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0" r:id="rId4"/>
  </p:sldMasterIdLst>
  <p:notesMasterIdLst>
    <p:notesMasterId r:id="rId72"/>
  </p:notesMasterIdLst>
  <p:sldIdLst>
    <p:sldId id="329" r:id="rId5"/>
    <p:sldId id="330" r:id="rId6"/>
    <p:sldId id="380" r:id="rId7"/>
    <p:sldId id="381" r:id="rId8"/>
    <p:sldId id="295" r:id="rId9"/>
    <p:sldId id="382" r:id="rId10"/>
    <p:sldId id="338" r:id="rId11"/>
    <p:sldId id="337" r:id="rId12"/>
    <p:sldId id="339" r:id="rId13"/>
    <p:sldId id="340" r:id="rId14"/>
    <p:sldId id="345" r:id="rId15"/>
    <p:sldId id="346" r:id="rId16"/>
    <p:sldId id="344" r:id="rId17"/>
    <p:sldId id="341" r:id="rId18"/>
    <p:sldId id="342" r:id="rId19"/>
    <p:sldId id="318" r:id="rId20"/>
    <p:sldId id="352" r:id="rId21"/>
    <p:sldId id="353" r:id="rId22"/>
    <p:sldId id="274" r:id="rId23"/>
    <p:sldId id="256" r:id="rId24"/>
    <p:sldId id="285" r:id="rId25"/>
    <p:sldId id="286" r:id="rId26"/>
    <p:sldId id="287" r:id="rId27"/>
    <p:sldId id="348" r:id="rId28"/>
    <p:sldId id="289" r:id="rId29"/>
    <p:sldId id="291" r:id="rId30"/>
    <p:sldId id="292" r:id="rId31"/>
    <p:sldId id="316" r:id="rId32"/>
    <p:sldId id="258" r:id="rId33"/>
    <p:sldId id="354" r:id="rId34"/>
    <p:sldId id="358" r:id="rId35"/>
    <p:sldId id="294" r:id="rId36"/>
    <p:sldId id="359" r:id="rId37"/>
    <p:sldId id="355" r:id="rId38"/>
    <p:sldId id="360" r:id="rId39"/>
    <p:sldId id="362" r:id="rId40"/>
    <p:sldId id="363" r:id="rId41"/>
    <p:sldId id="365" r:id="rId42"/>
    <p:sldId id="366" r:id="rId43"/>
    <p:sldId id="364" r:id="rId44"/>
    <p:sldId id="367" r:id="rId45"/>
    <p:sldId id="368" r:id="rId46"/>
    <p:sldId id="369" r:id="rId47"/>
    <p:sldId id="370" r:id="rId48"/>
    <p:sldId id="371" r:id="rId49"/>
    <p:sldId id="326" r:id="rId50"/>
    <p:sldId id="372" r:id="rId51"/>
    <p:sldId id="373" r:id="rId52"/>
    <p:sldId id="374" r:id="rId53"/>
    <p:sldId id="375" r:id="rId54"/>
    <p:sldId id="377" r:id="rId55"/>
    <p:sldId id="379" r:id="rId56"/>
    <p:sldId id="296" r:id="rId57"/>
    <p:sldId id="302" r:id="rId58"/>
    <p:sldId id="303" r:id="rId59"/>
    <p:sldId id="304" r:id="rId60"/>
    <p:sldId id="305" r:id="rId61"/>
    <p:sldId id="262" r:id="rId62"/>
    <p:sldId id="306" r:id="rId63"/>
    <p:sldId id="328" r:id="rId64"/>
    <p:sldId id="310" r:id="rId65"/>
    <p:sldId id="311" r:id="rId66"/>
    <p:sldId id="312" r:id="rId67"/>
    <p:sldId id="313" r:id="rId68"/>
    <p:sldId id="314" r:id="rId69"/>
    <p:sldId id="315" r:id="rId70"/>
    <p:sldId id="307" r:id="rId71"/>
  </p:sldIdLst>
  <p:sldSz cx="18288000" cy="10287000"/>
  <p:notesSz cx="6858000" cy="9144000"/>
  <p:embeddedFontLst>
    <p:embeddedFont>
      <p:font typeface="Cambria" panose="02040503050406030204" pitchFamily="18" charset="0"/>
      <p:regular r:id="rId73"/>
      <p:bold r:id="rId74"/>
      <p:italic r:id="rId75"/>
      <p:boldItalic r:id="rId76"/>
    </p:embeddedFont>
    <p:embeddedFont>
      <p:font typeface="Roboto" panose="02000000000000000000" pitchFamily="2" charset="0"/>
      <p:regular r:id="rId77"/>
      <p:bold r:id="rId78"/>
      <p:italic r:id="rId79"/>
      <p:boldItalic r:id="rId80"/>
    </p:embeddedFont>
    <p:embeddedFont>
      <p:font typeface="Calibri" panose="020F0502020204030204" pitchFamily="34" charset="0"/>
      <p:regular r:id="rId81"/>
      <p:bold r:id="rId82"/>
      <p:italic r:id="rId83"/>
      <p:boldItalic r:id="rId84"/>
    </p:embeddedFont>
    <p:embeddedFont>
      <p:font typeface="Permanent Marker" panose="020B0604020202020204" charset="0"/>
      <p:regular r:id="rId85"/>
    </p:embeddedFont>
    <p:embeddedFont>
      <p:font typeface="Nunito" panose="00000500000000000000" pitchFamily="2" charset="-93"/>
      <p:regular r:id="rId86"/>
      <p:bold r:id="rId87"/>
      <p:italic r:id="rId88"/>
      <p:boldItalic r:id="rId89"/>
    </p:embeddedFont>
    <p:embeddedFont>
      <p:font typeface="Tahoma" panose="020B0604030504040204" pitchFamily="34" charset="0"/>
      <p:regular r:id="rId90"/>
      <p:bold r:id="rId91"/>
    </p:embeddedFont>
    <p:embeddedFont>
      <p:font typeface="#9Slide07 SVNDessert Menu Scrip" panose="020B0604020202020204" charset="0"/>
      <p:regular r:id="rId92"/>
    </p:embeddedFont>
    <p:embeddedFont>
      <p:font typeface="#9Slide05 SVNKitten" panose="020B0604020202020204" charset="-93"/>
      <p:regular r:id="rId93"/>
    </p:embeddedFont>
    <p:embeddedFont>
      <p:font typeface="#9Slide03 SVNRex" panose="020B0604020202020204" charset="0"/>
      <p:regular r:id="rId94"/>
    </p:embeddedFont>
    <p:embeddedFont>
      <p:font typeface="Calibri Light" panose="020F0302020204030204" pitchFamily="34" charset="0"/>
      <p:regular r:id="rId95"/>
      <p:italic r:id="rId96"/>
    </p:embeddedFont>
    <p:embeddedFont>
      <p:font typeface="#9Slide05 SVNCoco FY" panose="020B0604020202020204" charset="0"/>
      <p:regular r:id="rId97"/>
    </p:embeddedFont>
    <p:embeddedFont>
      <p:font typeface="#9Slide07 SVNGuerrilla" panose="00000500000000000000" charset="0"/>
      <p:regular r:id="rId98"/>
    </p:embeddedFont>
    <p:embeddedFont>
      <p:font typeface="#9Slide05 Monalisa script" panose="020B0604020202020204" charset="-93"/>
      <p:regular r:id="rId99"/>
    </p:embeddedFont>
    <p:embeddedFont>
      <p:font typeface="Bebas Neue" panose="020B0604020202020204" charset="0"/>
      <p:regular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A654C"/>
    <a:srgbClr val="2159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106" autoAdjust="0"/>
  </p:normalViewPr>
  <p:slideViewPr>
    <p:cSldViewPr>
      <p:cViewPr varScale="1">
        <p:scale>
          <a:sx n="35" d="100"/>
          <a:sy n="35" d="100"/>
        </p:scale>
        <p:origin x="11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288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5.fntdata"/><Relationship Id="rId61" Type="http://schemas.openxmlformats.org/officeDocument/2006/relationships/slide" Target="slides/slide57.xml"/><Relationship Id="rId82"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5.fntdata"/><Relationship Id="rId100" Type="http://schemas.openxmlformats.org/officeDocument/2006/relationships/font" Target="fonts/font2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697A6-ADB8-41E1-873C-73FA2E63D7D9}"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83EB4-F8EF-42A4-B2D5-5BA00E308574}" type="slidenum">
              <a:rPr lang="en-US" smtClean="0"/>
              <a:t>‹#›</a:t>
            </a:fld>
            <a:endParaRPr lang="en-US"/>
          </a:p>
        </p:txBody>
      </p:sp>
    </p:spTree>
    <p:extLst>
      <p:ext uri="{BB962C8B-B14F-4D97-AF65-F5344CB8AC3E}">
        <p14:creationId xmlns:p14="http://schemas.microsoft.com/office/powerpoint/2010/main" val="234921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68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15</a:t>
            </a:fld>
            <a:endParaRPr lang="en-US"/>
          </a:p>
        </p:txBody>
      </p:sp>
    </p:spTree>
    <p:extLst>
      <p:ext uri="{BB962C8B-B14F-4D97-AF65-F5344CB8AC3E}">
        <p14:creationId xmlns:p14="http://schemas.microsoft.com/office/powerpoint/2010/main" val="1879198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Khởi</a:t>
            </a:r>
            <a:r>
              <a:rPr lang="en-US" dirty="0"/>
              <a:t> </a:t>
            </a:r>
            <a:r>
              <a:rPr lang="en-US" dirty="0" err="1"/>
              <a:t>động</a:t>
            </a:r>
            <a:r>
              <a:rPr lang="en-US" dirty="0"/>
              <a:t> </a:t>
            </a:r>
            <a:r>
              <a:rPr lang="en-US" dirty="0" err="1"/>
              <a:t>văn</a:t>
            </a:r>
            <a:r>
              <a:rPr lang="en-US" dirty="0"/>
              <a:t> </a:t>
            </a:r>
            <a:r>
              <a:rPr lang="en-US" dirty="0" err="1"/>
              <a:t>bản</a:t>
            </a:r>
            <a:endParaRPr lang="en-US" dirty="0"/>
          </a:p>
          <a:p>
            <a:r>
              <a:rPr lang="en-US" dirty="0" err="1"/>
              <a:t>Cách</a:t>
            </a:r>
            <a:r>
              <a:rPr lang="en-US" dirty="0"/>
              <a:t> 1: </a:t>
            </a:r>
            <a:r>
              <a:rPr lang="en-US" dirty="0" err="1"/>
              <a:t>Gợi</a:t>
            </a:r>
            <a:r>
              <a:rPr lang="en-US" dirty="0"/>
              <a:t> ý HS </a:t>
            </a:r>
            <a:r>
              <a:rPr lang="en-US" dirty="0" err="1"/>
              <a:t>trả</a:t>
            </a:r>
            <a:r>
              <a:rPr lang="en-US" dirty="0"/>
              <a:t> </a:t>
            </a:r>
            <a:r>
              <a:rPr lang="en-US" dirty="0" err="1"/>
              <a:t>lời</a:t>
            </a:r>
            <a:r>
              <a:rPr lang="en-US" dirty="0"/>
              <a:t> </a:t>
            </a:r>
            <a:r>
              <a:rPr lang="en-US" dirty="0" err="1"/>
              <a:t>theo</a:t>
            </a:r>
            <a:r>
              <a:rPr lang="en-US" dirty="0"/>
              <a:t> </a:t>
            </a:r>
            <a:r>
              <a:rPr lang="en-US" dirty="0" err="1"/>
              <a:t>các</a:t>
            </a:r>
            <a:r>
              <a:rPr lang="en-US" dirty="0"/>
              <a:t> </a:t>
            </a:r>
            <a:r>
              <a:rPr lang="en-US" dirty="0" err="1"/>
              <a:t>câu</a:t>
            </a:r>
            <a:r>
              <a:rPr lang="en-US" dirty="0"/>
              <a:t> </a:t>
            </a:r>
            <a:r>
              <a:rPr lang="en-US" dirty="0" err="1"/>
              <a:t>hỏi</a:t>
            </a:r>
            <a:endParaRPr lang="en-US" dirty="0"/>
          </a:p>
          <a:p>
            <a:r>
              <a:rPr lang="en-US" dirty="0"/>
              <a:t>- </a:t>
            </a:r>
            <a:r>
              <a:rPr lang="en-US" dirty="0" err="1"/>
              <a:t>Đó</a:t>
            </a:r>
            <a:r>
              <a:rPr lang="en-US" dirty="0"/>
              <a:t> </a:t>
            </a:r>
            <a:r>
              <a:rPr lang="en-US" dirty="0" err="1"/>
              <a:t>là</a:t>
            </a:r>
            <a:r>
              <a:rPr lang="en-US" dirty="0"/>
              <a:t> </a:t>
            </a:r>
            <a:r>
              <a:rPr lang="en-US" dirty="0" err="1"/>
              <a:t>nhân</a:t>
            </a:r>
            <a:r>
              <a:rPr lang="en-US" dirty="0"/>
              <a:t> </a:t>
            </a:r>
            <a:r>
              <a:rPr lang="en-US" dirty="0" err="1"/>
              <a:t>vật</a:t>
            </a:r>
            <a:r>
              <a:rPr lang="en-US" dirty="0"/>
              <a:t>/</a:t>
            </a:r>
            <a:r>
              <a:rPr lang="en-US" dirty="0" err="1"/>
              <a:t>chương</a:t>
            </a:r>
            <a:r>
              <a:rPr lang="en-US" dirty="0"/>
              <a:t> </a:t>
            </a:r>
            <a:r>
              <a:rPr lang="en-US" dirty="0" err="1"/>
              <a:t>trình</a:t>
            </a:r>
            <a:r>
              <a:rPr lang="en-US" dirty="0"/>
              <a:t>/</a:t>
            </a:r>
            <a:r>
              <a:rPr lang="en-US" dirty="0" err="1"/>
              <a:t>tiểu</a:t>
            </a:r>
            <a:r>
              <a:rPr lang="en-US" dirty="0"/>
              <a:t> </a:t>
            </a:r>
            <a:r>
              <a:rPr lang="en-US" dirty="0" err="1"/>
              <a:t>phẩm</a:t>
            </a:r>
            <a:r>
              <a:rPr lang="en-US" dirty="0"/>
              <a:t>/</a:t>
            </a:r>
            <a:r>
              <a:rPr lang="en-US" dirty="0" err="1"/>
              <a:t>bộ</a:t>
            </a:r>
            <a:r>
              <a:rPr lang="en-US" dirty="0"/>
              <a:t> </a:t>
            </a:r>
            <a:r>
              <a:rPr lang="en-US" dirty="0" err="1"/>
              <a:t>phim</a:t>
            </a:r>
            <a:r>
              <a:rPr lang="en-US" dirty="0"/>
              <a:t> </a:t>
            </a:r>
            <a:r>
              <a:rPr lang="en-US" dirty="0" err="1"/>
              <a:t>nào</a:t>
            </a:r>
            <a:r>
              <a:rPr lang="en-US" dirty="0"/>
              <a:t>?</a:t>
            </a:r>
          </a:p>
          <a:p>
            <a:r>
              <a:rPr lang="en-US" dirty="0"/>
              <a:t>- </a:t>
            </a:r>
            <a:r>
              <a:rPr lang="en-US" dirty="0" err="1"/>
              <a:t>Vì</a:t>
            </a:r>
            <a:r>
              <a:rPr lang="en-US" dirty="0"/>
              <a:t> </a:t>
            </a:r>
            <a:r>
              <a:rPr lang="en-US" dirty="0" err="1"/>
              <a:t>sao</a:t>
            </a:r>
            <a:r>
              <a:rPr lang="en-US" dirty="0"/>
              <a:t> </a:t>
            </a:r>
            <a:r>
              <a:rPr lang="en-US" dirty="0" err="1"/>
              <a:t>em</a:t>
            </a:r>
            <a:r>
              <a:rPr lang="en-US" dirty="0"/>
              <a:t> </a:t>
            </a:r>
            <a:r>
              <a:rPr lang="en-US" dirty="0" err="1"/>
              <a:t>lại</a:t>
            </a:r>
            <a:r>
              <a:rPr lang="en-US" dirty="0"/>
              <a:t> </a:t>
            </a:r>
            <a:r>
              <a:rPr lang="en-US" dirty="0" err="1"/>
              <a:t>yêu</a:t>
            </a:r>
            <a:r>
              <a:rPr lang="en-US" dirty="0"/>
              <a:t> </a:t>
            </a:r>
            <a:r>
              <a:rPr lang="en-US" dirty="0" err="1"/>
              <a:t>thích</a:t>
            </a:r>
            <a:r>
              <a:rPr lang="en-US" dirty="0"/>
              <a:t> </a:t>
            </a:r>
            <a:r>
              <a:rPr lang="en-US" dirty="0" err="1"/>
              <a:t>nhân</a:t>
            </a:r>
            <a:r>
              <a:rPr lang="en-US" dirty="0"/>
              <a:t> </a:t>
            </a:r>
            <a:r>
              <a:rPr lang="en-US" dirty="0" err="1"/>
              <a:t>vật</a:t>
            </a:r>
            <a:r>
              <a:rPr lang="en-US" dirty="0"/>
              <a:t>/</a:t>
            </a:r>
            <a:r>
              <a:rPr lang="en-US" dirty="0" err="1"/>
              <a:t>chương</a:t>
            </a:r>
            <a:r>
              <a:rPr lang="en-US" dirty="0"/>
              <a:t> </a:t>
            </a:r>
            <a:r>
              <a:rPr lang="en-US" dirty="0" err="1"/>
              <a:t>trình</a:t>
            </a:r>
            <a:r>
              <a:rPr lang="en-US" dirty="0"/>
              <a:t>/</a:t>
            </a:r>
            <a:r>
              <a:rPr lang="en-US" dirty="0" err="1"/>
              <a:t>tiểu</a:t>
            </a:r>
            <a:r>
              <a:rPr lang="en-US" dirty="0"/>
              <a:t> </a:t>
            </a:r>
            <a:r>
              <a:rPr lang="en-US" dirty="0" err="1"/>
              <a:t>phẩm</a:t>
            </a:r>
            <a:r>
              <a:rPr lang="en-US" dirty="0"/>
              <a:t>/</a:t>
            </a:r>
            <a:r>
              <a:rPr lang="en-US" dirty="0" err="1"/>
              <a:t>bộ</a:t>
            </a:r>
            <a:r>
              <a:rPr lang="en-US" dirty="0"/>
              <a:t> </a:t>
            </a:r>
            <a:r>
              <a:rPr lang="en-US" dirty="0" err="1"/>
              <a:t>phim</a:t>
            </a:r>
            <a:r>
              <a:rPr lang="en-US" dirty="0"/>
              <a:t> </a:t>
            </a:r>
            <a:r>
              <a:rPr lang="en-US" dirty="0" err="1"/>
              <a:t>ấy</a:t>
            </a:r>
            <a:r>
              <a:rPr lang="en-US" dirty="0"/>
              <a:t>?</a:t>
            </a:r>
          </a:p>
          <a:p>
            <a:r>
              <a:rPr lang="en-US" dirty="0"/>
              <a:t>- </a:t>
            </a:r>
            <a:r>
              <a:rPr lang="en-US" dirty="0" err="1"/>
              <a:t>Những</a:t>
            </a:r>
            <a:r>
              <a:rPr lang="en-US" dirty="0"/>
              <a:t> </a:t>
            </a:r>
            <a:r>
              <a:rPr lang="en-US" dirty="0" err="1"/>
              <a:t>ấn</a:t>
            </a:r>
            <a:r>
              <a:rPr lang="en-US" dirty="0"/>
              <a:t> </a:t>
            </a:r>
            <a:r>
              <a:rPr lang="en-US" dirty="0" err="1"/>
              <a:t>tượng</a:t>
            </a:r>
            <a:r>
              <a:rPr lang="en-US" dirty="0"/>
              <a:t> </a:t>
            </a:r>
            <a:r>
              <a:rPr lang="en-US" dirty="0" err="1"/>
              <a:t>của</a:t>
            </a:r>
            <a:r>
              <a:rPr lang="en-US" dirty="0"/>
              <a:t> </a:t>
            </a:r>
            <a:r>
              <a:rPr lang="en-US" dirty="0" err="1"/>
              <a:t>nhân</a:t>
            </a:r>
            <a:r>
              <a:rPr lang="en-US" dirty="0"/>
              <a:t> </a:t>
            </a:r>
            <a:r>
              <a:rPr lang="en-US" dirty="0" err="1"/>
              <a:t>vật</a:t>
            </a:r>
            <a:r>
              <a:rPr lang="en-US" dirty="0"/>
              <a:t>/</a:t>
            </a:r>
            <a:r>
              <a:rPr lang="en-US" dirty="0" err="1"/>
              <a:t>chương</a:t>
            </a:r>
            <a:r>
              <a:rPr lang="en-US" dirty="0"/>
              <a:t> </a:t>
            </a:r>
            <a:r>
              <a:rPr lang="en-US" dirty="0" err="1"/>
              <a:t>trình</a:t>
            </a:r>
            <a:r>
              <a:rPr lang="en-US" dirty="0"/>
              <a:t>/</a:t>
            </a:r>
            <a:r>
              <a:rPr lang="en-US" dirty="0" err="1"/>
              <a:t>tiểu</a:t>
            </a:r>
            <a:r>
              <a:rPr lang="en-US" dirty="0"/>
              <a:t> </a:t>
            </a:r>
            <a:r>
              <a:rPr lang="en-US" dirty="0" err="1"/>
              <a:t>phẩm</a:t>
            </a:r>
            <a:r>
              <a:rPr lang="en-US" dirty="0"/>
              <a:t>/</a:t>
            </a:r>
            <a:r>
              <a:rPr lang="en-US" dirty="0" err="1"/>
              <a:t>bộ</a:t>
            </a:r>
            <a:r>
              <a:rPr lang="en-US" dirty="0"/>
              <a:t> </a:t>
            </a:r>
            <a:r>
              <a:rPr lang="en-US" dirty="0" err="1"/>
              <a:t>phim</a:t>
            </a:r>
            <a:r>
              <a:rPr lang="en-US" dirty="0"/>
              <a:t> </a:t>
            </a:r>
            <a:r>
              <a:rPr lang="en-US" dirty="0" err="1"/>
              <a:t>ấy</a:t>
            </a:r>
            <a:r>
              <a:rPr lang="en-US" dirty="0"/>
              <a:t> </a:t>
            </a:r>
            <a:r>
              <a:rPr lang="en-US" dirty="0" err="1"/>
              <a:t>để</a:t>
            </a:r>
            <a:r>
              <a:rPr lang="en-US" dirty="0"/>
              <a:t> </a:t>
            </a:r>
            <a:r>
              <a:rPr lang="en-US" dirty="0" err="1"/>
              <a:t>lại</a:t>
            </a:r>
            <a:r>
              <a:rPr lang="en-US" dirty="0"/>
              <a:t> </a:t>
            </a:r>
            <a:r>
              <a:rPr lang="en-US" dirty="0" err="1"/>
              <a:t>cho</a:t>
            </a:r>
            <a:r>
              <a:rPr lang="en-US" dirty="0"/>
              <a:t> </a:t>
            </a:r>
            <a:r>
              <a:rPr lang="en-US" dirty="0" err="1"/>
              <a:t>em</a:t>
            </a:r>
            <a:r>
              <a:rPr lang="en-US" dirty="0"/>
              <a:t> </a:t>
            </a:r>
            <a:r>
              <a:rPr lang="en-US" dirty="0" err="1"/>
              <a:t>là</a:t>
            </a:r>
            <a:r>
              <a:rPr lang="en-US" dirty="0"/>
              <a:t> </a:t>
            </a:r>
            <a:r>
              <a:rPr lang="en-US" dirty="0" err="1"/>
              <a:t>gì</a:t>
            </a:r>
            <a:r>
              <a:rPr lang="en-US" dirty="0"/>
              <a:t>?</a:t>
            </a:r>
          </a:p>
          <a:p>
            <a:r>
              <a:rPr lang="en-US" dirty="0"/>
              <a:t>- </a:t>
            </a:r>
            <a:r>
              <a:rPr lang="en-US" dirty="0" err="1"/>
              <a:t>Bài</a:t>
            </a:r>
            <a:r>
              <a:rPr lang="en-US" dirty="0"/>
              <a:t> </a:t>
            </a:r>
            <a:r>
              <a:rPr lang="en-US" dirty="0" err="1"/>
              <a:t>học</a:t>
            </a:r>
            <a:r>
              <a:rPr lang="en-US" dirty="0"/>
              <a:t>, </a:t>
            </a:r>
            <a:r>
              <a:rPr lang="en-US" dirty="0" err="1"/>
              <a:t>thông</a:t>
            </a:r>
            <a:r>
              <a:rPr lang="en-US" dirty="0"/>
              <a:t> điệp </a:t>
            </a:r>
            <a:r>
              <a:rPr lang="en-US" dirty="0" err="1"/>
              <a:t>em</a:t>
            </a:r>
            <a:r>
              <a:rPr lang="en-US" dirty="0"/>
              <a:t> </a:t>
            </a:r>
            <a:r>
              <a:rPr lang="en-US" dirty="0" err="1"/>
              <a:t>rút</a:t>
            </a:r>
            <a:r>
              <a:rPr lang="en-US" dirty="0"/>
              <a:t> </a:t>
            </a:r>
            <a:r>
              <a:rPr lang="en-US" dirty="0" err="1"/>
              <a:t>ra</a:t>
            </a:r>
            <a:r>
              <a:rPr lang="en-US" dirty="0"/>
              <a:t> </a:t>
            </a:r>
            <a:r>
              <a:rPr lang="en-US" dirty="0" err="1"/>
              <a:t>được</a:t>
            </a:r>
            <a:r>
              <a:rPr lang="en-US" dirty="0"/>
              <a:t> qua </a:t>
            </a:r>
            <a:r>
              <a:rPr lang="en-US" dirty="0" err="1"/>
              <a:t>nhân</a:t>
            </a:r>
            <a:r>
              <a:rPr lang="en-US" dirty="0"/>
              <a:t> </a:t>
            </a:r>
            <a:r>
              <a:rPr lang="en-US" dirty="0" err="1"/>
              <a:t>vật</a:t>
            </a:r>
            <a:r>
              <a:rPr lang="en-US" dirty="0"/>
              <a:t>/</a:t>
            </a:r>
            <a:r>
              <a:rPr lang="en-US" dirty="0" err="1"/>
              <a:t>chương</a:t>
            </a:r>
            <a:r>
              <a:rPr lang="en-US" dirty="0"/>
              <a:t> </a:t>
            </a:r>
            <a:r>
              <a:rPr lang="en-US" dirty="0" err="1"/>
              <a:t>trình</a:t>
            </a:r>
            <a:r>
              <a:rPr lang="en-US" dirty="0"/>
              <a:t>/</a:t>
            </a:r>
            <a:r>
              <a:rPr lang="en-US" dirty="0" err="1"/>
              <a:t>tiểu</a:t>
            </a:r>
            <a:r>
              <a:rPr lang="en-US" dirty="0"/>
              <a:t> </a:t>
            </a:r>
            <a:r>
              <a:rPr lang="en-US" dirty="0" err="1"/>
              <a:t>phẩm</a:t>
            </a:r>
            <a:r>
              <a:rPr lang="en-US" dirty="0"/>
              <a:t>/</a:t>
            </a:r>
            <a:r>
              <a:rPr lang="en-US" dirty="0" err="1"/>
              <a:t>bộ</a:t>
            </a:r>
            <a:r>
              <a:rPr lang="en-US" dirty="0"/>
              <a:t> </a:t>
            </a:r>
            <a:r>
              <a:rPr lang="en-US" dirty="0" err="1"/>
              <a:t>phim</a:t>
            </a:r>
            <a:r>
              <a:rPr lang="en-US" dirty="0"/>
              <a:t> </a:t>
            </a:r>
            <a:r>
              <a:rPr lang="en-US" dirty="0" err="1"/>
              <a:t>ấy</a:t>
            </a:r>
            <a:r>
              <a:rPr lang="en-US" dirty="0"/>
              <a:t>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1F183EB4-F8EF-42A4-B2D5-5BA00E308574}" type="slidenum">
              <a:rPr lang="en-US" smtClean="0"/>
              <a:t>16</a:t>
            </a:fld>
            <a:endParaRPr lang="en-US"/>
          </a:p>
        </p:txBody>
      </p:sp>
    </p:spTree>
    <p:extLst>
      <p:ext uri="{BB962C8B-B14F-4D97-AF65-F5344CB8AC3E}">
        <p14:creationId xmlns:p14="http://schemas.microsoft.com/office/powerpoint/2010/main" val="365582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dirty="0">
                <a:solidFill>
                  <a:srgbClr val="333333"/>
                </a:solidFill>
                <a:effectLst/>
                <a:latin typeface="Arial" panose="020B0604020202020204" pitchFamily="34" charset="0"/>
              </a:rPr>
              <a:t>Vua hài Sác-lô có lẽ là cái tên vô cùng quen thuộc khi nhắc đến làng hài thế giới, tên thật của ông là Charles Spencer Chaplin (16/4/1889 - 25/12/1977), một diễn viên hài người Anh. Thường được biết đến với tên Charlie Chaplin, không chỉ là một diễn viên, ông còn đóng vai trò là đạo diễn trong nhiều phim hài nổi tiếng trong kỷ nguyên phim câm. Charlie Chaplin trở thành một hình tượng toàn cầu thông qua nhân vật Tramp với hàng ria mép đen dày và chiếc mũ phớt đặc trưng.</a:t>
            </a:r>
          </a:p>
          <a:p>
            <a:pPr algn="l"/>
            <a:r>
              <a:rPr lang="vi-VN" b="0" i="0" dirty="0">
                <a:solidFill>
                  <a:srgbClr val="333333"/>
                </a:solidFill>
                <a:effectLst/>
                <a:latin typeface="Arial" panose="020B0604020202020204" pitchFamily="34" charset="0"/>
              </a:rPr>
              <a:t/>
            </a:r>
            <a:br>
              <a:rPr lang="vi-VN" b="0" i="0" dirty="0">
                <a:solidFill>
                  <a:srgbClr val="333333"/>
                </a:solidFill>
                <a:effectLst/>
                <a:latin typeface="Arial" panose="020B0604020202020204" pitchFamily="34" charset="0"/>
              </a:rPr>
            </a:br>
            <a:endParaRPr lang="vi-VN" b="0" i="0" dirty="0">
              <a:solidFill>
                <a:srgbClr val="333333"/>
              </a:solidFill>
              <a:effectLst/>
              <a:latin typeface="Arial" panose="020B0604020202020204" pitchFamily="34" charset="0"/>
            </a:endParaRPr>
          </a:p>
          <a:p>
            <a:pPr algn="l"/>
            <a:r>
              <a:rPr lang="vi-VN" b="0" i="0" dirty="0">
                <a:solidFill>
                  <a:srgbClr val="333333"/>
                </a:solidFill>
                <a:effectLst/>
                <a:latin typeface="Arial" panose="020B0604020202020204" pitchFamily="34" charset="0"/>
              </a:rPr>
              <a:t>Vào những năm cuối đời, những đóng góp của ông đối với ngành điện ảnh được nhìn nhận một cách nghiêm túc. Năm 1972, Charlie Chaplin nhận giải Oscar danh dự cho “những tác động không thể đo đếm được trong việc đưa điện ảnh thành hình thức nghệ thuật của thế kỷ này”. Ông qua đời ở tuổi 88 tại Vevey, Thụy Sĩ. Hình ảnh Vua hài Sác - lô đã trở thành huyền thoại của làng điện ảnh thế giới.</a:t>
            </a:r>
          </a:p>
          <a:p>
            <a:pPr algn="l"/>
            <a:endParaRPr lang="en-US" b="0" i="0" dirty="0">
              <a:solidFill>
                <a:srgbClr val="333333"/>
              </a:solidFill>
              <a:effectLst/>
              <a:latin typeface="Arial" panose="020B0604020202020204" pitchFamily="34" charset="0"/>
            </a:endParaRPr>
          </a:p>
          <a:p>
            <a:pPr algn="l"/>
            <a:r>
              <a:rPr lang="vi-VN" b="0" i="0" dirty="0">
                <a:solidFill>
                  <a:srgbClr val="333333"/>
                </a:solidFill>
                <a:effectLst/>
                <a:latin typeface="Arial" panose="020B0604020202020204" pitchFamily="34" charset="0"/>
              </a:rPr>
              <a:t>Rowan Atkinson tên thật là Rowan Sebastian Atkinson sinh ngày 6/1/1955 tại Anh, là một diễn viên hài nổi tiếng thế giới, đặc biệt với series phim </a:t>
            </a:r>
            <a:r>
              <a:rPr lang="vi-VN" b="0" i="1" dirty="0">
                <a:solidFill>
                  <a:srgbClr val="333333"/>
                </a:solidFill>
                <a:effectLst/>
                <a:latin typeface="Arial" panose="020B0604020202020204" pitchFamily="34" charset="0"/>
              </a:rPr>
              <a:t>Mr.Bean</a:t>
            </a:r>
            <a:r>
              <a:rPr lang="vi-VN" b="0" i="0" dirty="0">
                <a:solidFill>
                  <a:srgbClr val="333333"/>
                </a:solidFill>
                <a:effectLst/>
                <a:latin typeface="Arial" panose="020B0604020202020204" pitchFamily="34" charset="0"/>
              </a:rPr>
              <a:t> gắn liền với tên tuổi của ông. Ông đồng thời cũng là một diễn viên điện ảnh và một nhà biên kịch. Ít ai biết rằng trên thực tế, ông là một thạc sỹ trong ngành kỹ sư điện. Ông đã từng được thời báo The Observer (Người quan sát) bình chọn là một trong 50 diễn viên hài kịch xuất sắc nhất nước Anh.</a:t>
            </a:r>
          </a:p>
          <a:p>
            <a:pPr algn="l"/>
            <a:r>
              <a:rPr lang="vi-VN" b="0" i="0" dirty="0">
                <a:solidFill>
                  <a:srgbClr val="333333"/>
                </a:solidFill>
                <a:effectLst/>
                <a:latin typeface="Arial" panose="020B0604020202020204" pitchFamily="34" charset="0"/>
              </a:rPr>
              <a:t/>
            </a:r>
            <a:br>
              <a:rPr lang="vi-VN" b="0" i="0" dirty="0">
                <a:solidFill>
                  <a:srgbClr val="333333"/>
                </a:solidFill>
                <a:effectLst/>
                <a:latin typeface="Arial" panose="020B0604020202020204" pitchFamily="34" charset="0"/>
              </a:rPr>
            </a:br>
            <a:endParaRPr lang="vi-VN" b="0" i="0" dirty="0">
              <a:solidFill>
                <a:srgbClr val="333333"/>
              </a:solidFill>
              <a:effectLst/>
              <a:latin typeface="Arial" panose="020B0604020202020204" pitchFamily="34" charset="0"/>
            </a:endParaRPr>
          </a:p>
          <a:p>
            <a:pPr algn="l"/>
            <a:r>
              <a:rPr lang="vi-VN" b="0" i="0" dirty="0">
                <a:solidFill>
                  <a:srgbClr val="333333"/>
                </a:solidFill>
                <a:effectLst/>
                <a:latin typeface="Arial" panose="020B0604020202020204" pitchFamily="34" charset="0"/>
              </a:rPr>
              <a:t>Vai diễn để đời Mr.Bean đã mang đến rất nhiều thành công cho ông. Loạt phim nổi tiếng này đã được bán ra trên hơn 200 lãnh thổ trên khắp thế giới. Ngoài ra, ông cũng tham gia nhiều bộ phim thành công khác như </a:t>
            </a:r>
            <a:r>
              <a:rPr lang="vi-VN" b="0" i="1" dirty="0">
                <a:solidFill>
                  <a:srgbClr val="333333"/>
                </a:solidFill>
                <a:effectLst/>
                <a:latin typeface="Arial" panose="020B0604020202020204" pitchFamily="34" charset="0"/>
              </a:rPr>
              <a:t>Johnny English, Four weddings and a Funeral, The Witches, Blackadder,...</a:t>
            </a:r>
            <a:endParaRPr lang="vi-VN" b="0" i="0" dirty="0">
              <a:solidFill>
                <a:srgbClr val="333333"/>
              </a:solidFill>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18</a:t>
            </a:fld>
            <a:endParaRPr lang="en-US"/>
          </a:p>
        </p:txBody>
      </p:sp>
    </p:spTree>
    <p:extLst>
      <p:ext uri="{BB962C8B-B14F-4D97-AF65-F5344CB8AC3E}">
        <p14:creationId xmlns:p14="http://schemas.microsoft.com/office/powerpoint/2010/main" val="1371726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Đoạn</a:t>
            </a:r>
            <a:r>
              <a:rPr lang="en-US" dirty="0"/>
              <a:t> </a:t>
            </a:r>
            <a:r>
              <a:rPr lang="en-US" dirty="0" err="1"/>
              <a:t>trích</a:t>
            </a:r>
            <a:r>
              <a:rPr lang="en-US" dirty="0"/>
              <a:t> </a:t>
            </a:r>
            <a:r>
              <a:rPr lang="en-US" dirty="0" err="1"/>
              <a:t>nói</a:t>
            </a:r>
            <a:r>
              <a:rPr lang="en-US" dirty="0"/>
              <a:t> </a:t>
            </a:r>
            <a:r>
              <a:rPr lang="en-US" dirty="0" err="1"/>
              <a:t>riêng</a:t>
            </a:r>
            <a:r>
              <a:rPr lang="en-US" dirty="0"/>
              <a:t>, </a:t>
            </a:r>
            <a:r>
              <a:rPr lang="en-US" dirty="0" err="1"/>
              <a:t>vở</a:t>
            </a:r>
            <a:r>
              <a:rPr lang="en-US" dirty="0"/>
              <a:t> </a:t>
            </a:r>
            <a:r>
              <a:rPr lang="en-US" dirty="0" err="1"/>
              <a:t>kịch</a:t>
            </a:r>
            <a:r>
              <a:rPr lang="en-US" dirty="0"/>
              <a:t> </a:t>
            </a:r>
            <a:r>
              <a:rPr lang="en-US" dirty="0" err="1"/>
              <a:t>Trưởng</a:t>
            </a:r>
            <a:r>
              <a:rPr lang="en-US" dirty="0"/>
              <a:t> </a:t>
            </a:r>
            <a:r>
              <a:rPr lang="en-US" dirty="0" err="1"/>
              <a:t>giả</a:t>
            </a:r>
            <a:r>
              <a:rPr lang="en-US" dirty="0"/>
              <a:t> </a:t>
            </a:r>
            <a:r>
              <a:rPr lang="en-US" dirty="0" err="1"/>
              <a:t>học</a:t>
            </a:r>
            <a:r>
              <a:rPr lang="en-US" dirty="0"/>
              <a:t> </a:t>
            </a:r>
            <a:r>
              <a:rPr lang="en-US" dirty="0" err="1"/>
              <a:t>làm</a:t>
            </a:r>
            <a:r>
              <a:rPr lang="en-US" dirty="0"/>
              <a:t> sang </a:t>
            </a:r>
            <a:r>
              <a:rPr lang="en-US" dirty="0" err="1"/>
              <a:t>nói</a:t>
            </a:r>
            <a:r>
              <a:rPr lang="en-US" dirty="0"/>
              <a:t> </a:t>
            </a:r>
            <a:r>
              <a:rPr lang="en-US" dirty="0" err="1"/>
              <a:t>chung</a:t>
            </a:r>
            <a:r>
              <a:rPr lang="en-US" dirty="0"/>
              <a:t> </a:t>
            </a:r>
            <a:r>
              <a:rPr lang="en-US" dirty="0" err="1"/>
              <a:t>làm</a:t>
            </a:r>
            <a:r>
              <a:rPr lang="en-US" dirty="0"/>
              <a:t> </a:t>
            </a:r>
            <a:r>
              <a:rPr lang="en-US" dirty="0" err="1"/>
              <a:t>nổi</a:t>
            </a:r>
            <a:r>
              <a:rPr lang="en-US" dirty="0"/>
              <a:t> </a:t>
            </a:r>
            <a:r>
              <a:rPr lang="en-US" dirty="0" err="1"/>
              <a:t>bật</a:t>
            </a:r>
            <a:r>
              <a:rPr lang="en-US" dirty="0"/>
              <a:t> </a:t>
            </a:r>
            <a:r>
              <a:rPr lang="en-US" dirty="0" err="1"/>
              <a:t>sự</a:t>
            </a:r>
            <a:r>
              <a:rPr lang="en-US" dirty="0"/>
              <a:t> </a:t>
            </a:r>
            <a:r>
              <a:rPr lang="en-US" dirty="0" err="1"/>
              <a:t>kì</a:t>
            </a:r>
            <a:r>
              <a:rPr lang="en-US" dirty="0"/>
              <a:t> </a:t>
            </a:r>
            <a:r>
              <a:rPr lang="en-US" dirty="0" err="1"/>
              <a:t>cục</a:t>
            </a:r>
            <a:r>
              <a:rPr lang="en-US" dirty="0"/>
              <a:t>, </a:t>
            </a:r>
            <a:r>
              <a:rPr lang="en-US" dirty="0" err="1"/>
              <a:t>lố</a:t>
            </a:r>
            <a:r>
              <a:rPr lang="en-US" dirty="0"/>
              <a:t> </a:t>
            </a:r>
            <a:r>
              <a:rPr lang="en-US" dirty="0" err="1"/>
              <a:t>lăng</a:t>
            </a:r>
            <a:r>
              <a:rPr lang="en-US" dirty="0"/>
              <a:t> </a:t>
            </a:r>
            <a:r>
              <a:rPr lang="en-US" dirty="0" err="1"/>
              <a:t>của</a:t>
            </a:r>
            <a:r>
              <a:rPr lang="en-US" dirty="0"/>
              <a:t> </a:t>
            </a:r>
            <a:r>
              <a:rPr lang="en-US" dirty="0" err="1"/>
              <a:t>một</a:t>
            </a:r>
            <a:r>
              <a:rPr lang="en-US" dirty="0"/>
              <a:t> </a:t>
            </a:r>
            <a:r>
              <a:rPr lang="en-US" dirty="0" err="1"/>
              <a:t>trưởng</a:t>
            </a:r>
            <a:r>
              <a:rPr lang="en-US" dirty="0"/>
              <a:t> </a:t>
            </a:r>
            <a:r>
              <a:rPr lang="en-US" dirty="0" err="1"/>
              <a:t>giả</a:t>
            </a:r>
            <a:r>
              <a:rPr lang="en-US" dirty="0"/>
              <a:t> </a:t>
            </a:r>
            <a:r>
              <a:rPr lang="en-US" dirty="0" err="1"/>
              <a:t>học</a:t>
            </a:r>
            <a:r>
              <a:rPr lang="en-US" dirty="0"/>
              <a:t> </a:t>
            </a:r>
            <a:r>
              <a:rPr lang="en-US" dirty="0" err="1"/>
              <a:t>đòi</a:t>
            </a:r>
            <a:r>
              <a:rPr lang="en-US" dirty="0"/>
              <a:t> </a:t>
            </a:r>
            <a:r>
              <a:rPr lang="en-US" dirty="0" err="1"/>
              <a:t>làm</a:t>
            </a:r>
            <a:r>
              <a:rPr lang="en-US" dirty="0"/>
              <a:t> </a:t>
            </a:r>
            <a:r>
              <a:rPr lang="en-US" dirty="0" err="1"/>
              <a:t>quý</a:t>
            </a:r>
            <a:r>
              <a:rPr lang="en-US" dirty="0"/>
              <a:t> </a:t>
            </a:r>
            <a:r>
              <a:rPr lang="en-US" dirty="0" err="1"/>
              <a:t>tộc</a:t>
            </a:r>
            <a:r>
              <a:rPr lang="en-US" dirty="0"/>
              <a:t>. Qua </a:t>
            </a:r>
            <a:r>
              <a:rPr lang="en-US" dirty="0" err="1"/>
              <a:t>sự</a:t>
            </a:r>
            <a:r>
              <a:rPr lang="en-US" dirty="0"/>
              <a:t> </a:t>
            </a:r>
            <a:r>
              <a:rPr lang="en-US" dirty="0" err="1"/>
              <a:t>chế</a:t>
            </a:r>
            <a:r>
              <a:rPr lang="en-US" dirty="0"/>
              <a:t> </a:t>
            </a:r>
            <a:r>
              <a:rPr lang="en-US" dirty="0" err="1"/>
              <a:t>giễu</a:t>
            </a:r>
            <a:r>
              <a:rPr lang="en-US" dirty="0"/>
              <a:t> </a:t>
            </a:r>
            <a:r>
              <a:rPr lang="en-US" dirty="0" err="1"/>
              <a:t>thói</a:t>
            </a:r>
            <a:r>
              <a:rPr lang="en-US" dirty="0"/>
              <a:t> </a:t>
            </a:r>
            <a:r>
              <a:rPr lang="en-US" dirty="0" err="1"/>
              <a:t>hám</a:t>
            </a:r>
            <a:r>
              <a:rPr lang="en-US" dirty="0"/>
              <a:t> </a:t>
            </a:r>
            <a:r>
              <a:rPr lang="en-US" dirty="0" err="1"/>
              <a:t>danh</a:t>
            </a:r>
            <a:r>
              <a:rPr lang="en-US" dirty="0"/>
              <a:t> </a:t>
            </a:r>
            <a:r>
              <a:rPr lang="en-US" dirty="0" err="1"/>
              <a:t>của</a:t>
            </a:r>
            <a:r>
              <a:rPr lang="en-US" dirty="0"/>
              <a:t> </a:t>
            </a:r>
            <a:r>
              <a:rPr lang="en-US" dirty="0" err="1"/>
              <a:t>ông</a:t>
            </a:r>
            <a:r>
              <a:rPr lang="en-US" dirty="0"/>
              <a:t> </a:t>
            </a:r>
            <a:r>
              <a:rPr lang="en-US" dirty="0" err="1"/>
              <a:t>Giuốc-đanh</a:t>
            </a:r>
            <a:r>
              <a:rPr lang="en-US" dirty="0"/>
              <a:t> </a:t>
            </a:r>
            <a:r>
              <a:rPr lang="en-US" dirty="0" err="1"/>
              <a:t>trong</a:t>
            </a:r>
            <a:r>
              <a:rPr lang="en-US" dirty="0"/>
              <a:t> </a:t>
            </a:r>
            <a:r>
              <a:rPr lang="en-US" dirty="0" err="1"/>
              <a:t>các</a:t>
            </a:r>
            <a:r>
              <a:rPr lang="en-US" dirty="0"/>
              <a:t> </a:t>
            </a:r>
            <a:r>
              <a:rPr lang="en-US" dirty="0" err="1"/>
              <a:t>lớp</a:t>
            </a:r>
            <a:r>
              <a:rPr lang="en-US" dirty="0"/>
              <a:t> </a:t>
            </a:r>
            <a:r>
              <a:rPr lang="en-US" dirty="0" err="1"/>
              <a:t>kịch</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khiến</a:t>
            </a:r>
            <a:r>
              <a:rPr lang="en-US" dirty="0"/>
              <a:t> </a:t>
            </a:r>
            <a:r>
              <a:rPr lang="en-US" dirty="0" err="1"/>
              <a:t>cho</a:t>
            </a:r>
            <a:r>
              <a:rPr lang="en-US" dirty="0"/>
              <a:t> </a:t>
            </a:r>
            <a:r>
              <a:rPr lang="en-US" dirty="0" err="1"/>
              <a:t>khán</a:t>
            </a:r>
            <a:r>
              <a:rPr lang="en-US" dirty="0"/>
              <a:t> </a:t>
            </a:r>
            <a:r>
              <a:rPr lang="en-US" dirty="0" err="1"/>
              <a:t>giả</a:t>
            </a:r>
            <a:r>
              <a:rPr lang="en-US" dirty="0"/>
              <a:t> </a:t>
            </a:r>
            <a:r>
              <a:rPr lang="en-US" dirty="0" err="1"/>
              <a:t>có</a:t>
            </a:r>
            <a:r>
              <a:rPr lang="en-US" dirty="0"/>
              <a:t> </a:t>
            </a:r>
            <a:r>
              <a:rPr lang="en-US" dirty="0" err="1"/>
              <a:t>được</a:t>
            </a:r>
            <a:r>
              <a:rPr lang="en-US" dirty="0"/>
              <a:t> </a:t>
            </a:r>
            <a:r>
              <a:rPr lang="en-US" dirty="0" err="1"/>
              <a:t>những</a:t>
            </a:r>
            <a:r>
              <a:rPr lang="en-US" dirty="0"/>
              <a:t> </a:t>
            </a:r>
            <a:r>
              <a:rPr lang="en-US" dirty="0" err="1"/>
              <a:t>tiếng</a:t>
            </a:r>
            <a:r>
              <a:rPr lang="en-US" dirty="0"/>
              <a:t> </a:t>
            </a:r>
            <a:r>
              <a:rPr lang="en-US" dirty="0" err="1"/>
              <a:t>cười</a:t>
            </a:r>
            <a:r>
              <a:rPr lang="en-US" dirty="0"/>
              <a:t> </a:t>
            </a:r>
            <a:r>
              <a:rPr lang="en-US" dirty="0" err="1"/>
              <a:t>sảng</a:t>
            </a:r>
            <a:r>
              <a:rPr lang="en-US" dirty="0"/>
              <a:t> </a:t>
            </a:r>
            <a:r>
              <a:rPr lang="en-US" dirty="0" err="1"/>
              <a:t>khoái</a:t>
            </a:r>
            <a:r>
              <a:rPr lang="en-US" dirty="0"/>
              <a:t>. </a:t>
            </a:r>
            <a:r>
              <a:rPr lang="en-US" dirty="0" err="1"/>
              <a:t>Nhìn</a:t>
            </a:r>
            <a:r>
              <a:rPr lang="en-US" dirty="0"/>
              <a:t> </a:t>
            </a:r>
            <a:r>
              <a:rPr lang="en-US" dirty="0" err="1"/>
              <a:t>tổng</a:t>
            </a:r>
            <a:r>
              <a:rPr lang="en-US" dirty="0"/>
              <a:t> </a:t>
            </a:r>
            <a:r>
              <a:rPr lang="en-US" dirty="0" err="1"/>
              <a:t>quá</a:t>
            </a:r>
            <a:r>
              <a:rPr lang="en-US" dirty="0"/>
              <a:t> </a:t>
            </a:r>
            <a:r>
              <a:rPr lang="en-US" dirty="0" err="1"/>
              <a:t>toàn</a:t>
            </a:r>
            <a:r>
              <a:rPr lang="en-US" dirty="0"/>
              <a:t> </a:t>
            </a:r>
            <a:r>
              <a:rPr lang="en-US" dirty="0" err="1"/>
              <a:t>bộ</a:t>
            </a:r>
            <a:r>
              <a:rPr lang="en-US" dirty="0"/>
              <a:t> </a:t>
            </a:r>
            <a:r>
              <a:rPr lang="en-US" dirty="0" err="1"/>
              <a:t>vở</a:t>
            </a:r>
            <a:r>
              <a:rPr lang="en-US" dirty="0"/>
              <a:t> </a:t>
            </a:r>
            <a:r>
              <a:rPr lang="en-US" dirty="0" err="1"/>
              <a:t>kịch</a:t>
            </a:r>
            <a:r>
              <a:rPr lang="en-US" dirty="0"/>
              <a:t>, </a:t>
            </a:r>
            <a:r>
              <a:rPr lang="en-US" dirty="0" err="1"/>
              <a:t>còn</a:t>
            </a:r>
            <a:r>
              <a:rPr lang="en-US" dirty="0"/>
              <a:t> </a:t>
            </a:r>
            <a:r>
              <a:rPr lang="en-US" dirty="0" err="1"/>
              <a:t>thấy</a:t>
            </a:r>
            <a:r>
              <a:rPr lang="en-US" dirty="0"/>
              <a:t> </a:t>
            </a:r>
            <a:r>
              <a:rPr lang="en-US" dirty="0" err="1"/>
              <a:t>sự</a:t>
            </a:r>
            <a:r>
              <a:rPr lang="en-US" dirty="0"/>
              <a:t> </a:t>
            </a:r>
            <a:r>
              <a:rPr lang="en-US" dirty="0" err="1"/>
              <a:t>công</a:t>
            </a:r>
            <a:r>
              <a:rPr lang="en-US" dirty="0"/>
              <a:t> </a:t>
            </a:r>
            <a:r>
              <a:rPr lang="en-US" dirty="0" err="1"/>
              <a:t>kích</a:t>
            </a:r>
            <a:r>
              <a:rPr lang="en-US" dirty="0"/>
              <a:t> </a:t>
            </a:r>
            <a:r>
              <a:rPr lang="en-US" dirty="0" err="1"/>
              <a:t>của</a:t>
            </a:r>
            <a:r>
              <a:rPr lang="en-US" dirty="0"/>
              <a:t> </a:t>
            </a:r>
            <a:r>
              <a:rPr lang="en-US" dirty="0" err="1"/>
              <a:t>tác</a:t>
            </a:r>
            <a:r>
              <a:rPr lang="en-US" dirty="0"/>
              <a:t> </a:t>
            </a:r>
            <a:r>
              <a:rPr lang="en-US" dirty="0" err="1"/>
              <a:t>giả</a:t>
            </a:r>
            <a:r>
              <a:rPr lang="en-US" dirty="0"/>
              <a:t> </a:t>
            </a:r>
            <a:r>
              <a:rPr lang="en-US" dirty="0" err="1"/>
              <a:t>đối</a:t>
            </a:r>
            <a:r>
              <a:rPr lang="en-US" dirty="0"/>
              <a:t> </a:t>
            </a:r>
            <a:r>
              <a:rPr lang="en-US" dirty="0" err="1"/>
              <a:t>với</a:t>
            </a:r>
            <a:r>
              <a:rPr lang="en-US" dirty="0"/>
              <a:t> </a:t>
            </a:r>
            <a:r>
              <a:rPr lang="en-US" dirty="0" err="1"/>
              <a:t>thói</a:t>
            </a:r>
            <a:r>
              <a:rPr lang="en-US" dirty="0"/>
              <a:t> </a:t>
            </a:r>
            <a:r>
              <a:rPr lang="en-US" dirty="0" err="1"/>
              <a:t>hình</a:t>
            </a:r>
            <a:r>
              <a:rPr lang="en-US" dirty="0"/>
              <a:t> </a:t>
            </a:r>
            <a:r>
              <a:rPr lang="en-US" dirty="0" err="1"/>
              <a:t>thức</a:t>
            </a:r>
            <a:r>
              <a:rPr lang="en-US" dirty="0"/>
              <a:t>, </a:t>
            </a:r>
            <a:r>
              <a:rPr lang="en-US" dirty="0" err="1"/>
              <a:t>sự</a:t>
            </a:r>
            <a:r>
              <a:rPr lang="en-US" dirty="0"/>
              <a:t> </a:t>
            </a:r>
            <a:r>
              <a:rPr lang="en-US" dirty="0" err="1"/>
              <a:t>dối</a:t>
            </a:r>
            <a:r>
              <a:rPr lang="en-US" dirty="0"/>
              <a:t> </a:t>
            </a:r>
            <a:r>
              <a:rPr lang="en-US" dirty="0" err="1"/>
              <a:t>trá</a:t>
            </a:r>
            <a:r>
              <a:rPr lang="en-US" dirty="0"/>
              <a:t>, </a:t>
            </a:r>
            <a:r>
              <a:rPr lang="en-US" dirty="0" err="1"/>
              <a:t>lừa</a:t>
            </a:r>
            <a:r>
              <a:rPr lang="en-US" dirty="0"/>
              <a:t> </a:t>
            </a:r>
            <a:r>
              <a:rPr lang="en-US" dirty="0" err="1"/>
              <a:t>lọc</a:t>
            </a:r>
            <a:r>
              <a:rPr lang="en-US" dirty="0"/>
              <a:t> </a:t>
            </a:r>
            <a:r>
              <a:rPr lang="en-US" dirty="0" err="1"/>
              <a:t>của</a:t>
            </a:r>
            <a:r>
              <a:rPr lang="en-US" dirty="0"/>
              <a:t> </a:t>
            </a:r>
            <a:r>
              <a:rPr lang="en-US" dirty="0" err="1"/>
              <a:t>một</a:t>
            </a:r>
            <a:r>
              <a:rPr lang="en-US" dirty="0"/>
              <a:t> </a:t>
            </a:r>
            <a:r>
              <a:rPr lang="en-US" dirty="0" err="1"/>
              <a:t>số</a:t>
            </a:r>
            <a:r>
              <a:rPr lang="en-US" dirty="0"/>
              <a:t> </a:t>
            </a:r>
            <a:r>
              <a:rPr lang="en-US" dirty="0" err="1"/>
              <a:t>người</a:t>
            </a:r>
            <a:r>
              <a:rPr lang="en-US" dirty="0"/>
              <a:t> </a:t>
            </a:r>
            <a:r>
              <a:rPr lang="en-US" dirty="0" err="1"/>
              <a:t>trong</a:t>
            </a:r>
            <a:r>
              <a:rPr lang="en-US" dirty="0"/>
              <a:t> </a:t>
            </a:r>
            <a:r>
              <a:rPr lang="en-US" dirty="0" err="1"/>
              <a:t>giới</a:t>
            </a:r>
            <a:r>
              <a:rPr lang="en-US" dirty="0"/>
              <a:t> </a:t>
            </a:r>
            <a:r>
              <a:rPr lang="en-US" dirty="0" err="1"/>
              <a:t>quý</a:t>
            </a:r>
            <a:r>
              <a:rPr lang="en-US" dirty="0"/>
              <a:t> </a:t>
            </a:r>
            <a:r>
              <a:rPr lang="en-US" dirty="0" err="1"/>
              <a:t>tộc</a:t>
            </a:r>
            <a:r>
              <a:rPr lang="en-US" dirty="0"/>
              <a:t> – </a:t>
            </a:r>
            <a:r>
              <a:rPr lang="en-US" dirty="0" err="1"/>
              <a:t>tầng</a:t>
            </a:r>
            <a:r>
              <a:rPr lang="en-US" dirty="0"/>
              <a:t> </a:t>
            </a:r>
            <a:r>
              <a:rPr lang="en-US" dirty="0" err="1"/>
              <a:t>lớp</a:t>
            </a:r>
            <a:r>
              <a:rPr lang="en-US" dirty="0"/>
              <a:t> </a:t>
            </a:r>
            <a:r>
              <a:rPr lang="en-US" dirty="0" err="1"/>
              <a:t>đã</a:t>
            </a:r>
            <a:r>
              <a:rPr lang="en-US" dirty="0"/>
              <a:t> </a:t>
            </a:r>
            <a:r>
              <a:rPr lang="en-US" dirty="0" err="1"/>
              <a:t>dần</a:t>
            </a:r>
            <a:r>
              <a:rPr lang="en-US" dirty="0"/>
              <a:t> </a:t>
            </a:r>
            <a:r>
              <a:rPr lang="en-US" dirty="0" err="1"/>
              <a:t>trở</a:t>
            </a:r>
            <a:r>
              <a:rPr lang="en-US" dirty="0"/>
              <a:t> </a:t>
            </a:r>
            <a:r>
              <a:rPr lang="en-US" dirty="0" err="1"/>
              <a:t>thành</a:t>
            </a:r>
            <a:r>
              <a:rPr lang="en-US" dirty="0"/>
              <a:t> </a:t>
            </a:r>
            <a:r>
              <a:rPr lang="en-US" dirty="0" err="1"/>
              <a:t>lỗi</a:t>
            </a:r>
            <a:r>
              <a:rPr lang="en-US" dirty="0"/>
              <a:t> </a:t>
            </a:r>
            <a:r>
              <a:rPr lang="en-US" dirty="0" err="1"/>
              <a:t>thời</a:t>
            </a:r>
            <a:r>
              <a:rPr lang="en-US" dirty="0"/>
              <a:t> – </a:t>
            </a:r>
            <a:r>
              <a:rPr lang="en-US" dirty="0" err="1"/>
              <a:t>trong</a:t>
            </a:r>
            <a:r>
              <a:rPr lang="en-US" dirty="0"/>
              <a:t> </a:t>
            </a:r>
            <a:r>
              <a:rPr lang="en-US" dirty="0" err="1"/>
              <a:t>khi</a:t>
            </a:r>
            <a:r>
              <a:rPr lang="en-US" dirty="0"/>
              <a:t> </a:t>
            </a:r>
            <a:r>
              <a:rPr lang="en-US" dirty="0" err="1"/>
              <a:t>ông</a:t>
            </a:r>
            <a:r>
              <a:rPr lang="en-US" dirty="0"/>
              <a:t> </a:t>
            </a:r>
            <a:r>
              <a:rPr lang="en-US" dirty="0" err="1"/>
              <a:t>Giuốc-đanh</a:t>
            </a:r>
            <a:r>
              <a:rPr lang="en-US" dirty="0"/>
              <a:t> </a:t>
            </a:r>
            <a:r>
              <a:rPr lang="en-US" dirty="0" err="1"/>
              <a:t>vẫn</a:t>
            </a:r>
            <a:r>
              <a:rPr lang="en-US" dirty="0"/>
              <a:t> </a:t>
            </a:r>
            <a:r>
              <a:rPr lang="en-US" dirty="0" err="1"/>
              <a:t>đặt</a:t>
            </a:r>
            <a:r>
              <a:rPr lang="en-US" dirty="0"/>
              <a:t> </a:t>
            </a:r>
            <a:r>
              <a:rPr lang="en-US" dirty="0" err="1"/>
              <a:t>niềm</a:t>
            </a:r>
            <a:r>
              <a:rPr lang="en-US" dirty="0"/>
              <a:t> tin </a:t>
            </a:r>
            <a:r>
              <a:rPr lang="en-US" dirty="0" err="1"/>
              <a:t>ngây</a:t>
            </a:r>
            <a:r>
              <a:rPr lang="en-US" dirty="0"/>
              <a:t> </a:t>
            </a:r>
            <a:r>
              <a:rPr lang="en-US" dirty="0" err="1"/>
              <a:t>thơ</a:t>
            </a:r>
            <a:r>
              <a:rPr lang="en-US" dirty="0"/>
              <a:t> </a:t>
            </a:r>
            <a:r>
              <a:rPr lang="en-US" dirty="0" err="1"/>
              <a:t>vào</a:t>
            </a:r>
            <a:r>
              <a:rPr lang="en-US" dirty="0"/>
              <a:t> </a:t>
            </a:r>
            <a:r>
              <a:rPr lang="en-US" dirty="0" err="1"/>
              <a:t>họ</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19</a:t>
            </a:fld>
            <a:endParaRPr lang="en-US"/>
          </a:p>
        </p:txBody>
      </p:sp>
    </p:spTree>
    <p:extLst>
      <p:ext uri="{BB962C8B-B14F-4D97-AF65-F5344CB8AC3E}">
        <p14:creationId xmlns:p14="http://schemas.microsoft.com/office/powerpoint/2010/main" val="1055622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có</a:t>
            </a:r>
            <a:r>
              <a:rPr lang="en-US" dirty="0"/>
              <a:t> </a:t>
            </a:r>
            <a:r>
              <a:rPr lang="en-US" dirty="0" err="1"/>
              <a:t>thể</a:t>
            </a:r>
            <a:r>
              <a:rPr lang="en-US" dirty="0"/>
              <a:t> </a:t>
            </a:r>
            <a:r>
              <a:rPr lang="en-US" dirty="0" err="1"/>
              <a:t>tổ</a:t>
            </a:r>
            <a:r>
              <a:rPr lang="en-US" dirty="0"/>
              <a:t> </a:t>
            </a:r>
            <a:r>
              <a:rPr lang="en-US" dirty="0" err="1"/>
              <a:t>chức</a:t>
            </a:r>
            <a:r>
              <a:rPr lang="en-US" dirty="0"/>
              <a:t> </a:t>
            </a:r>
            <a:r>
              <a:rPr lang="en-US" dirty="0" err="1"/>
              <a:t>cho</a:t>
            </a:r>
            <a:r>
              <a:rPr lang="en-US" dirty="0"/>
              <a:t> </a:t>
            </a:r>
            <a:r>
              <a:rPr lang="en-US" dirty="0" err="1"/>
              <a:t>hs</a:t>
            </a:r>
            <a:r>
              <a:rPr lang="en-US" dirty="0"/>
              <a:t> </a:t>
            </a:r>
            <a:r>
              <a:rPr lang="en-US" dirty="0" err="1"/>
              <a:t>đọc</a:t>
            </a:r>
            <a:r>
              <a:rPr lang="en-US" dirty="0"/>
              <a:t> </a:t>
            </a:r>
            <a:r>
              <a:rPr lang="en-US" dirty="0" err="1"/>
              <a:t>phân</a:t>
            </a:r>
            <a:r>
              <a:rPr lang="en-US" dirty="0"/>
              <a:t> </a:t>
            </a:r>
            <a:r>
              <a:rPr lang="en-US" dirty="0" err="1"/>
              <a:t>vai</a:t>
            </a:r>
            <a:r>
              <a:rPr lang="en-US" dirty="0"/>
              <a:t> </a:t>
            </a:r>
            <a:r>
              <a:rPr lang="en-US" dirty="0" err="1"/>
              <a:t>hoặc</a:t>
            </a:r>
            <a:r>
              <a:rPr lang="en-US" dirty="0"/>
              <a:t> </a:t>
            </a:r>
            <a:r>
              <a:rPr lang="en-US" dirty="0" err="1"/>
              <a:t>cho</a:t>
            </a:r>
            <a:r>
              <a:rPr lang="en-US" dirty="0"/>
              <a:t> HS </a:t>
            </a:r>
            <a:r>
              <a:rPr lang="en-US" dirty="0" err="1"/>
              <a:t>đóng</a:t>
            </a:r>
            <a:r>
              <a:rPr lang="en-US" dirty="0"/>
              <a:t> </a:t>
            </a:r>
            <a:r>
              <a:rPr lang="en-US" dirty="0" err="1"/>
              <a:t>vai</a:t>
            </a:r>
            <a:r>
              <a:rPr lang="en-US" dirty="0"/>
              <a:t> </a:t>
            </a:r>
            <a:r>
              <a:rPr lang="en-US" dirty="0" err="1"/>
              <a:t>các</a:t>
            </a:r>
            <a:r>
              <a:rPr lang="en-US" dirty="0"/>
              <a:t> </a:t>
            </a:r>
            <a:r>
              <a:rPr lang="en-US" dirty="0" err="1"/>
              <a:t>nhân</a:t>
            </a:r>
            <a:r>
              <a:rPr lang="en-US" dirty="0"/>
              <a:t> </a:t>
            </a:r>
            <a:r>
              <a:rPr lang="en-US" dirty="0" err="1"/>
              <a:t>vật</a:t>
            </a:r>
            <a:r>
              <a:rPr lang="en-US" dirty="0"/>
              <a:t> </a:t>
            </a:r>
            <a:r>
              <a:rPr lang="en-US" dirty="0" err="1"/>
              <a:t>với</a:t>
            </a:r>
            <a:r>
              <a:rPr lang="en-US" dirty="0"/>
              <a:t> </a:t>
            </a:r>
            <a:r>
              <a:rPr lang="en-US" dirty="0" err="1"/>
              <a:t>sự</a:t>
            </a:r>
            <a:r>
              <a:rPr lang="en-US" dirty="0"/>
              <a:t> </a:t>
            </a:r>
            <a:r>
              <a:rPr lang="en-US" dirty="0" err="1"/>
              <a:t>hóa</a:t>
            </a:r>
            <a:r>
              <a:rPr lang="en-US" dirty="0"/>
              <a:t> </a:t>
            </a:r>
            <a:r>
              <a:rPr lang="en-US" dirty="0" err="1"/>
              <a:t>trang</a:t>
            </a:r>
            <a:r>
              <a:rPr lang="en-US" dirty="0"/>
              <a:t>, </a:t>
            </a:r>
            <a:r>
              <a:rPr lang="en-US" dirty="0" err="1"/>
              <a:t>điệu</a:t>
            </a:r>
            <a:r>
              <a:rPr lang="en-US" dirty="0"/>
              <a:t> </a:t>
            </a:r>
            <a:r>
              <a:rPr lang="en-US" dirty="0" err="1"/>
              <a:t>bộ</a:t>
            </a:r>
            <a:r>
              <a:rPr lang="en-US" dirty="0"/>
              <a:t>, </a:t>
            </a:r>
            <a:r>
              <a:rPr lang="en-US" dirty="0" err="1"/>
              <a:t>lời</a:t>
            </a:r>
            <a:r>
              <a:rPr lang="en-US" dirty="0"/>
              <a:t> </a:t>
            </a:r>
            <a:r>
              <a:rPr lang="en-US" dirty="0" err="1"/>
              <a:t>nói</a:t>
            </a:r>
            <a:r>
              <a:rPr lang="en-US" dirty="0"/>
              <a:t> </a:t>
            </a:r>
            <a:r>
              <a:rPr lang="en-US" dirty="0" err="1"/>
              <a:t>phù</a:t>
            </a:r>
            <a:r>
              <a:rPr lang="en-US" dirty="0"/>
              <a:t> </a:t>
            </a:r>
            <a:r>
              <a:rPr lang="en-US" dirty="0" err="1"/>
              <a:t>hợp</a:t>
            </a:r>
            <a:r>
              <a:rPr lang="en-US" dirty="0"/>
              <a:t> (</a:t>
            </a:r>
            <a:r>
              <a:rPr lang="en-US" dirty="0" err="1"/>
              <a:t>đã</a:t>
            </a:r>
            <a:r>
              <a:rPr lang="en-US" dirty="0"/>
              <a:t> </a:t>
            </a:r>
            <a:r>
              <a:rPr lang="en-US" dirty="0" err="1"/>
              <a:t>phân</a:t>
            </a:r>
            <a:r>
              <a:rPr lang="en-US" dirty="0"/>
              <a:t> </a:t>
            </a:r>
            <a:r>
              <a:rPr lang="en-US" dirty="0" err="1"/>
              <a:t>công</a:t>
            </a:r>
            <a:r>
              <a:rPr lang="en-US" dirty="0"/>
              <a:t> </a:t>
            </a:r>
            <a:r>
              <a:rPr lang="en-US" dirty="0" err="1"/>
              <a:t>từ</a:t>
            </a:r>
            <a:r>
              <a:rPr lang="en-US" dirty="0"/>
              <a:t> </a:t>
            </a:r>
            <a:r>
              <a:rPr lang="en-US" dirty="0" err="1"/>
              <a:t>tiết</a:t>
            </a:r>
            <a:r>
              <a:rPr lang="en-US" dirty="0"/>
              <a:t> </a:t>
            </a:r>
            <a:r>
              <a:rPr lang="en-US" dirty="0" err="1"/>
              <a:t>trước</a:t>
            </a:r>
            <a:r>
              <a:rPr lang="en-US" dirty="0"/>
              <a:t>, </a:t>
            </a:r>
            <a:r>
              <a:rPr lang="en-US" dirty="0" err="1"/>
              <a:t>học</a:t>
            </a:r>
            <a:r>
              <a:rPr lang="en-US" dirty="0"/>
              <a:t> </a:t>
            </a:r>
            <a:r>
              <a:rPr lang="en-US" dirty="0" err="1"/>
              <a:t>sinh</a:t>
            </a:r>
            <a:r>
              <a:rPr lang="en-US" dirty="0"/>
              <a:t> </a:t>
            </a:r>
            <a:r>
              <a:rPr lang="en-US" dirty="0" err="1"/>
              <a:t>lên</a:t>
            </a:r>
            <a:r>
              <a:rPr lang="en-US" dirty="0"/>
              <a:t>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a:t>
            </a:r>
          </a:p>
          <a:p>
            <a:r>
              <a:rPr lang="en-US" dirty="0"/>
              <a:t>Tim </a:t>
            </a:r>
            <a:r>
              <a:rPr lang="en-US" dirty="0" err="1"/>
              <a:t>hiểu</a:t>
            </a:r>
            <a:r>
              <a:rPr lang="en-US" dirty="0"/>
              <a:t> </a:t>
            </a:r>
            <a:r>
              <a:rPr lang="en-US" dirty="0" err="1"/>
              <a:t>trang</a:t>
            </a:r>
            <a:r>
              <a:rPr lang="en-US" dirty="0"/>
              <a:t> </a:t>
            </a:r>
            <a:r>
              <a:rPr lang="en-US" dirty="0" err="1"/>
              <a:t>phục</a:t>
            </a:r>
            <a:r>
              <a:rPr lang="en-US" dirty="0"/>
              <a:t> </a:t>
            </a:r>
            <a:r>
              <a:rPr lang="en-US" dirty="0" err="1"/>
              <a:t>của</a:t>
            </a:r>
            <a:r>
              <a:rPr lang="en-US" dirty="0"/>
              <a:t> </a:t>
            </a:r>
            <a:r>
              <a:rPr lang="en-US" dirty="0" err="1"/>
              <a:t>giới</a:t>
            </a:r>
            <a:r>
              <a:rPr lang="en-US" dirty="0"/>
              <a:t> </a:t>
            </a:r>
            <a:r>
              <a:rPr lang="en-US" dirty="0" err="1"/>
              <a:t>quý</a:t>
            </a:r>
            <a:r>
              <a:rPr lang="en-US" dirty="0"/>
              <a:t> </a:t>
            </a:r>
            <a:r>
              <a:rPr lang="en-US" dirty="0" err="1"/>
              <a:t>tộc</a:t>
            </a:r>
            <a:r>
              <a:rPr lang="en-US" dirty="0"/>
              <a:t> </a:t>
            </a:r>
            <a:r>
              <a:rPr lang="en-US" dirty="0" err="1"/>
              <a:t>Pháp</a:t>
            </a:r>
            <a:r>
              <a:rPr lang="en-US" dirty="0"/>
              <a:t> </a:t>
            </a:r>
            <a:r>
              <a:rPr lang="en-US" dirty="0" err="1"/>
              <a:t>thế</a:t>
            </a:r>
            <a:r>
              <a:rPr lang="en-US" dirty="0"/>
              <a:t> </a:t>
            </a:r>
            <a:r>
              <a:rPr lang="en-US" dirty="0" err="1"/>
              <a:t>kỉ</a:t>
            </a:r>
            <a:r>
              <a:rPr lang="en-US" dirty="0"/>
              <a:t> XVII </a:t>
            </a:r>
            <a:r>
              <a:rPr lang="en-US" dirty="0" err="1">
                <a:sym typeface="Wingdings" panose="05000000000000000000" pitchFamily="2" charset="2"/>
              </a:rPr>
              <a:t>để</a:t>
            </a:r>
            <a:r>
              <a:rPr lang="en-US" dirty="0">
                <a:sym typeface="Wingdings" panose="05000000000000000000" pitchFamily="2" charset="2"/>
              </a:rPr>
              <a:t>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sự</a:t>
            </a:r>
            <a:r>
              <a:rPr lang="en-US" dirty="0">
                <a:sym typeface="Wingdings" panose="05000000000000000000" pitchFamily="2" charset="2"/>
              </a:rPr>
              <a:t> </a:t>
            </a:r>
            <a:r>
              <a:rPr lang="en-US" dirty="0" err="1">
                <a:sym typeface="Wingdings" panose="05000000000000000000" pitchFamily="2" charset="2"/>
              </a:rPr>
              <a:t>khập</a:t>
            </a:r>
            <a:r>
              <a:rPr lang="en-US" dirty="0">
                <a:sym typeface="Wingdings" panose="05000000000000000000" pitchFamily="2" charset="2"/>
              </a:rPr>
              <a:t> </a:t>
            </a:r>
            <a:r>
              <a:rPr lang="en-US" dirty="0" err="1">
                <a:sym typeface="Wingdings" panose="05000000000000000000" pitchFamily="2" charset="2"/>
              </a:rPr>
              <a:t>khiễng</a:t>
            </a:r>
            <a:r>
              <a:rPr lang="en-US" dirty="0">
                <a:sym typeface="Wingdings" panose="05000000000000000000" pitchFamily="2" charset="2"/>
              </a:rPr>
              <a:t> </a:t>
            </a:r>
            <a:r>
              <a:rPr lang="en-US" dirty="0" err="1">
                <a:sym typeface="Wingdings" panose="05000000000000000000" pitchFamily="2" charset="2"/>
              </a:rPr>
              <a:t>giữa</a:t>
            </a:r>
            <a:r>
              <a:rPr lang="en-US" dirty="0">
                <a:sym typeface="Wingdings" panose="05000000000000000000" pitchFamily="2" charset="2"/>
              </a:rPr>
              <a:t> </a:t>
            </a:r>
            <a:r>
              <a:rPr lang="en-US" dirty="0" err="1">
                <a:sym typeface="Wingdings" panose="05000000000000000000" pitchFamily="2" charset="2"/>
              </a:rPr>
              <a:t>bộ</a:t>
            </a:r>
            <a:r>
              <a:rPr lang="en-US" dirty="0">
                <a:sym typeface="Wingdings" panose="05000000000000000000" pitchFamily="2" charset="2"/>
              </a:rPr>
              <a:t> </a:t>
            </a:r>
            <a:r>
              <a:rPr lang="en-US" dirty="0" err="1">
                <a:sym typeface="Wingdings" panose="05000000000000000000" pitchFamily="2" charset="2"/>
              </a:rPr>
              <a:t>trang</a:t>
            </a:r>
            <a:r>
              <a:rPr lang="en-US" dirty="0">
                <a:sym typeface="Wingdings" panose="05000000000000000000" pitchFamily="2" charset="2"/>
              </a:rPr>
              <a:t> </a:t>
            </a:r>
            <a:r>
              <a:rPr lang="en-US" dirty="0" err="1">
                <a:sym typeface="Wingdings" panose="05000000000000000000" pitchFamily="2" charset="2"/>
              </a:rPr>
              <a:t>phục</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ông</a:t>
            </a:r>
            <a:r>
              <a:rPr lang="en-US" dirty="0">
                <a:sym typeface="Wingdings" panose="05000000000000000000" pitchFamily="2" charset="2"/>
              </a:rPr>
              <a:t> </a:t>
            </a:r>
            <a:r>
              <a:rPr lang="en-US" dirty="0" err="1">
                <a:sym typeface="Wingdings" panose="05000000000000000000" pitchFamily="2" charset="2"/>
              </a:rPr>
              <a:t>Giuốc-đanh</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những</a:t>
            </a:r>
            <a:r>
              <a:rPr lang="en-US" dirty="0">
                <a:sym typeface="Wingdings" panose="05000000000000000000" pitchFamily="2" charset="2"/>
              </a:rPr>
              <a:t> </a:t>
            </a:r>
            <a:r>
              <a:rPr lang="en-US" dirty="0" err="1">
                <a:sym typeface="Wingdings" panose="05000000000000000000" pitchFamily="2" charset="2"/>
              </a:rPr>
              <a:t>chuẩn</a:t>
            </a:r>
            <a:r>
              <a:rPr lang="en-US" dirty="0">
                <a:sym typeface="Wingdings" panose="05000000000000000000" pitchFamily="2" charset="2"/>
              </a:rPr>
              <a:t> </a:t>
            </a:r>
            <a:r>
              <a:rPr lang="en-US" dirty="0" err="1">
                <a:sym typeface="Wingdings" panose="05000000000000000000" pitchFamily="2" charset="2"/>
              </a:rPr>
              <a:t>mực</a:t>
            </a:r>
            <a:r>
              <a:rPr lang="en-US" dirty="0">
                <a:sym typeface="Wingdings" panose="05000000000000000000" pitchFamily="2" charset="2"/>
              </a:rPr>
              <a:t> </a:t>
            </a:r>
            <a:r>
              <a:rPr lang="en-US" dirty="0" err="1">
                <a:sym typeface="Wingdings" panose="05000000000000000000" pitchFamily="2" charset="2"/>
              </a:rPr>
              <a:t>mà</a:t>
            </a:r>
            <a:r>
              <a:rPr lang="en-US" dirty="0">
                <a:sym typeface="Wingdings" panose="05000000000000000000" pitchFamily="2" charset="2"/>
              </a:rPr>
              <a:t> </a:t>
            </a:r>
            <a:r>
              <a:rPr lang="en-US" dirty="0" err="1">
                <a:sym typeface="Wingdings" panose="05000000000000000000" pitchFamily="2" charset="2"/>
              </a:rPr>
              <a:t>ông</a:t>
            </a:r>
            <a:r>
              <a:rPr lang="en-US" dirty="0">
                <a:sym typeface="Wingdings" panose="05000000000000000000" pitchFamily="2" charset="2"/>
              </a:rPr>
              <a:t> ta </a:t>
            </a:r>
            <a:r>
              <a:rPr lang="en-US" dirty="0" err="1">
                <a:sym typeface="Wingdings" panose="05000000000000000000" pitchFamily="2" charset="2"/>
              </a:rPr>
              <a:t>muốn</a:t>
            </a:r>
            <a:r>
              <a:rPr lang="en-US" dirty="0">
                <a:sym typeface="Wingdings" panose="05000000000000000000" pitchFamily="2" charset="2"/>
              </a:rPr>
              <a:t> </a:t>
            </a:r>
            <a:r>
              <a:rPr lang="en-US" dirty="0" err="1">
                <a:sym typeface="Wingdings" panose="05000000000000000000" pitchFamily="2" charset="2"/>
              </a:rPr>
              <a:t>hướng</a:t>
            </a:r>
            <a:r>
              <a:rPr lang="en-US" dirty="0">
                <a:sym typeface="Wingdings" panose="05000000000000000000" pitchFamily="2" charset="2"/>
              </a:rPr>
              <a:t> </a:t>
            </a:r>
            <a:r>
              <a:rPr lang="en-US" dirty="0" err="1">
                <a:sym typeface="Wingdings" panose="05000000000000000000" pitchFamily="2" charset="2"/>
              </a:rPr>
              <a:t>tới</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21</a:t>
            </a:fld>
            <a:endParaRPr lang="en-US"/>
          </a:p>
        </p:txBody>
      </p:sp>
    </p:spTree>
    <p:extLst>
      <p:ext uri="{BB962C8B-B14F-4D97-AF65-F5344CB8AC3E}">
        <p14:creationId xmlns:p14="http://schemas.microsoft.com/office/powerpoint/2010/main" val="3382301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22</a:t>
            </a:fld>
            <a:endParaRPr lang="en-US"/>
          </a:p>
        </p:txBody>
      </p:sp>
    </p:spTree>
    <p:extLst>
      <p:ext uri="{BB962C8B-B14F-4D97-AF65-F5344CB8AC3E}">
        <p14:creationId xmlns:p14="http://schemas.microsoft.com/office/powerpoint/2010/main" val="1652480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(1622-1673)</a:t>
            </a:r>
          </a:p>
          <a:p>
            <a:pPr algn="just"/>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viết</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lớn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nhất</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thế</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giới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khỏe</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khoắn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yêu</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đời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vui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nhộn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sâu</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sắc</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thâm</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trầm</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Mỗi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chính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tính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nhất</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đạo</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đức</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tiện</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thông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thái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rởm</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đòi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ảo</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vở</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tiêu</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biểu</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Tác-tuýp</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(1664),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Lão</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tiện</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(1668),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học</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sang (1670),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bệnh</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tưởng</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(1673)</a:t>
            </a:r>
            <a:endParaRPr lang="vi-VN"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23</a:t>
            </a:fld>
            <a:endParaRPr lang="en-US"/>
          </a:p>
        </p:txBody>
      </p:sp>
    </p:spTree>
    <p:extLst>
      <p:ext uri="{BB962C8B-B14F-4D97-AF65-F5344CB8AC3E}">
        <p14:creationId xmlns:p14="http://schemas.microsoft.com/office/powerpoint/2010/main" val="1259727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vở</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tiêu</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biểu</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Tác-tuýp</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(1664),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Lão</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tiện</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(1668),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học</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sang (1670),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bệnh</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tưởng</a:t>
            </a:r>
            <a:r>
              <a:rPr lang="en-US" sz="12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(1673)</a:t>
            </a:r>
            <a:endParaRPr lang="vi-VN"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12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24</a:t>
            </a:fld>
            <a:endParaRPr lang="en-US"/>
          </a:p>
        </p:txBody>
      </p:sp>
    </p:spTree>
    <p:extLst>
      <p:ext uri="{BB962C8B-B14F-4D97-AF65-F5344CB8AC3E}">
        <p14:creationId xmlns:p14="http://schemas.microsoft.com/office/powerpoint/2010/main" val="835874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Trưởng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giả</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học</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làm</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sang”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phê</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phán</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thói</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học</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đòi</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rởm</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đời</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lố</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bịch</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của</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những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người</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giàu</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có</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nhưng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ít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hiểu</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biết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ham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danh</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vọng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hão</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huyền</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đến</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mức</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lóa</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mắt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không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nhận</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ra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được</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thật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hay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giả</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tốt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hay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xấu</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trở</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thành</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kẻ</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lố</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bịch</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và</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ngu</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ngốc</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đến</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mức</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bị</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lợi</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dụng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cợt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nhạo</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mà</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vẫn</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không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hết</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ảo</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tưởng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mù</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quáng</a:t>
            </a:r>
            <a:r>
              <a:rPr lang="en-US" sz="12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a:t>
            </a:r>
            <a:endParaRPr lang="en-US" sz="12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Nhan </a:t>
            </a:r>
            <a:r>
              <a:rPr lang="en-US" dirty="0" err="1"/>
              <a:t>đề</a:t>
            </a:r>
            <a:r>
              <a:rPr lang="en-US" dirty="0"/>
              <a:t> </a:t>
            </a:r>
            <a:r>
              <a:rPr lang="en-US" dirty="0" err="1"/>
              <a:t>vở</a:t>
            </a:r>
            <a:r>
              <a:rPr lang="en-US" dirty="0"/>
              <a:t> </a:t>
            </a:r>
            <a:r>
              <a:rPr lang="en-US" dirty="0" err="1"/>
              <a:t>kịch</a:t>
            </a:r>
            <a:r>
              <a:rPr lang="en-US" dirty="0"/>
              <a:t>. </a:t>
            </a:r>
            <a:r>
              <a:rPr lang="en-US" dirty="0" err="1"/>
              <a:t>Nguyên</a:t>
            </a:r>
            <a:r>
              <a:rPr lang="en-US" dirty="0"/>
              <a:t> </a:t>
            </a:r>
            <a:r>
              <a:rPr lang="en-US" dirty="0" err="1"/>
              <a:t>văn</a:t>
            </a:r>
            <a:r>
              <a:rPr lang="en-US" dirty="0"/>
              <a:t> </a:t>
            </a:r>
            <a:r>
              <a:rPr lang="en-US" dirty="0" err="1"/>
              <a:t>nhan</a:t>
            </a:r>
            <a:r>
              <a:rPr lang="en-US" dirty="0"/>
              <a:t> </a:t>
            </a:r>
            <a:r>
              <a:rPr lang="en-US" dirty="0" err="1"/>
              <a:t>đề</a:t>
            </a:r>
            <a:r>
              <a:rPr lang="en-US" dirty="0"/>
              <a:t> </a:t>
            </a:r>
            <a:r>
              <a:rPr lang="en-US" dirty="0" err="1"/>
              <a:t>là</a:t>
            </a:r>
            <a:r>
              <a:rPr lang="en-US" dirty="0"/>
              <a:t> </a:t>
            </a:r>
            <a:r>
              <a:rPr lang="en-US" i="1" dirty="0"/>
              <a:t>Le Bourgeois </a:t>
            </a:r>
            <a:r>
              <a:rPr lang="en-US" i="1" dirty="0" err="1"/>
              <a:t>gentilhomme</a:t>
            </a:r>
            <a:r>
              <a:rPr lang="en-US" i="1" dirty="0"/>
              <a:t> </a:t>
            </a:r>
            <a:r>
              <a:rPr lang="en-US" i="0" dirty="0"/>
              <a:t>(</a:t>
            </a:r>
            <a:r>
              <a:rPr lang="en-US" i="0" dirty="0" err="1"/>
              <a:t>Quý</a:t>
            </a:r>
            <a:r>
              <a:rPr lang="en-US" i="0" dirty="0"/>
              <a:t> </a:t>
            </a:r>
            <a:r>
              <a:rPr lang="en-US" i="0" dirty="0" err="1"/>
              <a:t>ông</a:t>
            </a:r>
            <a:r>
              <a:rPr lang="en-US" i="0" dirty="0"/>
              <a:t> </a:t>
            </a:r>
            <a:r>
              <a:rPr lang="en-US" i="0" dirty="0" err="1"/>
              <a:t>trưởng</a:t>
            </a:r>
            <a:r>
              <a:rPr lang="en-US" i="0" dirty="0"/>
              <a:t> </a:t>
            </a:r>
            <a:r>
              <a:rPr lang="en-US" i="0" dirty="0" err="1"/>
              <a:t>giả</a:t>
            </a:r>
            <a:r>
              <a:rPr lang="en-US" i="0" dirty="0"/>
              <a:t>). </a:t>
            </a:r>
            <a:r>
              <a:rPr lang="en-US" i="0" dirty="0" err="1"/>
              <a:t>Chú</a:t>
            </a:r>
            <a:r>
              <a:rPr lang="en-US" i="0" dirty="0"/>
              <a:t> ý, </a:t>
            </a:r>
            <a:r>
              <a:rPr lang="en-US" i="0" dirty="0" err="1"/>
              <a:t>trước</a:t>
            </a:r>
            <a:r>
              <a:rPr lang="en-US" i="0" dirty="0"/>
              <a:t> </a:t>
            </a:r>
            <a:r>
              <a:rPr lang="en-US" i="0" dirty="0" err="1"/>
              <a:t>khi</a:t>
            </a:r>
            <a:r>
              <a:rPr lang="en-US" i="0" dirty="0"/>
              <a:t> </a:t>
            </a:r>
            <a:r>
              <a:rPr lang="en-US" i="0" dirty="0" err="1"/>
              <a:t>nổ</a:t>
            </a:r>
            <a:r>
              <a:rPr lang="en-US" i="0" dirty="0"/>
              <a:t> </a:t>
            </a:r>
            <a:r>
              <a:rPr lang="en-US" i="0" dirty="0" err="1"/>
              <a:t>ra</a:t>
            </a:r>
            <a:r>
              <a:rPr lang="en-US" i="0" dirty="0"/>
              <a:t> </a:t>
            </a:r>
            <a:r>
              <a:rPr lang="en-US" i="0" dirty="0" err="1"/>
              <a:t>Cách</a:t>
            </a:r>
            <a:r>
              <a:rPr lang="en-US" i="0" dirty="0"/>
              <a:t> </a:t>
            </a:r>
            <a:r>
              <a:rPr lang="en-US" i="0" dirty="0" err="1"/>
              <a:t>mạng</a:t>
            </a:r>
            <a:r>
              <a:rPr lang="en-US" i="0" dirty="0"/>
              <a:t> </a:t>
            </a:r>
            <a:r>
              <a:rPr lang="en-US" i="0" dirty="0" err="1"/>
              <a:t>Tư</a:t>
            </a:r>
            <a:r>
              <a:rPr lang="en-US" i="0" dirty="0"/>
              <a:t> </a:t>
            </a:r>
            <a:r>
              <a:rPr lang="en-US" i="0" dirty="0" err="1"/>
              <a:t>sản</a:t>
            </a:r>
            <a:r>
              <a:rPr lang="en-US" i="0" dirty="0"/>
              <a:t>, </a:t>
            </a:r>
            <a:r>
              <a:rPr lang="en-US" i="0" dirty="0" err="1"/>
              <a:t>xã</a:t>
            </a:r>
            <a:r>
              <a:rPr lang="en-US" i="0" dirty="0"/>
              <a:t> </a:t>
            </a:r>
            <a:r>
              <a:rPr lang="en-US" i="0" dirty="0" err="1"/>
              <a:t>hội</a:t>
            </a:r>
            <a:r>
              <a:rPr lang="en-US" i="0" dirty="0"/>
              <a:t> </a:t>
            </a:r>
            <a:r>
              <a:rPr lang="en-US" i="0" dirty="0" err="1"/>
              <a:t>Pháp</a:t>
            </a:r>
            <a:r>
              <a:rPr lang="en-US" i="0" dirty="0"/>
              <a:t> chia </a:t>
            </a:r>
            <a:r>
              <a:rPr lang="en-US" i="0" dirty="0" err="1"/>
              <a:t>thành</a:t>
            </a:r>
            <a:r>
              <a:rPr lang="en-US" i="0" dirty="0"/>
              <a:t> </a:t>
            </a:r>
            <a:r>
              <a:rPr lang="en-US" i="0" dirty="0" err="1"/>
              <a:t>các</a:t>
            </a:r>
            <a:r>
              <a:rPr lang="en-US" i="0" dirty="0"/>
              <a:t> </a:t>
            </a:r>
            <a:r>
              <a:rPr lang="en-US" i="0" dirty="0" err="1"/>
              <a:t>tầng</a:t>
            </a:r>
            <a:r>
              <a:rPr lang="en-US" i="0" dirty="0"/>
              <a:t> </a:t>
            </a:r>
            <a:r>
              <a:rPr lang="en-US" i="0" dirty="0" err="1"/>
              <a:t>lớp</a:t>
            </a:r>
            <a:r>
              <a:rPr lang="en-US" i="0" dirty="0"/>
              <a:t>/</a:t>
            </a:r>
            <a:r>
              <a:rPr lang="en-US" i="0" dirty="0" err="1"/>
              <a:t>đẳng</a:t>
            </a:r>
            <a:r>
              <a:rPr lang="en-US" i="0" dirty="0"/>
              <a:t> </a:t>
            </a:r>
            <a:r>
              <a:rPr lang="en-US" i="0" dirty="0" err="1"/>
              <a:t>cấp</a:t>
            </a:r>
            <a:r>
              <a:rPr lang="en-US" i="0" dirty="0"/>
              <a:t>: </a:t>
            </a:r>
            <a:r>
              <a:rPr lang="en-US" i="0" dirty="0" err="1"/>
              <a:t>quý</a:t>
            </a:r>
            <a:r>
              <a:rPr lang="en-US" i="0" dirty="0"/>
              <a:t> </a:t>
            </a:r>
            <a:r>
              <a:rPr lang="en-US" i="0" dirty="0" err="1"/>
              <a:t>tộc</a:t>
            </a:r>
            <a:r>
              <a:rPr lang="en-US" i="0" dirty="0"/>
              <a:t>, </a:t>
            </a:r>
            <a:r>
              <a:rPr lang="en-US" i="0" dirty="0" err="1"/>
              <a:t>tăng</a:t>
            </a:r>
            <a:r>
              <a:rPr lang="en-US" i="0" dirty="0"/>
              <a:t> </a:t>
            </a:r>
            <a:r>
              <a:rPr lang="en-US" i="0" dirty="0" err="1"/>
              <a:t>lữ</a:t>
            </a:r>
            <a:r>
              <a:rPr lang="en-US" i="0" dirty="0"/>
              <a:t>, </a:t>
            </a:r>
            <a:r>
              <a:rPr lang="en-US" i="0" dirty="0" err="1"/>
              <a:t>và</a:t>
            </a:r>
            <a:r>
              <a:rPr lang="en-US" i="0" dirty="0"/>
              <a:t> </a:t>
            </a:r>
            <a:r>
              <a:rPr lang="en-US" i="0" dirty="0" err="1"/>
              <a:t>đẳng</a:t>
            </a:r>
            <a:r>
              <a:rPr lang="en-US" i="0" dirty="0"/>
              <a:t> </a:t>
            </a:r>
            <a:r>
              <a:rPr lang="en-US" i="0" dirty="0" err="1"/>
              <a:t>cấp</a:t>
            </a:r>
            <a:r>
              <a:rPr lang="en-US" i="0" dirty="0"/>
              <a:t> </a:t>
            </a:r>
            <a:r>
              <a:rPr lang="en-US" i="0" dirty="0" err="1"/>
              <a:t>thứ</a:t>
            </a:r>
            <a:r>
              <a:rPr lang="en-US" i="0" dirty="0"/>
              <a:t> </a:t>
            </a:r>
            <a:r>
              <a:rPr lang="en-US" i="0" dirty="0" err="1"/>
              <a:t>ba</a:t>
            </a:r>
            <a:r>
              <a:rPr lang="en-US" i="0" dirty="0"/>
              <a:t> </a:t>
            </a:r>
            <a:r>
              <a:rPr lang="en-US" i="0" dirty="0" err="1"/>
              <a:t>gồm</a:t>
            </a:r>
            <a:r>
              <a:rPr lang="en-US" i="0" dirty="0"/>
              <a:t> </a:t>
            </a:r>
            <a:r>
              <a:rPr lang="en-US" i="0" dirty="0" err="1"/>
              <a:t>Tư</a:t>
            </a:r>
            <a:r>
              <a:rPr lang="en-US" i="0" dirty="0"/>
              <a:t> </a:t>
            </a:r>
            <a:r>
              <a:rPr lang="en-US" i="0" dirty="0" err="1"/>
              <a:t>sản</a:t>
            </a:r>
            <a:r>
              <a:rPr lang="en-US" i="0" dirty="0"/>
              <a:t>, </a:t>
            </a:r>
            <a:r>
              <a:rPr lang="en-US" i="0" dirty="0" err="1"/>
              <a:t>nông</a:t>
            </a:r>
            <a:r>
              <a:rPr lang="en-US" i="0" dirty="0"/>
              <a:t> </a:t>
            </a:r>
            <a:r>
              <a:rPr lang="en-US" i="0" dirty="0" err="1"/>
              <a:t>dân</a:t>
            </a:r>
            <a:r>
              <a:rPr lang="en-US" i="0" dirty="0"/>
              <a:t>, </a:t>
            </a:r>
            <a:r>
              <a:rPr lang="en-US" i="0" dirty="0" err="1"/>
              <a:t>bình</a:t>
            </a:r>
            <a:r>
              <a:rPr lang="en-US" i="0" dirty="0"/>
              <a:t> </a:t>
            </a:r>
            <a:r>
              <a:rPr lang="en-US" i="0" dirty="0" err="1"/>
              <a:t>dân</a:t>
            </a:r>
            <a:r>
              <a:rPr lang="en-US" i="0" dirty="0"/>
              <a:t> </a:t>
            </a:r>
            <a:r>
              <a:rPr lang="en-US" i="0" dirty="0" err="1"/>
              <a:t>thành</a:t>
            </a:r>
            <a:r>
              <a:rPr lang="en-US" i="0" dirty="0"/>
              <a:t> </a:t>
            </a:r>
            <a:r>
              <a:rPr lang="en-US" i="0" dirty="0" err="1"/>
              <a:t>thị</a:t>
            </a:r>
            <a:r>
              <a:rPr lang="en-US" i="0" dirty="0"/>
              <a:t>. </a:t>
            </a:r>
            <a:r>
              <a:rPr lang="en-US" i="0" dirty="0" err="1"/>
              <a:t>Ông</a:t>
            </a:r>
            <a:r>
              <a:rPr lang="en-US" i="0" dirty="0"/>
              <a:t> </a:t>
            </a:r>
            <a:r>
              <a:rPr lang="en-US" i="0" dirty="0" err="1"/>
              <a:t>Giuốc-đanh</a:t>
            </a:r>
            <a:r>
              <a:rPr lang="en-US" i="0" dirty="0"/>
              <a:t> </a:t>
            </a:r>
            <a:r>
              <a:rPr lang="en-US" i="0" dirty="0" err="1"/>
              <a:t>thuộc</a:t>
            </a:r>
            <a:r>
              <a:rPr lang="en-US" i="0" dirty="0"/>
              <a:t> </a:t>
            </a:r>
            <a:r>
              <a:rPr lang="en-US" i="0" dirty="0" err="1"/>
              <a:t>đẳng</a:t>
            </a:r>
            <a:r>
              <a:rPr lang="en-US" i="0" dirty="0"/>
              <a:t> </a:t>
            </a:r>
            <a:r>
              <a:rPr lang="en-US" i="0" dirty="0" err="1"/>
              <a:t>cấp</a:t>
            </a:r>
            <a:r>
              <a:rPr lang="en-US" i="0" dirty="0"/>
              <a:t> </a:t>
            </a:r>
            <a:r>
              <a:rPr lang="en-US" i="0" dirty="0" err="1"/>
              <a:t>thứ</a:t>
            </a:r>
            <a:r>
              <a:rPr lang="en-US" i="0" dirty="0"/>
              <a:t> </a:t>
            </a:r>
            <a:r>
              <a:rPr lang="en-US" i="0" dirty="0" err="1"/>
              <a:t>ba</a:t>
            </a:r>
            <a:r>
              <a:rPr lang="en-US" i="0" dirty="0"/>
              <a:t>. </a:t>
            </a:r>
            <a:r>
              <a:rPr lang="en-US" i="0" dirty="0" err="1"/>
              <a:t>Ông</a:t>
            </a:r>
            <a:r>
              <a:rPr lang="en-US" i="0" dirty="0"/>
              <a:t> </a:t>
            </a:r>
            <a:r>
              <a:rPr lang="en-US" i="0" dirty="0" err="1"/>
              <a:t>muốn</a:t>
            </a:r>
            <a:r>
              <a:rPr lang="en-US" i="0" dirty="0"/>
              <a:t> </a:t>
            </a:r>
            <a:r>
              <a:rPr lang="en-US" i="0" dirty="0" err="1"/>
              <a:t>học</a:t>
            </a:r>
            <a:r>
              <a:rPr lang="en-US" i="0" dirty="0"/>
              <a:t> </a:t>
            </a:r>
            <a:r>
              <a:rPr lang="en-US" i="0" dirty="0" err="1"/>
              <a:t>làm</a:t>
            </a:r>
            <a:r>
              <a:rPr lang="en-US" i="0" dirty="0"/>
              <a:t> </a:t>
            </a:r>
            <a:r>
              <a:rPr lang="en-US" i="0" dirty="0" err="1"/>
              <a:t>một</a:t>
            </a:r>
            <a:r>
              <a:rPr lang="en-US" i="0" dirty="0"/>
              <a:t> </a:t>
            </a:r>
            <a:r>
              <a:rPr lang="en-US" i="0" dirty="0" err="1"/>
              <a:t>quý</a:t>
            </a:r>
            <a:r>
              <a:rPr lang="en-US" i="0" dirty="0"/>
              <a:t> </a:t>
            </a:r>
            <a:r>
              <a:rPr lang="en-US" i="0" dirty="0" err="1"/>
              <a:t>ông</a:t>
            </a:r>
            <a:r>
              <a:rPr lang="en-US" i="0" dirty="0"/>
              <a:t> (</a:t>
            </a:r>
            <a:r>
              <a:rPr lang="en-US" i="0" dirty="0" err="1"/>
              <a:t>thuộc</a:t>
            </a:r>
            <a:r>
              <a:rPr lang="en-US" i="0" dirty="0"/>
              <a:t> </a:t>
            </a:r>
            <a:r>
              <a:rPr lang="en-US" i="0" dirty="0" err="1"/>
              <a:t>giới</a:t>
            </a:r>
            <a:r>
              <a:rPr lang="en-US" i="0" dirty="0"/>
              <a:t> </a:t>
            </a:r>
            <a:r>
              <a:rPr lang="en-US" i="0" dirty="0" err="1"/>
              <a:t>quý</a:t>
            </a:r>
            <a:r>
              <a:rPr lang="en-US" i="0" dirty="0"/>
              <a:t> </a:t>
            </a:r>
            <a:r>
              <a:rPr lang="en-US" i="0" dirty="0" err="1"/>
              <a:t>tộc</a:t>
            </a:r>
            <a:r>
              <a:rPr lang="en-US" i="0" dirty="0"/>
              <a:t>) </a:t>
            </a:r>
            <a:r>
              <a:rPr lang="en-US" i="0" dirty="0" err="1"/>
              <a:t>nên</a:t>
            </a:r>
            <a:r>
              <a:rPr lang="en-US" i="0" dirty="0"/>
              <a:t> </a:t>
            </a:r>
            <a:r>
              <a:rPr lang="en-US" i="0" dirty="0" err="1"/>
              <a:t>đã</a:t>
            </a:r>
            <a:r>
              <a:rPr lang="en-US" i="0" dirty="0"/>
              <a:t> </a:t>
            </a:r>
            <a:r>
              <a:rPr lang="en-US" i="0" dirty="0" err="1"/>
              <a:t>bỏ</a:t>
            </a:r>
            <a:r>
              <a:rPr lang="en-US" i="0" dirty="0"/>
              <a:t> </a:t>
            </a:r>
            <a:r>
              <a:rPr lang="en-US" i="0" dirty="0" err="1"/>
              <a:t>tiền</a:t>
            </a:r>
            <a:r>
              <a:rPr lang="en-US" i="0" dirty="0"/>
              <a:t> </a:t>
            </a:r>
            <a:r>
              <a:rPr lang="en-US" i="0" dirty="0" err="1"/>
              <a:t>mời</a:t>
            </a:r>
            <a:r>
              <a:rPr lang="en-US" i="0" dirty="0"/>
              <a:t> </a:t>
            </a:r>
            <a:r>
              <a:rPr lang="en-US" i="0" dirty="0" err="1"/>
              <a:t>thầy</a:t>
            </a:r>
            <a:r>
              <a:rPr lang="en-US" i="0" dirty="0"/>
              <a:t> </a:t>
            </a:r>
            <a:r>
              <a:rPr lang="en-US" i="0" dirty="0" err="1"/>
              <a:t>dạy</a:t>
            </a:r>
            <a:r>
              <a:rPr lang="en-US" i="0" dirty="0"/>
              <a:t> </a:t>
            </a:r>
            <a:r>
              <a:rPr lang="en-US" i="0" dirty="0" err="1"/>
              <a:t>triết</a:t>
            </a:r>
            <a:r>
              <a:rPr lang="en-US" i="0" dirty="0"/>
              <a:t>, </a:t>
            </a:r>
            <a:r>
              <a:rPr lang="en-US" i="0" dirty="0" err="1"/>
              <a:t>dạy</a:t>
            </a:r>
            <a:r>
              <a:rPr lang="en-US" i="0" dirty="0"/>
              <a:t> </a:t>
            </a:r>
            <a:r>
              <a:rPr lang="en-US" i="0" dirty="0" err="1"/>
              <a:t>múa</a:t>
            </a:r>
            <a:r>
              <a:rPr lang="en-US" i="0" dirty="0"/>
              <a:t>, </a:t>
            </a:r>
            <a:r>
              <a:rPr lang="en-US" i="0" dirty="0" err="1"/>
              <a:t>dạy</a:t>
            </a:r>
            <a:r>
              <a:rPr lang="en-US" i="0" dirty="0"/>
              <a:t> </a:t>
            </a:r>
            <a:r>
              <a:rPr lang="en-US" i="0" dirty="0" err="1"/>
              <a:t>nhạc</a:t>
            </a:r>
            <a:r>
              <a:rPr lang="en-US" i="0" dirty="0"/>
              <a:t> </a:t>
            </a:r>
            <a:r>
              <a:rPr lang="en-US" i="0" dirty="0" err="1"/>
              <a:t>và</a:t>
            </a:r>
            <a:r>
              <a:rPr lang="en-US" i="0" dirty="0"/>
              <a:t> </a:t>
            </a:r>
            <a:r>
              <a:rPr lang="en-US" i="0" dirty="0" err="1"/>
              <a:t>đặt</a:t>
            </a:r>
            <a:r>
              <a:rPr lang="en-US" i="0" dirty="0"/>
              <a:t> may </a:t>
            </a:r>
            <a:r>
              <a:rPr lang="en-US" i="0" dirty="0" err="1"/>
              <a:t>trang</a:t>
            </a:r>
            <a:r>
              <a:rPr lang="en-US" i="0" dirty="0"/>
              <a:t> </a:t>
            </a:r>
            <a:r>
              <a:rPr lang="en-US" i="0" dirty="0" err="1"/>
              <a:t>phục</a:t>
            </a:r>
            <a:r>
              <a:rPr lang="en-US" i="0" dirty="0"/>
              <a:t> </a:t>
            </a:r>
            <a:r>
              <a:rPr lang="en-US" i="0" dirty="0" err="1"/>
              <a:t>quý</a:t>
            </a:r>
            <a:r>
              <a:rPr lang="en-US" i="0" dirty="0"/>
              <a:t> </a:t>
            </a:r>
            <a:r>
              <a:rPr lang="en-US" i="0" dirty="0" err="1"/>
              <a:t>tộc</a:t>
            </a:r>
            <a:r>
              <a:rPr lang="en-US" i="0" dirty="0"/>
              <a:t>, </a:t>
            </a:r>
            <a:r>
              <a:rPr lang="en-US" i="0" dirty="0" err="1"/>
              <a:t>kết</a:t>
            </a:r>
            <a:r>
              <a:rPr lang="en-US" i="0" dirty="0"/>
              <a:t> </a:t>
            </a:r>
            <a:r>
              <a:rPr lang="en-US" i="0" dirty="0" err="1"/>
              <a:t>thân</a:t>
            </a:r>
            <a:r>
              <a:rPr lang="en-US" i="0" dirty="0"/>
              <a:t> </a:t>
            </a:r>
            <a:r>
              <a:rPr lang="en-US" i="0" dirty="0" err="1"/>
              <a:t>với</a:t>
            </a:r>
            <a:r>
              <a:rPr lang="en-US" i="0" dirty="0"/>
              <a:t> </a:t>
            </a:r>
            <a:r>
              <a:rPr lang="en-US" i="0" dirty="0" err="1"/>
              <a:t>quý</a:t>
            </a:r>
            <a:r>
              <a:rPr lang="en-US" i="0" dirty="0"/>
              <a:t> </a:t>
            </a:r>
            <a:r>
              <a:rPr lang="en-US" i="0" dirty="0" err="1"/>
              <a:t>tộc</a:t>
            </a:r>
            <a:r>
              <a:rPr lang="en-US" i="0" dirty="0"/>
              <a:t>. </a:t>
            </a:r>
            <a:r>
              <a:rPr lang="en-US" i="0" dirty="0" err="1"/>
              <a:t>Tuy</a:t>
            </a:r>
            <a:r>
              <a:rPr lang="en-US" i="0" dirty="0"/>
              <a:t> </a:t>
            </a:r>
            <a:r>
              <a:rPr lang="en-US" i="0" dirty="0" err="1"/>
              <a:t>nhiên</a:t>
            </a:r>
            <a:r>
              <a:rPr lang="en-US" i="0" dirty="0"/>
              <a:t>, do </a:t>
            </a:r>
            <a:r>
              <a:rPr lang="en-US" i="0" dirty="0" err="1"/>
              <a:t>không</a:t>
            </a:r>
            <a:r>
              <a:rPr lang="en-US" i="0" dirty="0"/>
              <a:t> </a:t>
            </a:r>
            <a:r>
              <a:rPr lang="en-US" i="0" dirty="0" err="1"/>
              <a:t>được</a:t>
            </a:r>
            <a:r>
              <a:rPr lang="en-US" i="0" dirty="0"/>
              <a:t> </a:t>
            </a:r>
            <a:r>
              <a:rPr lang="en-US" i="0" dirty="0" err="1"/>
              <a:t>học</a:t>
            </a:r>
            <a:r>
              <a:rPr lang="en-US" i="0" dirty="0"/>
              <a:t> </a:t>
            </a:r>
            <a:r>
              <a:rPr lang="en-US" i="0" dirty="0" err="1"/>
              <a:t>hành</a:t>
            </a:r>
            <a:r>
              <a:rPr lang="en-US" i="0" dirty="0"/>
              <a:t> </a:t>
            </a:r>
            <a:r>
              <a:rPr lang="en-US" i="0" dirty="0" err="1"/>
              <a:t>bài</a:t>
            </a:r>
            <a:r>
              <a:rPr lang="en-US" i="0" dirty="0"/>
              <a:t> </a:t>
            </a:r>
            <a:r>
              <a:rPr lang="en-US" i="0" dirty="0" err="1"/>
              <a:t>bản</a:t>
            </a:r>
            <a:r>
              <a:rPr lang="en-US" i="0" dirty="0"/>
              <a:t> </a:t>
            </a:r>
            <a:r>
              <a:rPr lang="en-US" i="0" dirty="0" err="1"/>
              <a:t>từ</a:t>
            </a:r>
            <a:r>
              <a:rPr lang="en-US" i="0" dirty="0"/>
              <a:t> </a:t>
            </a:r>
            <a:r>
              <a:rPr lang="en-US" i="0" dirty="0" err="1"/>
              <a:t>nhỏ</a:t>
            </a:r>
            <a:r>
              <a:rPr lang="en-US" i="0" dirty="0"/>
              <a:t>, </a:t>
            </a:r>
            <a:r>
              <a:rPr lang="en-US" i="0" dirty="0" err="1"/>
              <a:t>không</a:t>
            </a:r>
            <a:r>
              <a:rPr lang="en-US" i="0" dirty="0"/>
              <a:t> </a:t>
            </a:r>
            <a:r>
              <a:rPr lang="en-US" i="0" dirty="0" err="1"/>
              <a:t>có</a:t>
            </a:r>
            <a:r>
              <a:rPr lang="en-US" i="0" dirty="0"/>
              <a:t> </a:t>
            </a:r>
            <a:r>
              <a:rPr lang="en-US" i="0" dirty="0" err="1"/>
              <a:t>sự</a:t>
            </a:r>
            <a:r>
              <a:rPr lang="en-US" i="0" dirty="0"/>
              <a:t> am </a:t>
            </a:r>
            <a:r>
              <a:rPr lang="en-US" i="0" dirty="0" err="1"/>
              <a:t>hiểu</a:t>
            </a:r>
            <a:r>
              <a:rPr lang="en-US" i="0" dirty="0"/>
              <a:t> </a:t>
            </a:r>
            <a:r>
              <a:rPr lang="en-US" i="0" dirty="0" err="1"/>
              <a:t>văn</a:t>
            </a:r>
            <a:r>
              <a:rPr lang="en-US" i="0" dirty="0"/>
              <a:t> </a:t>
            </a:r>
            <a:r>
              <a:rPr lang="en-US" i="0" dirty="0" err="1"/>
              <a:t>hóa</a:t>
            </a:r>
            <a:r>
              <a:rPr lang="en-US" i="0" dirty="0"/>
              <a:t> </a:t>
            </a:r>
            <a:r>
              <a:rPr lang="en-US" i="0" dirty="0" err="1"/>
              <a:t>nên</a:t>
            </a:r>
            <a:r>
              <a:rPr lang="en-US" i="0" dirty="0"/>
              <a:t> </a:t>
            </a:r>
            <a:r>
              <a:rPr lang="en-US" i="0" dirty="0" err="1"/>
              <a:t>ông</a:t>
            </a:r>
            <a:r>
              <a:rPr lang="en-US" i="0" dirty="0"/>
              <a:t> </a:t>
            </a:r>
            <a:r>
              <a:rPr lang="en-US" i="0" dirty="0" err="1"/>
              <a:t>chạy</a:t>
            </a:r>
            <a:r>
              <a:rPr lang="en-US" i="0" dirty="0"/>
              <a:t> </a:t>
            </a:r>
            <a:r>
              <a:rPr lang="en-US" i="0" dirty="0" err="1"/>
              <a:t>theo</a:t>
            </a:r>
            <a:r>
              <a:rPr lang="en-US" i="0" dirty="0"/>
              <a:t> </a:t>
            </a:r>
            <a:r>
              <a:rPr lang="en-US" i="0" dirty="0" err="1"/>
              <a:t>những</a:t>
            </a:r>
            <a:r>
              <a:rPr lang="en-US" i="0" dirty="0"/>
              <a:t> </a:t>
            </a:r>
            <a:r>
              <a:rPr lang="en-US" i="0" dirty="0" err="1"/>
              <a:t>cái</a:t>
            </a:r>
            <a:r>
              <a:rPr lang="en-US" i="0" dirty="0"/>
              <a:t> </a:t>
            </a:r>
            <a:r>
              <a:rPr lang="en-US" i="0" dirty="0" err="1"/>
              <a:t>bề</a:t>
            </a:r>
            <a:r>
              <a:rPr lang="en-US" i="0" dirty="0"/>
              <a:t> </a:t>
            </a:r>
            <a:r>
              <a:rPr lang="en-US" i="0" dirty="0" err="1"/>
              <a:t>ngoài</a:t>
            </a:r>
            <a:r>
              <a:rPr lang="en-US" i="0" dirty="0"/>
              <a:t> </a:t>
            </a:r>
            <a:r>
              <a:rPr lang="en-US" i="0" dirty="0" err="1"/>
              <a:t>chứ</a:t>
            </a:r>
            <a:r>
              <a:rPr lang="en-US" i="0" dirty="0"/>
              <a:t> </a:t>
            </a:r>
            <a:r>
              <a:rPr lang="en-US" i="0" dirty="0" err="1"/>
              <a:t>không</a:t>
            </a:r>
            <a:r>
              <a:rPr lang="en-US" i="0" dirty="0"/>
              <a:t> </a:t>
            </a:r>
            <a:r>
              <a:rPr lang="en-US" i="0" dirty="0" err="1"/>
              <a:t>có</a:t>
            </a:r>
            <a:r>
              <a:rPr lang="en-US" i="0" dirty="0"/>
              <a:t> </a:t>
            </a:r>
            <a:r>
              <a:rPr lang="en-US" i="0" dirty="0" err="1"/>
              <a:t>thực</a:t>
            </a:r>
            <a:r>
              <a:rPr lang="en-US" i="0" dirty="0"/>
              <a:t> </a:t>
            </a:r>
            <a:r>
              <a:rPr lang="en-US" i="0" dirty="0" err="1"/>
              <a:t>chất</a:t>
            </a:r>
            <a:r>
              <a:rPr lang="en-US" i="0" dirty="0"/>
              <a:t>, </a:t>
            </a:r>
            <a:r>
              <a:rPr lang="en-US" i="0" dirty="0" err="1"/>
              <a:t>điều</a:t>
            </a:r>
            <a:r>
              <a:rPr lang="en-US" i="0" dirty="0"/>
              <a:t> </a:t>
            </a:r>
            <a:r>
              <a:rPr lang="en-US" i="0" dirty="0" err="1"/>
              <a:t>này</a:t>
            </a:r>
            <a:r>
              <a:rPr lang="en-US" i="0" dirty="0"/>
              <a:t> </a:t>
            </a:r>
            <a:r>
              <a:rPr lang="en-US" i="0" dirty="0" err="1"/>
              <a:t>dẫn</a:t>
            </a:r>
            <a:r>
              <a:rPr lang="en-US" i="0" dirty="0"/>
              <a:t> </a:t>
            </a:r>
            <a:r>
              <a:rPr lang="en-US" i="0" dirty="0" err="1"/>
              <a:t>đến</a:t>
            </a:r>
            <a:r>
              <a:rPr lang="en-US" i="0" dirty="0"/>
              <a:t> </a:t>
            </a:r>
            <a:r>
              <a:rPr lang="en-US" i="0" dirty="0" err="1"/>
              <a:t>sự</a:t>
            </a:r>
            <a:r>
              <a:rPr lang="en-US" i="0" dirty="0"/>
              <a:t> </a:t>
            </a:r>
            <a:r>
              <a:rPr lang="en-US" i="0" dirty="0" err="1"/>
              <a:t>kệch</a:t>
            </a:r>
            <a:r>
              <a:rPr lang="en-US" i="0" dirty="0"/>
              <a:t> </a:t>
            </a:r>
            <a:r>
              <a:rPr lang="en-US" i="0" dirty="0" err="1"/>
              <a:t>cỡm</a:t>
            </a:r>
            <a:r>
              <a:rPr lang="en-US" i="0" dirty="0"/>
              <a:t>, </a:t>
            </a:r>
            <a:r>
              <a:rPr lang="en-US" i="0" dirty="0" err="1"/>
              <a:t>lố</a:t>
            </a:r>
            <a:r>
              <a:rPr lang="en-US" i="0" dirty="0"/>
              <a:t> </a:t>
            </a:r>
            <a:r>
              <a:rPr lang="en-US" i="0" dirty="0" err="1"/>
              <a:t>bịch</a:t>
            </a:r>
            <a:r>
              <a:rPr lang="en-US" i="0" dirty="0"/>
              <a:t> </a:t>
            </a:r>
            <a:r>
              <a:rPr lang="en-US" i="0" dirty="0" err="1"/>
              <a:t>trong</a:t>
            </a:r>
            <a:r>
              <a:rPr lang="en-US" i="0" dirty="0"/>
              <a:t> </a:t>
            </a:r>
            <a:r>
              <a:rPr lang="en-US" i="0" dirty="0" err="1"/>
              <a:t>cư</a:t>
            </a:r>
            <a:r>
              <a:rPr lang="en-US" i="0" dirty="0"/>
              <a:t> </a:t>
            </a:r>
            <a:r>
              <a:rPr lang="en-US" i="0" dirty="0" err="1"/>
              <a:t>xử</a:t>
            </a:r>
            <a:r>
              <a:rPr lang="en-US" i="0" dirty="0"/>
              <a:t>. (</a:t>
            </a:r>
            <a:r>
              <a:rPr lang="en-US" i="0" dirty="0" err="1"/>
              <a:t>Tác</a:t>
            </a:r>
            <a:r>
              <a:rPr lang="en-US" i="0" dirty="0"/>
              <a:t> </a:t>
            </a:r>
            <a:r>
              <a:rPr lang="en-US" i="0" dirty="0" err="1"/>
              <a:t>phẩm</a:t>
            </a:r>
            <a:r>
              <a:rPr lang="en-US" i="0" dirty="0"/>
              <a:t> </a:t>
            </a:r>
            <a:r>
              <a:rPr lang="en-US" i="0" dirty="0" err="1"/>
              <a:t>của</a:t>
            </a:r>
            <a:r>
              <a:rPr lang="en-US" i="0" dirty="0"/>
              <a:t> </a:t>
            </a:r>
            <a:r>
              <a:rPr lang="en-US" i="0" dirty="0" err="1"/>
              <a:t>Mô</a:t>
            </a:r>
            <a:r>
              <a:rPr lang="en-US" i="0" dirty="0"/>
              <a:t>-li-e </a:t>
            </a:r>
            <a:r>
              <a:rPr lang="en-US" i="0" dirty="0" err="1"/>
              <a:t>trong</a:t>
            </a:r>
            <a:r>
              <a:rPr lang="en-US" i="0" dirty="0"/>
              <a:t> </a:t>
            </a:r>
            <a:r>
              <a:rPr lang="en-US" i="0" dirty="0" err="1"/>
              <a:t>thời</a:t>
            </a:r>
            <a:r>
              <a:rPr lang="en-US" i="0" dirty="0"/>
              <a:t> </a:t>
            </a:r>
            <a:r>
              <a:rPr lang="en-US" i="0" dirty="0" err="1"/>
              <a:t>kì</a:t>
            </a:r>
            <a:r>
              <a:rPr lang="en-US" i="0" dirty="0"/>
              <a:t> </a:t>
            </a:r>
            <a:r>
              <a:rPr lang="en-US" i="0" dirty="0" err="1"/>
              <a:t>cổ</a:t>
            </a:r>
            <a:r>
              <a:rPr lang="en-US" i="0" dirty="0"/>
              <a:t> </a:t>
            </a:r>
            <a:r>
              <a:rPr lang="en-US" i="0" dirty="0" err="1"/>
              <a:t>điển</a:t>
            </a:r>
            <a:r>
              <a:rPr lang="en-US" i="0" dirty="0"/>
              <a:t> </a:t>
            </a:r>
            <a:r>
              <a:rPr lang="en-US" i="0" dirty="0" err="1"/>
              <a:t>vẫn</a:t>
            </a:r>
            <a:r>
              <a:rPr lang="en-US" i="0" dirty="0"/>
              <a:t> </a:t>
            </a:r>
            <a:r>
              <a:rPr lang="en-US" i="0" dirty="0" err="1"/>
              <a:t>giữ</a:t>
            </a:r>
            <a:r>
              <a:rPr lang="en-US" i="0" dirty="0"/>
              <a:t> </a:t>
            </a:r>
            <a:r>
              <a:rPr lang="en-US" i="0" dirty="0" err="1"/>
              <a:t>những</a:t>
            </a:r>
            <a:r>
              <a:rPr lang="en-US" i="0" dirty="0"/>
              <a:t> </a:t>
            </a:r>
            <a:r>
              <a:rPr lang="en-US" i="0" dirty="0" err="1"/>
              <a:t>nguyên</a:t>
            </a:r>
            <a:r>
              <a:rPr lang="en-US" i="0" dirty="0"/>
              <a:t> </a:t>
            </a:r>
            <a:r>
              <a:rPr lang="en-US" i="0" dirty="0" err="1"/>
              <a:t>tắc</a:t>
            </a:r>
            <a:r>
              <a:rPr lang="en-US" i="0" dirty="0"/>
              <a:t> </a:t>
            </a:r>
            <a:r>
              <a:rPr lang="en-US" i="0" dirty="0" err="1"/>
              <a:t>lí</a:t>
            </a:r>
            <a:r>
              <a:rPr lang="en-US" i="0" dirty="0"/>
              <a:t> </a:t>
            </a:r>
            <a:r>
              <a:rPr lang="en-US" i="0" dirty="0" err="1"/>
              <a:t>trí</a:t>
            </a:r>
            <a:r>
              <a:rPr lang="en-US" i="0" dirty="0"/>
              <a:t>, </a:t>
            </a:r>
            <a:r>
              <a:rPr lang="en-US" i="0" dirty="0" err="1"/>
              <a:t>muốn</a:t>
            </a:r>
            <a:r>
              <a:rPr lang="en-US" i="0" dirty="0"/>
              <a:t> </a:t>
            </a:r>
            <a:r>
              <a:rPr lang="en-US" i="0" dirty="0" err="1"/>
              <a:t>giữ</a:t>
            </a:r>
            <a:r>
              <a:rPr lang="en-US" i="0" dirty="0"/>
              <a:t> </a:t>
            </a:r>
            <a:r>
              <a:rPr lang="en-US" i="0" dirty="0" err="1"/>
              <a:t>cái</a:t>
            </a:r>
            <a:r>
              <a:rPr lang="en-US" i="0" dirty="0"/>
              <a:t> </a:t>
            </a:r>
            <a:r>
              <a:rPr lang="en-US" i="0" dirty="0" err="1"/>
              <a:t>trật</a:t>
            </a:r>
            <a:r>
              <a:rPr lang="en-US" i="0" dirty="0"/>
              <a:t> </a:t>
            </a:r>
            <a:r>
              <a:rPr lang="en-US" i="0" dirty="0" err="1"/>
              <a:t>tự</a:t>
            </a:r>
            <a:r>
              <a:rPr lang="en-US" i="0" dirty="0"/>
              <a:t> </a:t>
            </a:r>
            <a:r>
              <a:rPr lang="en-US" i="0" dirty="0" err="1"/>
              <a:t>đẳng</a:t>
            </a:r>
            <a:r>
              <a:rPr lang="en-US" i="0" dirty="0"/>
              <a:t> </a:t>
            </a:r>
            <a:r>
              <a:rPr lang="en-US" i="0" dirty="0" err="1"/>
              <a:t>cấp</a:t>
            </a:r>
            <a:r>
              <a:rPr lang="en-US" i="0" dirty="0"/>
              <a:t> </a:t>
            </a:r>
            <a:r>
              <a:rPr lang="en-US" i="0" dirty="0" err="1"/>
              <a:t>đã</a:t>
            </a:r>
            <a:r>
              <a:rPr lang="en-US" i="0" dirty="0"/>
              <a:t> </a:t>
            </a:r>
            <a:r>
              <a:rPr lang="en-US" i="0" dirty="0" err="1"/>
              <a:t>được</a:t>
            </a:r>
            <a:r>
              <a:rPr lang="en-US" i="0" dirty="0"/>
              <a:t> </a:t>
            </a:r>
            <a:r>
              <a:rPr lang="en-US" i="0" dirty="0" err="1"/>
              <a:t>thiết</a:t>
            </a:r>
            <a:r>
              <a:rPr lang="en-US" i="0" dirty="0"/>
              <a:t> </a:t>
            </a:r>
            <a:r>
              <a:rPr lang="en-US" i="0" dirty="0" err="1"/>
              <a:t>lập</a:t>
            </a:r>
            <a:r>
              <a:rPr lang="en-US" i="0" dirty="0"/>
              <a:t>, </a:t>
            </a:r>
            <a:r>
              <a:rPr lang="en-US" i="0" dirty="0" err="1"/>
              <a:t>khuyên</a:t>
            </a:r>
            <a:r>
              <a:rPr lang="en-US" i="0" dirty="0"/>
              <a:t> con </a:t>
            </a:r>
            <a:r>
              <a:rPr lang="en-US" i="0" dirty="0" err="1"/>
              <a:t>người</a:t>
            </a:r>
            <a:r>
              <a:rPr lang="en-US" i="0" dirty="0"/>
              <a:t> </a:t>
            </a:r>
            <a:r>
              <a:rPr lang="en-US" i="0" dirty="0" err="1"/>
              <a:t>tôn</a:t>
            </a:r>
            <a:r>
              <a:rPr lang="en-US" i="0" dirty="0"/>
              <a:t> </a:t>
            </a:r>
            <a:r>
              <a:rPr lang="en-US" i="0" dirty="0" err="1"/>
              <a:t>trọng</a:t>
            </a:r>
            <a:r>
              <a:rPr lang="en-US" i="0" dirty="0"/>
              <a:t> </a:t>
            </a:r>
            <a:r>
              <a:rPr lang="en-US" i="0" dirty="0" err="1"/>
              <a:t>thân</a:t>
            </a:r>
            <a:r>
              <a:rPr lang="en-US" i="0" dirty="0"/>
              <a:t> </a:t>
            </a:r>
            <a:r>
              <a:rPr lang="en-US" i="0" dirty="0" err="1"/>
              <a:t>phận</a:t>
            </a:r>
            <a:r>
              <a:rPr lang="en-US" i="0" dirty="0"/>
              <a:t> </a:t>
            </a:r>
            <a:r>
              <a:rPr lang="en-US" i="0" dirty="0" err="1"/>
              <a:t>gốc</a:t>
            </a:r>
            <a:r>
              <a:rPr lang="en-US" i="0" dirty="0"/>
              <a:t> – </a:t>
            </a:r>
            <a:r>
              <a:rPr lang="en-US" i="0" dirty="0" err="1"/>
              <a:t>trưởng</a:t>
            </a:r>
            <a:r>
              <a:rPr lang="en-US" i="0" dirty="0"/>
              <a:t> </a:t>
            </a:r>
            <a:r>
              <a:rPr lang="en-US" i="0" dirty="0" err="1"/>
              <a:t>giả</a:t>
            </a:r>
            <a:r>
              <a:rPr lang="en-US" i="0" dirty="0"/>
              <a:t> </a:t>
            </a:r>
            <a:r>
              <a:rPr lang="en-US" i="0" dirty="0" err="1"/>
              <a:t>dù</a:t>
            </a:r>
            <a:r>
              <a:rPr lang="en-US" i="0" dirty="0"/>
              <a:t> </a:t>
            </a:r>
            <a:r>
              <a:rPr lang="en-US" i="0" dirty="0" err="1"/>
              <a:t>giàu</a:t>
            </a:r>
            <a:r>
              <a:rPr lang="en-US" i="0" dirty="0"/>
              <a:t> </a:t>
            </a:r>
            <a:r>
              <a:rPr lang="en-US" i="0" dirty="0" err="1"/>
              <a:t>có</a:t>
            </a:r>
            <a:r>
              <a:rPr lang="en-US" i="0" dirty="0"/>
              <a:t> </a:t>
            </a:r>
            <a:r>
              <a:rPr lang="en-US" i="0" dirty="0" err="1"/>
              <a:t>thì</a:t>
            </a:r>
            <a:r>
              <a:rPr lang="en-US" i="0" dirty="0"/>
              <a:t> </a:t>
            </a:r>
            <a:r>
              <a:rPr lang="en-US" i="0" dirty="0" err="1"/>
              <a:t>cũng</a:t>
            </a:r>
            <a:r>
              <a:rPr lang="en-US" i="0" dirty="0"/>
              <a:t> </a:t>
            </a:r>
            <a:r>
              <a:rPr lang="en-US" i="0" dirty="0" err="1"/>
              <a:t>vẫn</a:t>
            </a:r>
            <a:r>
              <a:rPr lang="en-US" i="0" dirty="0"/>
              <a:t> </a:t>
            </a:r>
            <a:r>
              <a:rPr lang="en-US" i="0" dirty="0" err="1"/>
              <a:t>là</a:t>
            </a:r>
            <a:r>
              <a:rPr lang="en-US" i="0" dirty="0"/>
              <a:t> </a:t>
            </a:r>
            <a:r>
              <a:rPr lang="en-US" i="0" dirty="0" err="1"/>
              <a:t>trưởng</a:t>
            </a:r>
            <a:r>
              <a:rPr lang="en-US" i="0" dirty="0"/>
              <a:t> </a:t>
            </a:r>
            <a:r>
              <a:rPr lang="en-US" i="0" dirty="0" err="1"/>
              <a:t>giả</a:t>
            </a:r>
            <a:r>
              <a:rPr lang="en-US" i="0" dirty="0"/>
              <a:t>).</a:t>
            </a:r>
          </a:p>
          <a:p>
            <a:endParaRPr lang="en-US" dirty="0"/>
          </a:p>
          <a:p>
            <a:r>
              <a:rPr lang="en-US" i="1" dirty="0"/>
              <a:t>“</a:t>
            </a:r>
            <a:r>
              <a:rPr lang="en-US" i="1" dirty="0" err="1"/>
              <a:t>Trưởng</a:t>
            </a:r>
            <a:r>
              <a:rPr lang="en-US" i="1" dirty="0"/>
              <a:t> </a:t>
            </a:r>
            <a:r>
              <a:rPr lang="en-US" i="1" dirty="0" err="1"/>
              <a:t>giả</a:t>
            </a:r>
            <a:r>
              <a:rPr lang="en-US" i="1" dirty="0"/>
              <a:t> </a:t>
            </a:r>
            <a:r>
              <a:rPr lang="en-US" i="1" dirty="0" err="1"/>
              <a:t>học</a:t>
            </a:r>
            <a:r>
              <a:rPr lang="en-US" i="1" dirty="0"/>
              <a:t> </a:t>
            </a:r>
            <a:r>
              <a:rPr lang="en-US" i="1" dirty="0" err="1"/>
              <a:t>làm</a:t>
            </a:r>
            <a:r>
              <a:rPr lang="en-US" i="1" dirty="0"/>
              <a:t> sang” </a:t>
            </a:r>
            <a:r>
              <a:rPr lang="en-US" i="0" dirty="0" err="1"/>
              <a:t>là</a:t>
            </a:r>
            <a:r>
              <a:rPr lang="en-US" i="0" dirty="0"/>
              <a:t> </a:t>
            </a:r>
            <a:r>
              <a:rPr lang="en-US" i="0" dirty="0" err="1"/>
              <a:t>một</a:t>
            </a:r>
            <a:r>
              <a:rPr lang="en-US" i="0" dirty="0"/>
              <a:t> </a:t>
            </a:r>
            <a:r>
              <a:rPr lang="en-US" i="0" dirty="0" err="1"/>
              <a:t>trong</a:t>
            </a:r>
            <a:r>
              <a:rPr lang="en-US" i="0" dirty="0"/>
              <a:t> </a:t>
            </a:r>
            <a:r>
              <a:rPr lang="en-US" i="0" dirty="0" err="1"/>
              <a:t>bốn</a:t>
            </a:r>
            <a:r>
              <a:rPr lang="en-US" i="0" dirty="0"/>
              <a:t> </a:t>
            </a:r>
            <a:r>
              <a:rPr lang="en-US" i="0" dirty="0" err="1"/>
              <a:t>vở</a:t>
            </a:r>
            <a:r>
              <a:rPr lang="en-US" i="0" dirty="0"/>
              <a:t> </a:t>
            </a:r>
            <a:r>
              <a:rPr lang="en-US" i="0" dirty="0" err="1"/>
              <a:t>kịch</a:t>
            </a:r>
            <a:r>
              <a:rPr lang="en-US" i="0" dirty="0"/>
              <a:t> </a:t>
            </a:r>
            <a:r>
              <a:rPr lang="en-US" i="0" dirty="0" err="1"/>
              <a:t>của</a:t>
            </a:r>
            <a:r>
              <a:rPr lang="en-US" i="0" dirty="0"/>
              <a:t> </a:t>
            </a:r>
            <a:r>
              <a:rPr lang="en-US" i="0" dirty="0" err="1"/>
              <a:t>Mô</a:t>
            </a:r>
            <a:r>
              <a:rPr lang="en-US" i="0" dirty="0"/>
              <a:t>-li-e </a:t>
            </a:r>
            <a:r>
              <a:rPr lang="en-US" i="0" dirty="0" err="1"/>
              <a:t>được</a:t>
            </a:r>
            <a:r>
              <a:rPr lang="en-US" i="0" dirty="0"/>
              <a:t> </a:t>
            </a:r>
            <a:r>
              <a:rPr lang="en-US" i="0" dirty="0" err="1"/>
              <a:t>dịch</a:t>
            </a:r>
            <a:r>
              <a:rPr lang="en-US" i="0" dirty="0"/>
              <a:t> </a:t>
            </a:r>
            <a:r>
              <a:rPr lang="en-US" i="0" dirty="0" err="1"/>
              <a:t>và</a:t>
            </a:r>
            <a:r>
              <a:rPr lang="en-US" i="0" dirty="0"/>
              <a:t> </a:t>
            </a:r>
            <a:r>
              <a:rPr lang="en-US" i="0" dirty="0" err="1"/>
              <a:t>giới</a:t>
            </a:r>
            <a:r>
              <a:rPr lang="en-US" i="0" dirty="0"/>
              <a:t> </a:t>
            </a:r>
            <a:r>
              <a:rPr lang="en-US" i="0" dirty="0" err="1"/>
              <a:t>thiệu</a:t>
            </a:r>
            <a:r>
              <a:rPr lang="en-US" i="0" dirty="0"/>
              <a:t> ở </a:t>
            </a:r>
            <a:r>
              <a:rPr lang="en-US" i="0" dirty="0" err="1"/>
              <a:t>Việt</a:t>
            </a:r>
            <a:r>
              <a:rPr lang="en-US" i="0" dirty="0"/>
              <a:t> Nam </a:t>
            </a:r>
            <a:r>
              <a:rPr lang="en-US" i="0" dirty="0" err="1"/>
              <a:t>từ</a:t>
            </a:r>
            <a:r>
              <a:rPr lang="en-US" i="0" dirty="0"/>
              <a:t> </a:t>
            </a:r>
            <a:r>
              <a:rPr lang="en-US" i="0" dirty="0" err="1"/>
              <a:t>rất</a:t>
            </a:r>
            <a:r>
              <a:rPr lang="en-US" i="0" dirty="0"/>
              <a:t> </a:t>
            </a:r>
            <a:r>
              <a:rPr lang="en-US" i="0" dirty="0" err="1"/>
              <a:t>sớm</a:t>
            </a:r>
            <a:r>
              <a:rPr lang="en-US" i="0" dirty="0"/>
              <a:t> (</a:t>
            </a:r>
            <a:r>
              <a:rPr lang="en-US" i="0" dirty="0" err="1"/>
              <a:t>những</a:t>
            </a:r>
            <a:r>
              <a:rPr lang="en-US" i="0" dirty="0"/>
              <a:t> </a:t>
            </a:r>
            <a:r>
              <a:rPr lang="en-US" i="0" dirty="0" err="1"/>
              <a:t>năm</a:t>
            </a:r>
            <a:r>
              <a:rPr lang="en-US" i="0" dirty="0"/>
              <a:t> </a:t>
            </a:r>
            <a:r>
              <a:rPr lang="en-US" i="0" dirty="0" err="1"/>
              <a:t>đầu</a:t>
            </a:r>
            <a:r>
              <a:rPr lang="en-US" i="0" dirty="0"/>
              <a:t> </a:t>
            </a:r>
            <a:r>
              <a:rPr lang="en-US" i="0" dirty="0" err="1"/>
              <a:t>thế</a:t>
            </a:r>
            <a:r>
              <a:rPr lang="en-US" i="0" dirty="0"/>
              <a:t> </a:t>
            </a:r>
            <a:r>
              <a:rPr lang="en-US" i="0" dirty="0" err="1"/>
              <a:t>kí</a:t>
            </a:r>
            <a:r>
              <a:rPr lang="en-US" i="0" dirty="0"/>
              <a:t> XX) </a:t>
            </a:r>
            <a:r>
              <a:rPr lang="en-US" i="0" dirty="0" err="1"/>
              <a:t>bởi</a:t>
            </a:r>
            <a:r>
              <a:rPr lang="en-US" i="0" dirty="0"/>
              <a:t> </a:t>
            </a:r>
            <a:r>
              <a:rPr lang="en-US" i="0" dirty="0" err="1"/>
              <a:t>các</a:t>
            </a:r>
            <a:r>
              <a:rPr lang="en-US" i="0" dirty="0"/>
              <a:t> </a:t>
            </a:r>
            <a:r>
              <a:rPr lang="en-US" i="0" dirty="0" err="1"/>
              <a:t>học</a:t>
            </a:r>
            <a:r>
              <a:rPr lang="en-US" i="0" dirty="0"/>
              <a:t> </a:t>
            </a:r>
            <a:r>
              <a:rPr lang="en-US" i="0" dirty="0" err="1"/>
              <a:t>giả</a:t>
            </a:r>
            <a:r>
              <a:rPr lang="en-US" i="0" dirty="0"/>
              <a:t> </a:t>
            </a:r>
            <a:r>
              <a:rPr lang="en-US" i="0" dirty="0" err="1"/>
              <a:t>như</a:t>
            </a:r>
            <a:r>
              <a:rPr lang="en-US" i="0" dirty="0"/>
              <a:t> </a:t>
            </a:r>
            <a:r>
              <a:rPr lang="en-US" i="0" dirty="0" err="1"/>
              <a:t>Nuyễn</a:t>
            </a:r>
            <a:r>
              <a:rPr lang="en-US" i="0" dirty="0"/>
              <a:t> Văn </a:t>
            </a:r>
            <a:r>
              <a:rPr lang="en-US" i="0" dirty="0" err="1"/>
              <a:t>Vĩnh</a:t>
            </a:r>
            <a:r>
              <a:rPr lang="en-US" i="0" dirty="0"/>
              <a:t>, </a:t>
            </a:r>
            <a:r>
              <a:rPr lang="en-US" i="0" dirty="0" err="1"/>
              <a:t>Phạm</a:t>
            </a:r>
            <a:r>
              <a:rPr lang="en-US" i="0" dirty="0"/>
              <a:t> </a:t>
            </a:r>
            <a:r>
              <a:rPr lang="en-US" i="0" dirty="0" err="1"/>
              <a:t>Quỳnh</a:t>
            </a:r>
            <a:r>
              <a:rPr lang="en-US" i="0" dirty="0"/>
              <a:t>,…</a:t>
            </a:r>
            <a:r>
              <a:rPr lang="en-US" i="0" dirty="0" err="1"/>
              <a:t>Những</a:t>
            </a:r>
            <a:r>
              <a:rPr lang="en-US" i="0" dirty="0"/>
              <a:t> </a:t>
            </a:r>
            <a:r>
              <a:rPr lang="en-US" i="0" dirty="0" err="1"/>
              <a:t>vở</a:t>
            </a:r>
            <a:r>
              <a:rPr lang="en-US" i="0" dirty="0"/>
              <a:t> </a:t>
            </a:r>
            <a:r>
              <a:rPr lang="en-US" i="0" dirty="0" err="1"/>
              <a:t>kịch</a:t>
            </a:r>
            <a:r>
              <a:rPr lang="en-US" i="0" dirty="0"/>
              <a:t> </a:t>
            </a:r>
            <a:r>
              <a:rPr lang="en-US" i="0" dirty="0" err="1"/>
              <a:t>của</a:t>
            </a:r>
            <a:r>
              <a:rPr lang="en-US" i="0" dirty="0"/>
              <a:t> </a:t>
            </a:r>
            <a:r>
              <a:rPr lang="en-US" i="0" dirty="0" err="1"/>
              <a:t>Pháp</a:t>
            </a:r>
            <a:r>
              <a:rPr lang="en-US" i="0" dirty="0"/>
              <a:t> </a:t>
            </a:r>
            <a:r>
              <a:rPr lang="en-US" i="0" dirty="0" err="1"/>
              <a:t>được</a:t>
            </a:r>
            <a:r>
              <a:rPr lang="en-US" i="0" dirty="0"/>
              <a:t> </a:t>
            </a:r>
            <a:r>
              <a:rPr lang="en-US" i="0" dirty="0" err="1"/>
              <a:t>dịch</a:t>
            </a:r>
            <a:r>
              <a:rPr lang="en-US" i="0" dirty="0"/>
              <a:t>, </a:t>
            </a:r>
            <a:r>
              <a:rPr lang="en-US" i="0" dirty="0" err="1"/>
              <a:t>phóng</a:t>
            </a:r>
            <a:r>
              <a:rPr lang="en-US" i="0" dirty="0"/>
              <a:t> </a:t>
            </a:r>
            <a:r>
              <a:rPr lang="en-US" i="0" dirty="0" err="1"/>
              <a:t>tác</a:t>
            </a:r>
            <a:r>
              <a:rPr lang="en-US" i="0" dirty="0"/>
              <a:t>, </a:t>
            </a:r>
            <a:r>
              <a:rPr lang="en-US" i="0" dirty="0" err="1"/>
              <a:t>giới</a:t>
            </a:r>
            <a:r>
              <a:rPr lang="en-US" i="0" dirty="0"/>
              <a:t> </a:t>
            </a:r>
            <a:r>
              <a:rPr lang="en-US" i="0" dirty="0" err="1"/>
              <a:t>thiệu</a:t>
            </a:r>
            <a:r>
              <a:rPr lang="en-US" i="0" dirty="0"/>
              <a:t> </a:t>
            </a:r>
            <a:r>
              <a:rPr lang="en-US" i="0" dirty="0" err="1"/>
              <a:t>trong</a:t>
            </a:r>
            <a:r>
              <a:rPr lang="en-US" i="0" dirty="0"/>
              <a:t> </a:t>
            </a:r>
            <a:r>
              <a:rPr lang="en-US" i="0" dirty="0" err="1"/>
              <a:t>giai</a:t>
            </a:r>
            <a:r>
              <a:rPr lang="en-US" i="0" dirty="0"/>
              <a:t> </a:t>
            </a:r>
            <a:r>
              <a:rPr lang="en-US" i="0" dirty="0" err="1"/>
              <a:t>đoạn</a:t>
            </a:r>
            <a:r>
              <a:rPr lang="en-US" i="0" dirty="0"/>
              <a:t> </a:t>
            </a:r>
            <a:r>
              <a:rPr lang="en-US" i="0" dirty="0" err="1"/>
              <a:t>này</a:t>
            </a:r>
            <a:r>
              <a:rPr lang="en-US" i="0" dirty="0"/>
              <a:t> </a:t>
            </a:r>
            <a:r>
              <a:rPr lang="en-US" i="0" dirty="0" err="1"/>
              <a:t>có</a:t>
            </a:r>
            <a:r>
              <a:rPr lang="en-US" i="0" dirty="0"/>
              <a:t> </a:t>
            </a:r>
            <a:r>
              <a:rPr lang="en-US" i="0" dirty="0" err="1"/>
              <a:t>vai</a:t>
            </a:r>
            <a:r>
              <a:rPr lang="en-US" i="0" dirty="0"/>
              <a:t> </a:t>
            </a:r>
            <a:r>
              <a:rPr lang="en-US" i="0" dirty="0" err="1"/>
              <a:t>trò</a:t>
            </a:r>
            <a:r>
              <a:rPr lang="en-US" i="0" dirty="0"/>
              <a:t> </a:t>
            </a:r>
            <a:r>
              <a:rPr lang="en-US" i="0" dirty="0" err="1"/>
              <a:t>khơi</a:t>
            </a:r>
            <a:r>
              <a:rPr lang="en-US" i="0" dirty="0"/>
              <a:t> </a:t>
            </a:r>
            <a:r>
              <a:rPr lang="en-US" i="0" dirty="0" err="1"/>
              <a:t>mở</a:t>
            </a:r>
            <a:r>
              <a:rPr lang="en-US" i="0" dirty="0"/>
              <a:t> </a:t>
            </a:r>
            <a:r>
              <a:rPr lang="en-US" i="0" dirty="0" err="1"/>
              <a:t>để</a:t>
            </a:r>
            <a:r>
              <a:rPr lang="en-US" i="0" dirty="0"/>
              <a:t> </a:t>
            </a:r>
            <a:r>
              <a:rPr lang="en-US" i="0" dirty="0" err="1"/>
              <a:t>khai</a:t>
            </a:r>
            <a:r>
              <a:rPr lang="en-US" i="0" dirty="0"/>
              <a:t> </a:t>
            </a:r>
            <a:r>
              <a:rPr lang="en-US" i="0" dirty="0" err="1"/>
              <a:t>sinh</a:t>
            </a:r>
            <a:r>
              <a:rPr lang="en-US" i="0" dirty="0"/>
              <a:t> </a:t>
            </a:r>
            <a:r>
              <a:rPr lang="en-US" i="0" dirty="0" err="1"/>
              <a:t>một</a:t>
            </a:r>
            <a:r>
              <a:rPr lang="en-US" i="0" dirty="0"/>
              <a:t> </a:t>
            </a:r>
            <a:r>
              <a:rPr lang="en-US" i="0" dirty="0" err="1"/>
              <a:t>thể</a:t>
            </a:r>
            <a:r>
              <a:rPr lang="en-US" i="0" dirty="0"/>
              <a:t> </a:t>
            </a:r>
            <a:r>
              <a:rPr lang="en-US" i="0" dirty="0" err="1"/>
              <a:t>loại</a:t>
            </a:r>
            <a:r>
              <a:rPr lang="en-US" i="0" dirty="0"/>
              <a:t> </a:t>
            </a:r>
            <a:r>
              <a:rPr lang="en-US" i="0" dirty="0" err="1"/>
              <a:t>văn</a:t>
            </a:r>
            <a:r>
              <a:rPr lang="en-US" i="0" dirty="0"/>
              <a:t> </a:t>
            </a:r>
            <a:r>
              <a:rPr lang="en-US" i="0" dirty="0" err="1"/>
              <a:t>học</a:t>
            </a:r>
            <a:r>
              <a:rPr lang="en-US" i="0" dirty="0"/>
              <a:t> </a:t>
            </a:r>
            <a:r>
              <a:rPr lang="en-US" i="0" dirty="0" err="1"/>
              <a:t>mới</a:t>
            </a:r>
            <a:r>
              <a:rPr lang="en-US" i="0" dirty="0"/>
              <a:t> ở </a:t>
            </a:r>
            <a:r>
              <a:rPr lang="en-US" i="0" dirty="0" err="1"/>
              <a:t>Việt</a:t>
            </a:r>
            <a:r>
              <a:rPr lang="en-US" i="0" dirty="0"/>
              <a:t> Nam </a:t>
            </a:r>
            <a:r>
              <a:rPr lang="en-US" i="0" dirty="0" err="1"/>
              <a:t>thời</a:t>
            </a:r>
            <a:r>
              <a:rPr lang="en-US" i="0" dirty="0"/>
              <a:t> </a:t>
            </a:r>
            <a:r>
              <a:rPr lang="en-US" i="0" dirty="0" err="1"/>
              <a:t>kì</a:t>
            </a:r>
            <a:r>
              <a:rPr lang="en-US" i="0" dirty="0"/>
              <a:t> </a:t>
            </a:r>
            <a:r>
              <a:rPr lang="en-US" i="0" dirty="0" err="1"/>
              <a:t>hiện</a:t>
            </a:r>
            <a:r>
              <a:rPr lang="en-US" i="0" dirty="0"/>
              <a:t> </a:t>
            </a:r>
            <a:r>
              <a:rPr lang="en-US" i="0" dirty="0" err="1"/>
              <a:t>đại</a:t>
            </a:r>
            <a:r>
              <a:rPr lang="en-US" i="0" dirty="0"/>
              <a:t> – </a:t>
            </a:r>
            <a:r>
              <a:rPr lang="en-US" i="0" dirty="0" err="1"/>
              <a:t>văn</a:t>
            </a:r>
            <a:r>
              <a:rPr lang="en-US" i="0" dirty="0"/>
              <a:t> </a:t>
            </a:r>
            <a:r>
              <a:rPr lang="en-US" i="0" dirty="0" err="1"/>
              <a:t>học</a:t>
            </a:r>
            <a:r>
              <a:rPr lang="en-US" i="0" dirty="0"/>
              <a:t> </a:t>
            </a:r>
            <a:r>
              <a:rPr lang="en-US" i="0" dirty="0" err="1"/>
              <a:t>kịch</a:t>
            </a:r>
            <a:r>
              <a:rPr lang="en-US" i="0" dirty="0"/>
              <a:t>.</a:t>
            </a: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t>25</a:t>
            </a:fld>
            <a:endParaRPr lang="en-US"/>
          </a:p>
        </p:txBody>
      </p:sp>
    </p:spTree>
    <p:extLst>
      <p:ext uri="{BB962C8B-B14F-4D97-AF65-F5344CB8AC3E}">
        <p14:creationId xmlns:p14="http://schemas.microsoft.com/office/powerpoint/2010/main" val="1298285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27</a:t>
            </a:fld>
            <a:endParaRPr lang="en-US"/>
          </a:p>
        </p:txBody>
      </p:sp>
    </p:spTree>
    <p:extLst>
      <p:ext uri="{BB962C8B-B14F-4D97-AF65-F5344CB8AC3E}">
        <p14:creationId xmlns:p14="http://schemas.microsoft.com/office/powerpoint/2010/main" val="3207071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890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28</a:t>
            </a:fld>
            <a:endParaRPr lang="en-US"/>
          </a:p>
        </p:txBody>
      </p:sp>
    </p:spTree>
    <p:extLst>
      <p:ext uri="{BB962C8B-B14F-4D97-AF65-F5344CB8AC3E}">
        <p14:creationId xmlns:p14="http://schemas.microsoft.com/office/powerpoint/2010/main" val="2463350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29</a:t>
            </a:fld>
            <a:endParaRPr lang="en-US"/>
          </a:p>
        </p:txBody>
      </p:sp>
    </p:spTree>
    <p:extLst>
      <p:ext uri="{BB962C8B-B14F-4D97-AF65-F5344CB8AC3E}">
        <p14:creationId xmlns:p14="http://schemas.microsoft.com/office/powerpoint/2010/main" val="3569909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Giúp phân biệt lời thoại của nhân vật, hướng dẫn động tác cho các diễn viên kịch, giúp người đọc hiểu rõ bối cảnh, nội dung và hình dung rõ hơn về nhân vật. </a:t>
            </a: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30</a:t>
            </a:fld>
            <a:endParaRPr lang="en-US"/>
          </a:p>
        </p:txBody>
      </p:sp>
    </p:spTree>
    <p:extLst>
      <p:ext uri="{BB962C8B-B14F-4D97-AF65-F5344CB8AC3E}">
        <p14:creationId xmlns:p14="http://schemas.microsoft.com/office/powerpoint/2010/main" val="1575268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31</a:t>
            </a:fld>
            <a:endParaRPr lang="en-US"/>
          </a:p>
        </p:txBody>
      </p:sp>
    </p:spTree>
    <p:extLst>
      <p:ext uri="{BB962C8B-B14F-4D97-AF65-F5344CB8AC3E}">
        <p14:creationId xmlns:p14="http://schemas.microsoft.com/office/powerpoint/2010/main" val="2227011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32</a:t>
            </a:fld>
            <a:endParaRPr lang="en-US"/>
          </a:p>
        </p:txBody>
      </p:sp>
    </p:spTree>
    <p:extLst>
      <p:ext uri="{BB962C8B-B14F-4D97-AF65-F5344CB8AC3E}">
        <p14:creationId xmlns:p14="http://schemas.microsoft.com/office/powerpoint/2010/main" val="2564215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33</a:t>
            </a:fld>
            <a:endParaRPr lang="en-US"/>
          </a:p>
        </p:txBody>
      </p:sp>
    </p:spTree>
    <p:extLst>
      <p:ext uri="{BB962C8B-B14F-4D97-AF65-F5344CB8AC3E}">
        <p14:creationId xmlns:p14="http://schemas.microsoft.com/office/powerpoint/2010/main" val="439497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vấn</a:t>
            </a:r>
            <a:endPar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 Trang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miêu</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tả</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chi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tiết</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nào</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i="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trích</a:t>
            </a:r>
            <a:r>
              <a:rPr lang="en-US"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vi-VN" sz="1200" b="1" i="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2. Ở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II,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Hồi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Ni-</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Nếu</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Ni-</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thấy</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sao</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vi-VN"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3.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Hãy</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nét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tính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nổi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bật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sao</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dễ</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dàng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lừa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mị</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lợi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trở</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hầu</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vi-VN" i="0" dirty="0"/>
              <a:t>1. </a:t>
            </a:r>
            <a:r>
              <a:rPr lang="en-US" i="0" dirty="0" err="1"/>
              <a:t>Lưu</a:t>
            </a:r>
            <a:r>
              <a:rPr lang="en-US" i="0" dirty="0"/>
              <a:t> ý </a:t>
            </a:r>
            <a:r>
              <a:rPr lang="en-US" i="0" dirty="0" err="1"/>
              <a:t>những</a:t>
            </a:r>
            <a:r>
              <a:rPr lang="en-US" i="0" dirty="0"/>
              <a:t> </a:t>
            </a:r>
            <a:r>
              <a:rPr lang="en-US" i="0" dirty="0" err="1"/>
              <a:t>mô</a:t>
            </a:r>
            <a:r>
              <a:rPr lang="en-US" i="0" dirty="0"/>
              <a:t> </a:t>
            </a:r>
            <a:r>
              <a:rPr lang="en-US" i="0" dirty="0" err="1"/>
              <a:t>tả</a:t>
            </a:r>
            <a:r>
              <a:rPr lang="en-US" i="0" dirty="0"/>
              <a:t> </a:t>
            </a:r>
            <a:r>
              <a:rPr lang="en-US" i="0" dirty="0" err="1"/>
              <a:t>trong</a:t>
            </a:r>
            <a:r>
              <a:rPr lang="en-US" i="0" dirty="0"/>
              <a:t> </a:t>
            </a:r>
            <a:r>
              <a:rPr lang="en-US" i="0" dirty="0" err="1"/>
              <a:t>kịch</a:t>
            </a:r>
            <a:r>
              <a:rPr lang="en-US" i="0" dirty="0"/>
              <a:t>, </a:t>
            </a:r>
            <a:r>
              <a:rPr lang="en-US" i="0" dirty="0" err="1"/>
              <a:t>ngoài</a:t>
            </a:r>
            <a:r>
              <a:rPr lang="en-US" i="0" dirty="0"/>
              <a:t> </a:t>
            </a:r>
            <a:r>
              <a:rPr lang="en-US" i="0" dirty="0" err="1"/>
              <a:t>chỉ</a:t>
            </a:r>
            <a:r>
              <a:rPr lang="en-US" i="0" dirty="0"/>
              <a:t> </a:t>
            </a:r>
            <a:r>
              <a:rPr lang="en-US" i="0" dirty="0" err="1"/>
              <a:t>dẫn</a:t>
            </a:r>
            <a:r>
              <a:rPr lang="en-US" i="0" dirty="0"/>
              <a:t> </a:t>
            </a:r>
            <a:r>
              <a:rPr lang="en-US" i="0" dirty="0" err="1"/>
              <a:t>của</a:t>
            </a:r>
            <a:r>
              <a:rPr lang="en-US" i="0" dirty="0"/>
              <a:t> </a:t>
            </a:r>
            <a:r>
              <a:rPr lang="en-US" i="0" dirty="0" err="1"/>
              <a:t>người</a:t>
            </a:r>
            <a:r>
              <a:rPr lang="en-US" i="0" dirty="0"/>
              <a:t> </a:t>
            </a:r>
            <a:r>
              <a:rPr lang="en-US" i="0" dirty="0" err="1"/>
              <a:t>viết</a:t>
            </a:r>
            <a:r>
              <a:rPr lang="en-US" i="0" dirty="0"/>
              <a:t> </a:t>
            </a:r>
            <a:r>
              <a:rPr lang="en-US" i="0" dirty="0" err="1"/>
              <a:t>kịch</a:t>
            </a:r>
            <a:r>
              <a:rPr lang="en-US" i="0" dirty="0"/>
              <a:t>, </a:t>
            </a:r>
            <a:r>
              <a:rPr lang="en-US" i="0" dirty="0" err="1"/>
              <a:t>còn</a:t>
            </a:r>
            <a:r>
              <a:rPr lang="en-US" i="0" dirty="0"/>
              <a:t> </a:t>
            </a:r>
            <a:r>
              <a:rPr lang="en-US" i="0" dirty="0" err="1"/>
              <a:t>được</a:t>
            </a:r>
            <a:r>
              <a:rPr lang="en-US" i="0" dirty="0"/>
              <a:t> </a:t>
            </a:r>
            <a:r>
              <a:rPr lang="en-US" i="0" dirty="0" err="1"/>
              <a:t>gợi</a:t>
            </a:r>
            <a:r>
              <a:rPr lang="en-US" i="0" dirty="0"/>
              <a:t> </a:t>
            </a:r>
            <a:r>
              <a:rPr lang="en-US" i="0" dirty="0" err="1"/>
              <a:t>ra</a:t>
            </a:r>
            <a:r>
              <a:rPr lang="en-US" i="0" dirty="0"/>
              <a:t> qua </a:t>
            </a:r>
            <a:r>
              <a:rPr lang="en-US" i="0" dirty="0" err="1"/>
              <a:t>lời</a:t>
            </a:r>
            <a:r>
              <a:rPr lang="en-US" i="0" dirty="0"/>
              <a:t> </a:t>
            </a:r>
            <a:r>
              <a:rPr lang="en-US" i="0" dirty="0" err="1"/>
              <a:t>nhân</a:t>
            </a:r>
            <a:r>
              <a:rPr lang="en-US" i="0" dirty="0"/>
              <a:t> </a:t>
            </a:r>
            <a:r>
              <a:rPr lang="en-US" i="0" dirty="0" err="1"/>
              <a:t>vật</a:t>
            </a:r>
            <a:r>
              <a:rPr lang="en-US" i="0" dirty="0"/>
              <a:t> </a:t>
            </a:r>
            <a:r>
              <a:rPr lang="en-US" i="0" dirty="0" err="1"/>
              <a:t>chứ</a:t>
            </a:r>
            <a:r>
              <a:rPr lang="en-US" i="0" dirty="0"/>
              <a:t> </a:t>
            </a:r>
            <a:r>
              <a:rPr lang="en-US" i="0" dirty="0" err="1"/>
              <a:t>không</a:t>
            </a:r>
            <a:r>
              <a:rPr lang="en-US" i="0" dirty="0"/>
              <a:t> </a:t>
            </a:r>
            <a:r>
              <a:rPr lang="en-US" i="0" dirty="0" err="1"/>
              <a:t>có</a:t>
            </a:r>
            <a:r>
              <a:rPr lang="en-US" i="0" dirty="0"/>
              <a:t> </a:t>
            </a:r>
            <a:r>
              <a:rPr lang="en-US" i="0" dirty="0" err="1"/>
              <a:t>sự</a:t>
            </a:r>
            <a:r>
              <a:rPr lang="en-US" i="0" dirty="0"/>
              <a:t> </a:t>
            </a:r>
            <a:r>
              <a:rPr lang="en-US" i="0" dirty="0" err="1"/>
              <a:t>mô</a:t>
            </a:r>
            <a:r>
              <a:rPr lang="en-US" i="0" dirty="0"/>
              <a:t> </a:t>
            </a:r>
            <a:r>
              <a:rPr lang="en-US" i="0" dirty="0" err="1"/>
              <a:t>tả</a:t>
            </a:r>
            <a:r>
              <a:rPr lang="en-US" i="0" dirty="0"/>
              <a:t> </a:t>
            </a:r>
            <a:r>
              <a:rPr lang="en-US" i="0" dirty="0" err="1"/>
              <a:t>trực</a:t>
            </a:r>
            <a:r>
              <a:rPr lang="en-US" i="0" dirty="0"/>
              <a:t> </a:t>
            </a:r>
            <a:r>
              <a:rPr lang="en-US" i="0" dirty="0" err="1"/>
              <a:t>diện</a:t>
            </a:r>
            <a:r>
              <a:rPr lang="en-US" i="0" dirty="0"/>
              <a:t> </a:t>
            </a:r>
            <a:r>
              <a:rPr lang="en-US" i="0" dirty="0" err="1"/>
              <a:t>như</a:t>
            </a:r>
            <a:r>
              <a:rPr lang="en-US" i="0" dirty="0"/>
              <a:t> </a:t>
            </a:r>
            <a:r>
              <a:rPr lang="en-US" i="0" dirty="0" err="1"/>
              <a:t>trong</a:t>
            </a:r>
            <a:r>
              <a:rPr lang="en-US" i="0" dirty="0"/>
              <a:t> </a:t>
            </a:r>
            <a:r>
              <a:rPr lang="en-US" i="0" dirty="0" err="1"/>
              <a:t>tự</a:t>
            </a:r>
            <a:r>
              <a:rPr lang="en-US" i="0" dirty="0"/>
              <a:t> </a:t>
            </a:r>
            <a:r>
              <a:rPr lang="en-US" i="0" dirty="0" err="1"/>
              <a:t>sự</a:t>
            </a:r>
            <a:r>
              <a:rPr lang="en-US" i="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nhắc</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tóc</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0" kern="0" dirty="0" err="1">
                <a:latin typeface="Times New Roman" panose="02020603050405020304" pitchFamily="18" charset="0"/>
                <a:ea typeface="Cambria" panose="02040503050406030204" pitchFamily="18" charset="0"/>
                <a:cs typeface="Times New Roman" panose="02020603050405020304" pitchFamily="18" charset="0"/>
              </a:rPr>
              <a:t>mũ</a:t>
            </a:r>
            <a:r>
              <a:rPr lang="en-US" sz="1200" i="0"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1200" kern="0" dirty="0">
                <a:latin typeface="Times New Roman" panose="02020603050405020304" pitchFamily="18" charset="0"/>
                <a:ea typeface="Cambria" panose="02040503050406030204" pitchFamily="18" charset="0"/>
                <a:cs typeface="Times New Roman" panose="02020603050405020304" pitchFamily="18" charset="0"/>
              </a:rPr>
              <a:t>2.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Ni-</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côn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hầu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Ni-</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côn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còn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lố</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lăng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hề</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thấp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kém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thẩm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mĩ</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lệch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lệch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qua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Ni-</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côn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thị</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hiếu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phù</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Nếu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đặt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nay,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chiếc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khoác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ngước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chưa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hẳn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thị</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hiếu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thẩm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mĩ</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nay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Song,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đặt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vi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phạm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coi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lố</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lăng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endParaRPr lang="vi-VN" sz="1200" kern="0"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latin typeface="Times New Roman" panose="02020603050405020304" pitchFamily="18" charset="0"/>
                <a:ea typeface="Cambria" panose="02040503050406030204" pitchFamily="18" charset="0"/>
                <a:cs typeface="Times New Roman" panose="02020603050405020304" pitchFamily="18" charset="0"/>
              </a:rPr>
              <a:t>Ý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hai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phép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HS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Trang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kệch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cỡm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phê</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vở</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bối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quan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niệm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thẩm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mĩ</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lang="vi-VN"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1200" kern="0" noProof="0" dirty="0">
                <a:latin typeface="Times New Roman" panose="02020603050405020304" pitchFamily="18" charset="0"/>
                <a:ea typeface="Cambria" panose="02040503050406030204" pitchFamily="18" charset="0"/>
                <a:cs typeface="Times New Roman" panose="02020603050405020304" pitchFamily="18" charset="0"/>
              </a:rPr>
              <a:t>3.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Giuốc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đanh</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lối</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mục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rõ</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trở</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bề</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coi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dù</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đẳng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cấp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thấp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bấy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trưng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phố</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khoe</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đòi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Mô</a:t>
            </a:r>
            <a:r>
              <a:rPr lang="en-US" sz="1200" kern="0" dirty="0">
                <a:latin typeface="Times New Roman" panose="02020603050405020304" pitchFamily="18" charset="0"/>
                <a:ea typeface="Cambria" panose="02040503050406030204" pitchFamily="18" charset="0"/>
                <a:cs typeface="Times New Roman" panose="02020603050405020304" pitchFamily="18" charset="0"/>
              </a:rPr>
              <a:t>-li-e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thói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xấu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thói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xấu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song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trộn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thâm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nét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dàng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láu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lừa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mị</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lợi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trở</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hầu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hám</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danh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lóa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mắt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mù</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mê</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muội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tâng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bốc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huyễn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mình</a:t>
            </a:r>
            <a:endParaRPr lang="en-US" sz="1200" kern="0"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baseline="0" dirty="0"/>
              <a:t>Lưu ý: </a:t>
            </a:r>
            <a:r>
              <a:rPr lang="en-US" baseline="0" dirty="0" err="1"/>
              <a:t>Nhân</a:t>
            </a:r>
            <a:r>
              <a:rPr lang="en-US" baseline="0" dirty="0"/>
              <a:t> </a:t>
            </a:r>
            <a:r>
              <a:rPr lang="en-US" baseline="0" dirty="0" err="1"/>
              <a:t>vật</a:t>
            </a:r>
            <a:r>
              <a:rPr lang="en-US" baseline="0" dirty="0"/>
              <a:t> </a:t>
            </a:r>
            <a:r>
              <a:rPr lang="en-US" baseline="0" dirty="0" err="1"/>
              <a:t>kịch</a:t>
            </a:r>
            <a:r>
              <a:rPr lang="en-US" baseline="0" dirty="0"/>
              <a:t> </a:t>
            </a:r>
            <a:r>
              <a:rPr lang="en-US" baseline="0" dirty="0" err="1"/>
              <a:t>thường</a:t>
            </a:r>
            <a:r>
              <a:rPr lang="en-US" baseline="0" dirty="0"/>
              <a:t> </a:t>
            </a:r>
            <a:r>
              <a:rPr lang="en-US" baseline="0" dirty="0" err="1"/>
              <a:t>có</a:t>
            </a:r>
            <a:r>
              <a:rPr lang="en-US" baseline="0" dirty="0"/>
              <a:t> </a:t>
            </a:r>
            <a:r>
              <a:rPr lang="en-US" baseline="0" dirty="0" err="1"/>
              <a:t>tính</a:t>
            </a:r>
            <a:r>
              <a:rPr lang="en-US" baseline="0" dirty="0"/>
              <a:t> </a:t>
            </a:r>
            <a:r>
              <a:rPr lang="en-US" baseline="0" dirty="0" err="1"/>
              <a:t>loại</a:t>
            </a:r>
            <a:r>
              <a:rPr lang="en-US" baseline="0" dirty="0"/>
              <a:t> </a:t>
            </a:r>
            <a:r>
              <a:rPr lang="en-US" baseline="0" dirty="0" err="1"/>
              <a:t>hình</a:t>
            </a:r>
            <a:r>
              <a:rPr lang="en-US" baseline="0" dirty="0"/>
              <a:t>, </a:t>
            </a:r>
            <a:r>
              <a:rPr lang="en-US" baseline="0" dirty="0" err="1"/>
              <a:t>được</a:t>
            </a:r>
            <a:r>
              <a:rPr lang="en-US" baseline="0" dirty="0"/>
              <a:t> </a:t>
            </a:r>
            <a:r>
              <a:rPr lang="en-US" baseline="0" dirty="0" err="1"/>
              <a:t>tô</a:t>
            </a:r>
            <a:r>
              <a:rPr lang="en-US" baseline="0" dirty="0"/>
              <a:t> </a:t>
            </a:r>
            <a:r>
              <a:rPr lang="en-US" baseline="0" dirty="0" err="1"/>
              <a:t>đậm</a:t>
            </a:r>
            <a:r>
              <a:rPr lang="en-US" baseline="0" dirty="0"/>
              <a:t> </a:t>
            </a:r>
            <a:r>
              <a:rPr lang="en-US" baseline="0" dirty="0" err="1"/>
              <a:t>một</a:t>
            </a:r>
            <a:r>
              <a:rPr lang="en-US" baseline="0" dirty="0"/>
              <a:t> </a:t>
            </a:r>
            <a:r>
              <a:rPr lang="en-US" baseline="0" dirty="0" err="1"/>
              <a:t>vài</a:t>
            </a:r>
            <a:r>
              <a:rPr lang="en-US" baseline="0" dirty="0"/>
              <a:t> </a:t>
            </a:r>
            <a:r>
              <a:rPr lang="en-US" baseline="0" dirty="0" err="1"/>
              <a:t>nét</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tự</a:t>
            </a:r>
            <a:r>
              <a:rPr lang="en-US" baseline="0" dirty="0"/>
              <a:t> </a:t>
            </a:r>
            <a:r>
              <a:rPr lang="en-US" baseline="0" dirty="0" err="1"/>
              <a:t>sự</a:t>
            </a:r>
            <a:r>
              <a:rPr lang="en-US" baseline="0" dirty="0"/>
              <a:t> </a:t>
            </a:r>
            <a:r>
              <a:rPr lang="en-US" baseline="0" dirty="0" err="1"/>
              <a:t>đầy</a:t>
            </a:r>
            <a:r>
              <a:rPr lang="en-US" baseline="0" dirty="0"/>
              <a:t> </a:t>
            </a:r>
            <a:r>
              <a:rPr lang="en-US" baseline="0" dirty="0" err="1"/>
              <a:t>đặn</a:t>
            </a:r>
            <a:r>
              <a:rPr lang="en-US" baseline="0" dirty="0"/>
              <a:t> </a:t>
            </a:r>
            <a:r>
              <a:rPr lang="en-US" baseline="0" dirty="0" err="1"/>
              <a:t>hơn</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có</a:t>
            </a:r>
            <a:r>
              <a:rPr lang="en-US" baseline="0" dirty="0"/>
              <a:t> </a:t>
            </a:r>
            <a:r>
              <a:rPr lang="en-US" baseline="0" dirty="0" err="1"/>
              <a:t>thể</a:t>
            </a:r>
            <a:r>
              <a:rPr lang="en-US" baseline="0" dirty="0"/>
              <a:t> </a:t>
            </a:r>
            <a:r>
              <a:rPr lang="en-US" baseline="0" dirty="0" err="1"/>
              <a:t>đa</a:t>
            </a:r>
            <a:r>
              <a:rPr lang="en-US" baseline="0" dirty="0"/>
              <a:t> </a:t>
            </a:r>
            <a:r>
              <a:rPr lang="en-US" baseline="0" dirty="0" err="1"/>
              <a:t>dạng</a:t>
            </a:r>
            <a:r>
              <a:rPr lang="en-US" baseline="0" dirty="0"/>
              <a:t> </a:t>
            </a:r>
            <a:r>
              <a:rPr lang="en-US" baseline="0" dirty="0" err="1"/>
              <a:t>hơn</a:t>
            </a:r>
            <a:r>
              <a:rPr lang="en-US" baseline="0" dirty="0"/>
              <a:t> </a:t>
            </a:r>
            <a:r>
              <a:rPr lang="en-US" baseline="0" dirty="0" err="1"/>
              <a:t>và</a:t>
            </a:r>
            <a:r>
              <a:rPr lang="en-US" baseline="0" dirty="0"/>
              <a:t> </a:t>
            </a:r>
            <a:r>
              <a:rPr lang="en-US" baseline="0" dirty="0" err="1"/>
              <a:t>có</a:t>
            </a:r>
            <a:r>
              <a:rPr lang="en-US" baseline="0" dirty="0"/>
              <a:t> </a:t>
            </a:r>
            <a:r>
              <a:rPr lang="en-US" baseline="0" dirty="0" err="1"/>
              <a:t>sự</a:t>
            </a:r>
            <a:r>
              <a:rPr lang="en-US" baseline="0" dirty="0"/>
              <a:t> </a:t>
            </a:r>
            <a:r>
              <a:rPr lang="en-US" baseline="0" dirty="0" err="1"/>
              <a:t>vận</a:t>
            </a:r>
            <a:r>
              <a:rPr lang="en-US" baseline="0" dirty="0"/>
              <a:t> </a:t>
            </a:r>
            <a:r>
              <a:rPr lang="en-US" baseline="0" dirty="0" err="1"/>
              <a:t>động</a:t>
            </a:r>
            <a:r>
              <a:rPr lang="en-US" baseline="0" dirty="0"/>
              <a:t>, </a:t>
            </a:r>
            <a:r>
              <a:rPr lang="en-US" baseline="0" dirty="0" err="1"/>
              <a:t>phát</a:t>
            </a:r>
            <a:r>
              <a:rPr lang="en-US" baseline="0" dirty="0"/>
              <a:t> </a:t>
            </a:r>
            <a:r>
              <a:rPr lang="en-US" baseline="0" dirty="0" err="1"/>
              <a:t>triển</a:t>
            </a:r>
            <a:r>
              <a:rPr lang="en-US" baseline="0" dirty="0"/>
              <a:t>)</a:t>
            </a:r>
            <a:endParaRPr lang="en-US" dirty="0"/>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34</a:t>
            </a:fld>
            <a:endParaRPr lang="en-US"/>
          </a:p>
        </p:txBody>
      </p:sp>
    </p:spTree>
    <p:extLst>
      <p:ext uri="{BB962C8B-B14F-4D97-AF65-F5344CB8AC3E}">
        <p14:creationId xmlns:p14="http://schemas.microsoft.com/office/powerpoint/2010/main" val="187865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cởi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tuột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ngắn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lỗi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thường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liền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chỉ</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bản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viết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diễn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VD: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Ngài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tôi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Hs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baseline="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cổ</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bình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vì</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sao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buổi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Tây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Đặc</a:t>
            </a:r>
            <a:r>
              <a:rPr lang="en-US" dirty="0"/>
              <a:t> </a:t>
            </a:r>
            <a:r>
              <a:rPr lang="en-US" dirty="0" err="1"/>
              <a:t>trưng</a:t>
            </a:r>
            <a:r>
              <a:rPr lang="en-US" dirty="0"/>
              <a:t> </a:t>
            </a:r>
            <a:r>
              <a:rPr lang="en-US" dirty="0" err="1"/>
              <a:t>của</a:t>
            </a:r>
            <a:r>
              <a:rPr lang="en-US" dirty="0"/>
              <a:t> </a:t>
            </a:r>
            <a:r>
              <a:rPr lang="en-US" dirty="0" err="1"/>
              <a:t>lời</a:t>
            </a:r>
            <a:r>
              <a:rPr lang="en-US" dirty="0"/>
              <a:t> </a:t>
            </a:r>
            <a:r>
              <a:rPr lang="en-US" dirty="0" err="1"/>
              <a:t>thoại</a:t>
            </a:r>
            <a:r>
              <a:rPr lang="en-US" dirty="0"/>
              <a:t> </a:t>
            </a:r>
            <a:r>
              <a:rPr lang="en-US" dirty="0" err="1"/>
              <a:t>trong</a:t>
            </a:r>
            <a:r>
              <a:rPr lang="en-US" dirty="0"/>
              <a:t> </a:t>
            </a:r>
            <a:r>
              <a:rPr lang="en-US" dirty="0" err="1"/>
              <a:t>hài</a:t>
            </a:r>
            <a:r>
              <a:rPr lang="en-US" dirty="0"/>
              <a:t> </a:t>
            </a:r>
            <a:r>
              <a:rPr lang="en-US" dirty="0" err="1"/>
              <a:t>kịch</a:t>
            </a:r>
            <a:r>
              <a:rPr lang="en-US" dirty="0"/>
              <a:t> </a:t>
            </a:r>
            <a:r>
              <a:rPr lang="en-US" dirty="0" err="1"/>
              <a:t>nói</a:t>
            </a:r>
            <a:r>
              <a:rPr lang="en-US" dirty="0"/>
              <a:t> </a:t>
            </a:r>
            <a:r>
              <a:rPr lang="en-US" dirty="0" err="1"/>
              <a:t>chung</a:t>
            </a:r>
            <a:r>
              <a:rPr lang="en-US" dirty="0"/>
              <a:t> </a:t>
            </a:r>
            <a:r>
              <a:rPr lang="en-US" dirty="0" err="1"/>
              <a:t>là</a:t>
            </a:r>
            <a:r>
              <a:rPr lang="en-US" dirty="0"/>
              <a:t> </a:t>
            </a:r>
            <a:r>
              <a:rPr lang="en-US" dirty="0" err="1"/>
              <a:t>sự</a:t>
            </a:r>
            <a:r>
              <a:rPr lang="en-US" dirty="0"/>
              <a:t> </a:t>
            </a:r>
            <a:r>
              <a:rPr lang="en-US" dirty="0" err="1"/>
              <a:t>đối</a:t>
            </a:r>
            <a:r>
              <a:rPr lang="en-US" dirty="0"/>
              <a:t> </a:t>
            </a:r>
            <a:r>
              <a:rPr lang="en-US" dirty="0" err="1"/>
              <a:t>nghịch</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35</a:t>
            </a:fld>
            <a:endParaRPr lang="en-US"/>
          </a:p>
        </p:txBody>
      </p:sp>
    </p:spTree>
    <p:extLst>
      <p:ext uri="{BB962C8B-B14F-4D97-AF65-F5344CB8AC3E}">
        <p14:creationId xmlns:p14="http://schemas.microsoft.com/office/powerpoint/2010/main" val="3042033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36</a:t>
            </a:fld>
            <a:endParaRPr lang="en-US"/>
          </a:p>
        </p:txBody>
      </p:sp>
    </p:spTree>
    <p:extLst>
      <p:ext uri="{BB962C8B-B14F-4D97-AF65-F5344CB8AC3E}">
        <p14:creationId xmlns:p14="http://schemas.microsoft.com/office/powerpoint/2010/main" val="526091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Về</a:t>
            </a:r>
            <a:r>
              <a:rPr lang="en-US" dirty="0"/>
              <a:t> </a:t>
            </a:r>
            <a:r>
              <a:rPr lang="en-US" dirty="0" err="1"/>
              <a:t>đôi</a:t>
            </a:r>
            <a:r>
              <a:rPr lang="en-US" dirty="0"/>
              <a:t> </a:t>
            </a:r>
            <a:r>
              <a:rPr lang="en-US" dirty="0" err="1"/>
              <a:t>tất</a:t>
            </a:r>
            <a:r>
              <a:rPr lang="en-US" dirty="0"/>
              <a:t> </a:t>
            </a:r>
            <a:r>
              <a:rPr lang="en-US" dirty="0" err="1"/>
              <a:t>lụa</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37</a:t>
            </a:fld>
            <a:endParaRPr lang="en-US"/>
          </a:p>
        </p:txBody>
      </p:sp>
    </p:spTree>
    <p:extLst>
      <p:ext uri="{BB962C8B-B14F-4D97-AF65-F5344CB8AC3E}">
        <p14:creationId xmlns:p14="http://schemas.microsoft.com/office/powerpoint/2010/main" val="284847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ở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ca </a:t>
            </a:r>
            <a:r>
              <a:rPr lang="en-US" sz="1200" dirty="0" err="1">
                <a:latin typeface="Times New Roman" panose="02020603050405020304" pitchFamily="18" charset="0"/>
                <a:cs typeface="Times New Roman" panose="02020603050405020304" pitchFamily="18" charset="0"/>
              </a:rPr>
              <a:t>dao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hơn</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a:t>
            </a:fld>
            <a:endParaRPr lang="en-US"/>
          </a:p>
        </p:txBody>
      </p:sp>
    </p:spTree>
    <p:extLst>
      <p:ext uri="{BB962C8B-B14F-4D97-AF65-F5344CB8AC3E}">
        <p14:creationId xmlns:p14="http://schemas.microsoft.com/office/powerpoint/2010/main" val="2876932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Về</a:t>
            </a:r>
            <a:r>
              <a:rPr lang="en-US" dirty="0"/>
              <a:t> </a:t>
            </a:r>
            <a:r>
              <a:rPr lang="en-US" dirty="0" err="1"/>
              <a:t>đôi</a:t>
            </a:r>
            <a:r>
              <a:rPr lang="en-US" dirty="0"/>
              <a:t> </a:t>
            </a:r>
            <a:r>
              <a:rPr lang="en-US" dirty="0" err="1"/>
              <a:t>giày</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38</a:t>
            </a:fld>
            <a:endParaRPr lang="en-US"/>
          </a:p>
        </p:txBody>
      </p:sp>
    </p:spTree>
    <p:extLst>
      <p:ext uri="{BB962C8B-B14F-4D97-AF65-F5344CB8AC3E}">
        <p14:creationId xmlns:p14="http://schemas.microsoft.com/office/powerpoint/2010/main" val="793093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Về</a:t>
            </a:r>
            <a:r>
              <a:rPr lang="en-US" dirty="0"/>
              <a:t> </a:t>
            </a:r>
            <a:r>
              <a:rPr lang="en-US" dirty="0" err="1"/>
              <a:t>bộ</a:t>
            </a:r>
            <a:r>
              <a:rPr lang="en-US" dirty="0"/>
              <a:t> </a:t>
            </a:r>
            <a:r>
              <a:rPr lang="en-US" dirty="0" err="1"/>
              <a:t>lễ</a:t>
            </a:r>
            <a:r>
              <a:rPr lang="en-US" dirty="0"/>
              <a:t> </a:t>
            </a:r>
            <a:r>
              <a:rPr lang="en-US" dirty="0" err="1"/>
              <a:t>phục</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39</a:t>
            </a:fld>
            <a:endParaRPr lang="en-US"/>
          </a:p>
        </p:txBody>
      </p:sp>
    </p:spTree>
    <p:extLst>
      <p:ext uri="{BB962C8B-B14F-4D97-AF65-F5344CB8AC3E}">
        <p14:creationId xmlns:p14="http://schemas.microsoft.com/office/powerpoint/2010/main" val="1255127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cởi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tuột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ngắn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lỗi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thường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liền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chỉ</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bản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viết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diễn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VD: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Ngài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tôi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Hs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baseline="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cổ</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bình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vì</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sao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buổi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Tây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Đặc</a:t>
            </a:r>
            <a:r>
              <a:rPr lang="en-US" dirty="0"/>
              <a:t> </a:t>
            </a:r>
            <a:r>
              <a:rPr lang="en-US" dirty="0" err="1"/>
              <a:t>trưng</a:t>
            </a:r>
            <a:r>
              <a:rPr lang="en-US" dirty="0"/>
              <a:t> </a:t>
            </a:r>
            <a:r>
              <a:rPr lang="en-US" dirty="0" err="1"/>
              <a:t>của</a:t>
            </a:r>
            <a:r>
              <a:rPr lang="en-US" dirty="0"/>
              <a:t> </a:t>
            </a:r>
            <a:r>
              <a:rPr lang="en-US" dirty="0" err="1"/>
              <a:t>lời</a:t>
            </a:r>
            <a:r>
              <a:rPr lang="en-US" dirty="0"/>
              <a:t> </a:t>
            </a:r>
            <a:r>
              <a:rPr lang="en-US" dirty="0" err="1"/>
              <a:t>thoại</a:t>
            </a:r>
            <a:r>
              <a:rPr lang="en-US" dirty="0"/>
              <a:t> </a:t>
            </a:r>
            <a:r>
              <a:rPr lang="en-US" dirty="0" err="1"/>
              <a:t>trong</a:t>
            </a:r>
            <a:r>
              <a:rPr lang="en-US" dirty="0"/>
              <a:t> </a:t>
            </a:r>
            <a:r>
              <a:rPr lang="en-US" dirty="0" err="1"/>
              <a:t>hài</a:t>
            </a:r>
            <a:r>
              <a:rPr lang="en-US" dirty="0"/>
              <a:t> </a:t>
            </a:r>
            <a:r>
              <a:rPr lang="en-US" dirty="0" err="1"/>
              <a:t>kịch</a:t>
            </a:r>
            <a:r>
              <a:rPr lang="en-US" dirty="0"/>
              <a:t> </a:t>
            </a:r>
            <a:r>
              <a:rPr lang="en-US" dirty="0" err="1"/>
              <a:t>nói</a:t>
            </a:r>
            <a:r>
              <a:rPr lang="en-US" dirty="0"/>
              <a:t> </a:t>
            </a:r>
            <a:r>
              <a:rPr lang="en-US" dirty="0" err="1"/>
              <a:t>chung</a:t>
            </a:r>
            <a:r>
              <a:rPr lang="en-US" dirty="0"/>
              <a:t> </a:t>
            </a:r>
            <a:r>
              <a:rPr lang="en-US" dirty="0" err="1"/>
              <a:t>là</a:t>
            </a:r>
            <a:r>
              <a:rPr lang="en-US" dirty="0"/>
              <a:t> </a:t>
            </a:r>
            <a:r>
              <a:rPr lang="en-US" dirty="0" err="1"/>
              <a:t>sự</a:t>
            </a:r>
            <a:r>
              <a:rPr lang="en-US" dirty="0"/>
              <a:t> </a:t>
            </a:r>
            <a:r>
              <a:rPr lang="en-US" dirty="0" err="1"/>
              <a:t>đối</a:t>
            </a:r>
            <a:r>
              <a:rPr lang="en-US" dirty="0"/>
              <a:t> </a:t>
            </a:r>
            <a:r>
              <a:rPr lang="en-US" dirty="0" err="1"/>
              <a:t>nghịch</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40</a:t>
            </a:fld>
            <a:endParaRPr lang="en-US"/>
          </a:p>
        </p:txBody>
      </p:sp>
    </p:spTree>
    <p:extLst>
      <p:ext uri="{BB962C8B-B14F-4D97-AF65-F5344CB8AC3E}">
        <p14:creationId xmlns:p14="http://schemas.microsoft.com/office/powerpoint/2010/main" val="3156446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cởi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tuột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ngắn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lỗi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thường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liền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chỉ</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bản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viết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diễn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VD: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Ngài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tôi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Hs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baseline="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cổ</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bình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vì</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sao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buổi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Tây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Đặc</a:t>
            </a:r>
            <a:r>
              <a:rPr lang="en-US" dirty="0"/>
              <a:t> </a:t>
            </a:r>
            <a:r>
              <a:rPr lang="en-US" dirty="0" err="1"/>
              <a:t>trưng</a:t>
            </a:r>
            <a:r>
              <a:rPr lang="en-US" dirty="0"/>
              <a:t> </a:t>
            </a:r>
            <a:r>
              <a:rPr lang="en-US" dirty="0" err="1"/>
              <a:t>của</a:t>
            </a:r>
            <a:r>
              <a:rPr lang="en-US" dirty="0"/>
              <a:t> </a:t>
            </a:r>
            <a:r>
              <a:rPr lang="en-US" dirty="0" err="1"/>
              <a:t>lời</a:t>
            </a:r>
            <a:r>
              <a:rPr lang="en-US" dirty="0"/>
              <a:t> </a:t>
            </a:r>
            <a:r>
              <a:rPr lang="en-US" dirty="0" err="1"/>
              <a:t>thoại</a:t>
            </a:r>
            <a:r>
              <a:rPr lang="en-US" dirty="0"/>
              <a:t> </a:t>
            </a:r>
            <a:r>
              <a:rPr lang="en-US" dirty="0" err="1"/>
              <a:t>trong</a:t>
            </a:r>
            <a:r>
              <a:rPr lang="en-US" dirty="0"/>
              <a:t> </a:t>
            </a:r>
            <a:r>
              <a:rPr lang="en-US" dirty="0" err="1"/>
              <a:t>hài</a:t>
            </a:r>
            <a:r>
              <a:rPr lang="en-US" dirty="0"/>
              <a:t> </a:t>
            </a:r>
            <a:r>
              <a:rPr lang="en-US" dirty="0" err="1"/>
              <a:t>kịch</a:t>
            </a:r>
            <a:r>
              <a:rPr lang="en-US" dirty="0"/>
              <a:t> </a:t>
            </a:r>
            <a:r>
              <a:rPr lang="en-US" dirty="0" err="1"/>
              <a:t>nói</a:t>
            </a:r>
            <a:r>
              <a:rPr lang="en-US" dirty="0"/>
              <a:t> </a:t>
            </a:r>
            <a:r>
              <a:rPr lang="en-US" dirty="0" err="1"/>
              <a:t>chung</a:t>
            </a:r>
            <a:r>
              <a:rPr lang="en-US" dirty="0"/>
              <a:t> </a:t>
            </a:r>
            <a:r>
              <a:rPr lang="en-US" dirty="0" err="1"/>
              <a:t>là</a:t>
            </a:r>
            <a:r>
              <a:rPr lang="en-US" dirty="0"/>
              <a:t> </a:t>
            </a:r>
            <a:r>
              <a:rPr lang="en-US" dirty="0" err="1"/>
              <a:t>sự</a:t>
            </a:r>
            <a:r>
              <a:rPr lang="en-US" dirty="0"/>
              <a:t> </a:t>
            </a:r>
            <a:r>
              <a:rPr lang="en-US" dirty="0" err="1"/>
              <a:t>đối</a:t>
            </a:r>
            <a:r>
              <a:rPr lang="en-US" dirty="0"/>
              <a:t> </a:t>
            </a:r>
            <a:r>
              <a:rPr lang="en-US" dirty="0" err="1"/>
              <a:t>nghịch</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41</a:t>
            </a:fld>
            <a:endParaRPr lang="en-US"/>
          </a:p>
        </p:txBody>
      </p:sp>
    </p:spTree>
    <p:extLst>
      <p:ext uri="{BB962C8B-B14F-4D97-AF65-F5344CB8AC3E}">
        <p14:creationId xmlns:p14="http://schemas.microsoft.com/office/powerpoint/2010/main" val="2622792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cởi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tuột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ngắn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lỗi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thường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liền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chỉ</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bản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viết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diễn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VD: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Ngài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tôi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Hs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baseline="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cổ</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bình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vì</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sao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buổi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Tây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Đặc</a:t>
            </a:r>
            <a:r>
              <a:rPr lang="en-US" dirty="0"/>
              <a:t> </a:t>
            </a:r>
            <a:r>
              <a:rPr lang="en-US" dirty="0" err="1"/>
              <a:t>trưng</a:t>
            </a:r>
            <a:r>
              <a:rPr lang="en-US" dirty="0"/>
              <a:t> </a:t>
            </a:r>
            <a:r>
              <a:rPr lang="en-US" dirty="0" err="1"/>
              <a:t>của</a:t>
            </a:r>
            <a:r>
              <a:rPr lang="en-US" dirty="0"/>
              <a:t> </a:t>
            </a:r>
            <a:r>
              <a:rPr lang="en-US" dirty="0" err="1"/>
              <a:t>lời</a:t>
            </a:r>
            <a:r>
              <a:rPr lang="en-US" dirty="0"/>
              <a:t> </a:t>
            </a:r>
            <a:r>
              <a:rPr lang="en-US" dirty="0" err="1"/>
              <a:t>thoại</a:t>
            </a:r>
            <a:r>
              <a:rPr lang="en-US" dirty="0"/>
              <a:t> </a:t>
            </a:r>
            <a:r>
              <a:rPr lang="en-US" dirty="0" err="1"/>
              <a:t>trong</a:t>
            </a:r>
            <a:r>
              <a:rPr lang="en-US" dirty="0"/>
              <a:t> </a:t>
            </a:r>
            <a:r>
              <a:rPr lang="en-US" dirty="0" err="1"/>
              <a:t>hài</a:t>
            </a:r>
            <a:r>
              <a:rPr lang="en-US" dirty="0"/>
              <a:t> </a:t>
            </a:r>
            <a:r>
              <a:rPr lang="en-US" dirty="0" err="1"/>
              <a:t>kịch</a:t>
            </a:r>
            <a:r>
              <a:rPr lang="en-US" dirty="0"/>
              <a:t> </a:t>
            </a:r>
            <a:r>
              <a:rPr lang="en-US" dirty="0" err="1"/>
              <a:t>nói</a:t>
            </a:r>
            <a:r>
              <a:rPr lang="en-US" dirty="0"/>
              <a:t> </a:t>
            </a:r>
            <a:r>
              <a:rPr lang="en-US" dirty="0" err="1"/>
              <a:t>chung</a:t>
            </a:r>
            <a:r>
              <a:rPr lang="en-US" dirty="0"/>
              <a:t> </a:t>
            </a:r>
            <a:r>
              <a:rPr lang="en-US" dirty="0" err="1"/>
              <a:t>là</a:t>
            </a:r>
            <a:r>
              <a:rPr lang="en-US" dirty="0"/>
              <a:t> </a:t>
            </a:r>
            <a:r>
              <a:rPr lang="en-US" dirty="0" err="1"/>
              <a:t>sự</a:t>
            </a:r>
            <a:r>
              <a:rPr lang="en-US" dirty="0"/>
              <a:t> </a:t>
            </a:r>
            <a:r>
              <a:rPr lang="en-US" dirty="0" err="1"/>
              <a:t>đối</a:t>
            </a:r>
            <a:r>
              <a:rPr lang="en-US" dirty="0"/>
              <a:t> </a:t>
            </a:r>
            <a:r>
              <a:rPr lang="en-US" dirty="0" err="1"/>
              <a:t>nghịch</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42</a:t>
            </a:fld>
            <a:endParaRPr lang="en-US"/>
          </a:p>
        </p:txBody>
      </p:sp>
    </p:spTree>
    <p:extLst>
      <p:ext uri="{BB962C8B-B14F-4D97-AF65-F5344CB8AC3E}">
        <p14:creationId xmlns:p14="http://schemas.microsoft.com/office/powerpoint/2010/main" val="2358552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cởi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tuột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ngắn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lỗi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thường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liền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chỉ</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bản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viết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diễn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VD: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Ngài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tôi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Hs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baseline="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cổ</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bình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vì</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sao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buổi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Tây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Đặc</a:t>
            </a:r>
            <a:r>
              <a:rPr lang="en-US" dirty="0"/>
              <a:t> </a:t>
            </a:r>
            <a:r>
              <a:rPr lang="en-US" dirty="0" err="1"/>
              <a:t>trưng</a:t>
            </a:r>
            <a:r>
              <a:rPr lang="en-US" dirty="0"/>
              <a:t> </a:t>
            </a:r>
            <a:r>
              <a:rPr lang="en-US" dirty="0" err="1"/>
              <a:t>của</a:t>
            </a:r>
            <a:r>
              <a:rPr lang="en-US" dirty="0"/>
              <a:t> </a:t>
            </a:r>
            <a:r>
              <a:rPr lang="en-US" dirty="0" err="1"/>
              <a:t>lời</a:t>
            </a:r>
            <a:r>
              <a:rPr lang="en-US" dirty="0"/>
              <a:t> </a:t>
            </a:r>
            <a:r>
              <a:rPr lang="en-US" dirty="0" err="1"/>
              <a:t>thoại</a:t>
            </a:r>
            <a:r>
              <a:rPr lang="en-US" dirty="0"/>
              <a:t> </a:t>
            </a:r>
            <a:r>
              <a:rPr lang="en-US" dirty="0" err="1"/>
              <a:t>trong</a:t>
            </a:r>
            <a:r>
              <a:rPr lang="en-US" dirty="0"/>
              <a:t> </a:t>
            </a:r>
            <a:r>
              <a:rPr lang="en-US" dirty="0" err="1"/>
              <a:t>hài</a:t>
            </a:r>
            <a:r>
              <a:rPr lang="en-US" dirty="0"/>
              <a:t> </a:t>
            </a:r>
            <a:r>
              <a:rPr lang="en-US" dirty="0" err="1"/>
              <a:t>kịch</a:t>
            </a:r>
            <a:r>
              <a:rPr lang="en-US" dirty="0"/>
              <a:t> </a:t>
            </a:r>
            <a:r>
              <a:rPr lang="en-US" dirty="0" err="1"/>
              <a:t>nói</a:t>
            </a:r>
            <a:r>
              <a:rPr lang="en-US" dirty="0"/>
              <a:t> </a:t>
            </a:r>
            <a:r>
              <a:rPr lang="en-US" dirty="0" err="1"/>
              <a:t>chung</a:t>
            </a:r>
            <a:r>
              <a:rPr lang="en-US" dirty="0"/>
              <a:t> </a:t>
            </a:r>
            <a:r>
              <a:rPr lang="en-US" dirty="0" err="1"/>
              <a:t>là</a:t>
            </a:r>
            <a:r>
              <a:rPr lang="en-US" dirty="0"/>
              <a:t> </a:t>
            </a:r>
            <a:r>
              <a:rPr lang="en-US" dirty="0" err="1"/>
              <a:t>sự</a:t>
            </a:r>
            <a:r>
              <a:rPr lang="en-US" dirty="0"/>
              <a:t> </a:t>
            </a:r>
            <a:r>
              <a:rPr lang="en-US" dirty="0" err="1"/>
              <a:t>đối</a:t>
            </a:r>
            <a:r>
              <a:rPr lang="en-US" dirty="0"/>
              <a:t> </a:t>
            </a:r>
            <a:r>
              <a:rPr lang="en-US" dirty="0" err="1"/>
              <a:t>nghịch</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43</a:t>
            </a:fld>
            <a:endParaRPr lang="en-US"/>
          </a:p>
        </p:txBody>
      </p:sp>
    </p:spTree>
    <p:extLst>
      <p:ext uri="{BB962C8B-B14F-4D97-AF65-F5344CB8AC3E}">
        <p14:creationId xmlns:p14="http://schemas.microsoft.com/office/powerpoint/2010/main" val="2910557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lớp</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giày</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tài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hạ</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cởi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tuột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quần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cộc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ngắn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nhạc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lỗi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quát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cười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thường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liền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chỉ</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bản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viết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diễn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VD: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Ngài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thử</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tôi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Hs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1200" b="0" i="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12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baseline="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Ngoài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cổ</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hướng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thông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dụng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bình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điều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này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do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vì</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sao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trong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buổi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nhập</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phương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Tây</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luôn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dịch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12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Đặc</a:t>
            </a:r>
            <a:r>
              <a:rPr lang="en-US" dirty="0"/>
              <a:t> </a:t>
            </a:r>
            <a:r>
              <a:rPr lang="en-US" dirty="0" err="1"/>
              <a:t>trưng</a:t>
            </a:r>
            <a:r>
              <a:rPr lang="en-US" dirty="0"/>
              <a:t> </a:t>
            </a:r>
            <a:r>
              <a:rPr lang="en-US" dirty="0" err="1"/>
              <a:t>của</a:t>
            </a:r>
            <a:r>
              <a:rPr lang="en-US" dirty="0"/>
              <a:t> </a:t>
            </a:r>
            <a:r>
              <a:rPr lang="en-US" dirty="0" err="1"/>
              <a:t>lời</a:t>
            </a:r>
            <a:r>
              <a:rPr lang="en-US" dirty="0"/>
              <a:t> </a:t>
            </a:r>
            <a:r>
              <a:rPr lang="en-US" dirty="0" err="1"/>
              <a:t>thoại</a:t>
            </a:r>
            <a:r>
              <a:rPr lang="en-US" dirty="0"/>
              <a:t> </a:t>
            </a:r>
            <a:r>
              <a:rPr lang="en-US" dirty="0" err="1"/>
              <a:t>trong</a:t>
            </a:r>
            <a:r>
              <a:rPr lang="en-US" dirty="0"/>
              <a:t> </a:t>
            </a:r>
            <a:r>
              <a:rPr lang="en-US" dirty="0" err="1"/>
              <a:t>hài</a:t>
            </a:r>
            <a:r>
              <a:rPr lang="en-US" dirty="0"/>
              <a:t> </a:t>
            </a:r>
            <a:r>
              <a:rPr lang="en-US" dirty="0" err="1"/>
              <a:t>kịch</a:t>
            </a:r>
            <a:r>
              <a:rPr lang="en-US" dirty="0"/>
              <a:t> </a:t>
            </a:r>
            <a:r>
              <a:rPr lang="en-US" dirty="0" err="1"/>
              <a:t>nói</a:t>
            </a:r>
            <a:r>
              <a:rPr lang="en-US" dirty="0"/>
              <a:t> </a:t>
            </a:r>
            <a:r>
              <a:rPr lang="en-US" dirty="0" err="1"/>
              <a:t>chung</a:t>
            </a:r>
            <a:r>
              <a:rPr lang="en-US" dirty="0"/>
              <a:t> </a:t>
            </a:r>
            <a:r>
              <a:rPr lang="en-US" dirty="0" err="1"/>
              <a:t>là</a:t>
            </a:r>
            <a:r>
              <a:rPr lang="en-US" dirty="0"/>
              <a:t> </a:t>
            </a:r>
            <a:r>
              <a:rPr lang="en-US" dirty="0" err="1"/>
              <a:t>sự</a:t>
            </a:r>
            <a:r>
              <a:rPr lang="en-US" dirty="0"/>
              <a:t> </a:t>
            </a:r>
            <a:r>
              <a:rPr lang="en-US" dirty="0" err="1"/>
              <a:t>đối</a:t>
            </a:r>
            <a:r>
              <a:rPr lang="en-US" dirty="0"/>
              <a:t> </a:t>
            </a:r>
            <a:r>
              <a:rPr lang="en-US" dirty="0" err="1"/>
              <a:t>nghịch</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endParaRPr lang="en-US" i="0" dirty="0"/>
          </a:p>
        </p:txBody>
      </p:sp>
      <p:sp>
        <p:nvSpPr>
          <p:cNvPr id="4" name="Slide Number Placeholder 3"/>
          <p:cNvSpPr>
            <a:spLocks noGrp="1"/>
          </p:cNvSpPr>
          <p:nvPr>
            <p:ph type="sldNum" sz="quarter" idx="5"/>
          </p:nvPr>
        </p:nvSpPr>
        <p:spPr/>
        <p:txBody>
          <a:bodyPr/>
          <a:lstStyle/>
          <a:p>
            <a:fld id="{1F183EB4-F8EF-42A4-B2D5-5BA00E308574}" type="slidenum">
              <a:rPr lang="en-US" smtClean="0"/>
              <a:t>44</a:t>
            </a:fld>
            <a:endParaRPr lang="en-US"/>
          </a:p>
        </p:txBody>
      </p:sp>
    </p:spTree>
    <p:extLst>
      <p:ext uri="{BB962C8B-B14F-4D97-AF65-F5344CB8AC3E}">
        <p14:creationId xmlns:p14="http://schemas.microsoft.com/office/powerpoint/2010/main" val="1876313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5.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Xoay</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mặc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hãy</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nét</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endParaRPr lang="en-US" sz="1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endParaRPr lang="en-US" dirty="0"/>
          </a:p>
          <a:p>
            <a:r>
              <a:rPr lang="en-US" dirty="0" err="1"/>
              <a:t>Câu</a:t>
            </a:r>
            <a:r>
              <a:rPr lang="en-US" dirty="0"/>
              <a:t> </a:t>
            </a:r>
            <a:r>
              <a:rPr lang="en-US" dirty="0" err="1"/>
              <a:t>hỏi</a:t>
            </a:r>
            <a:r>
              <a:rPr lang="en-US" dirty="0"/>
              <a:t> </a:t>
            </a:r>
            <a:r>
              <a:rPr lang="en-US" dirty="0" err="1"/>
              <a:t>này</a:t>
            </a:r>
            <a:r>
              <a:rPr lang="en-US" dirty="0"/>
              <a:t> </a:t>
            </a:r>
            <a:r>
              <a:rPr lang="en-US" dirty="0" err="1"/>
              <a:t>tập</a:t>
            </a:r>
            <a:r>
              <a:rPr lang="en-US" dirty="0"/>
              <a:t> </a:t>
            </a:r>
            <a:r>
              <a:rPr lang="en-US" dirty="0" err="1"/>
              <a:t>trung</a:t>
            </a:r>
            <a:r>
              <a:rPr lang="en-US" dirty="0"/>
              <a:t> </a:t>
            </a:r>
            <a:r>
              <a:rPr lang="en-US" dirty="0" err="1"/>
              <a:t>vào</a:t>
            </a:r>
            <a:r>
              <a:rPr lang="en-US" dirty="0"/>
              <a:t> </a:t>
            </a:r>
            <a:r>
              <a:rPr lang="en-US" dirty="0" err="1"/>
              <a:t>vấn</a:t>
            </a:r>
            <a:r>
              <a:rPr lang="en-US" dirty="0"/>
              <a:t> </a:t>
            </a:r>
            <a:r>
              <a:rPr lang="en-US" dirty="0" err="1"/>
              <a:t>đề</a:t>
            </a:r>
            <a:r>
              <a:rPr lang="en-US" dirty="0"/>
              <a:t> </a:t>
            </a:r>
            <a:r>
              <a:rPr lang="en-US" dirty="0" err="1"/>
              <a:t>cốt</a:t>
            </a:r>
            <a:r>
              <a:rPr lang="en-US" dirty="0"/>
              <a:t> </a:t>
            </a:r>
            <a:r>
              <a:rPr lang="en-US" dirty="0" err="1"/>
              <a:t>lõi</a:t>
            </a:r>
            <a:r>
              <a:rPr lang="en-US" dirty="0"/>
              <a:t> </a:t>
            </a:r>
            <a:r>
              <a:rPr lang="en-US" dirty="0" err="1"/>
              <a:t>của</a:t>
            </a:r>
            <a:r>
              <a:rPr lang="en-US" dirty="0"/>
              <a:t> </a:t>
            </a:r>
            <a:r>
              <a:rPr lang="en-US" dirty="0" err="1"/>
              <a:t>thể</a:t>
            </a:r>
            <a:r>
              <a:rPr lang="en-US" dirty="0"/>
              <a:t> </a:t>
            </a:r>
            <a:r>
              <a:rPr lang="en-US" dirty="0" err="1"/>
              <a:t>loại</a:t>
            </a:r>
            <a:r>
              <a:rPr lang="en-US" dirty="0"/>
              <a:t> </a:t>
            </a:r>
            <a:r>
              <a:rPr lang="en-US" dirty="0" err="1"/>
              <a:t>kịch</a:t>
            </a:r>
            <a:r>
              <a:rPr lang="en-US" dirty="0"/>
              <a:t>, </a:t>
            </a:r>
            <a:r>
              <a:rPr lang="en-US" dirty="0" err="1"/>
              <a:t>đó</a:t>
            </a:r>
            <a:r>
              <a:rPr lang="en-US" dirty="0"/>
              <a:t> </a:t>
            </a:r>
            <a:r>
              <a:rPr lang="en-US" dirty="0" err="1"/>
              <a:t>là</a:t>
            </a:r>
            <a:r>
              <a:rPr lang="en-US" dirty="0"/>
              <a:t> </a:t>
            </a:r>
            <a:r>
              <a:rPr lang="en-US" dirty="0" err="1"/>
              <a:t>hành</a:t>
            </a:r>
            <a:r>
              <a:rPr lang="en-US" dirty="0"/>
              <a:t> </a:t>
            </a:r>
            <a:r>
              <a:rPr lang="en-US" dirty="0" err="1"/>
              <a:t>động</a:t>
            </a:r>
            <a:r>
              <a:rPr lang="en-US" dirty="0"/>
              <a:t> </a:t>
            </a:r>
            <a:r>
              <a:rPr lang="en-US" dirty="0" err="1"/>
              <a:t>kịch</a:t>
            </a:r>
            <a:r>
              <a:rPr lang="en-US" dirty="0"/>
              <a:t> </a:t>
            </a:r>
            <a:r>
              <a:rPr lang="en-US" dirty="0" err="1"/>
              <a:t>và</a:t>
            </a:r>
            <a:r>
              <a:rPr lang="en-US" dirty="0"/>
              <a:t> </a:t>
            </a:r>
            <a:r>
              <a:rPr lang="en-US" dirty="0" err="1"/>
              <a:t>liền</a:t>
            </a:r>
            <a:r>
              <a:rPr lang="en-US" dirty="0"/>
              <a:t> </a:t>
            </a:r>
            <a:r>
              <a:rPr lang="en-US" dirty="0" err="1"/>
              <a:t>với</a:t>
            </a:r>
            <a:r>
              <a:rPr lang="en-US" dirty="0"/>
              <a:t> </a:t>
            </a:r>
            <a:r>
              <a:rPr lang="en-US" dirty="0" err="1"/>
              <a:t>đó</a:t>
            </a:r>
            <a:r>
              <a:rPr lang="en-US" dirty="0"/>
              <a:t> </a:t>
            </a:r>
            <a:r>
              <a:rPr lang="en-US" dirty="0" err="1"/>
              <a:t>là</a:t>
            </a:r>
            <a:r>
              <a:rPr lang="en-US" dirty="0"/>
              <a:t> </a:t>
            </a:r>
            <a:r>
              <a:rPr lang="en-US" dirty="0" err="1"/>
              <a:t>xung</a:t>
            </a:r>
            <a:r>
              <a:rPr lang="en-US" dirty="0"/>
              <a:t> </a:t>
            </a:r>
            <a:r>
              <a:rPr lang="en-US" dirty="0" err="1"/>
              <a:t>đột</a:t>
            </a:r>
            <a:r>
              <a:rPr lang="en-US" dirty="0"/>
              <a:t> </a:t>
            </a:r>
            <a:r>
              <a:rPr lang="en-US" dirty="0" err="1"/>
              <a:t>kịch</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kịch</a:t>
            </a:r>
            <a:r>
              <a:rPr lang="en-US" dirty="0"/>
              <a:t> bao </a:t>
            </a:r>
            <a:r>
              <a:rPr lang="en-US" dirty="0" err="1"/>
              <a:t>giờ</a:t>
            </a:r>
            <a:r>
              <a:rPr lang="en-US" dirty="0"/>
              <a:t> </a:t>
            </a:r>
            <a:r>
              <a:rPr lang="en-US" dirty="0" err="1"/>
              <a:t>cũng</a:t>
            </a:r>
            <a:r>
              <a:rPr lang="en-US" dirty="0"/>
              <a:t> </a:t>
            </a:r>
            <a:r>
              <a:rPr lang="en-US" dirty="0" err="1"/>
              <a:t>được</a:t>
            </a:r>
            <a:r>
              <a:rPr lang="en-US" dirty="0"/>
              <a:t> </a:t>
            </a:r>
            <a:r>
              <a:rPr lang="en-US" dirty="0" err="1"/>
              <a:t>thúc</a:t>
            </a:r>
            <a:r>
              <a:rPr lang="en-US" dirty="0"/>
              <a:t> </a:t>
            </a:r>
            <a:r>
              <a:rPr lang="en-US" dirty="0" err="1"/>
              <a:t>đẩy</a:t>
            </a:r>
            <a:r>
              <a:rPr lang="en-US" dirty="0"/>
              <a:t> </a:t>
            </a:r>
            <a:r>
              <a:rPr lang="en-US" dirty="0" err="1"/>
              <a:t>bởi</a:t>
            </a:r>
            <a:r>
              <a:rPr lang="en-US" dirty="0"/>
              <a:t> ý </a:t>
            </a:r>
            <a:r>
              <a:rPr lang="en-US" dirty="0" err="1"/>
              <a:t>chí</a:t>
            </a:r>
            <a:r>
              <a:rPr lang="en-US" dirty="0"/>
              <a:t> (</a:t>
            </a:r>
            <a:r>
              <a:rPr lang="en-US" dirty="0" err="1"/>
              <a:t>động</a:t>
            </a:r>
            <a:r>
              <a:rPr lang="en-US" dirty="0"/>
              <a:t> </a:t>
            </a:r>
            <a:r>
              <a:rPr lang="en-US" dirty="0" err="1"/>
              <a:t>cơ</a:t>
            </a:r>
            <a:r>
              <a:rPr lang="en-US" dirty="0"/>
              <a:t>). </a:t>
            </a:r>
            <a:r>
              <a:rPr lang="en-US" dirty="0" err="1"/>
              <a:t>Ông</a:t>
            </a:r>
            <a:r>
              <a:rPr lang="en-US" dirty="0"/>
              <a:t> </a:t>
            </a:r>
            <a:r>
              <a:rPr lang="en-US" dirty="0" err="1"/>
              <a:t>Giuốc-đanh</a:t>
            </a:r>
            <a:r>
              <a:rPr lang="en-US" dirty="0"/>
              <a:t> </a:t>
            </a:r>
            <a:r>
              <a:rPr lang="en-US" dirty="0" err="1"/>
              <a:t>xuất</a:t>
            </a:r>
            <a:r>
              <a:rPr lang="en-US" dirty="0"/>
              <a:t> </a:t>
            </a:r>
            <a:r>
              <a:rPr lang="en-US" dirty="0" err="1"/>
              <a:t>phát</a:t>
            </a:r>
            <a:r>
              <a:rPr lang="en-US" dirty="0"/>
              <a:t> </a:t>
            </a:r>
            <a:r>
              <a:rPr lang="en-US" dirty="0" err="1"/>
              <a:t>từ</a:t>
            </a:r>
            <a:r>
              <a:rPr lang="en-US" dirty="0"/>
              <a:t> </a:t>
            </a:r>
            <a:r>
              <a:rPr lang="en-US" dirty="0" err="1"/>
              <a:t>mục</a:t>
            </a:r>
            <a:r>
              <a:rPr lang="en-US" dirty="0"/>
              <a:t> </a:t>
            </a:r>
            <a:r>
              <a:rPr lang="en-US" dirty="0" err="1"/>
              <a:t>đích</a:t>
            </a:r>
            <a:r>
              <a:rPr lang="en-US" dirty="0"/>
              <a:t> </a:t>
            </a:r>
            <a:r>
              <a:rPr lang="en-US" dirty="0" err="1"/>
              <a:t>muốn</a:t>
            </a:r>
            <a:r>
              <a:rPr lang="en-US" dirty="0"/>
              <a:t> </a:t>
            </a:r>
            <a:r>
              <a:rPr lang="en-US" dirty="0" err="1"/>
              <a:t>được</a:t>
            </a:r>
            <a:r>
              <a:rPr lang="en-US" dirty="0"/>
              <a:t> </a:t>
            </a:r>
            <a:r>
              <a:rPr lang="en-US" dirty="0" err="1"/>
              <a:t>trở</a:t>
            </a:r>
            <a:r>
              <a:rPr lang="en-US" dirty="0"/>
              <a:t> </a:t>
            </a:r>
            <a:r>
              <a:rPr lang="en-US" dirty="0" err="1"/>
              <a:t>thành</a:t>
            </a:r>
            <a:r>
              <a:rPr lang="en-US" dirty="0"/>
              <a:t> </a:t>
            </a:r>
            <a:r>
              <a:rPr lang="en-US" dirty="0" err="1"/>
              <a:t>quý</a:t>
            </a:r>
            <a:r>
              <a:rPr lang="en-US" dirty="0"/>
              <a:t> </a:t>
            </a:r>
            <a:r>
              <a:rPr lang="en-US" dirty="0" err="1"/>
              <a:t>tộc</a:t>
            </a:r>
            <a:r>
              <a:rPr lang="en-US" dirty="0"/>
              <a:t> (</a:t>
            </a:r>
            <a:r>
              <a:rPr lang="en-US" dirty="0" err="1"/>
              <a:t>động</a:t>
            </a:r>
            <a:r>
              <a:rPr lang="en-US" dirty="0"/>
              <a:t> </a:t>
            </a:r>
            <a:r>
              <a:rPr lang="en-US" dirty="0" err="1"/>
              <a:t>cơ</a:t>
            </a:r>
            <a:r>
              <a:rPr lang="en-US" dirty="0"/>
              <a:t>) </a:t>
            </a:r>
            <a:r>
              <a:rPr lang="en-US" dirty="0" err="1"/>
              <a:t>mà</a:t>
            </a:r>
            <a:r>
              <a:rPr lang="en-US" dirty="0"/>
              <a:t> </a:t>
            </a:r>
            <a:r>
              <a:rPr lang="en-US" dirty="0" err="1"/>
              <a:t>có</a:t>
            </a:r>
            <a:r>
              <a:rPr lang="en-US" dirty="0"/>
              <a:t> </a:t>
            </a:r>
            <a:r>
              <a:rPr lang="en-US" dirty="0" err="1"/>
              <a:t>chuỗi</a:t>
            </a:r>
            <a:r>
              <a:rPr lang="en-US" dirty="0"/>
              <a:t> </a:t>
            </a:r>
            <a:r>
              <a:rPr lang="en-US" dirty="0" err="1"/>
              <a:t>hành</a:t>
            </a:r>
            <a:r>
              <a:rPr lang="en-US" dirty="0"/>
              <a:t> </a:t>
            </a:r>
            <a:r>
              <a:rPr lang="en-US" dirty="0" err="1"/>
              <a:t>động</a:t>
            </a:r>
            <a:r>
              <a:rPr lang="en-US" dirty="0"/>
              <a:t> </a:t>
            </a:r>
            <a:r>
              <a:rPr lang="en-US" dirty="0" err="1"/>
              <a:t>như</a:t>
            </a:r>
            <a:r>
              <a:rPr lang="en-US" dirty="0"/>
              <a:t> </a:t>
            </a:r>
            <a:r>
              <a:rPr lang="en-US" dirty="0" err="1"/>
              <a:t>mời</a:t>
            </a:r>
            <a:r>
              <a:rPr lang="en-US" dirty="0"/>
              <a:t> </a:t>
            </a:r>
            <a:r>
              <a:rPr lang="en-US" dirty="0" err="1"/>
              <a:t>thầy</a:t>
            </a:r>
            <a:r>
              <a:rPr lang="en-US" dirty="0"/>
              <a:t> </a:t>
            </a:r>
            <a:r>
              <a:rPr lang="en-US" dirty="0" err="1"/>
              <a:t>dạy</a:t>
            </a:r>
            <a:r>
              <a:rPr lang="en-US" dirty="0"/>
              <a:t> </a:t>
            </a:r>
            <a:r>
              <a:rPr lang="en-US" dirty="0" err="1"/>
              <a:t>múa</a:t>
            </a:r>
            <a:r>
              <a:rPr lang="en-US" dirty="0"/>
              <a:t>, </a:t>
            </a:r>
            <a:r>
              <a:rPr lang="en-US" dirty="0" err="1"/>
              <a:t>nhạc</a:t>
            </a:r>
            <a:r>
              <a:rPr lang="en-US" dirty="0"/>
              <a:t>, </a:t>
            </a:r>
            <a:r>
              <a:rPr lang="en-US" dirty="0" err="1"/>
              <a:t>triết</a:t>
            </a:r>
            <a:r>
              <a:rPr lang="en-US" dirty="0"/>
              <a:t>; may </a:t>
            </a:r>
            <a:r>
              <a:rPr lang="en-US" dirty="0" err="1"/>
              <a:t>và</a:t>
            </a:r>
            <a:r>
              <a:rPr lang="en-US" dirty="0"/>
              <a:t> </a:t>
            </a:r>
            <a:r>
              <a:rPr lang="en-US" dirty="0" err="1"/>
              <a:t>mặc</a:t>
            </a:r>
            <a:r>
              <a:rPr lang="en-US" dirty="0"/>
              <a:t> </a:t>
            </a:r>
            <a:r>
              <a:rPr lang="en-US" dirty="0" err="1"/>
              <a:t>trang</a:t>
            </a:r>
            <a:r>
              <a:rPr lang="en-US" dirty="0"/>
              <a:t> </a:t>
            </a:r>
            <a:r>
              <a:rPr lang="en-US" dirty="0" err="1"/>
              <a:t>phục</a:t>
            </a:r>
            <a:r>
              <a:rPr lang="en-US" dirty="0"/>
              <a:t> </a:t>
            </a:r>
            <a:r>
              <a:rPr lang="en-US" dirty="0" err="1"/>
              <a:t>quý</a:t>
            </a:r>
            <a:r>
              <a:rPr lang="en-US" dirty="0"/>
              <a:t> </a:t>
            </a:r>
            <a:r>
              <a:rPr lang="en-US" dirty="0" err="1"/>
              <a:t>tộc</a:t>
            </a:r>
            <a:r>
              <a:rPr lang="en-US" dirty="0"/>
              <a:t>; </a:t>
            </a:r>
            <a:r>
              <a:rPr lang="en-US" dirty="0" err="1"/>
              <a:t>kết</a:t>
            </a:r>
            <a:r>
              <a:rPr lang="en-US" dirty="0"/>
              <a:t> </a:t>
            </a:r>
            <a:r>
              <a:rPr lang="en-US" dirty="0" err="1"/>
              <a:t>thân</a:t>
            </a:r>
            <a:r>
              <a:rPr lang="en-US" dirty="0"/>
              <a:t> </a:t>
            </a:r>
            <a:r>
              <a:rPr lang="en-US" dirty="0" err="1"/>
              <a:t>với</a:t>
            </a:r>
            <a:r>
              <a:rPr lang="en-US" dirty="0"/>
              <a:t> </a:t>
            </a:r>
            <a:r>
              <a:rPr lang="en-US" dirty="0" err="1"/>
              <a:t>qúy</a:t>
            </a:r>
            <a:r>
              <a:rPr lang="en-US" dirty="0"/>
              <a:t> </a:t>
            </a:r>
            <a:r>
              <a:rPr lang="en-US" dirty="0" err="1"/>
              <a:t>tộc</a:t>
            </a:r>
            <a:r>
              <a:rPr lang="en-US" dirty="0"/>
              <a:t>; </a:t>
            </a:r>
            <a:r>
              <a:rPr lang="en-US" dirty="0" err="1"/>
              <a:t>phản</a:t>
            </a:r>
            <a:r>
              <a:rPr lang="en-US" dirty="0"/>
              <a:t> </a:t>
            </a:r>
            <a:r>
              <a:rPr lang="en-US" dirty="0" err="1"/>
              <a:t>đối</a:t>
            </a:r>
            <a:r>
              <a:rPr lang="en-US" dirty="0"/>
              <a:t> con </a:t>
            </a:r>
            <a:r>
              <a:rPr lang="en-US" dirty="0" err="1"/>
              <a:t>gái</a:t>
            </a:r>
            <a:r>
              <a:rPr lang="en-US" dirty="0"/>
              <a:t> </a:t>
            </a:r>
            <a:r>
              <a:rPr lang="en-US" dirty="0" err="1"/>
              <a:t>lấy</a:t>
            </a:r>
            <a:r>
              <a:rPr lang="en-US" dirty="0"/>
              <a:t> </a:t>
            </a:r>
            <a:r>
              <a:rPr lang="en-US" dirty="0" err="1"/>
              <a:t>người</a:t>
            </a:r>
            <a:r>
              <a:rPr lang="en-US" dirty="0"/>
              <a:t> </a:t>
            </a:r>
            <a:r>
              <a:rPr lang="en-US" dirty="0" err="1"/>
              <a:t>không</a:t>
            </a:r>
            <a:r>
              <a:rPr lang="en-US" dirty="0"/>
              <a:t> </a:t>
            </a:r>
            <a:r>
              <a:rPr lang="en-US" dirty="0" err="1"/>
              <a:t>thuộc</a:t>
            </a:r>
            <a:r>
              <a:rPr lang="en-US" dirty="0"/>
              <a:t> </a:t>
            </a:r>
            <a:r>
              <a:rPr lang="en-US" dirty="0" err="1"/>
              <a:t>hàng</a:t>
            </a:r>
            <a:r>
              <a:rPr lang="en-US" dirty="0"/>
              <a:t> </a:t>
            </a:r>
            <a:r>
              <a:rPr lang="en-US" dirty="0" err="1"/>
              <a:t>quý</a:t>
            </a:r>
            <a:r>
              <a:rPr lang="en-US" dirty="0"/>
              <a:t> </a:t>
            </a:r>
            <a:r>
              <a:rPr lang="en-US" dirty="0" err="1"/>
              <a:t>tộc</a:t>
            </a:r>
            <a:r>
              <a:rPr lang="en-US" dirty="0"/>
              <a:t>, </a:t>
            </a:r>
            <a:r>
              <a:rPr lang="en-US" dirty="0" err="1"/>
              <a:t>chấp</a:t>
            </a:r>
            <a:r>
              <a:rPr lang="en-US" dirty="0"/>
              <a:t> </a:t>
            </a:r>
            <a:r>
              <a:rPr lang="en-US" dirty="0" err="1"/>
              <a:t>nhận</a:t>
            </a:r>
            <a:r>
              <a:rPr lang="en-US" dirty="0"/>
              <a:t> </a:t>
            </a:r>
            <a:r>
              <a:rPr lang="en-US" dirty="0" err="1"/>
              <a:t>việc</a:t>
            </a:r>
            <a:r>
              <a:rPr lang="en-US" dirty="0"/>
              <a:t> </a:t>
            </a:r>
            <a:r>
              <a:rPr lang="en-US" dirty="0" err="1"/>
              <a:t>kết</a:t>
            </a:r>
            <a:r>
              <a:rPr lang="en-US" dirty="0"/>
              <a:t> </a:t>
            </a:r>
            <a:r>
              <a:rPr lang="en-US" dirty="0" err="1"/>
              <a:t>hôn</a:t>
            </a:r>
            <a:r>
              <a:rPr lang="en-US" dirty="0"/>
              <a:t> </a:t>
            </a:r>
            <a:r>
              <a:rPr lang="en-US" dirty="0" err="1"/>
              <a:t>của</a:t>
            </a:r>
            <a:r>
              <a:rPr lang="en-US" dirty="0"/>
              <a:t> con </a:t>
            </a:r>
            <a:r>
              <a:rPr lang="en-US" dirty="0" err="1"/>
              <a:t>gái</a:t>
            </a:r>
            <a:r>
              <a:rPr lang="en-US" dirty="0"/>
              <a:t> </a:t>
            </a:r>
            <a:r>
              <a:rPr lang="en-US" dirty="0" err="1"/>
              <a:t>vì</a:t>
            </a:r>
            <a:r>
              <a:rPr lang="en-US" dirty="0"/>
              <a:t> </a:t>
            </a:r>
            <a:r>
              <a:rPr lang="en-US" dirty="0" err="1"/>
              <a:t>tưởng</a:t>
            </a:r>
            <a:r>
              <a:rPr lang="en-US" dirty="0"/>
              <a:t> </a:t>
            </a:r>
            <a:r>
              <a:rPr lang="en-US" dirty="0" err="1"/>
              <a:t>người</a:t>
            </a:r>
            <a:r>
              <a:rPr lang="en-US" dirty="0"/>
              <a:t> </a:t>
            </a:r>
            <a:r>
              <a:rPr lang="en-US" dirty="0" err="1"/>
              <a:t>cầu</a:t>
            </a:r>
            <a:r>
              <a:rPr lang="en-US" dirty="0"/>
              <a:t> </a:t>
            </a:r>
            <a:r>
              <a:rPr lang="en-US" dirty="0" err="1"/>
              <a:t>hôn</a:t>
            </a:r>
            <a:r>
              <a:rPr lang="en-US" dirty="0"/>
              <a:t> </a:t>
            </a:r>
            <a:r>
              <a:rPr lang="en-US" dirty="0" err="1"/>
              <a:t>là</a:t>
            </a:r>
            <a:r>
              <a:rPr lang="en-US" dirty="0"/>
              <a:t> </a:t>
            </a:r>
            <a:r>
              <a:rPr lang="en-US" dirty="0" err="1"/>
              <a:t>hoàng</a:t>
            </a:r>
            <a:r>
              <a:rPr lang="en-US" dirty="0"/>
              <a:t> </a:t>
            </a:r>
            <a:r>
              <a:rPr lang="en-US" dirty="0" err="1"/>
              <a:t>tử</a:t>
            </a:r>
            <a:r>
              <a:rPr lang="en-US" dirty="0"/>
              <a:t>;… Ở </a:t>
            </a:r>
            <a:r>
              <a:rPr lang="en-US" dirty="0" err="1"/>
              <a:t>đoạn</a:t>
            </a:r>
            <a:r>
              <a:rPr lang="en-US" dirty="0"/>
              <a:t> </a:t>
            </a:r>
            <a:r>
              <a:rPr lang="en-US" dirty="0" err="1"/>
              <a:t>trích</a:t>
            </a:r>
            <a:r>
              <a:rPr lang="en-US" dirty="0"/>
              <a:t> </a:t>
            </a:r>
            <a:r>
              <a:rPr lang="en-US" dirty="0" err="1"/>
              <a:t>này</a:t>
            </a:r>
            <a:r>
              <a:rPr lang="en-US" dirty="0"/>
              <a:t>, </a:t>
            </a:r>
            <a:r>
              <a:rPr lang="en-US" dirty="0" err="1"/>
              <a:t>hành</a:t>
            </a:r>
            <a:r>
              <a:rPr lang="en-US" dirty="0"/>
              <a:t> </a:t>
            </a:r>
            <a:r>
              <a:rPr lang="en-US" dirty="0" err="1"/>
              <a:t>động</a:t>
            </a:r>
            <a:r>
              <a:rPr lang="en-US" dirty="0"/>
              <a:t> </a:t>
            </a:r>
            <a:r>
              <a:rPr lang="en-US" dirty="0" err="1"/>
              <a:t>chính</a:t>
            </a:r>
            <a:r>
              <a:rPr lang="en-US" dirty="0"/>
              <a:t> </a:t>
            </a:r>
            <a:r>
              <a:rPr lang="en-US" dirty="0" err="1"/>
              <a:t>là</a:t>
            </a:r>
            <a:r>
              <a:rPr lang="en-US" dirty="0"/>
              <a:t> </a:t>
            </a:r>
            <a:r>
              <a:rPr lang="en-US" dirty="0" err="1"/>
              <a:t>mặc</a:t>
            </a:r>
            <a:r>
              <a:rPr lang="en-US" dirty="0"/>
              <a:t> </a:t>
            </a:r>
            <a:r>
              <a:rPr lang="en-US" dirty="0" err="1"/>
              <a:t>trang</a:t>
            </a:r>
            <a:r>
              <a:rPr lang="en-US" dirty="0"/>
              <a:t> </a:t>
            </a:r>
            <a:r>
              <a:rPr lang="en-US" dirty="0" err="1"/>
              <a:t>phục</a:t>
            </a:r>
            <a:r>
              <a:rPr lang="en-US" dirty="0"/>
              <a:t>. </a:t>
            </a:r>
            <a:r>
              <a:rPr lang="en-US" dirty="0" err="1"/>
              <a:t>Từ</a:t>
            </a:r>
            <a:r>
              <a:rPr lang="en-US" dirty="0"/>
              <a:t> </a:t>
            </a:r>
            <a:r>
              <a:rPr lang="en-US" dirty="0" err="1"/>
              <a:t>hành</a:t>
            </a:r>
            <a:r>
              <a:rPr lang="en-US" dirty="0"/>
              <a:t> </a:t>
            </a:r>
            <a:r>
              <a:rPr lang="en-US" dirty="0" err="1"/>
              <a:t>động</a:t>
            </a:r>
            <a:r>
              <a:rPr lang="en-US" dirty="0"/>
              <a:t> </a:t>
            </a:r>
            <a:r>
              <a:rPr lang="en-US" dirty="0" err="1"/>
              <a:t>chính</a:t>
            </a:r>
            <a:r>
              <a:rPr lang="en-US" dirty="0"/>
              <a:t> (</a:t>
            </a:r>
            <a:r>
              <a:rPr lang="en-US" dirty="0" err="1"/>
              <a:t>xuyên</a:t>
            </a:r>
            <a:r>
              <a:rPr lang="en-US" dirty="0"/>
              <a:t> </a:t>
            </a:r>
            <a:r>
              <a:rPr lang="en-US" dirty="0" err="1"/>
              <a:t>suốt</a:t>
            </a:r>
            <a:r>
              <a:rPr lang="en-US" dirty="0"/>
              <a:t>), </a:t>
            </a:r>
            <a:r>
              <a:rPr lang="en-US" dirty="0" err="1"/>
              <a:t>xuất</a:t>
            </a:r>
            <a:r>
              <a:rPr lang="en-US" dirty="0"/>
              <a:t> </a:t>
            </a:r>
            <a:r>
              <a:rPr lang="en-US" dirty="0" err="1"/>
              <a:t>hiện</a:t>
            </a:r>
            <a:r>
              <a:rPr lang="en-US" dirty="0"/>
              <a:t> </a:t>
            </a:r>
            <a:r>
              <a:rPr lang="en-US" dirty="0" err="1"/>
              <a:t>hàng</a:t>
            </a:r>
            <a:r>
              <a:rPr lang="en-US" dirty="0"/>
              <a:t> </a:t>
            </a:r>
            <a:r>
              <a:rPr lang="en-US" dirty="0" err="1"/>
              <a:t>loạt</a:t>
            </a:r>
            <a:r>
              <a:rPr lang="en-US" dirty="0"/>
              <a:t> </a:t>
            </a:r>
            <a:r>
              <a:rPr lang="en-US" dirty="0" err="1"/>
              <a:t>hành</a:t>
            </a:r>
            <a:r>
              <a:rPr lang="en-US" dirty="0"/>
              <a:t> </a:t>
            </a:r>
            <a:r>
              <a:rPr lang="en-US" dirty="0" err="1"/>
              <a:t>động</a:t>
            </a:r>
            <a:r>
              <a:rPr lang="en-US" dirty="0"/>
              <a:t> </a:t>
            </a:r>
            <a:r>
              <a:rPr lang="en-US" dirty="0" err="1"/>
              <a:t>nhỏ</a:t>
            </a:r>
            <a:r>
              <a:rPr lang="en-US" dirty="0"/>
              <a:t>. </a:t>
            </a:r>
            <a:r>
              <a:rPr lang="en-US" dirty="0" err="1"/>
              <a:t>Các</a:t>
            </a:r>
            <a:r>
              <a:rPr lang="en-US" dirty="0"/>
              <a:t> </a:t>
            </a:r>
            <a:r>
              <a:rPr lang="en-US" dirty="0" err="1"/>
              <a:t>hành</a:t>
            </a:r>
            <a:r>
              <a:rPr lang="en-US" dirty="0"/>
              <a:t> </a:t>
            </a:r>
            <a:r>
              <a:rPr lang="en-US" dirty="0" err="1"/>
              <a:t>động</a:t>
            </a:r>
            <a:r>
              <a:rPr lang="en-US" dirty="0"/>
              <a:t> </a:t>
            </a:r>
            <a:r>
              <a:rPr lang="en-US" dirty="0" err="1"/>
              <a:t>nhỏ</a:t>
            </a:r>
            <a:r>
              <a:rPr lang="en-US" dirty="0"/>
              <a:t> </a:t>
            </a:r>
            <a:r>
              <a:rPr lang="en-US" dirty="0" err="1"/>
              <a:t>phản</a:t>
            </a:r>
            <a:r>
              <a:rPr lang="en-US" dirty="0"/>
              <a:t> </a:t>
            </a:r>
            <a:r>
              <a:rPr lang="en-US" dirty="0" err="1"/>
              <a:t>ánh</a:t>
            </a:r>
            <a:r>
              <a:rPr lang="en-US" dirty="0"/>
              <a:t> </a:t>
            </a:r>
            <a:r>
              <a:rPr lang="en-US" dirty="0" err="1"/>
              <a:t>quan</a:t>
            </a:r>
            <a:r>
              <a:rPr lang="en-US" dirty="0"/>
              <a:t> </a:t>
            </a:r>
            <a:r>
              <a:rPr lang="en-US" dirty="0" err="1"/>
              <a:t>hệ</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chính</a:t>
            </a:r>
            <a:r>
              <a:rPr lang="en-US" dirty="0"/>
              <a:t> </a:t>
            </a:r>
            <a:r>
              <a:rPr lang="en-US" dirty="0" err="1"/>
              <a:t>với</a:t>
            </a:r>
            <a:r>
              <a:rPr lang="en-US" dirty="0"/>
              <a:t> </a:t>
            </a:r>
            <a:r>
              <a:rPr lang="en-US" dirty="0" err="1"/>
              <a:t>các</a:t>
            </a:r>
            <a:r>
              <a:rPr lang="en-US" dirty="0"/>
              <a:t> </a:t>
            </a:r>
            <a:r>
              <a:rPr lang="en-US" dirty="0" err="1"/>
              <a:t>nhân</a:t>
            </a:r>
            <a:r>
              <a:rPr lang="en-US" dirty="0"/>
              <a:t> </a:t>
            </a:r>
            <a:r>
              <a:rPr lang="en-US" dirty="0" err="1"/>
              <a:t>vật</a:t>
            </a:r>
            <a:r>
              <a:rPr lang="en-US" dirty="0"/>
              <a:t> </a:t>
            </a:r>
            <a:r>
              <a:rPr lang="en-US" dirty="0" err="1"/>
              <a:t>khác</a:t>
            </a:r>
            <a:r>
              <a:rPr lang="en-US" dirty="0"/>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1200" kern="0" noProof="0"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1200" i="1"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bất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cập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thỏa</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hiệp</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may &gt;&lt;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ve</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vuốt</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lúc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lúc</a:t>
            </a:r>
            <a:r>
              <a:rPr lang="en-US" sz="1200" kern="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dirty="0" err="1">
                <a:latin typeface="Times New Roman" panose="02020603050405020304" pitchFamily="18" charset="0"/>
                <a:ea typeface="Cambria" panose="02040503050406030204" pitchFamily="18" charset="0"/>
                <a:cs typeface="Times New Roman" panose="02020603050405020304" pitchFamily="18" charset="0"/>
              </a:rPr>
              <a:t>lùi</a:t>
            </a:r>
            <a:r>
              <a:rPr lang="en-US" sz="1200" kern="0"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Thợ</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bạn</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với</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Giuốc-đanh</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các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danh</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xưng</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quý</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lừa</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mị</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danh</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ảo</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&gt;&lt;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đắc</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ý,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mất</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1200" kern="0" noProof="0" dirty="0" err="1">
                <a:latin typeface="Times New Roman" panose="02020603050405020304" pitchFamily="18" charset="0"/>
                <a:ea typeface="Cambria" panose="02040503050406030204" pitchFamily="18" charset="0"/>
                <a:cs typeface="Times New Roman" panose="02020603050405020304" pitchFamily="18" charset="0"/>
              </a:rPr>
              <a:t>thật</a:t>
            </a:r>
            <a:r>
              <a:rPr lang="en-US" sz="1200" kern="0" noProof="0"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Giuốc-đanh</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với</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Ni-</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côn</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sai</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bảo</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quát</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mắng</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dọa</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đánh</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&gt;&lt;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cười</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xin</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được</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cười</a:t>
            </a:r>
            <a:r>
              <a:rPr kumimoji="0" lang="en-US" sz="12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Từ</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việc</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phân</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tích</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hành</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động</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các</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nhân</a:t>
            </a:r>
            <a:r>
              <a:rPr kumimoji="0" lang="en-US" sz="1200" b="0" i="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200" b="0" i="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vậ</a:t>
            </a:r>
            <a:r>
              <a:rPr lang="en-US" sz="1200" i="1" kern="0" dirty="0">
                <a:latin typeface="Times New Roman" panose="02020603050405020304" pitchFamily="18" charset="0"/>
                <a:ea typeface="Cambria" panose="02040503050406030204" pitchFamily="18" charset="0"/>
                <a:cs typeface="Times New Roman" panose="02020603050405020304" pitchFamily="18" charset="0"/>
              </a:rPr>
              <a:t>t, </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thức</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lên</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cơ</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mong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trở</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quý</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tộc</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háo</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danh</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thiếu</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hiểu</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biết</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mê</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muội</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thức</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đây</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giữa</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khả</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năng</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ý </a:t>
            </a:r>
            <a:r>
              <a:rPr lang="en-US" sz="1200" i="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đồ</a:t>
            </a:r>
            <a:r>
              <a:rPr lang="en-US" sz="1200" i="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endParaRPr kumimoji="0" lang="en-US" sz="1200" b="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pPr>
            <a:endParaRPr lang="en-US" sz="1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183EB4-F8EF-42A4-B2D5-5BA00E308574}" type="slidenum">
              <a:rPr lang="en-US" smtClean="0"/>
              <a:t>45</a:t>
            </a:fld>
            <a:endParaRPr lang="en-US"/>
          </a:p>
        </p:txBody>
      </p:sp>
    </p:spTree>
    <p:extLst>
      <p:ext uri="{BB962C8B-B14F-4D97-AF65-F5344CB8AC3E}">
        <p14:creationId xmlns:p14="http://schemas.microsoft.com/office/powerpoint/2010/main" val="1141761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đặt</a:t>
            </a:r>
            <a:r>
              <a:rPr lang="en-US" dirty="0"/>
              <a:t> </a:t>
            </a:r>
            <a:r>
              <a:rPr lang="en-US" dirty="0" err="1"/>
              <a:t>câu</a:t>
            </a:r>
            <a:r>
              <a:rPr lang="en-US" dirty="0"/>
              <a:t> </a:t>
            </a:r>
            <a:r>
              <a:rPr lang="en-US" dirty="0" err="1"/>
              <a:t>hỏi</a:t>
            </a:r>
            <a:r>
              <a:rPr lang="en-US" dirty="0"/>
              <a:t> </a:t>
            </a:r>
            <a:r>
              <a:rPr lang="en-US" dirty="0" err="1"/>
              <a:t>để</a:t>
            </a:r>
            <a:r>
              <a:rPr lang="en-US" dirty="0"/>
              <a:t> HS </a:t>
            </a:r>
            <a:r>
              <a:rPr lang="en-US" dirty="0" err="1"/>
              <a:t>tổng</a:t>
            </a:r>
            <a:r>
              <a:rPr lang="en-US" dirty="0"/>
              <a:t> </a:t>
            </a:r>
            <a:r>
              <a:rPr lang="en-US" dirty="0" err="1"/>
              <a:t>hợp</a:t>
            </a:r>
            <a:r>
              <a:rPr lang="en-US" dirty="0"/>
              <a:t>, </a:t>
            </a:r>
            <a:r>
              <a:rPr lang="en-US" dirty="0" err="1"/>
              <a:t>hình</a:t>
            </a:r>
            <a:r>
              <a:rPr lang="en-US" dirty="0"/>
              <a:t> dung </a:t>
            </a:r>
            <a:r>
              <a:rPr lang="en-US" dirty="0" err="1"/>
              <a:t>về</a:t>
            </a:r>
            <a:r>
              <a:rPr lang="en-US" dirty="0"/>
              <a:t> </a:t>
            </a:r>
            <a:r>
              <a:rPr lang="en-US" dirty="0" err="1"/>
              <a:t>chân</a:t>
            </a:r>
            <a:r>
              <a:rPr lang="en-US" dirty="0"/>
              <a:t> dung </a:t>
            </a:r>
            <a:r>
              <a:rPr lang="en-US" dirty="0" err="1"/>
              <a:t>của</a:t>
            </a:r>
            <a:r>
              <a:rPr lang="en-US" dirty="0"/>
              <a:t> </a:t>
            </a:r>
            <a:r>
              <a:rPr lang="en-US" dirty="0" err="1"/>
              <a:t>ông</a:t>
            </a:r>
            <a:r>
              <a:rPr lang="en-US" dirty="0"/>
              <a:t> </a:t>
            </a:r>
            <a:r>
              <a:rPr lang="en-US" dirty="0" err="1"/>
              <a:t>Giuốc-đanh</a:t>
            </a:r>
            <a:r>
              <a:rPr lang="en-US" dirty="0"/>
              <a:t> </a:t>
            </a:r>
            <a:r>
              <a:rPr lang="en-US" dirty="0" err="1"/>
              <a:t>thể</a:t>
            </a:r>
            <a:r>
              <a:rPr lang="en-US" dirty="0"/>
              <a:t> </a:t>
            </a:r>
            <a:r>
              <a:rPr lang="en-US" dirty="0" err="1"/>
              <a:t>hiện</a:t>
            </a:r>
            <a:r>
              <a:rPr lang="en-US" dirty="0"/>
              <a:t> qua </a:t>
            </a:r>
            <a:r>
              <a:rPr lang="en-US" dirty="0" err="1"/>
              <a:t>đoạn</a:t>
            </a:r>
            <a:r>
              <a:rPr lang="en-US" dirty="0"/>
              <a:t> </a:t>
            </a:r>
            <a:r>
              <a:rPr lang="en-US" dirty="0" err="1"/>
              <a:t>trích</a:t>
            </a:r>
            <a:r>
              <a:rPr lang="en-US" dirty="0"/>
              <a:t>. </a:t>
            </a:r>
            <a:r>
              <a:rPr lang="en-US" dirty="0" err="1"/>
              <a:t>Từ</a:t>
            </a:r>
            <a:r>
              <a:rPr lang="en-US" dirty="0"/>
              <a:t> </a:t>
            </a:r>
            <a:r>
              <a:rPr lang="en-US" dirty="0" err="1"/>
              <a:t>đó</a:t>
            </a:r>
            <a:r>
              <a:rPr lang="en-US" dirty="0"/>
              <a:t>, </a:t>
            </a:r>
            <a:r>
              <a:rPr lang="en-US" dirty="0" err="1"/>
              <a:t>rút</a:t>
            </a:r>
            <a:r>
              <a:rPr lang="en-US" dirty="0"/>
              <a:t> </a:t>
            </a:r>
            <a:r>
              <a:rPr lang="en-US" dirty="0" err="1"/>
              <a:t>ra</a:t>
            </a:r>
            <a:r>
              <a:rPr lang="en-US" dirty="0"/>
              <a:t> </a:t>
            </a:r>
            <a:r>
              <a:rPr lang="en-US" dirty="0" err="1"/>
              <a:t>nhận</a:t>
            </a:r>
            <a:r>
              <a:rPr lang="en-US" dirty="0"/>
              <a:t> </a:t>
            </a:r>
            <a:r>
              <a:rPr lang="en-US" dirty="0" err="1"/>
              <a:t>xét</a:t>
            </a:r>
            <a:r>
              <a:rPr lang="en-US" dirty="0"/>
              <a:t>, </a:t>
            </a:r>
            <a:r>
              <a:rPr lang="en-US" dirty="0" err="1"/>
              <a:t>đánh</a:t>
            </a:r>
            <a:r>
              <a:rPr lang="en-US" dirty="0"/>
              <a:t> </a:t>
            </a:r>
            <a:r>
              <a:rPr lang="en-US" dirty="0" err="1"/>
              <a:t>giá</a:t>
            </a:r>
            <a:r>
              <a:rPr lang="en-US" dirty="0"/>
              <a:t> </a:t>
            </a:r>
            <a:r>
              <a:rPr lang="en-US" dirty="0" err="1"/>
              <a:t>chung</a:t>
            </a:r>
            <a:r>
              <a:rPr lang="en-US" dirty="0"/>
              <a:t> </a:t>
            </a:r>
            <a:r>
              <a:rPr lang="en-US" dirty="0" err="1"/>
              <a:t>về</a:t>
            </a:r>
            <a:r>
              <a:rPr lang="en-US" dirty="0"/>
              <a:t> </a:t>
            </a:r>
            <a:r>
              <a:rPr lang="en-US" dirty="0" err="1"/>
              <a:t>nhân</a:t>
            </a:r>
            <a:r>
              <a:rPr lang="en-US" dirty="0"/>
              <a:t> </a:t>
            </a:r>
            <a:r>
              <a:rPr lang="en-US" dirty="0" err="1"/>
              <a:t>vật</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46</a:t>
            </a:fld>
            <a:endParaRPr lang="en-US"/>
          </a:p>
        </p:txBody>
      </p:sp>
    </p:spTree>
    <p:extLst>
      <p:ext uri="{BB962C8B-B14F-4D97-AF65-F5344CB8AC3E}">
        <p14:creationId xmlns:p14="http://schemas.microsoft.com/office/powerpoint/2010/main" val="3507908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47</a:t>
            </a:fld>
            <a:endParaRPr lang="en-US"/>
          </a:p>
        </p:txBody>
      </p:sp>
    </p:spTree>
    <p:extLst>
      <p:ext uri="{BB962C8B-B14F-4D97-AF65-F5344CB8AC3E}">
        <p14:creationId xmlns:p14="http://schemas.microsoft.com/office/powerpoint/2010/main" val="3432659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PHT</a:t>
            </a:r>
          </a:p>
        </p:txBody>
      </p:sp>
      <p:sp>
        <p:nvSpPr>
          <p:cNvPr id="4" name="Slide Number Placeholder 3"/>
          <p:cNvSpPr>
            <a:spLocks noGrp="1"/>
          </p:cNvSpPr>
          <p:nvPr>
            <p:ph type="sldNum" sz="quarter" idx="5"/>
          </p:nvPr>
        </p:nvSpPr>
        <p:spPr/>
        <p:txBody>
          <a:bodyPr/>
          <a:lstStyle/>
          <a:p>
            <a:fld id="{1F183EB4-F8EF-42A4-B2D5-5BA00E308574}" type="slidenum">
              <a:rPr lang="en-US" smtClean="0"/>
              <a:t>7</a:t>
            </a:fld>
            <a:endParaRPr lang="en-US"/>
          </a:p>
        </p:txBody>
      </p:sp>
    </p:spTree>
    <p:extLst>
      <p:ext uri="{BB962C8B-B14F-4D97-AF65-F5344CB8AC3E}">
        <p14:creationId xmlns:p14="http://schemas.microsoft.com/office/powerpoint/2010/main" val="38453210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thảo</a:t>
            </a:r>
            <a:r>
              <a:rPr lang="en-US" dirty="0"/>
              <a:t> </a:t>
            </a:r>
            <a:r>
              <a:rPr lang="en-US" dirty="0" err="1"/>
              <a:t>luận</a:t>
            </a:r>
            <a:r>
              <a:rPr lang="en-US" dirty="0"/>
              <a:t> </a:t>
            </a:r>
            <a:r>
              <a:rPr lang="en-US" dirty="0" err="1"/>
              <a:t>là</a:t>
            </a:r>
            <a:r>
              <a:rPr lang="en-US" dirty="0"/>
              <a:t> </a:t>
            </a:r>
            <a:r>
              <a:rPr lang="en-US" dirty="0" err="1"/>
              <a:t>phần</a:t>
            </a:r>
            <a:r>
              <a:rPr lang="en-US" dirty="0"/>
              <a:t> </a:t>
            </a:r>
            <a:r>
              <a:rPr lang="en-US" dirty="0" err="1"/>
              <a:t>chốt</a:t>
            </a:r>
            <a:r>
              <a:rPr lang="en-US" dirty="0"/>
              <a:t> </a:t>
            </a:r>
            <a:r>
              <a:rPr lang="en-US" dirty="0" err="1"/>
              <a:t>ghi</a:t>
            </a:r>
            <a:r>
              <a:rPr lang="en-US" dirty="0"/>
              <a:t> </a:t>
            </a:r>
            <a:r>
              <a:rPr lang="en-US" dirty="0" err="1"/>
              <a:t>bài</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48</a:t>
            </a:fld>
            <a:endParaRPr lang="en-US"/>
          </a:p>
        </p:txBody>
      </p:sp>
    </p:spTree>
    <p:extLst>
      <p:ext uri="{BB962C8B-B14F-4D97-AF65-F5344CB8AC3E}">
        <p14:creationId xmlns:p14="http://schemas.microsoft.com/office/powerpoint/2010/main" val="28659499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49</a:t>
            </a:fld>
            <a:endParaRPr lang="en-US"/>
          </a:p>
        </p:txBody>
      </p:sp>
    </p:spTree>
    <p:extLst>
      <p:ext uri="{BB962C8B-B14F-4D97-AF65-F5344CB8AC3E}">
        <p14:creationId xmlns:p14="http://schemas.microsoft.com/office/powerpoint/2010/main" val="1403925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Đã</a:t>
            </a:r>
            <a:r>
              <a:rPr lang="en-US" dirty="0"/>
              <a:t> </a:t>
            </a:r>
            <a:r>
              <a:rPr lang="en-US" dirty="0" err="1"/>
              <a:t>làm</a:t>
            </a:r>
            <a:r>
              <a:rPr lang="en-US" dirty="0"/>
              <a:t> </a:t>
            </a:r>
            <a:r>
              <a:rPr lang="en-US" dirty="0" err="1"/>
              <a:t>rõ</a:t>
            </a:r>
            <a:r>
              <a:rPr lang="en-US" dirty="0"/>
              <a:t> ở </a:t>
            </a:r>
            <a:r>
              <a:rPr lang="en-US" dirty="0" err="1"/>
              <a:t>câu</a:t>
            </a:r>
            <a:r>
              <a:rPr lang="en-US" dirty="0"/>
              <a:t> </a:t>
            </a:r>
            <a:r>
              <a:rPr lang="en-US" dirty="0" err="1"/>
              <a:t>hỏi</a:t>
            </a:r>
            <a:r>
              <a:rPr lang="en-US" dirty="0"/>
              <a:t> 4,5 SGK</a:t>
            </a:r>
          </a:p>
          <a:p>
            <a:r>
              <a:rPr lang="en-US" dirty="0" err="1"/>
              <a:t>Đặt</a:t>
            </a:r>
            <a:r>
              <a:rPr lang="en-US" dirty="0"/>
              <a:t> </a:t>
            </a:r>
            <a:r>
              <a:rPr lang="en-US" dirty="0" err="1"/>
              <a:t>câu</a:t>
            </a:r>
            <a:r>
              <a:rPr lang="en-US" dirty="0"/>
              <a:t> </a:t>
            </a:r>
            <a:r>
              <a:rPr lang="en-US" dirty="0" err="1"/>
              <a:t>hỏi</a:t>
            </a:r>
            <a:r>
              <a:rPr lang="en-US" dirty="0"/>
              <a:t>: </a:t>
            </a:r>
            <a:r>
              <a:rPr lang="en-US" dirty="0" err="1"/>
              <a:t>Sự</a:t>
            </a:r>
            <a:r>
              <a:rPr lang="en-US" dirty="0"/>
              <a:t> </a:t>
            </a:r>
            <a:r>
              <a:rPr lang="en-US" dirty="0" err="1"/>
              <a:t>đối</a:t>
            </a:r>
            <a:r>
              <a:rPr lang="en-US" dirty="0"/>
              <a:t> </a:t>
            </a:r>
            <a:r>
              <a:rPr lang="en-US" dirty="0" err="1"/>
              <a:t>nghịch</a:t>
            </a:r>
            <a:r>
              <a:rPr lang="en-US" dirty="0"/>
              <a:t> </a:t>
            </a:r>
            <a:r>
              <a:rPr lang="en-US" dirty="0" err="1"/>
              <a:t>được</a:t>
            </a:r>
            <a:r>
              <a:rPr lang="en-US" dirty="0"/>
              <a:t> </a:t>
            </a:r>
            <a:r>
              <a:rPr lang="en-US" dirty="0" err="1"/>
              <a:t>chỉ</a:t>
            </a:r>
            <a:r>
              <a:rPr lang="en-US" dirty="0"/>
              <a:t> </a:t>
            </a:r>
            <a:r>
              <a:rPr lang="en-US" dirty="0" err="1"/>
              <a:t>ra</a:t>
            </a:r>
            <a:r>
              <a:rPr lang="en-US" dirty="0"/>
              <a:t> ở </a:t>
            </a:r>
            <a:r>
              <a:rPr lang="en-US" dirty="0" err="1"/>
              <a:t>câu</a:t>
            </a:r>
            <a:r>
              <a:rPr lang="en-US" dirty="0"/>
              <a:t> </a:t>
            </a:r>
            <a:r>
              <a:rPr lang="en-US" dirty="0" err="1"/>
              <a:t>hỏi</a:t>
            </a:r>
            <a:r>
              <a:rPr lang="en-US" dirty="0"/>
              <a:t> 4,5 </a:t>
            </a:r>
            <a:r>
              <a:rPr lang="en-US" dirty="0" err="1"/>
              <a:t>có</a:t>
            </a:r>
            <a:r>
              <a:rPr lang="en-US" dirty="0"/>
              <a:t> </a:t>
            </a:r>
            <a:r>
              <a:rPr lang="en-US" dirty="0" err="1"/>
              <a:t>tác</a:t>
            </a:r>
            <a:r>
              <a:rPr lang="en-US" dirty="0"/>
              <a:t> </a:t>
            </a:r>
            <a:r>
              <a:rPr lang="en-US" dirty="0" err="1"/>
              <a:t>dụng</a:t>
            </a:r>
            <a:r>
              <a:rPr lang="en-US" dirty="0"/>
              <a:t> </a:t>
            </a:r>
            <a:r>
              <a:rPr lang="en-US" dirty="0" err="1"/>
              <a:t>gây</a:t>
            </a:r>
            <a:r>
              <a:rPr lang="en-US" dirty="0"/>
              <a:t> </a:t>
            </a:r>
            <a:r>
              <a:rPr lang="en-US" dirty="0" err="1"/>
              <a:t>cười</a:t>
            </a:r>
            <a:r>
              <a:rPr lang="en-US" dirty="0"/>
              <a:t> </a:t>
            </a:r>
            <a:r>
              <a:rPr lang="en-US" dirty="0" err="1"/>
              <a:t>không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Trên</a:t>
            </a:r>
            <a:r>
              <a:rPr lang="en-US" dirty="0"/>
              <a:t> </a:t>
            </a:r>
            <a:r>
              <a:rPr lang="en-US" dirty="0" err="1"/>
              <a:t>thực</a:t>
            </a:r>
            <a:r>
              <a:rPr lang="en-US" dirty="0"/>
              <a:t> </a:t>
            </a:r>
            <a:r>
              <a:rPr lang="en-US" dirty="0" err="1"/>
              <a:t>tế</a:t>
            </a:r>
            <a:r>
              <a:rPr lang="en-US" dirty="0"/>
              <a:t> </a:t>
            </a:r>
            <a:r>
              <a:rPr lang="en-US" dirty="0" err="1"/>
              <a:t>có</a:t>
            </a:r>
            <a:r>
              <a:rPr lang="en-US" dirty="0"/>
              <a:t> ai </a:t>
            </a:r>
            <a:r>
              <a:rPr lang="en-US" dirty="0" err="1"/>
              <a:t>ngu</a:t>
            </a:r>
            <a:r>
              <a:rPr lang="en-US" dirty="0"/>
              <a:t> </a:t>
            </a:r>
            <a:r>
              <a:rPr lang="en-US" dirty="0" err="1"/>
              <a:t>dốt</a:t>
            </a:r>
            <a:r>
              <a:rPr lang="en-US" dirty="0"/>
              <a:t> </a:t>
            </a:r>
            <a:r>
              <a:rPr lang="en-US" dirty="0" err="1"/>
              <a:t>như</a:t>
            </a:r>
            <a:r>
              <a:rPr lang="en-US" dirty="0"/>
              <a:t> </a:t>
            </a:r>
            <a:r>
              <a:rPr lang="en-US" dirty="0" err="1"/>
              <a:t>ông</a:t>
            </a:r>
            <a:r>
              <a:rPr lang="en-US" dirty="0"/>
              <a:t> </a:t>
            </a:r>
            <a:r>
              <a:rPr lang="en-US" dirty="0" err="1"/>
              <a:t>Giuốc-đanh</a:t>
            </a:r>
            <a:r>
              <a:rPr lang="en-US" dirty="0"/>
              <a:t> </a:t>
            </a:r>
            <a:r>
              <a:rPr lang="en-US" dirty="0" err="1"/>
              <a:t>không</a:t>
            </a:r>
            <a:r>
              <a:rPr lang="en-US" dirty="0"/>
              <a:t>?</a:t>
            </a:r>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50</a:t>
            </a:fld>
            <a:endParaRPr lang="en-US"/>
          </a:p>
        </p:txBody>
      </p:sp>
    </p:spTree>
    <p:extLst>
      <p:ext uri="{BB962C8B-B14F-4D97-AF65-F5344CB8AC3E}">
        <p14:creationId xmlns:p14="http://schemas.microsoft.com/office/powerpoint/2010/main" val="3506932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Đám</a:t>
            </a:r>
            <a:r>
              <a:rPr lang="en-US" dirty="0"/>
              <a:t> </a:t>
            </a:r>
            <a:r>
              <a:rPr lang="en-US" dirty="0" err="1"/>
              <a:t>thợ</a:t>
            </a:r>
            <a:r>
              <a:rPr lang="en-US" dirty="0"/>
              <a:t> </a:t>
            </a:r>
            <a:r>
              <a:rPr lang="en-US" dirty="0" err="1"/>
              <a:t>bạn</a:t>
            </a:r>
            <a:r>
              <a:rPr lang="en-US" dirty="0"/>
              <a:t> </a:t>
            </a:r>
            <a:r>
              <a:rPr lang="en-US" dirty="0" err="1"/>
              <a:t>biết</a:t>
            </a:r>
            <a:r>
              <a:rPr lang="en-US" dirty="0"/>
              <a:t> </a:t>
            </a:r>
            <a:r>
              <a:rPr lang="en-US" dirty="0" err="1"/>
              <a:t>được</a:t>
            </a:r>
            <a:r>
              <a:rPr lang="en-US" dirty="0"/>
              <a:t> </a:t>
            </a:r>
            <a:r>
              <a:rPr lang="en-US" dirty="0" err="1"/>
              <a:t>tâm</a:t>
            </a:r>
            <a:r>
              <a:rPr lang="en-US" dirty="0"/>
              <a:t> </a:t>
            </a:r>
            <a:r>
              <a:rPr lang="en-US" dirty="0" err="1"/>
              <a:t>lí</a:t>
            </a:r>
            <a:r>
              <a:rPr lang="en-US" dirty="0"/>
              <a:t> </a:t>
            </a:r>
            <a:r>
              <a:rPr lang="en-US" dirty="0" err="1"/>
              <a:t>thích</a:t>
            </a:r>
            <a:r>
              <a:rPr lang="en-US" dirty="0"/>
              <a:t> </a:t>
            </a:r>
            <a:r>
              <a:rPr lang="en-US" dirty="0" err="1"/>
              <a:t>tâng</a:t>
            </a:r>
            <a:r>
              <a:rPr lang="en-US" dirty="0"/>
              <a:t> </a:t>
            </a:r>
            <a:r>
              <a:rPr lang="en-US" dirty="0" err="1"/>
              <a:t>bốc</a:t>
            </a:r>
            <a:r>
              <a:rPr lang="en-US" dirty="0"/>
              <a:t> </a:t>
            </a:r>
            <a:r>
              <a:rPr lang="en-US" dirty="0" err="1"/>
              <a:t>bằng</a:t>
            </a:r>
            <a:r>
              <a:rPr lang="en-US" dirty="0"/>
              <a:t> </a:t>
            </a:r>
            <a:r>
              <a:rPr lang="en-US" dirty="0" err="1"/>
              <a:t>danh</a:t>
            </a:r>
            <a:r>
              <a:rPr lang="en-US" dirty="0"/>
              <a:t> </a:t>
            </a:r>
            <a:r>
              <a:rPr lang="en-US" dirty="0" err="1"/>
              <a:t>xưng</a:t>
            </a:r>
            <a:r>
              <a:rPr lang="en-US" dirty="0"/>
              <a:t> </a:t>
            </a:r>
            <a:r>
              <a:rPr lang="en-US" dirty="0" err="1"/>
              <a:t>nên</a:t>
            </a:r>
            <a:r>
              <a:rPr lang="en-US" dirty="0"/>
              <a:t> </a:t>
            </a:r>
            <a:r>
              <a:rPr lang="en-US" dirty="0" err="1"/>
              <a:t>đã</a:t>
            </a:r>
            <a:r>
              <a:rPr lang="en-US" dirty="0"/>
              <a:t> </a:t>
            </a:r>
            <a:r>
              <a:rPr lang="en-US" dirty="0" err="1"/>
              <a:t>làm</a:t>
            </a:r>
            <a:r>
              <a:rPr lang="en-US" dirty="0"/>
              <a:t> </a:t>
            </a:r>
            <a:r>
              <a:rPr lang="en-US" dirty="0" err="1"/>
              <a:t>gì</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Nhận</a:t>
            </a:r>
            <a:r>
              <a:rPr lang="en-US" dirty="0"/>
              <a:t> </a:t>
            </a:r>
            <a:r>
              <a:rPr lang="en-US" dirty="0" err="1"/>
              <a:t>xét</a:t>
            </a:r>
            <a:r>
              <a:rPr lang="en-US" dirty="0"/>
              <a:t> </a:t>
            </a:r>
            <a:r>
              <a:rPr lang="en-US" dirty="0" err="1"/>
              <a:t>về</a:t>
            </a:r>
            <a:r>
              <a:rPr lang="en-US" dirty="0"/>
              <a:t> </a:t>
            </a:r>
            <a:r>
              <a:rPr lang="en-US" dirty="0" err="1"/>
              <a:t>nghi</a:t>
            </a:r>
            <a:r>
              <a:rPr lang="en-US" dirty="0"/>
              <a:t> </a:t>
            </a:r>
            <a:r>
              <a:rPr lang="en-US" dirty="0" err="1"/>
              <a:t>lễ</a:t>
            </a:r>
            <a:r>
              <a:rPr lang="en-US" dirty="0"/>
              <a:t> </a:t>
            </a:r>
            <a:r>
              <a:rPr lang="en-US" dirty="0" err="1"/>
              <a:t>mặc</a:t>
            </a:r>
            <a:r>
              <a:rPr lang="en-US" dirty="0"/>
              <a:t> </a:t>
            </a:r>
            <a:r>
              <a:rPr lang="en-US" dirty="0" err="1"/>
              <a:t>lễ</a:t>
            </a:r>
            <a:r>
              <a:rPr lang="en-US" dirty="0"/>
              <a:t> </a:t>
            </a:r>
            <a:r>
              <a:rPr lang="en-US" dirty="0" err="1"/>
              <a:t>phúc</a:t>
            </a:r>
            <a:r>
              <a:rPr lang="en-US" dirty="0"/>
              <a:t> </a:t>
            </a:r>
            <a:r>
              <a:rPr lang="en-US" dirty="0" err="1"/>
              <a:t>của</a:t>
            </a:r>
            <a:r>
              <a:rPr lang="en-US" dirty="0"/>
              <a:t> </a:t>
            </a:r>
            <a:r>
              <a:rPr lang="en-US" dirty="0" err="1"/>
              <a:t>ông</a:t>
            </a:r>
            <a:r>
              <a:rPr lang="en-US" dirty="0"/>
              <a:t> </a:t>
            </a:r>
            <a:r>
              <a:rPr lang="en-US" dirty="0" err="1"/>
              <a:t>Giuốc-đanh</a:t>
            </a:r>
            <a:r>
              <a:rPr lang="en-US" dirty="0"/>
              <a:t>.</a:t>
            </a:r>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51</a:t>
            </a:fld>
            <a:endParaRPr lang="en-US"/>
          </a:p>
        </p:txBody>
      </p:sp>
    </p:spTree>
    <p:extLst>
      <p:ext uri="{BB962C8B-B14F-4D97-AF65-F5344CB8AC3E}">
        <p14:creationId xmlns:p14="http://schemas.microsoft.com/office/powerpoint/2010/main" val="2842969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Tìm</a:t>
            </a:r>
            <a:r>
              <a:rPr lang="en-US" dirty="0"/>
              <a:t> </a:t>
            </a:r>
            <a:r>
              <a:rPr lang="en-US" dirty="0" err="1"/>
              <a:t>những</a:t>
            </a:r>
            <a:r>
              <a:rPr lang="en-US" dirty="0"/>
              <a:t> chi </a:t>
            </a:r>
            <a:r>
              <a:rPr lang="en-US" dirty="0" err="1"/>
              <a:t>tiết</a:t>
            </a:r>
            <a:r>
              <a:rPr lang="en-US" dirty="0"/>
              <a:t> </a:t>
            </a:r>
            <a:r>
              <a:rPr lang="en-US" dirty="0" err="1"/>
              <a:t>trong</a:t>
            </a:r>
            <a:r>
              <a:rPr lang="en-US" dirty="0"/>
              <a:t> </a:t>
            </a:r>
            <a:r>
              <a:rPr lang="en-US" dirty="0" err="1"/>
              <a:t>lời</a:t>
            </a:r>
            <a:r>
              <a:rPr lang="en-US" dirty="0"/>
              <a:t> </a:t>
            </a:r>
            <a:r>
              <a:rPr lang="en-US" dirty="0" err="1"/>
              <a:t>thoại</a:t>
            </a:r>
            <a:r>
              <a:rPr lang="en-US" dirty="0"/>
              <a:t> </a:t>
            </a:r>
            <a:r>
              <a:rPr lang="en-US" dirty="0" err="1"/>
              <a:t>mà</a:t>
            </a:r>
            <a:r>
              <a:rPr lang="en-US" dirty="0"/>
              <a:t> </a:t>
            </a:r>
            <a:r>
              <a:rPr lang="en-US" dirty="0" err="1"/>
              <a:t>ông</a:t>
            </a:r>
            <a:r>
              <a:rPr lang="en-US" dirty="0"/>
              <a:t> </a:t>
            </a:r>
            <a:r>
              <a:rPr lang="en-US" dirty="0" err="1"/>
              <a:t>Giuốc-đanh</a:t>
            </a:r>
            <a:r>
              <a:rPr lang="en-US" dirty="0"/>
              <a:t> </a:t>
            </a:r>
            <a:r>
              <a:rPr lang="en-US" dirty="0" err="1"/>
              <a:t>chưa</a:t>
            </a:r>
            <a:r>
              <a:rPr lang="en-US" dirty="0"/>
              <a:t> </a:t>
            </a:r>
            <a:r>
              <a:rPr lang="en-US" dirty="0" err="1"/>
              <a:t>nói</a:t>
            </a:r>
            <a:r>
              <a:rPr lang="en-US" dirty="0"/>
              <a:t> </a:t>
            </a:r>
            <a:r>
              <a:rPr lang="en-US" dirty="0" err="1"/>
              <a:t>hết</a:t>
            </a:r>
            <a:r>
              <a:rPr lang="en-US" dirty="0"/>
              <a:t> </a:t>
            </a:r>
            <a:r>
              <a:rPr lang="en-US" dirty="0" err="1"/>
              <a:t>câu</a:t>
            </a:r>
            <a:r>
              <a:rPr lang="en-US" dirty="0"/>
              <a:t>. Chen </a:t>
            </a:r>
            <a:r>
              <a:rPr lang="en-US" dirty="0" err="1"/>
              <a:t>vào</a:t>
            </a:r>
            <a:r>
              <a:rPr lang="en-US" dirty="0"/>
              <a:t> </a:t>
            </a:r>
            <a:r>
              <a:rPr lang="en-US" dirty="0" err="1"/>
              <a:t>những</a:t>
            </a:r>
            <a:r>
              <a:rPr lang="en-US" dirty="0"/>
              <a:t> </a:t>
            </a:r>
            <a:r>
              <a:rPr lang="en-US" dirty="0" err="1"/>
              <a:t>câu</a:t>
            </a:r>
            <a:r>
              <a:rPr lang="en-US" dirty="0"/>
              <a:t> </a:t>
            </a:r>
            <a:r>
              <a:rPr lang="en-US" dirty="0" err="1"/>
              <a:t>bỏ</a:t>
            </a:r>
            <a:r>
              <a:rPr lang="en-US" dirty="0"/>
              <a:t> </a:t>
            </a:r>
            <a:r>
              <a:rPr lang="en-US" dirty="0" err="1"/>
              <a:t>lửng</a:t>
            </a:r>
            <a:r>
              <a:rPr lang="en-US" dirty="0"/>
              <a:t> </a:t>
            </a:r>
            <a:r>
              <a:rPr lang="en-US" dirty="0" err="1"/>
              <a:t>đó</a:t>
            </a:r>
            <a:r>
              <a:rPr lang="en-US" dirty="0"/>
              <a:t> </a:t>
            </a:r>
            <a:r>
              <a:rPr lang="en-US" dirty="0" err="1"/>
              <a:t>là</a:t>
            </a:r>
            <a:r>
              <a:rPr lang="en-US" dirty="0"/>
              <a:t> </a:t>
            </a:r>
            <a:r>
              <a:rPr lang="en-US" dirty="0" err="1"/>
              <a:t>lời</a:t>
            </a:r>
            <a:r>
              <a:rPr lang="en-US" dirty="0"/>
              <a:t> </a:t>
            </a:r>
            <a:r>
              <a:rPr lang="en-US" dirty="0" err="1"/>
              <a:t>đáp</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của</a:t>
            </a:r>
            <a:r>
              <a:rPr lang="en-US" dirty="0"/>
              <a:t> </a:t>
            </a:r>
            <a:r>
              <a:rPr lang="en-US" dirty="0" err="1"/>
              <a:t>người</a:t>
            </a:r>
            <a:r>
              <a:rPr lang="en-US" dirty="0"/>
              <a:t> </a:t>
            </a:r>
            <a:r>
              <a:rPr lang="en-US" dirty="0" err="1"/>
              <a:t>hầu</a:t>
            </a:r>
            <a:r>
              <a:rPr lang="en-US" dirty="0"/>
              <a:t>?</a:t>
            </a:r>
          </a:p>
        </p:txBody>
      </p:sp>
      <p:sp>
        <p:nvSpPr>
          <p:cNvPr id="4" name="Slide Number Placeholder 3"/>
          <p:cNvSpPr>
            <a:spLocks noGrp="1"/>
          </p:cNvSpPr>
          <p:nvPr>
            <p:ph type="sldNum" sz="quarter" idx="5"/>
          </p:nvPr>
        </p:nvSpPr>
        <p:spPr/>
        <p:txBody>
          <a:bodyPr/>
          <a:lstStyle/>
          <a:p>
            <a:fld id="{1F183EB4-F8EF-42A4-B2D5-5BA00E308574}" type="slidenum">
              <a:rPr lang="en-US" smtClean="0"/>
              <a:t>52</a:t>
            </a:fld>
            <a:endParaRPr lang="en-US"/>
          </a:p>
        </p:txBody>
      </p:sp>
    </p:spTree>
    <p:extLst>
      <p:ext uri="{BB962C8B-B14F-4D97-AF65-F5344CB8AC3E}">
        <p14:creationId xmlns:p14="http://schemas.microsoft.com/office/powerpoint/2010/main" val="1407658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53</a:t>
            </a:fld>
            <a:endParaRPr lang="en-US"/>
          </a:p>
        </p:txBody>
      </p:sp>
    </p:spTree>
    <p:extLst>
      <p:ext uri="{BB962C8B-B14F-4D97-AF65-F5344CB8AC3E}">
        <p14:creationId xmlns:p14="http://schemas.microsoft.com/office/powerpoint/2010/main" val="2889694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54</a:t>
            </a:fld>
            <a:endParaRPr lang="en-US"/>
          </a:p>
        </p:txBody>
      </p:sp>
    </p:spTree>
    <p:extLst>
      <p:ext uri="{BB962C8B-B14F-4D97-AF65-F5344CB8AC3E}">
        <p14:creationId xmlns:p14="http://schemas.microsoft.com/office/powerpoint/2010/main" val="87597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55</a:t>
            </a:fld>
            <a:endParaRPr lang="en-US"/>
          </a:p>
        </p:txBody>
      </p:sp>
    </p:spTree>
    <p:extLst>
      <p:ext uri="{BB962C8B-B14F-4D97-AF65-F5344CB8AC3E}">
        <p14:creationId xmlns:p14="http://schemas.microsoft.com/office/powerpoint/2010/main" val="1022627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56</a:t>
            </a:fld>
            <a:endParaRPr lang="en-US"/>
          </a:p>
        </p:txBody>
      </p:sp>
    </p:spTree>
    <p:extLst>
      <p:ext uri="{BB962C8B-B14F-4D97-AF65-F5344CB8AC3E}">
        <p14:creationId xmlns:p14="http://schemas.microsoft.com/office/powerpoint/2010/main" val="1754961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57</a:t>
            </a:fld>
            <a:endParaRPr lang="en-US"/>
          </a:p>
        </p:txBody>
      </p:sp>
    </p:spTree>
    <p:extLst>
      <p:ext uri="{BB962C8B-B14F-4D97-AF65-F5344CB8AC3E}">
        <p14:creationId xmlns:p14="http://schemas.microsoft.com/office/powerpoint/2010/main" val="332985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193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58</a:t>
            </a:fld>
            <a:endParaRPr lang="en-US"/>
          </a:p>
        </p:txBody>
      </p:sp>
    </p:spTree>
    <p:extLst>
      <p:ext uri="{BB962C8B-B14F-4D97-AF65-F5344CB8AC3E}">
        <p14:creationId xmlns:p14="http://schemas.microsoft.com/office/powerpoint/2010/main" val="21060377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60</a:t>
            </a:fld>
            <a:endParaRPr lang="en-US"/>
          </a:p>
        </p:txBody>
      </p:sp>
    </p:spTree>
    <p:extLst>
      <p:ext uri="{BB962C8B-B14F-4D97-AF65-F5344CB8AC3E}">
        <p14:creationId xmlns:p14="http://schemas.microsoft.com/office/powerpoint/2010/main" val="33345210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61</a:t>
            </a:fld>
            <a:endParaRPr lang="en-US"/>
          </a:p>
        </p:txBody>
      </p:sp>
    </p:spTree>
    <p:extLst>
      <p:ext uri="{BB962C8B-B14F-4D97-AF65-F5344CB8AC3E}">
        <p14:creationId xmlns:p14="http://schemas.microsoft.com/office/powerpoint/2010/main" val="28086922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63</a:t>
            </a:fld>
            <a:endParaRPr lang="en-US"/>
          </a:p>
        </p:txBody>
      </p:sp>
    </p:spTree>
    <p:extLst>
      <p:ext uri="{BB962C8B-B14F-4D97-AF65-F5344CB8AC3E}">
        <p14:creationId xmlns:p14="http://schemas.microsoft.com/office/powerpoint/2010/main" val="27050052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64</a:t>
            </a:fld>
            <a:endParaRPr lang="en-US"/>
          </a:p>
        </p:txBody>
      </p:sp>
    </p:spTree>
    <p:extLst>
      <p:ext uri="{BB962C8B-B14F-4D97-AF65-F5344CB8AC3E}">
        <p14:creationId xmlns:p14="http://schemas.microsoft.com/office/powerpoint/2010/main" val="18568576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65</a:t>
            </a:fld>
            <a:endParaRPr lang="en-US"/>
          </a:p>
        </p:txBody>
      </p:sp>
    </p:spTree>
    <p:extLst>
      <p:ext uri="{BB962C8B-B14F-4D97-AF65-F5344CB8AC3E}">
        <p14:creationId xmlns:p14="http://schemas.microsoft.com/office/powerpoint/2010/main" val="41248487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66</a:t>
            </a:fld>
            <a:endParaRPr lang="en-US"/>
          </a:p>
        </p:txBody>
      </p:sp>
    </p:spTree>
    <p:extLst>
      <p:ext uri="{BB962C8B-B14F-4D97-AF65-F5344CB8AC3E}">
        <p14:creationId xmlns:p14="http://schemas.microsoft.com/office/powerpoint/2010/main" val="18089270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67</a:t>
            </a:fld>
            <a:endParaRPr lang="en-US"/>
          </a:p>
        </p:txBody>
      </p:sp>
    </p:spTree>
    <p:extLst>
      <p:ext uri="{BB962C8B-B14F-4D97-AF65-F5344CB8AC3E}">
        <p14:creationId xmlns:p14="http://schemas.microsoft.com/office/powerpoint/2010/main" val="425776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10</a:t>
            </a:fld>
            <a:endParaRPr lang="en-US"/>
          </a:p>
        </p:txBody>
      </p:sp>
    </p:spTree>
    <p:extLst>
      <p:ext uri="{BB962C8B-B14F-4D97-AF65-F5344CB8AC3E}">
        <p14:creationId xmlns:p14="http://schemas.microsoft.com/office/powerpoint/2010/main" val="3296019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000000"/>
                </a:solidFill>
                <a:effectLst/>
                <a:latin typeface="Spectral"/>
              </a:rPr>
              <a:t>“Bệnh sĩ” vẽ nên một bức tranh nông thôn Việt Nam thời kì đầu đổi mới, những căn bệnh thành tích, háo danh dẫn đến thói sĩ diện, rởm đời và cao hơn là căn bệnh dối trá, thiếu trung thực ngày càng lan rộng trong xã hội. Sau gần 3 thập kỷ, những vấn đề đặt ra trong “Bệnh sĩ” vẫn mang tính thời sự, thậm chí người xem còn cảm thấy Lưu Quang Vũ đang viết về đời sống hôm nay, với những thông điệp sâu sắc mang tính dự báo và tính xã hội được phản ánh một cách chân thực.</a:t>
            </a:r>
          </a:p>
          <a:p>
            <a:r>
              <a:rPr lang="vi-VN" dirty="0"/>
              <a:t/>
            </a:r>
            <a:br>
              <a:rPr lang="vi-VN" dirty="0"/>
            </a:b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11</a:t>
            </a:fld>
            <a:endParaRPr lang="en-US"/>
          </a:p>
        </p:txBody>
      </p:sp>
    </p:spTree>
    <p:extLst>
      <p:ext uri="{BB962C8B-B14F-4D97-AF65-F5344CB8AC3E}">
        <p14:creationId xmlns:p14="http://schemas.microsoft.com/office/powerpoint/2010/main" val="3912436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“Trưởng giả học làm sang là một trong những vở kịch thành công nhất của Molière, vẽ nên bức tranh xã hội hiện thực, với những nhân vật mang sâu sắc tính chất điển hình của thời đại, ẩn dưới hình thức hài hước nhẹ nhàng chứng tỏ ngòi bút của Molière vô cùng hoạt bát, vô cùng ý nhị.”</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12</a:t>
            </a:fld>
            <a:endParaRPr lang="en-US"/>
          </a:p>
        </p:txBody>
      </p:sp>
    </p:spTree>
    <p:extLst>
      <p:ext uri="{BB962C8B-B14F-4D97-AF65-F5344CB8AC3E}">
        <p14:creationId xmlns:p14="http://schemas.microsoft.com/office/powerpoint/2010/main" val="328064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72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811800" y="5596100"/>
            <a:ext cx="10664400" cy="16836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None/>
              <a:defRPr sz="8400"/>
            </a:lvl1pPr>
            <a:lvl2pPr lvl="1" algn="ctr">
              <a:spcBef>
                <a:spcPts val="0"/>
              </a:spcBef>
              <a:spcAft>
                <a:spcPts val="0"/>
              </a:spcAft>
              <a:buSzPts val="5000"/>
              <a:buNone/>
              <a:defRPr sz="10000"/>
            </a:lvl2pPr>
            <a:lvl3pPr lvl="2" algn="ctr">
              <a:spcBef>
                <a:spcPts val="0"/>
              </a:spcBef>
              <a:spcAft>
                <a:spcPts val="0"/>
              </a:spcAft>
              <a:buSzPts val="5000"/>
              <a:buNone/>
              <a:defRPr sz="10000"/>
            </a:lvl3pPr>
            <a:lvl4pPr lvl="3" algn="ctr">
              <a:spcBef>
                <a:spcPts val="0"/>
              </a:spcBef>
              <a:spcAft>
                <a:spcPts val="0"/>
              </a:spcAft>
              <a:buSzPts val="5000"/>
              <a:buNone/>
              <a:defRPr sz="10000"/>
            </a:lvl4pPr>
            <a:lvl5pPr lvl="4" algn="ctr">
              <a:spcBef>
                <a:spcPts val="0"/>
              </a:spcBef>
              <a:spcAft>
                <a:spcPts val="0"/>
              </a:spcAft>
              <a:buSzPts val="5000"/>
              <a:buNone/>
              <a:defRPr sz="10000"/>
            </a:lvl5pPr>
            <a:lvl6pPr lvl="5" algn="ctr">
              <a:spcBef>
                <a:spcPts val="0"/>
              </a:spcBef>
              <a:spcAft>
                <a:spcPts val="0"/>
              </a:spcAft>
              <a:buSzPts val="5000"/>
              <a:buNone/>
              <a:defRPr sz="10000"/>
            </a:lvl6pPr>
            <a:lvl7pPr lvl="6" algn="ctr">
              <a:spcBef>
                <a:spcPts val="0"/>
              </a:spcBef>
              <a:spcAft>
                <a:spcPts val="0"/>
              </a:spcAft>
              <a:buSzPts val="5000"/>
              <a:buNone/>
              <a:defRPr sz="10000"/>
            </a:lvl7pPr>
            <a:lvl8pPr lvl="7" algn="ctr">
              <a:spcBef>
                <a:spcPts val="0"/>
              </a:spcBef>
              <a:spcAft>
                <a:spcPts val="0"/>
              </a:spcAft>
              <a:buSzPts val="5000"/>
              <a:buNone/>
              <a:defRPr sz="10000"/>
            </a:lvl8pPr>
            <a:lvl9pPr lvl="8" algn="ctr">
              <a:spcBef>
                <a:spcPts val="0"/>
              </a:spcBef>
              <a:spcAft>
                <a:spcPts val="0"/>
              </a:spcAft>
              <a:buSzPts val="5000"/>
              <a:buNone/>
              <a:defRPr sz="10000"/>
            </a:lvl9pPr>
          </a:lstStyle>
          <a:p>
            <a:endParaRPr/>
          </a:p>
        </p:txBody>
      </p:sp>
      <p:sp>
        <p:nvSpPr>
          <p:cNvPr id="13" name="Google Shape;13;p3"/>
          <p:cNvSpPr txBox="1">
            <a:spLocks noGrp="1"/>
          </p:cNvSpPr>
          <p:nvPr>
            <p:ph type="title" idx="2" hasCustomPrompt="1"/>
          </p:nvPr>
        </p:nvSpPr>
        <p:spPr>
          <a:xfrm>
            <a:off x="7902600" y="2687000"/>
            <a:ext cx="2482800" cy="219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12000">
                <a:solidFill>
                  <a:schemeClr val="l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3811800" y="7147800"/>
            <a:ext cx="10664400" cy="6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 name="Google Shape;15;p3"/>
          <p:cNvGrpSpPr/>
          <p:nvPr/>
        </p:nvGrpSpPr>
        <p:grpSpPr>
          <a:xfrm>
            <a:off x="16348698" y="8891130"/>
            <a:ext cx="797252" cy="651740"/>
            <a:chOff x="5665149" y="836128"/>
            <a:chExt cx="398626" cy="325871"/>
          </a:xfrm>
        </p:grpSpPr>
        <p:sp>
          <p:nvSpPr>
            <p:cNvPr id="16" name="Google Shape;16;p3"/>
            <p:cNvSpPr/>
            <p:nvPr/>
          </p:nvSpPr>
          <p:spPr>
            <a:xfrm>
              <a:off x="5946934" y="8361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3"/>
            <p:cNvSpPr/>
            <p:nvPr/>
          </p:nvSpPr>
          <p:spPr>
            <a:xfrm>
              <a:off x="5665149" y="922359"/>
              <a:ext cx="322283" cy="239640"/>
            </a:xfrm>
            <a:custGeom>
              <a:avLst/>
              <a:gdLst/>
              <a:ahLst/>
              <a:cxnLst/>
              <a:rect l="l" t="t" r="r" b="b"/>
              <a:pathLst>
                <a:path w="8708" h="6475" extrusionOk="0">
                  <a:moveTo>
                    <a:pt x="4999" y="510"/>
                  </a:moveTo>
                  <a:cubicBezTo>
                    <a:pt x="5214" y="510"/>
                    <a:pt x="4993" y="1289"/>
                    <a:pt x="5523" y="2465"/>
                  </a:cubicBezTo>
                  <a:cubicBezTo>
                    <a:pt x="6114" y="2916"/>
                    <a:pt x="6855" y="3156"/>
                    <a:pt x="7496" y="3517"/>
                  </a:cubicBezTo>
                  <a:cubicBezTo>
                    <a:pt x="7105" y="3717"/>
                    <a:pt x="6684" y="3857"/>
                    <a:pt x="6254" y="3957"/>
                  </a:cubicBezTo>
                  <a:cubicBezTo>
                    <a:pt x="6246" y="3957"/>
                    <a:pt x="6237" y="3957"/>
                    <a:pt x="6229" y="3957"/>
                  </a:cubicBezTo>
                  <a:cubicBezTo>
                    <a:pt x="5242" y="3957"/>
                    <a:pt x="5240" y="5155"/>
                    <a:pt x="4992" y="5850"/>
                  </a:cubicBezTo>
                  <a:cubicBezTo>
                    <a:pt x="3683" y="4796"/>
                    <a:pt x="3715" y="4143"/>
                    <a:pt x="2714" y="4143"/>
                  </a:cubicBezTo>
                  <a:cubicBezTo>
                    <a:pt x="2374" y="4143"/>
                    <a:pt x="1916" y="4218"/>
                    <a:pt x="1247" y="4378"/>
                  </a:cubicBezTo>
                  <a:cubicBezTo>
                    <a:pt x="2448" y="2846"/>
                    <a:pt x="2268" y="2966"/>
                    <a:pt x="1407" y="1314"/>
                  </a:cubicBezTo>
                  <a:lnTo>
                    <a:pt x="1407" y="1314"/>
                  </a:lnTo>
                  <a:cubicBezTo>
                    <a:pt x="1813" y="1322"/>
                    <a:pt x="2725" y="1981"/>
                    <a:pt x="3206" y="1981"/>
                  </a:cubicBezTo>
                  <a:cubicBezTo>
                    <a:pt x="3342" y="1981"/>
                    <a:pt x="3444" y="1929"/>
                    <a:pt x="3490" y="1794"/>
                  </a:cubicBezTo>
                  <a:cubicBezTo>
                    <a:pt x="4481" y="894"/>
                    <a:pt x="4847" y="510"/>
                    <a:pt x="4999" y="510"/>
                  </a:cubicBezTo>
                  <a:close/>
                  <a:moveTo>
                    <a:pt x="5062" y="0"/>
                  </a:moveTo>
                  <a:cubicBezTo>
                    <a:pt x="4381" y="0"/>
                    <a:pt x="3603" y="1037"/>
                    <a:pt x="3169" y="1444"/>
                  </a:cubicBezTo>
                  <a:cubicBezTo>
                    <a:pt x="1988" y="962"/>
                    <a:pt x="1265" y="652"/>
                    <a:pt x="929" y="652"/>
                  </a:cubicBezTo>
                  <a:cubicBezTo>
                    <a:pt x="448" y="652"/>
                    <a:pt x="761" y="1289"/>
                    <a:pt x="1657" y="2976"/>
                  </a:cubicBezTo>
                  <a:cubicBezTo>
                    <a:pt x="1110" y="3849"/>
                    <a:pt x="0" y="4874"/>
                    <a:pt x="1135" y="4874"/>
                  </a:cubicBezTo>
                  <a:cubicBezTo>
                    <a:pt x="1329" y="4874"/>
                    <a:pt x="1589" y="4844"/>
                    <a:pt x="1928" y="4779"/>
                  </a:cubicBezTo>
                  <a:cubicBezTo>
                    <a:pt x="2204" y="4678"/>
                    <a:pt x="2440" y="4629"/>
                    <a:pt x="2647" y="4629"/>
                  </a:cubicBezTo>
                  <a:cubicBezTo>
                    <a:pt x="3185" y="4629"/>
                    <a:pt x="3535" y="4958"/>
                    <a:pt x="3911" y="5580"/>
                  </a:cubicBezTo>
                  <a:cubicBezTo>
                    <a:pt x="4519" y="6141"/>
                    <a:pt x="4864" y="6474"/>
                    <a:pt x="5102" y="6474"/>
                  </a:cubicBezTo>
                  <a:cubicBezTo>
                    <a:pt x="5362" y="6474"/>
                    <a:pt x="5494" y="6078"/>
                    <a:pt x="5703" y="5149"/>
                  </a:cubicBezTo>
                  <a:cubicBezTo>
                    <a:pt x="5783" y="4869"/>
                    <a:pt x="5793" y="4478"/>
                    <a:pt x="6174" y="4478"/>
                  </a:cubicBezTo>
                  <a:cubicBezTo>
                    <a:pt x="6594" y="4348"/>
                    <a:pt x="8707" y="3907"/>
                    <a:pt x="8156" y="3297"/>
                  </a:cubicBezTo>
                  <a:cubicBezTo>
                    <a:pt x="7415" y="2896"/>
                    <a:pt x="6644" y="2556"/>
                    <a:pt x="5913" y="2145"/>
                  </a:cubicBezTo>
                  <a:cubicBezTo>
                    <a:pt x="5573" y="1534"/>
                    <a:pt x="5823" y="653"/>
                    <a:pt x="5373" y="82"/>
                  </a:cubicBezTo>
                  <a:cubicBezTo>
                    <a:pt x="5273" y="25"/>
                    <a:pt x="5169" y="0"/>
                    <a:pt x="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 name="Google Shape;18;p3"/>
          <p:cNvGrpSpPr/>
          <p:nvPr/>
        </p:nvGrpSpPr>
        <p:grpSpPr>
          <a:xfrm rot="5880076">
            <a:off x="541179" y="872583"/>
            <a:ext cx="775474" cy="641426"/>
            <a:chOff x="483809" y="4422898"/>
            <a:chExt cx="387723" cy="320701"/>
          </a:xfrm>
        </p:grpSpPr>
        <p:sp>
          <p:nvSpPr>
            <p:cNvPr id="19" name="Google Shape;19;p3"/>
            <p:cNvSpPr/>
            <p:nvPr/>
          </p:nvSpPr>
          <p:spPr>
            <a:xfrm>
              <a:off x="558650" y="4422898"/>
              <a:ext cx="312883" cy="320692"/>
            </a:xfrm>
            <a:custGeom>
              <a:avLst/>
              <a:gdLst/>
              <a:ahLst/>
              <a:cxnLst/>
              <a:rect l="l" t="t" r="r" b="b"/>
              <a:pathLst>
                <a:path w="8454" h="8665" extrusionOk="0">
                  <a:moveTo>
                    <a:pt x="4730" y="860"/>
                  </a:moveTo>
                  <a:cubicBezTo>
                    <a:pt x="4780" y="860"/>
                    <a:pt x="4831" y="864"/>
                    <a:pt x="4883" y="873"/>
                  </a:cubicBezTo>
                  <a:cubicBezTo>
                    <a:pt x="6051" y="1508"/>
                    <a:pt x="4527" y="2674"/>
                    <a:pt x="3601" y="2674"/>
                  </a:cubicBezTo>
                  <a:cubicBezTo>
                    <a:pt x="3534" y="2674"/>
                    <a:pt x="3470" y="2668"/>
                    <a:pt x="3411" y="2655"/>
                  </a:cubicBezTo>
                  <a:cubicBezTo>
                    <a:pt x="3430" y="1967"/>
                    <a:pt x="3920" y="860"/>
                    <a:pt x="4730" y="860"/>
                  </a:cubicBezTo>
                  <a:close/>
                  <a:moveTo>
                    <a:pt x="7276" y="3970"/>
                  </a:moveTo>
                  <a:cubicBezTo>
                    <a:pt x="7902" y="3970"/>
                    <a:pt x="8044" y="5392"/>
                    <a:pt x="6381" y="5392"/>
                  </a:cubicBezTo>
                  <a:cubicBezTo>
                    <a:pt x="6337" y="5392"/>
                    <a:pt x="6292" y="5391"/>
                    <a:pt x="6245" y="5389"/>
                  </a:cubicBezTo>
                  <a:cubicBezTo>
                    <a:pt x="6265" y="5189"/>
                    <a:pt x="6315" y="4999"/>
                    <a:pt x="6385" y="4818"/>
                  </a:cubicBezTo>
                  <a:cubicBezTo>
                    <a:pt x="6703" y="4193"/>
                    <a:pt x="7028" y="3970"/>
                    <a:pt x="7276" y="3970"/>
                  </a:cubicBezTo>
                  <a:close/>
                  <a:moveTo>
                    <a:pt x="446" y="0"/>
                  </a:moveTo>
                  <a:cubicBezTo>
                    <a:pt x="1" y="0"/>
                    <a:pt x="140" y="2851"/>
                    <a:pt x="2870" y="3126"/>
                  </a:cubicBezTo>
                  <a:cubicBezTo>
                    <a:pt x="2991" y="4588"/>
                    <a:pt x="4292" y="5720"/>
                    <a:pt x="5704" y="5890"/>
                  </a:cubicBezTo>
                  <a:cubicBezTo>
                    <a:pt x="5645" y="7377"/>
                    <a:pt x="7230" y="8665"/>
                    <a:pt x="7772" y="8665"/>
                  </a:cubicBezTo>
                  <a:cubicBezTo>
                    <a:pt x="7960" y="8665"/>
                    <a:pt x="8023" y="8509"/>
                    <a:pt x="7847" y="8153"/>
                  </a:cubicBezTo>
                  <a:cubicBezTo>
                    <a:pt x="6956" y="7773"/>
                    <a:pt x="6345" y="6871"/>
                    <a:pt x="6245" y="5930"/>
                  </a:cubicBezTo>
                  <a:cubicBezTo>
                    <a:pt x="6986" y="5930"/>
                    <a:pt x="7767" y="5720"/>
                    <a:pt x="8118" y="5069"/>
                  </a:cubicBezTo>
                  <a:cubicBezTo>
                    <a:pt x="8453" y="3957"/>
                    <a:pt x="7983" y="3472"/>
                    <a:pt x="7373" y="3472"/>
                  </a:cubicBezTo>
                  <a:cubicBezTo>
                    <a:pt x="6637" y="3472"/>
                    <a:pt x="5697" y="4178"/>
                    <a:pt x="5724" y="5339"/>
                  </a:cubicBezTo>
                  <a:cubicBezTo>
                    <a:pt x="4603" y="5169"/>
                    <a:pt x="3571" y="4328"/>
                    <a:pt x="3431" y="3166"/>
                  </a:cubicBezTo>
                  <a:lnTo>
                    <a:pt x="3431" y="3166"/>
                  </a:lnTo>
                  <a:cubicBezTo>
                    <a:pt x="3477" y="3170"/>
                    <a:pt x="3523" y="3171"/>
                    <a:pt x="3570" y="3171"/>
                  </a:cubicBezTo>
                  <a:cubicBezTo>
                    <a:pt x="4769" y="3171"/>
                    <a:pt x="6329" y="2084"/>
                    <a:pt x="5664" y="793"/>
                  </a:cubicBezTo>
                  <a:cubicBezTo>
                    <a:pt x="5378" y="455"/>
                    <a:pt x="5058" y="314"/>
                    <a:pt x="4739" y="314"/>
                  </a:cubicBezTo>
                  <a:cubicBezTo>
                    <a:pt x="3772" y="314"/>
                    <a:pt x="2815" y="1604"/>
                    <a:pt x="2860" y="2605"/>
                  </a:cubicBezTo>
                  <a:cubicBezTo>
                    <a:pt x="1729" y="2445"/>
                    <a:pt x="447" y="1544"/>
                    <a:pt x="707" y="262"/>
                  </a:cubicBezTo>
                  <a:cubicBezTo>
                    <a:pt x="610" y="79"/>
                    <a:pt x="520"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3"/>
            <p:cNvSpPr/>
            <p:nvPr/>
          </p:nvSpPr>
          <p:spPr>
            <a:xfrm>
              <a:off x="483809" y="46583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297160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2979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50980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1645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12/17/2025</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37434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12/17/2025</a:t>
            </a:fld>
            <a:endParaRPr lang="en-US">
              <a:solidFill>
                <a:prstClr val="black">
                  <a:tint val="75000"/>
                </a:prstClr>
              </a:solidFil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56095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12/17/2025</a:t>
            </a:fld>
            <a:endParaRPr lang="en-US">
              <a:solidFill>
                <a:prstClr val="black">
                  <a:tint val="75000"/>
                </a:prstClr>
              </a:solidFil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5898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12/17/2025</a:t>
            </a:fld>
            <a:endParaRPr lang="en-US">
              <a:solidFill>
                <a:prstClr val="black">
                  <a:tint val="75000"/>
                </a:prstClr>
              </a:solidFil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96507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12/17/2025</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27663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12/17/2025</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49559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52065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13611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342726" y="3754100"/>
            <a:ext cx="13602600" cy="183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191919"/>
              </a:buClr>
              <a:buSzPts val="5200"/>
              <a:buNone/>
              <a:defRPr sz="10600"/>
            </a:lvl1pPr>
            <a:lvl2pPr lvl="1" algn="ctr">
              <a:lnSpc>
                <a:spcPct val="100000"/>
              </a:lnSpc>
              <a:spcBef>
                <a:spcPts val="0"/>
              </a:spcBef>
              <a:spcAft>
                <a:spcPts val="0"/>
              </a:spcAft>
              <a:buClr>
                <a:srgbClr val="191919"/>
              </a:buClr>
              <a:buSzPts val="5200"/>
              <a:buNone/>
              <a:defRPr sz="10400">
                <a:solidFill>
                  <a:srgbClr val="191919"/>
                </a:solidFill>
              </a:defRPr>
            </a:lvl2pPr>
            <a:lvl3pPr lvl="2" algn="ctr">
              <a:lnSpc>
                <a:spcPct val="100000"/>
              </a:lnSpc>
              <a:spcBef>
                <a:spcPts val="0"/>
              </a:spcBef>
              <a:spcAft>
                <a:spcPts val="0"/>
              </a:spcAft>
              <a:buClr>
                <a:srgbClr val="191919"/>
              </a:buClr>
              <a:buSzPts val="5200"/>
              <a:buNone/>
              <a:defRPr sz="10400">
                <a:solidFill>
                  <a:srgbClr val="191919"/>
                </a:solidFill>
              </a:defRPr>
            </a:lvl3pPr>
            <a:lvl4pPr lvl="3" algn="ctr">
              <a:lnSpc>
                <a:spcPct val="100000"/>
              </a:lnSpc>
              <a:spcBef>
                <a:spcPts val="0"/>
              </a:spcBef>
              <a:spcAft>
                <a:spcPts val="0"/>
              </a:spcAft>
              <a:buClr>
                <a:srgbClr val="191919"/>
              </a:buClr>
              <a:buSzPts val="5200"/>
              <a:buNone/>
              <a:defRPr sz="10400">
                <a:solidFill>
                  <a:srgbClr val="191919"/>
                </a:solidFill>
              </a:defRPr>
            </a:lvl4pPr>
            <a:lvl5pPr lvl="4" algn="ctr">
              <a:lnSpc>
                <a:spcPct val="100000"/>
              </a:lnSpc>
              <a:spcBef>
                <a:spcPts val="0"/>
              </a:spcBef>
              <a:spcAft>
                <a:spcPts val="0"/>
              </a:spcAft>
              <a:buClr>
                <a:srgbClr val="191919"/>
              </a:buClr>
              <a:buSzPts val="5200"/>
              <a:buNone/>
              <a:defRPr sz="10400">
                <a:solidFill>
                  <a:srgbClr val="191919"/>
                </a:solidFill>
              </a:defRPr>
            </a:lvl5pPr>
            <a:lvl6pPr lvl="5" algn="ctr">
              <a:lnSpc>
                <a:spcPct val="100000"/>
              </a:lnSpc>
              <a:spcBef>
                <a:spcPts val="0"/>
              </a:spcBef>
              <a:spcAft>
                <a:spcPts val="0"/>
              </a:spcAft>
              <a:buClr>
                <a:srgbClr val="191919"/>
              </a:buClr>
              <a:buSzPts val="5200"/>
              <a:buNone/>
              <a:defRPr sz="10400">
                <a:solidFill>
                  <a:srgbClr val="191919"/>
                </a:solidFill>
              </a:defRPr>
            </a:lvl6pPr>
            <a:lvl7pPr lvl="6" algn="ctr">
              <a:lnSpc>
                <a:spcPct val="100000"/>
              </a:lnSpc>
              <a:spcBef>
                <a:spcPts val="0"/>
              </a:spcBef>
              <a:spcAft>
                <a:spcPts val="0"/>
              </a:spcAft>
              <a:buClr>
                <a:srgbClr val="191919"/>
              </a:buClr>
              <a:buSzPts val="5200"/>
              <a:buNone/>
              <a:defRPr sz="10400">
                <a:solidFill>
                  <a:srgbClr val="191919"/>
                </a:solidFill>
              </a:defRPr>
            </a:lvl7pPr>
            <a:lvl8pPr lvl="7" algn="ctr">
              <a:lnSpc>
                <a:spcPct val="100000"/>
              </a:lnSpc>
              <a:spcBef>
                <a:spcPts val="0"/>
              </a:spcBef>
              <a:spcAft>
                <a:spcPts val="0"/>
              </a:spcAft>
              <a:buClr>
                <a:srgbClr val="191919"/>
              </a:buClr>
              <a:buSzPts val="5200"/>
              <a:buNone/>
              <a:defRPr sz="10400">
                <a:solidFill>
                  <a:srgbClr val="191919"/>
                </a:solidFill>
              </a:defRPr>
            </a:lvl8pPr>
            <a:lvl9pPr lvl="8" algn="ctr">
              <a:lnSpc>
                <a:spcPct val="100000"/>
              </a:lnSpc>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2342700" y="5437100"/>
            <a:ext cx="13602600" cy="81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highlight>
                  <a:schemeClr val="accent1"/>
                </a:highlight>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678997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811800" y="5596100"/>
            <a:ext cx="10664400" cy="16836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None/>
              <a:defRPr sz="8400"/>
            </a:lvl1pPr>
            <a:lvl2pPr lvl="1" algn="ctr">
              <a:spcBef>
                <a:spcPts val="0"/>
              </a:spcBef>
              <a:spcAft>
                <a:spcPts val="0"/>
              </a:spcAft>
              <a:buSzPts val="5000"/>
              <a:buNone/>
              <a:defRPr sz="10000"/>
            </a:lvl2pPr>
            <a:lvl3pPr lvl="2" algn="ctr">
              <a:spcBef>
                <a:spcPts val="0"/>
              </a:spcBef>
              <a:spcAft>
                <a:spcPts val="0"/>
              </a:spcAft>
              <a:buSzPts val="5000"/>
              <a:buNone/>
              <a:defRPr sz="10000"/>
            </a:lvl3pPr>
            <a:lvl4pPr lvl="3" algn="ctr">
              <a:spcBef>
                <a:spcPts val="0"/>
              </a:spcBef>
              <a:spcAft>
                <a:spcPts val="0"/>
              </a:spcAft>
              <a:buSzPts val="5000"/>
              <a:buNone/>
              <a:defRPr sz="10000"/>
            </a:lvl4pPr>
            <a:lvl5pPr lvl="4" algn="ctr">
              <a:spcBef>
                <a:spcPts val="0"/>
              </a:spcBef>
              <a:spcAft>
                <a:spcPts val="0"/>
              </a:spcAft>
              <a:buSzPts val="5000"/>
              <a:buNone/>
              <a:defRPr sz="10000"/>
            </a:lvl5pPr>
            <a:lvl6pPr lvl="5" algn="ctr">
              <a:spcBef>
                <a:spcPts val="0"/>
              </a:spcBef>
              <a:spcAft>
                <a:spcPts val="0"/>
              </a:spcAft>
              <a:buSzPts val="5000"/>
              <a:buNone/>
              <a:defRPr sz="10000"/>
            </a:lvl6pPr>
            <a:lvl7pPr lvl="6" algn="ctr">
              <a:spcBef>
                <a:spcPts val="0"/>
              </a:spcBef>
              <a:spcAft>
                <a:spcPts val="0"/>
              </a:spcAft>
              <a:buSzPts val="5000"/>
              <a:buNone/>
              <a:defRPr sz="10000"/>
            </a:lvl7pPr>
            <a:lvl8pPr lvl="7" algn="ctr">
              <a:spcBef>
                <a:spcPts val="0"/>
              </a:spcBef>
              <a:spcAft>
                <a:spcPts val="0"/>
              </a:spcAft>
              <a:buSzPts val="5000"/>
              <a:buNone/>
              <a:defRPr sz="10000"/>
            </a:lvl8pPr>
            <a:lvl9pPr lvl="8" algn="ctr">
              <a:spcBef>
                <a:spcPts val="0"/>
              </a:spcBef>
              <a:spcAft>
                <a:spcPts val="0"/>
              </a:spcAft>
              <a:buSzPts val="5000"/>
              <a:buNone/>
              <a:defRPr sz="10000"/>
            </a:lvl9pPr>
          </a:lstStyle>
          <a:p>
            <a:endParaRPr/>
          </a:p>
        </p:txBody>
      </p:sp>
      <p:sp>
        <p:nvSpPr>
          <p:cNvPr id="13" name="Google Shape;13;p3"/>
          <p:cNvSpPr txBox="1">
            <a:spLocks noGrp="1"/>
          </p:cNvSpPr>
          <p:nvPr>
            <p:ph type="title" idx="2" hasCustomPrompt="1"/>
          </p:nvPr>
        </p:nvSpPr>
        <p:spPr>
          <a:xfrm>
            <a:off x="7902600" y="2687000"/>
            <a:ext cx="2482800" cy="219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12000">
                <a:solidFill>
                  <a:schemeClr val="l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3811800" y="7147800"/>
            <a:ext cx="10664400" cy="6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 name="Google Shape;15;p3"/>
          <p:cNvGrpSpPr/>
          <p:nvPr/>
        </p:nvGrpSpPr>
        <p:grpSpPr>
          <a:xfrm>
            <a:off x="16348698" y="8891130"/>
            <a:ext cx="797252" cy="651740"/>
            <a:chOff x="5665149" y="836128"/>
            <a:chExt cx="398626" cy="325871"/>
          </a:xfrm>
        </p:grpSpPr>
        <p:sp>
          <p:nvSpPr>
            <p:cNvPr id="16" name="Google Shape;16;p3"/>
            <p:cNvSpPr/>
            <p:nvPr/>
          </p:nvSpPr>
          <p:spPr>
            <a:xfrm>
              <a:off x="5946934" y="8361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3"/>
            <p:cNvSpPr/>
            <p:nvPr/>
          </p:nvSpPr>
          <p:spPr>
            <a:xfrm>
              <a:off x="5665149" y="922359"/>
              <a:ext cx="322283" cy="239640"/>
            </a:xfrm>
            <a:custGeom>
              <a:avLst/>
              <a:gdLst/>
              <a:ahLst/>
              <a:cxnLst/>
              <a:rect l="l" t="t" r="r" b="b"/>
              <a:pathLst>
                <a:path w="8708" h="6475" extrusionOk="0">
                  <a:moveTo>
                    <a:pt x="4999" y="510"/>
                  </a:moveTo>
                  <a:cubicBezTo>
                    <a:pt x="5214" y="510"/>
                    <a:pt x="4993" y="1289"/>
                    <a:pt x="5523" y="2465"/>
                  </a:cubicBezTo>
                  <a:cubicBezTo>
                    <a:pt x="6114" y="2916"/>
                    <a:pt x="6855" y="3156"/>
                    <a:pt x="7496" y="3517"/>
                  </a:cubicBezTo>
                  <a:cubicBezTo>
                    <a:pt x="7105" y="3717"/>
                    <a:pt x="6684" y="3857"/>
                    <a:pt x="6254" y="3957"/>
                  </a:cubicBezTo>
                  <a:cubicBezTo>
                    <a:pt x="6246" y="3957"/>
                    <a:pt x="6237" y="3957"/>
                    <a:pt x="6229" y="3957"/>
                  </a:cubicBezTo>
                  <a:cubicBezTo>
                    <a:pt x="5242" y="3957"/>
                    <a:pt x="5240" y="5155"/>
                    <a:pt x="4992" y="5850"/>
                  </a:cubicBezTo>
                  <a:cubicBezTo>
                    <a:pt x="3683" y="4796"/>
                    <a:pt x="3715" y="4143"/>
                    <a:pt x="2714" y="4143"/>
                  </a:cubicBezTo>
                  <a:cubicBezTo>
                    <a:pt x="2374" y="4143"/>
                    <a:pt x="1916" y="4218"/>
                    <a:pt x="1247" y="4378"/>
                  </a:cubicBezTo>
                  <a:cubicBezTo>
                    <a:pt x="2448" y="2846"/>
                    <a:pt x="2268" y="2966"/>
                    <a:pt x="1407" y="1314"/>
                  </a:cubicBezTo>
                  <a:lnTo>
                    <a:pt x="1407" y="1314"/>
                  </a:lnTo>
                  <a:cubicBezTo>
                    <a:pt x="1813" y="1322"/>
                    <a:pt x="2725" y="1981"/>
                    <a:pt x="3206" y="1981"/>
                  </a:cubicBezTo>
                  <a:cubicBezTo>
                    <a:pt x="3342" y="1981"/>
                    <a:pt x="3444" y="1929"/>
                    <a:pt x="3490" y="1794"/>
                  </a:cubicBezTo>
                  <a:cubicBezTo>
                    <a:pt x="4481" y="894"/>
                    <a:pt x="4847" y="510"/>
                    <a:pt x="4999" y="510"/>
                  </a:cubicBezTo>
                  <a:close/>
                  <a:moveTo>
                    <a:pt x="5062" y="0"/>
                  </a:moveTo>
                  <a:cubicBezTo>
                    <a:pt x="4381" y="0"/>
                    <a:pt x="3603" y="1037"/>
                    <a:pt x="3169" y="1444"/>
                  </a:cubicBezTo>
                  <a:cubicBezTo>
                    <a:pt x="1988" y="962"/>
                    <a:pt x="1265" y="652"/>
                    <a:pt x="929" y="652"/>
                  </a:cubicBezTo>
                  <a:cubicBezTo>
                    <a:pt x="448" y="652"/>
                    <a:pt x="761" y="1289"/>
                    <a:pt x="1657" y="2976"/>
                  </a:cubicBezTo>
                  <a:cubicBezTo>
                    <a:pt x="1110" y="3849"/>
                    <a:pt x="0" y="4874"/>
                    <a:pt x="1135" y="4874"/>
                  </a:cubicBezTo>
                  <a:cubicBezTo>
                    <a:pt x="1329" y="4874"/>
                    <a:pt x="1589" y="4844"/>
                    <a:pt x="1928" y="4779"/>
                  </a:cubicBezTo>
                  <a:cubicBezTo>
                    <a:pt x="2204" y="4678"/>
                    <a:pt x="2440" y="4629"/>
                    <a:pt x="2647" y="4629"/>
                  </a:cubicBezTo>
                  <a:cubicBezTo>
                    <a:pt x="3185" y="4629"/>
                    <a:pt x="3535" y="4958"/>
                    <a:pt x="3911" y="5580"/>
                  </a:cubicBezTo>
                  <a:cubicBezTo>
                    <a:pt x="4519" y="6141"/>
                    <a:pt x="4864" y="6474"/>
                    <a:pt x="5102" y="6474"/>
                  </a:cubicBezTo>
                  <a:cubicBezTo>
                    <a:pt x="5362" y="6474"/>
                    <a:pt x="5494" y="6078"/>
                    <a:pt x="5703" y="5149"/>
                  </a:cubicBezTo>
                  <a:cubicBezTo>
                    <a:pt x="5783" y="4869"/>
                    <a:pt x="5793" y="4478"/>
                    <a:pt x="6174" y="4478"/>
                  </a:cubicBezTo>
                  <a:cubicBezTo>
                    <a:pt x="6594" y="4348"/>
                    <a:pt x="8707" y="3907"/>
                    <a:pt x="8156" y="3297"/>
                  </a:cubicBezTo>
                  <a:cubicBezTo>
                    <a:pt x="7415" y="2896"/>
                    <a:pt x="6644" y="2556"/>
                    <a:pt x="5913" y="2145"/>
                  </a:cubicBezTo>
                  <a:cubicBezTo>
                    <a:pt x="5573" y="1534"/>
                    <a:pt x="5823" y="653"/>
                    <a:pt x="5373" y="82"/>
                  </a:cubicBezTo>
                  <a:cubicBezTo>
                    <a:pt x="5273" y="25"/>
                    <a:pt x="5169" y="0"/>
                    <a:pt x="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 name="Google Shape;18;p3"/>
          <p:cNvGrpSpPr/>
          <p:nvPr/>
        </p:nvGrpSpPr>
        <p:grpSpPr>
          <a:xfrm rot="5880076">
            <a:off x="541179" y="872583"/>
            <a:ext cx="775474" cy="641426"/>
            <a:chOff x="483809" y="4422898"/>
            <a:chExt cx="387723" cy="320701"/>
          </a:xfrm>
        </p:grpSpPr>
        <p:sp>
          <p:nvSpPr>
            <p:cNvPr id="19" name="Google Shape;19;p3"/>
            <p:cNvSpPr/>
            <p:nvPr/>
          </p:nvSpPr>
          <p:spPr>
            <a:xfrm>
              <a:off x="558650" y="4422898"/>
              <a:ext cx="312883" cy="320692"/>
            </a:xfrm>
            <a:custGeom>
              <a:avLst/>
              <a:gdLst/>
              <a:ahLst/>
              <a:cxnLst/>
              <a:rect l="l" t="t" r="r" b="b"/>
              <a:pathLst>
                <a:path w="8454" h="8665" extrusionOk="0">
                  <a:moveTo>
                    <a:pt x="4730" y="860"/>
                  </a:moveTo>
                  <a:cubicBezTo>
                    <a:pt x="4780" y="860"/>
                    <a:pt x="4831" y="864"/>
                    <a:pt x="4883" y="873"/>
                  </a:cubicBezTo>
                  <a:cubicBezTo>
                    <a:pt x="6051" y="1508"/>
                    <a:pt x="4527" y="2674"/>
                    <a:pt x="3601" y="2674"/>
                  </a:cubicBezTo>
                  <a:cubicBezTo>
                    <a:pt x="3534" y="2674"/>
                    <a:pt x="3470" y="2668"/>
                    <a:pt x="3411" y="2655"/>
                  </a:cubicBezTo>
                  <a:cubicBezTo>
                    <a:pt x="3430" y="1967"/>
                    <a:pt x="3920" y="860"/>
                    <a:pt x="4730" y="860"/>
                  </a:cubicBezTo>
                  <a:close/>
                  <a:moveTo>
                    <a:pt x="7276" y="3970"/>
                  </a:moveTo>
                  <a:cubicBezTo>
                    <a:pt x="7902" y="3970"/>
                    <a:pt x="8044" y="5392"/>
                    <a:pt x="6381" y="5392"/>
                  </a:cubicBezTo>
                  <a:cubicBezTo>
                    <a:pt x="6337" y="5392"/>
                    <a:pt x="6292" y="5391"/>
                    <a:pt x="6245" y="5389"/>
                  </a:cubicBezTo>
                  <a:cubicBezTo>
                    <a:pt x="6265" y="5189"/>
                    <a:pt x="6315" y="4999"/>
                    <a:pt x="6385" y="4818"/>
                  </a:cubicBezTo>
                  <a:cubicBezTo>
                    <a:pt x="6703" y="4193"/>
                    <a:pt x="7028" y="3970"/>
                    <a:pt x="7276" y="3970"/>
                  </a:cubicBezTo>
                  <a:close/>
                  <a:moveTo>
                    <a:pt x="446" y="0"/>
                  </a:moveTo>
                  <a:cubicBezTo>
                    <a:pt x="1" y="0"/>
                    <a:pt x="140" y="2851"/>
                    <a:pt x="2870" y="3126"/>
                  </a:cubicBezTo>
                  <a:cubicBezTo>
                    <a:pt x="2991" y="4588"/>
                    <a:pt x="4292" y="5720"/>
                    <a:pt x="5704" y="5890"/>
                  </a:cubicBezTo>
                  <a:cubicBezTo>
                    <a:pt x="5645" y="7377"/>
                    <a:pt x="7230" y="8665"/>
                    <a:pt x="7772" y="8665"/>
                  </a:cubicBezTo>
                  <a:cubicBezTo>
                    <a:pt x="7960" y="8665"/>
                    <a:pt x="8023" y="8509"/>
                    <a:pt x="7847" y="8153"/>
                  </a:cubicBezTo>
                  <a:cubicBezTo>
                    <a:pt x="6956" y="7773"/>
                    <a:pt x="6345" y="6871"/>
                    <a:pt x="6245" y="5930"/>
                  </a:cubicBezTo>
                  <a:cubicBezTo>
                    <a:pt x="6986" y="5930"/>
                    <a:pt x="7767" y="5720"/>
                    <a:pt x="8118" y="5069"/>
                  </a:cubicBezTo>
                  <a:cubicBezTo>
                    <a:pt x="8453" y="3957"/>
                    <a:pt x="7983" y="3472"/>
                    <a:pt x="7373" y="3472"/>
                  </a:cubicBezTo>
                  <a:cubicBezTo>
                    <a:pt x="6637" y="3472"/>
                    <a:pt x="5697" y="4178"/>
                    <a:pt x="5724" y="5339"/>
                  </a:cubicBezTo>
                  <a:cubicBezTo>
                    <a:pt x="4603" y="5169"/>
                    <a:pt x="3571" y="4328"/>
                    <a:pt x="3431" y="3166"/>
                  </a:cubicBezTo>
                  <a:lnTo>
                    <a:pt x="3431" y="3166"/>
                  </a:lnTo>
                  <a:cubicBezTo>
                    <a:pt x="3477" y="3170"/>
                    <a:pt x="3523" y="3171"/>
                    <a:pt x="3570" y="3171"/>
                  </a:cubicBezTo>
                  <a:cubicBezTo>
                    <a:pt x="4769" y="3171"/>
                    <a:pt x="6329" y="2084"/>
                    <a:pt x="5664" y="793"/>
                  </a:cubicBezTo>
                  <a:cubicBezTo>
                    <a:pt x="5378" y="455"/>
                    <a:pt x="5058" y="314"/>
                    <a:pt x="4739" y="314"/>
                  </a:cubicBezTo>
                  <a:cubicBezTo>
                    <a:pt x="3772" y="314"/>
                    <a:pt x="2815" y="1604"/>
                    <a:pt x="2860" y="2605"/>
                  </a:cubicBezTo>
                  <a:cubicBezTo>
                    <a:pt x="1729" y="2445"/>
                    <a:pt x="447" y="1544"/>
                    <a:pt x="707" y="262"/>
                  </a:cubicBezTo>
                  <a:cubicBezTo>
                    <a:pt x="610" y="79"/>
                    <a:pt x="520"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3"/>
            <p:cNvSpPr/>
            <p:nvPr/>
          </p:nvSpPr>
          <p:spPr>
            <a:xfrm>
              <a:off x="483809" y="46583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218037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0"/>
        <p:cNvGrpSpPr/>
        <p:nvPr/>
      </p:nvGrpSpPr>
      <p:grpSpPr>
        <a:xfrm>
          <a:off x="0" y="0"/>
          <a:ext cx="0" cy="0"/>
          <a:chOff x="0" y="0"/>
          <a:chExt cx="0" cy="0"/>
        </a:xfrm>
      </p:grpSpPr>
      <p:sp>
        <p:nvSpPr>
          <p:cNvPr id="61" name="Google Shape;61;p9"/>
          <p:cNvSpPr txBox="1">
            <a:spLocks noGrp="1"/>
          </p:cNvSpPr>
          <p:nvPr>
            <p:ph type="subTitle" idx="1"/>
          </p:nvPr>
        </p:nvSpPr>
        <p:spPr>
          <a:xfrm>
            <a:off x="2776400" y="7149800"/>
            <a:ext cx="12735600" cy="91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9"/>
          <p:cNvSpPr txBox="1">
            <a:spLocks noGrp="1"/>
          </p:cNvSpPr>
          <p:nvPr>
            <p:ph type="title"/>
          </p:nvPr>
        </p:nvSpPr>
        <p:spPr>
          <a:xfrm>
            <a:off x="2776200" y="1869600"/>
            <a:ext cx="12735600" cy="505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endParaRPr/>
          </a:p>
        </p:txBody>
      </p:sp>
    </p:spTree>
    <p:extLst>
      <p:ext uri="{BB962C8B-B14F-4D97-AF65-F5344CB8AC3E}">
        <p14:creationId xmlns:p14="http://schemas.microsoft.com/office/powerpoint/2010/main" val="3895662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3108209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2"/>
        <p:cNvGrpSpPr/>
        <p:nvPr/>
      </p:nvGrpSpPr>
      <p:grpSpPr>
        <a:xfrm>
          <a:off x="0" y="0"/>
          <a:ext cx="0" cy="0"/>
          <a:chOff x="0" y="0"/>
          <a:chExt cx="0" cy="0"/>
        </a:xfrm>
      </p:grpSpPr>
      <p:grpSp>
        <p:nvGrpSpPr>
          <p:cNvPr id="263" name="Google Shape;263;p30"/>
          <p:cNvGrpSpPr/>
          <p:nvPr/>
        </p:nvGrpSpPr>
        <p:grpSpPr>
          <a:xfrm>
            <a:off x="16459172" y="8776356"/>
            <a:ext cx="797252" cy="651740"/>
            <a:chOff x="5665149" y="836128"/>
            <a:chExt cx="398626" cy="325871"/>
          </a:xfrm>
        </p:grpSpPr>
        <p:sp>
          <p:nvSpPr>
            <p:cNvPr id="264" name="Google Shape;264;p30"/>
            <p:cNvSpPr/>
            <p:nvPr/>
          </p:nvSpPr>
          <p:spPr>
            <a:xfrm>
              <a:off x="5946934" y="8361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 name="Google Shape;265;p30"/>
            <p:cNvSpPr/>
            <p:nvPr/>
          </p:nvSpPr>
          <p:spPr>
            <a:xfrm>
              <a:off x="5665149" y="922359"/>
              <a:ext cx="322283" cy="239640"/>
            </a:xfrm>
            <a:custGeom>
              <a:avLst/>
              <a:gdLst/>
              <a:ahLst/>
              <a:cxnLst/>
              <a:rect l="l" t="t" r="r" b="b"/>
              <a:pathLst>
                <a:path w="8708" h="6475" extrusionOk="0">
                  <a:moveTo>
                    <a:pt x="4999" y="510"/>
                  </a:moveTo>
                  <a:cubicBezTo>
                    <a:pt x="5214" y="510"/>
                    <a:pt x="4993" y="1289"/>
                    <a:pt x="5523" y="2465"/>
                  </a:cubicBezTo>
                  <a:cubicBezTo>
                    <a:pt x="6114" y="2916"/>
                    <a:pt x="6855" y="3156"/>
                    <a:pt x="7496" y="3517"/>
                  </a:cubicBezTo>
                  <a:cubicBezTo>
                    <a:pt x="7105" y="3717"/>
                    <a:pt x="6684" y="3857"/>
                    <a:pt x="6254" y="3957"/>
                  </a:cubicBezTo>
                  <a:cubicBezTo>
                    <a:pt x="6246" y="3957"/>
                    <a:pt x="6237" y="3957"/>
                    <a:pt x="6229" y="3957"/>
                  </a:cubicBezTo>
                  <a:cubicBezTo>
                    <a:pt x="5242" y="3957"/>
                    <a:pt x="5240" y="5155"/>
                    <a:pt x="4992" y="5850"/>
                  </a:cubicBezTo>
                  <a:cubicBezTo>
                    <a:pt x="3683" y="4796"/>
                    <a:pt x="3715" y="4143"/>
                    <a:pt x="2714" y="4143"/>
                  </a:cubicBezTo>
                  <a:cubicBezTo>
                    <a:pt x="2374" y="4143"/>
                    <a:pt x="1916" y="4218"/>
                    <a:pt x="1247" y="4378"/>
                  </a:cubicBezTo>
                  <a:cubicBezTo>
                    <a:pt x="2448" y="2846"/>
                    <a:pt x="2268" y="2966"/>
                    <a:pt x="1407" y="1314"/>
                  </a:cubicBezTo>
                  <a:lnTo>
                    <a:pt x="1407" y="1314"/>
                  </a:lnTo>
                  <a:cubicBezTo>
                    <a:pt x="1813" y="1322"/>
                    <a:pt x="2725" y="1981"/>
                    <a:pt x="3206" y="1981"/>
                  </a:cubicBezTo>
                  <a:cubicBezTo>
                    <a:pt x="3342" y="1981"/>
                    <a:pt x="3444" y="1929"/>
                    <a:pt x="3490" y="1794"/>
                  </a:cubicBezTo>
                  <a:cubicBezTo>
                    <a:pt x="4481" y="894"/>
                    <a:pt x="4847" y="510"/>
                    <a:pt x="4999" y="510"/>
                  </a:cubicBezTo>
                  <a:close/>
                  <a:moveTo>
                    <a:pt x="5062" y="0"/>
                  </a:moveTo>
                  <a:cubicBezTo>
                    <a:pt x="4381" y="0"/>
                    <a:pt x="3603" y="1037"/>
                    <a:pt x="3169" y="1444"/>
                  </a:cubicBezTo>
                  <a:cubicBezTo>
                    <a:pt x="1988" y="962"/>
                    <a:pt x="1265" y="652"/>
                    <a:pt x="929" y="652"/>
                  </a:cubicBezTo>
                  <a:cubicBezTo>
                    <a:pt x="448" y="652"/>
                    <a:pt x="761" y="1289"/>
                    <a:pt x="1657" y="2976"/>
                  </a:cubicBezTo>
                  <a:cubicBezTo>
                    <a:pt x="1110" y="3849"/>
                    <a:pt x="0" y="4874"/>
                    <a:pt x="1135" y="4874"/>
                  </a:cubicBezTo>
                  <a:cubicBezTo>
                    <a:pt x="1329" y="4874"/>
                    <a:pt x="1589" y="4844"/>
                    <a:pt x="1928" y="4779"/>
                  </a:cubicBezTo>
                  <a:cubicBezTo>
                    <a:pt x="2204" y="4678"/>
                    <a:pt x="2440" y="4629"/>
                    <a:pt x="2647" y="4629"/>
                  </a:cubicBezTo>
                  <a:cubicBezTo>
                    <a:pt x="3185" y="4629"/>
                    <a:pt x="3535" y="4958"/>
                    <a:pt x="3911" y="5580"/>
                  </a:cubicBezTo>
                  <a:cubicBezTo>
                    <a:pt x="4519" y="6141"/>
                    <a:pt x="4864" y="6474"/>
                    <a:pt x="5102" y="6474"/>
                  </a:cubicBezTo>
                  <a:cubicBezTo>
                    <a:pt x="5362" y="6474"/>
                    <a:pt x="5494" y="6078"/>
                    <a:pt x="5703" y="5149"/>
                  </a:cubicBezTo>
                  <a:cubicBezTo>
                    <a:pt x="5783" y="4869"/>
                    <a:pt x="5793" y="4478"/>
                    <a:pt x="6174" y="4478"/>
                  </a:cubicBezTo>
                  <a:cubicBezTo>
                    <a:pt x="6594" y="4348"/>
                    <a:pt x="8707" y="3907"/>
                    <a:pt x="8156" y="3297"/>
                  </a:cubicBezTo>
                  <a:cubicBezTo>
                    <a:pt x="7415" y="2896"/>
                    <a:pt x="6644" y="2556"/>
                    <a:pt x="5913" y="2145"/>
                  </a:cubicBezTo>
                  <a:cubicBezTo>
                    <a:pt x="5573" y="1534"/>
                    <a:pt x="5823" y="653"/>
                    <a:pt x="5373" y="82"/>
                  </a:cubicBezTo>
                  <a:cubicBezTo>
                    <a:pt x="5273" y="25"/>
                    <a:pt x="5169" y="0"/>
                    <a:pt x="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6" name="Google Shape;266;p30"/>
          <p:cNvGrpSpPr/>
          <p:nvPr/>
        </p:nvGrpSpPr>
        <p:grpSpPr>
          <a:xfrm rot="5880076">
            <a:off x="541179" y="872583"/>
            <a:ext cx="775474" cy="641426"/>
            <a:chOff x="483809" y="4422898"/>
            <a:chExt cx="387723" cy="320701"/>
          </a:xfrm>
        </p:grpSpPr>
        <p:sp>
          <p:nvSpPr>
            <p:cNvPr id="267" name="Google Shape;267;p30"/>
            <p:cNvSpPr/>
            <p:nvPr/>
          </p:nvSpPr>
          <p:spPr>
            <a:xfrm>
              <a:off x="558650" y="4422898"/>
              <a:ext cx="312883" cy="320692"/>
            </a:xfrm>
            <a:custGeom>
              <a:avLst/>
              <a:gdLst/>
              <a:ahLst/>
              <a:cxnLst/>
              <a:rect l="l" t="t" r="r" b="b"/>
              <a:pathLst>
                <a:path w="8454" h="8665" extrusionOk="0">
                  <a:moveTo>
                    <a:pt x="4730" y="860"/>
                  </a:moveTo>
                  <a:cubicBezTo>
                    <a:pt x="4780" y="860"/>
                    <a:pt x="4831" y="864"/>
                    <a:pt x="4883" y="873"/>
                  </a:cubicBezTo>
                  <a:cubicBezTo>
                    <a:pt x="6051" y="1508"/>
                    <a:pt x="4527" y="2674"/>
                    <a:pt x="3601" y="2674"/>
                  </a:cubicBezTo>
                  <a:cubicBezTo>
                    <a:pt x="3534" y="2674"/>
                    <a:pt x="3470" y="2668"/>
                    <a:pt x="3411" y="2655"/>
                  </a:cubicBezTo>
                  <a:cubicBezTo>
                    <a:pt x="3430" y="1967"/>
                    <a:pt x="3920" y="860"/>
                    <a:pt x="4730" y="860"/>
                  </a:cubicBezTo>
                  <a:close/>
                  <a:moveTo>
                    <a:pt x="7276" y="3970"/>
                  </a:moveTo>
                  <a:cubicBezTo>
                    <a:pt x="7902" y="3970"/>
                    <a:pt x="8044" y="5392"/>
                    <a:pt x="6381" y="5392"/>
                  </a:cubicBezTo>
                  <a:cubicBezTo>
                    <a:pt x="6337" y="5392"/>
                    <a:pt x="6292" y="5391"/>
                    <a:pt x="6245" y="5389"/>
                  </a:cubicBezTo>
                  <a:cubicBezTo>
                    <a:pt x="6265" y="5189"/>
                    <a:pt x="6315" y="4999"/>
                    <a:pt x="6385" y="4818"/>
                  </a:cubicBezTo>
                  <a:cubicBezTo>
                    <a:pt x="6703" y="4193"/>
                    <a:pt x="7028" y="3970"/>
                    <a:pt x="7276" y="3970"/>
                  </a:cubicBezTo>
                  <a:close/>
                  <a:moveTo>
                    <a:pt x="446" y="0"/>
                  </a:moveTo>
                  <a:cubicBezTo>
                    <a:pt x="1" y="0"/>
                    <a:pt x="140" y="2851"/>
                    <a:pt x="2870" y="3126"/>
                  </a:cubicBezTo>
                  <a:cubicBezTo>
                    <a:pt x="2991" y="4588"/>
                    <a:pt x="4292" y="5720"/>
                    <a:pt x="5704" y="5890"/>
                  </a:cubicBezTo>
                  <a:cubicBezTo>
                    <a:pt x="5645" y="7377"/>
                    <a:pt x="7230" y="8665"/>
                    <a:pt x="7772" y="8665"/>
                  </a:cubicBezTo>
                  <a:cubicBezTo>
                    <a:pt x="7960" y="8665"/>
                    <a:pt x="8023" y="8509"/>
                    <a:pt x="7847" y="8153"/>
                  </a:cubicBezTo>
                  <a:cubicBezTo>
                    <a:pt x="6956" y="7773"/>
                    <a:pt x="6345" y="6871"/>
                    <a:pt x="6245" y="5930"/>
                  </a:cubicBezTo>
                  <a:cubicBezTo>
                    <a:pt x="6986" y="5930"/>
                    <a:pt x="7767" y="5720"/>
                    <a:pt x="8118" y="5069"/>
                  </a:cubicBezTo>
                  <a:cubicBezTo>
                    <a:pt x="8453" y="3957"/>
                    <a:pt x="7983" y="3472"/>
                    <a:pt x="7373" y="3472"/>
                  </a:cubicBezTo>
                  <a:cubicBezTo>
                    <a:pt x="6637" y="3472"/>
                    <a:pt x="5697" y="4178"/>
                    <a:pt x="5724" y="5339"/>
                  </a:cubicBezTo>
                  <a:cubicBezTo>
                    <a:pt x="4603" y="5169"/>
                    <a:pt x="3571" y="4328"/>
                    <a:pt x="3431" y="3166"/>
                  </a:cubicBezTo>
                  <a:lnTo>
                    <a:pt x="3431" y="3166"/>
                  </a:lnTo>
                  <a:cubicBezTo>
                    <a:pt x="3477" y="3170"/>
                    <a:pt x="3523" y="3171"/>
                    <a:pt x="3570" y="3171"/>
                  </a:cubicBezTo>
                  <a:cubicBezTo>
                    <a:pt x="4769" y="3171"/>
                    <a:pt x="6329" y="2084"/>
                    <a:pt x="5664" y="793"/>
                  </a:cubicBezTo>
                  <a:cubicBezTo>
                    <a:pt x="5378" y="455"/>
                    <a:pt x="5058" y="314"/>
                    <a:pt x="4739" y="314"/>
                  </a:cubicBezTo>
                  <a:cubicBezTo>
                    <a:pt x="3772" y="314"/>
                    <a:pt x="2815" y="1604"/>
                    <a:pt x="2860" y="2605"/>
                  </a:cubicBezTo>
                  <a:cubicBezTo>
                    <a:pt x="1729" y="2445"/>
                    <a:pt x="447" y="1544"/>
                    <a:pt x="707" y="262"/>
                  </a:cubicBezTo>
                  <a:cubicBezTo>
                    <a:pt x="610" y="79"/>
                    <a:pt x="520"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 name="Google Shape;268;p30"/>
            <p:cNvSpPr/>
            <p:nvPr/>
          </p:nvSpPr>
          <p:spPr>
            <a:xfrm>
              <a:off x="483809" y="46583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155265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9"/>
        <p:cNvGrpSpPr/>
        <p:nvPr/>
      </p:nvGrpSpPr>
      <p:grpSpPr>
        <a:xfrm>
          <a:off x="0" y="0"/>
          <a:ext cx="0" cy="0"/>
          <a:chOff x="0" y="0"/>
          <a:chExt cx="0" cy="0"/>
        </a:xfrm>
      </p:grpSpPr>
      <p:grpSp>
        <p:nvGrpSpPr>
          <p:cNvPr id="270" name="Google Shape;270;p31"/>
          <p:cNvGrpSpPr/>
          <p:nvPr/>
        </p:nvGrpSpPr>
        <p:grpSpPr>
          <a:xfrm flipH="1">
            <a:off x="1053580" y="8368556"/>
            <a:ext cx="797252" cy="651740"/>
            <a:chOff x="5665149" y="836128"/>
            <a:chExt cx="398626" cy="325871"/>
          </a:xfrm>
        </p:grpSpPr>
        <p:sp>
          <p:nvSpPr>
            <p:cNvPr id="271" name="Google Shape;271;p31"/>
            <p:cNvSpPr/>
            <p:nvPr/>
          </p:nvSpPr>
          <p:spPr>
            <a:xfrm>
              <a:off x="5946934" y="8361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31"/>
            <p:cNvSpPr/>
            <p:nvPr/>
          </p:nvSpPr>
          <p:spPr>
            <a:xfrm>
              <a:off x="5665149" y="922359"/>
              <a:ext cx="322283" cy="239640"/>
            </a:xfrm>
            <a:custGeom>
              <a:avLst/>
              <a:gdLst/>
              <a:ahLst/>
              <a:cxnLst/>
              <a:rect l="l" t="t" r="r" b="b"/>
              <a:pathLst>
                <a:path w="8708" h="6475" extrusionOk="0">
                  <a:moveTo>
                    <a:pt x="4999" y="510"/>
                  </a:moveTo>
                  <a:cubicBezTo>
                    <a:pt x="5214" y="510"/>
                    <a:pt x="4993" y="1289"/>
                    <a:pt x="5523" y="2465"/>
                  </a:cubicBezTo>
                  <a:cubicBezTo>
                    <a:pt x="6114" y="2916"/>
                    <a:pt x="6855" y="3156"/>
                    <a:pt x="7496" y="3517"/>
                  </a:cubicBezTo>
                  <a:cubicBezTo>
                    <a:pt x="7105" y="3717"/>
                    <a:pt x="6684" y="3857"/>
                    <a:pt x="6254" y="3957"/>
                  </a:cubicBezTo>
                  <a:cubicBezTo>
                    <a:pt x="6246" y="3957"/>
                    <a:pt x="6237" y="3957"/>
                    <a:pt x="6229" y="3957"/>
                  </a:cubicBezTo>
                  <a:cubicBezTo>
                    <a:pt x="5242" y="3957"/>
                    <a:pt x="5240" y="5155"/>
                    <a:pt x="4992" y="5850"/>
                  </a:cubicBezTo>
                  <a:cubicBezTo>
                    <a:pt x="3683" y="4796"/>
                    <a:pt x="3715" y="4143"/>
                    <a:pt x="2714" y="4143"/>
                  </a:cubicBezTo>
                  <a:cubicBezTo>
                    <a:pt x="2374" y="4143"/>
                    <a:pt x="1916" y="4218"/>
                    <a:pt x="1247" y="4378"/>
                  </a:cubicBezTo>
                  <a:cubicBezTo>
                    <a:pt x="2448" y="2846"/>
                    <a:pt x="2268" y="2966"/>
                    <a:pt x="1407" y="1314"/>
                  </a:cubicBezTo>
                  <a:lnTo>
                    <a:pt x="1407" y="1314"/>
                  </a:lnTo>
                  <a:cubicBezTo>
                    <a:pt x="1813" y="1322"/>
                    <a:pt x="2725" y="1981"/>
                    <a:pt x="3206" y="1981"/>
                  </a:cubicBezTo>
                  <a:cubicBezTo>
                    <a:pt x="3342" y="1981"/>
                    <a:pt x="3444" y="1929"/>
                    <a:pt x="3490" y="1794"/>
                  </a:cubicBezTo>
                  <a:cubicBezTo>
                    <a:pt x="4481" y="894"/>
                    <a:pt x="4847" y="510"/>
                    <a:pt x="4999" y="510"/>
                  </a:cubicBezTo>
                  <a:close/>
                  <a:moveTo>
                    <a:pt x="5062" y="0"/>
                  </a:moveTo>
                  <a:cubicBezTo>
                    <a:pt x="4381" y="0"/>
                    <a:pt x="3603" y="1037"/>
                    <a:pt x="3169" y="1444"/>
                  </a:cubicBezTo>
                  <a:cubicBezTo>
                    <a:pt x="1988" y="962"/>
                    <a:pt x="1265" y="652"/>
                    <a:pt x="929" y="652"/>
                  </a:cubicBezTo>
                  <a:cubicBezTo>
                    <a:pt x="448" y="652"/>
                    <a:pt x="761" y="1289"/>
                    <a:pt x="1657" y="2976"/>
                  </a:cubicBezTo>
                  <a:cubicBezTo>
                    <a:pt x="1110" y="3849"/>
                    <a:pt x="0" y="4874"/>
                    <a:pt x="1135" y="4874"/>
                  </a:cubicBezTo>
                  <a:cubicBezTo>
                    <a:pt x="1329" y="4874"/>
                    <a:pt x="1589" y="4844"/>
                    <a:pt x="1928" y="4779"/>
                  </a:cubicBezTo>
                  <a:cubicBezTo>
                    <a:pt x="2204" y="4678"/>
                    <a:pt x="2440" y="4629"/>
                    <a:pt x="2647" y="4629"/>
                  </a:cubicBezTo>
                  <a:cubicBezTo>
                    <a:pt x="3185" y="4629"/>
                    <a:pt x="3535" y="4958"/>
                    <a:pt x="3911" y="5580"/>
                  </a:cubicBezTo>
                  <a:cubicBezTo>
                    <a:pt x="4519" y="6141"/>
                    <a:pt x="4864" y="6474"/>
                    <a:pt x="5102" y="6474"/>
                  </a:cubicBezTo>
                  <a:cubicBezTo>
                    <a:pt x="5362" y="6474"/>
                    <a:pt x="5494" y="6078"/>
                    <a:pt x="5703" y="5149"/>
                  </a:cubicBezTo>
                  <a:cubicBezTo>
                    <a:pt x="5783" y="4869"/>
                    <a:pt x="5793" y="4478"/>
                    <a:pt x="6174" y="4478"/>
                  </a:cubicBezTo>
                  <a:cubicBezTo>
                    <a:pt x="6594" y="4348"/>
                    <a:pt x="8707" y="3907"/>
                    <a:pt x="8156" y="3297"/>
                  </a:cubicBezTo>
                  <a:cubicBezTo>
                    <a:pt x="7415" y="2896"/>
                    <a:pt x="6644" y="2556"/>
                    <a:pt x="5913" y="2145"/>
                  </a:cubicBezTo>
                  <a:cubicBezTo>
                    <a:pt x="5573" y="1534"/>
                    <a:pt x="5823" y="653"/>
                    <a:pt x="5373" y="82"/>
                  </a:cubicBezTo>
                  <a:cubicBezTo>
                    <a:pt x="5273" y="25"/>
                    <a:pt x="5169" y="0"/>
                    <a:pt x="5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73" name="Google Shape;273;p31"/>
          <p:cNvSpPr/>
          <p:nvPr/>
        </p:nvSpPr>
        <p:spPr>
          <a:xfrm flipH="1">
            <a:off x="16481198" y="830311"/>
            <a:ext cx="753228" cy="479354"/>
          </a:xfrm>
          <a:custGeom>
            <a:avLst/>
            <a:gdLst/>
            <a:ahLst/>
            <a:cxnLst/>
            <a:rect l="l" t="t" r="r" b="b"/>
            <a:pathLst>
              <a:path w="10176" h="6476" extrusionOk="0">
                <a:moveTo>
                  <a:pt x="4608" y="2562"/>
                </a:moveTo>
                <a:cubicBezTo>
                  <a:pt x="5488" y="2562"/>
                  <a:pt x="4704" y="3610"/>
                  <a:pt x="4134" y="3724"/>
                </a:cubicBezTo>
                <a:cubicBezTo>
                  <a:pt x="3994" y="3284"/>
                  <a:pt x="3984" y="2763"/>
                  <a:pt x="4445" y="2573"/>
                </a:cubicBezTo>
                <a:cubicBezTo>
                  <a:pt x="4505" y="2566"/>
                  <a:pt x="4559" y="2562"/>
                  <a:pt x="4608" y="2562"/>
                </a:cubicBezTo>
                <a:close/>
                <a:moveTo>
                  <a:pt x="1787" y="0"/>
                </a:moveTo>
                <a:cubicBezTo>
                  <a:pt x="1748" y="0"/>
                  <a:pt x="1708" y="15"/>
                  <a:pt x="1671" y="49"/>
                </a:cubicBezTo>
                <a:cubicBezTo>
                  <a:pt x="0" y="1544"/>
                  <a:pt x="1188" y="4358"/>
                  <a:pt x="3274" y="4358"/>
                </a:cubicBezTo>
                <a:cubicBezTo>
                  <a:pt x="3452" y="4358"/>
                  <a:pt x="3635" y="4338"/>
                  <a:pt x="3824" y="4295"/>
                </a:cubicBezTo>
                <a:cubicBezTo>
                  <a:pt x="4429" y="5663"/>
                  <a:pt x="5902" y="6476"/>
                  <a:pt x="7318" y="6476"/>
                </a:cubicBezTo>
                <a:cubicBezTo>
                  <a:pt x="8411" y="6476"/>
                  <a:pt x="9471" y="5992"/>
                  <a:pt x="10073" y="4906"/>
                </a:cubicBezTo>
                <a:cubicBezTo>
                  <a:pt x="10176" y="4707"/>
                  <a:pt x="10015" y="4531"/>
                  <a:pt x="9845" y="4531"/>
                </a:cubicBezTo>
                <a:cubicBezTo>
                  <a:pt x="9768" y="4531"/>
                  <a:pt x="9689" y="4568"/>
                  <a:pt x="9632" y="4655"/>
                </a:cubicBezTo>
                <a:cubicBezTo>
                  <a:pt x="9087" y="5561"/>
                  <a:pt x="8186" y="5968"/>
                  <a:pt x="7263" y="5968"/>
                </a:cubicBezTo>
                <a:cubicBezTo>
                  <a:pt x="6082" y="5968"/>
                  <a:pt x="4866" y="5301"/>
                  <a:pt x="4315" y="4155"/>
                </a:cubicBezTo>
                <a:cubicBezTo>
                  <a:pt x="6299" y="3196"/>
                  <a:pt x="5411" y="2079"/>
                  <a:pt x="4535" y="2079"/>
                </a:cubicBezTo>
                <a:cubicBezTo>
                  <a:pt x="3965" y="2079"/>
                  <a:pt x="3401" y="2551"/>
                  <a:pt x="3634" y="3844"/>
                </a:cubicBezTo>
                <a:cubicBezTo>
                  <a:pt x="3499" y="3871"/>
                  <a:pt x="3368" y="3884"/>
                  <a:pt x="3241" y="3884"/>
                </a:cubicBezTo>
                <a:cubicBezTo>
                  <a:pt x="1506" y="3884"/>
                  <a:pt x="596" y="1521"/>
                  <a:pt x="1911" y="279"/>
                </a:cubicBezTo>
                <a:cubicBezTo>
                  <a:pt x="2027" y="164"/>
                  <a:pt x="1917" y="0"/>
                  <a:pt x="178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18795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527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7410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43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9967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991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536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4110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9140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41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080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2540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7068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2DF">
            <a:alpha val="4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F2DF">
            <a:alpha val="4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492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30200" y="890050"/>
            <a:ext cx="154278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000"/>
              <a:buFont typeface="Permanent Marker"/>
              <a:buNone/>
              <a:defRPr sz="3000">
                <a:solidFill>
                  <a:schemeClr val="lt1"/>
                </a:solidFill>
                <a:latin typeface="Permanent Marker"/>
                <a:ea typeface="Permanent Marker"/>
                <a:cs typeface="Permanent Marker"/>
                <a:sym typeface="Permanent Marker"/>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30200" y="2304950"/>
            <a:ext cx="15427800" cy="683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92510863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5E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2107138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19.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2.png"/><Relationship Id="rId10" Type="http://schemas.microsoft.com/office/2007/relationships/hdphoto" Target="../media/hdphoto2.wdp"/><Relationship Id="rId4" Type="http://schemas.openxmlformats.org/officeDocument/2006/relationships/image" Target="../media/image45.sv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3.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6.sv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51.png"/><Relationship Id="rId4" Type="http://schemas.openxmlformats.org/officeDocument/2006/relationships/image" Target="../media/image68.sv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70.sv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0.sv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0.sv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0.sv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61.png"/><Relationship Id="rId4" Type="http://schemas.openxmlformats.org/officeDocument/2006/relationships/image" Target="../media/image82.sv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4.sv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4.sv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5.sv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5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92.svg"/><Relationship Id="rId5" Type="http://schemas.openxmlformats.org/officeDocument/2006/relationships/image" Target="../media/image66.png"/><Relationship Id="rId4" Type="http://schemas.openxmlformats.org/officeDocument/2006/relationships/image" Target="../media/image90.sv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8.png"/><Relationship Id="rId5" Type="http://schemas.microsoft.com/office/2007/relationships/media" Target="../media/media3.mp3"/><Relationship Id="rId10" Type="http://schemas.openxmlformats.org/officeDocument/2006/relationships/image" Target="../media/image67.png"/><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9.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notesSlide" Target="../notesSlides/notesSlide53.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9.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notesSlide" Target="../notesSlides/notesSlide54.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9.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notesSlide" Target="../notesSlides/notesSlide55.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9.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notesSlide" Target="../notesSlides/notesSlide56.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5CD51BA6-527B-0374-D319-1E1E84285A08}"/>
              </a:ext>
            </a:extLst>
          </p:cNvPr>
          <p:cNvGrpSpPr/>
          <p:nvPr/>
        </p:nvGrpSpPr>
        <p:grpSpPr>
          <a:xfrm>
            <a:off x="2658369" y="-1199034"/>
            <a:ext cx="12971263" cy="12685067"/>
            <a:chOff x="0" y="0"/>
            <a:chExt cx="6350000" cy="6350000"/>
          </a:xfrm>
        </p:grpSpPr>
        <p:sp>
          <p:nvSpPr>
            <p:cNvPr id="8" name="Freeform 4">
              <a:extLst>
                <a:ext uri="{FF2B5EF4-FFF2-40B4-BE49-F238E27FC236}">
                  <a16:creationId xmlns:a16="http://schemas.microsoft.com/office/drawing/2014/main" id="{87B6344B-2BBB-A18D-66F4-28FE5112C3B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9" name="Google Shape;681;p40">
            <a:extLst>
              <a:ext uri="{FF2B5EF4-FFF2-40B4-BE49-F238E27FC236}">
                <a16:creationId xmlns:a16="http://schemas.microsoft.com/office/drawing/2014/main" id="{C5711CB1-B183-1C78-EB7E-239D4E88118A}"/>
              </a:ext>
            </a:extLst>
          </p:cNvPr>
          <p:cNvSpPr txBox="1">
            <a:spLocks/>
          </p:cNvSpPr>
          <p:nvPr/>
        </p:nvSpPr>
        <p:spPr>
          <a:xfrm>
            <a:off x="5943600" y="342900"/>
            <a:ext cx="7560162" cy="1827846"/>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highlight>
                  <a:schemeClr val="accent1"/>
                </a:highlight>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marR="0" lvl="0" indent="0" algn="just" defTabSz="1828800" rtl="0" eaLnBrk="1" fontAlgn="auto" latinLnBrk="0" hangingPunct="1">
              <a:lnSpc>
                <a:spcPct val="150000"/>
              </a:lnSpc>
              <a:spcBef>
                <a:spcPts val="0"/>
              </a:spcBef>
              <a:spcAft>
                <a:spcPts val="0"/>
              </a:spcAft>
              <a:buClr>
                <a:srgbClr val="224B44"/>
              </a:buClr>
              <a:buSzPts val="1400"/>
              <a:buFont typeface="Nunito"/>
              <a:buNone/>
              <a:tabLst/>
              <a:defRPr/>
            </a:pPr>
            <a:endParaRPr kumimoji="0" lang="en-US" sz="7200" b="0" i="0" u="none" strike="noStrike" kern="0" cap="none" spc="0" normalizeH="0" baseline="0" noProof="0" dirty="0">
              <a:ln>
                <a:noFill/>
              </a:ln>
              <a:solidFill>
                <a:srgbClr val="224B44"/>
              </a:solidFill>
              <a:effectLst/>
              <a:highlight>
                <a:srgbClr val="FCD9D9"/>
              </a:highlight>
              <a:uLnTx/>
              <a:uFillTx/>
              <a:latin typeface="Cambria" panose="02040503050406030204" pitchFamily="18" charset="0"/>
              <a:ea typeface="Cambria" panose="02040503050406030204" pitchFamily="18" charset="0"/>
              <a:sym typeface="Nunito"/>
            </a:endParaRPr>
          </a:p>
        </p:txBody>
      </p:sp>
      <p:sp>
        <p:nvSpPr>
          <p:cNvPr id="10" name="TextBox 9">
            <a:extLst>
              <a:ext uri="{FF2B5EF4-FFF2-40B4-BE49-F238E27FC236}">
                <a16:creationId xmlns:a16="http://schemas.microsoft.com/office/drawing/2014/main" id="{28C98FEA-EB81-206E-A4FB-63959492E436}"/>
              </a:ext>
            </a:extLst>
          </p:cNvPr>
          <p:cNvSpPr txBox="1"/>
          <p:nvPr/>
        </p:nvSpPr>
        <p:spPr>
          <a:xfrm>
            <a:off x="3962400" y="266700"/>
            <a:ext cx="11811000"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err="1">
                <a:ln>
                  <a:noFill/>
                </a:ln>
                <a:solidFill>
                  <a:srgbClr val="224B44"/>
                </a:solidFill>
                <a:effectLst/>
                <a:uLnTx/>
                <a:uFillTx/>
                <a:latin typeface="#9Slide05 Monalisa script" panose="02000000000000000000" pitchFamily="2" charset="0"/>
                <a:ea typeface="+mn-ea"/>
                <a:cs typeface="+mn-cs"/>
              </a:rPr>
              <a:t>Truyền</a:t>
            </a:r>
            <a:r>
              <a:rPr kumimoji="0" lang="en-US" sz="19900" b="0" i="0" u="none" strike="noStrike" kern="1200" cap="none" spc="0" normalizeH="0" baseline="0" noProof="0" dirty="0">
                <a:ln>
                  <a:noFill/>
                </a:ln>
                <a:solidFill>
                  <a:srgbClr val="224B44"/>
                </a:solidFill>
                <a:effectLst/>
                <a:uLnTx/>
                <a:uFillTx/>
                <a:latin typeface="#9Slide05 Monalisa script" panose="02000000000000000000" pitchFamily="2" charset="0"/>
                <a:ea typeface="+mn-ea"/>
                <a:cs typeface="+mn-cs"/>
              </a:rPr>
              <a:t> </a:t>
            </a:r>
            <a:r>
              <a:rPr kumimoji="0" lang="en-US" sz="19900" b="0" i="0" u="none" strike="noStrike" kern="1200" cap="none" spc="0" normalizeH="0" baseline="0" noProof="0" dirty="0" err="1">
                <a:ln>
                  <a:noFill/>
                </a:ln>
                <a:solidFill>
                  <a:srgbClr val="224B44"/>
                </a:solidFill>
                <a:effectLst/>
                <a:uLnTx/>
                <a:uFillTx/>
                <a:latin typeface="#9Slide05 Monalisa script" panose="02000000000000000000" pitchFamily="2" charset="0"/>
                <a:ea typeface="+mn-ea"/>
                <a:cs typeface="+mn-cs"/>
              </a:rPr>
              <a:t>thông</a:t>
            </a:r>
            <a:r>
              <a:rPr kumimoji="0" lang="en-US" sz="19900" b="0" i="0" u="none" strike="noStrike" kern="1200" cap="none" spc="0" normalizeH="0" baseline="0" noProof="0" dirty="0">
                <a:ln>
                  <a:noFill/>
                </a:ln>
                <a:solidFill>
                  <a:srgbClr val="224B44"/>
                </a:solidFill>
                <a:effectLst/>
                <a:uLnTx/>
                <a:uFillTx/>
                <a:latin typeface="#9Slide05 Monalisa script" panose="02000000000000000000" pitchFamily="2" charset="0"/>
                <a:ea typeface="+mn-ea"/>
                <a:cs typeface="+mn-cs"/>
              </a:rPr>
              <a:t> tin</a:t>
            </a:r>
          </a:p>
        </p:txBody>
      </p:sp>
      <p:sp>
        <p:nvSpPr>
          <p:cNvPr id="11" name="Google Shape;681;p40">
            <a:extLst>
              <a:ext uri="{FF2B5EF4-FFF2-40B4-BE49-F238E27FC236}">
                <a16:creationId xmlns:a16="http://schemas.microsoft.com/office/drawing/2014/main" id="{F6B9C358-BDF1-B11F-28EB-D73E8511FC07}"/>
              </a:ext>
            </a:extLst>
          </p:cNvPr>
          <p:cNvSpPr txBox="1">
            <a:spLocks/>
          </p:cNvSpPr>
          <p:nvPr/>
        </p:nvSpPr>
        <p:spPr>
          <a:xfrm>
            <a:off x="3124200" y="3421410"/>
            <a:ext cx="12115800" cy="408429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highlight>
                  <a:schemeClr val="accent1"/>
                </a:highlight>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marR="0" lvl="0" indent="0" algn="just" defTabSz="1828800" rtl="0" eaLnBrk="1" fontAlgn="auto" latinLnBrk="0" hangingPunct="1">
              <a:lnSpc>
                <a:spcPct val="150000"/>
              </a:lnSpc>
              <a:spcBef>
                <a:spcPts val="0"/>
              </a:spcBef>
              <a:spcAft>
                <a:spcPts val="0"/>
              </a:spcAft>
              <a:buClr>
                <a:srgbClr val="224B44"/>
              </a:buClr>
              <a:buSzPts val="1400"/>
              <a:buFont typeface="Nunito"/>
              <a:buNone/>
              <a:tabLst/>
              <a:defRPr/>
            </a:pP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Chia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lớp</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thành</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2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đội</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mỗi</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đội</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có</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5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thành</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viên</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a:t>
            </a:r>
          </a:p>
          <a:p>
            <a:pPr marL="0" marR="0" lvl="0" indent="0" algn="just" defTabSz="1828800" rtl="0" eaLnBrk="1" fontAlgn="auto" latinLnBrk="0" hangingPunct="1">
              <a:lnSpc>
                <a:spcPct val="150000"/>
              </a:lnSpc>
              <a:spcBef>
                <a:spcPts val="0"/>
              </a:spcBef>
              <a:spcAft>
                <a:spcPts val="0"/>
              </a:spcAft>
              <a:buClr>
                <a:srgbClr val="224B44"/>
              </a:buClr>
              <a:buSzPts val="1400"/>
              <a:buFont typeface="Nunito"/>
              <a:buNone/>
              <a:tabLst/>
              <a:defRPr/>
            </a:pP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Nhiệm</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vụ</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bốc</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thăm</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từ</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khóa</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và</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dùng</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khẩu</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hình</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không</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phát</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ra</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tiếng</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truyền</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từ</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bạn</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đầu</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tiên</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đến</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bạn</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cuối</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 </a:t>
            </a:r>
            <a:r>
              <a:rPr kumimoji="0" lang="en-US" sz="4400" b="0" i="0" u="none" strike="noStrike" kern="0" cap="none" spc="0" normalizeH="0" baseline="0" noProof="0" dirty="0" err="1">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cùng</a:t>
            </a:r>
            <a:r>
              <a:rPr kumimoji="0" lang="en-US" sz="4400" b="0" i="0" u="none" strike="noStrike" kern="0" cap="none" spc="0" normalizeH="0" baseline="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Nunito"/>
              </a:rPr>
              <a:t>.</a:t>
            </a:r>
          </a:p>
        </p:txBody>
      </p:sp>
      <p:grpSp>
        <p:nvGrpSpPr>
          <p:cNvPr id="16" name="Group 15">
            <a:extLst>
              <a:ext uri="{FF2B5EF4-FFF2-40B4-BE49-F238E27FC236}">
                <a16:creationId xmlns:a16="http://schemas.microsoft.com/office/drawing/2014/main" id="{E2A3D1D1-019B-2331-AEA6-9CEBE2006EB8}"/>
              </a:ext>
            </a:extLst>
          </p:cNvPr>
          <p:cNvGrpSpPr/>
          <p:nvPr/>
        </p:nvGrpSpPr>
        <p:grpSpPr>
          <a:xfrm>
            <a:off x="838200" y="7886700"/>
            <a:ext cx="16982906" cy="1833921"/>
            <a:chOff x="1122774" y="7581900"/>
            <a:chExt cx="16982906" cy="1833921"/>
          </a:xfrm>
          <a:solidFill>
            <a:schemeClr val="tx2"/>
          </a:solidFill>
        </p:grpSpPr>
        <p:grpSp>
          <p:nvGrpSpPr>
            <p:cNvPr id="12" name="Group 30">
              <a:extLst>
                <a:ext uri="{FF2B5EF4-FFF2-40B4-BE49-F238E27FC236}">
                  <a16:creationId xmlns:a16="http://schemas.microsoft.com/office/drawing/2014/main" id="{0D375FEF-F9E5-6123-D5AF-FFB27B6834FD}"/>
                </a:ext>
              </a:extLst>
            </p:cNvPr>
            <p:cNvGrpSpPr/>
            <p:nvPr/>
          </p:nvGrpSpPr>
          <p:grpSpPr>
            <a:xfrm>
              <a:off x="1122774" y="7581900"/>
              <a:ext cx="16631825" cy="1833921"/>
              <a:chOff x="0" y="0"/>
              <a:chExt cx="1913890" cy="1913890"/>
            </a:xfrm>
            <a:grpFill/>
          </p:grpSpPr>
          <p:sp>
            <p:nvSpPr>
              <p:cNvPr id="13" name="Freeform 31">
                <a:extLst>
                  <a:ext uri="{FF2B5EF4-FFF2-40B4-BE49-F238E27FC236}">
                    <a16:creationId xmlns:a16="http://schemas.microsoft.com/office/drawing/2014/main" id="{4F3E2D08-62C8-1C4A-8B83-2563CA02C1FD}"/>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grpFill/>
            </p:spPr>
          </p:sp>
        </p:grpSp>
        <p:sp>
          <p:nvSpPr>
            <p:cNvPr id="15" name="TextBox 14">
              <a:extLst>
                <a:ext uri="{FF2B5EF4-FFF2-40B4-BE49-F238E27FC236}">
                  <a16:creationId xmlns:a16="http://schemas.microsoft.com/office/drawing/2014/main" id="{FFFEC491-8625-44C1-9B5E-5CE1DB2D558F}"/>
                </a:ext>
              </a:extLst>
            </p:cNvPr>
            <p:cNvSpPr txBox="1"/>
            <p:nvPr/>
          </p:nvSpPr>
          <p:spPr>
            <a:xfrm>
              <a:off x="1341681" y="7921077"/>
              <a:ext cx="16763999" cy="986360"/>
            </a:xfrm>
            <a:prstGeom prst="rect">
              <a:avLst/>
            </a:prstGeom>
            <a:grpFill/>
          </p:spPr>
          <p:txBody>
            <a:bodyPr wrap="square">
              <a:spAutoFit/>
            </a:bodyPr>
            <a:lstStyle/>
            <a:p>
              <a:pPr marL="0" marR="0" lvl="0" indent="0" algn="just" defTabSz="1828800" rtl="0" eaLnBrk="1" fontAlgn="auto" latinLnBrk="0" hangingPunct="1">
                <a:lnSpc>
                  <a:spcPct val="150000"/>
                </a:lnSpc>
                <a:spcBef>
                  <a:spcPts val="0"/>
                </a:spcBef>
                <a:spcAft>
                  <a:spcPts val="0"/>
                </a:spcAft>
                <a:buClr>
                  <a:srgbClr val="224B44"/>
                </a:buClr>
                <a:buSzTx/>
                <a:buFontTx/>
                <a:buNone/>
                <a:tabLst/>
                <a:defRPr/>
              </a:pPr>
              <a:r>
                <a:rPr kumimoji="0" lang="en-US" sz="4400" b="0"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4400" b="0"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khóa</a:t>
              </a:r>
              <a:r>
                <a:rPr kumimoji="0" lang="en-US" sz="4400" b="0"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hài</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kịch</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truyện</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cười</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xung</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đột</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nhân</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vật</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trào</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phúng</a:t>
              </a:r>
              <a:r>
                <a:rPr kumimoji="0" lang="en-US" sz="4400" b="1" i="0" u="none" strike="noStrike" kern="0" cap="none" spc="0" normalizeH="0" baseline="0" noProof="0" dirty="0">
                  <a:ln>
                    <a:noFill/>
                  </a:ln>
                  <a:solidFill>
                    <a:srgbClr val="F7F7F7">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grpSp>
    </p:spTree>
    <p:extLst>
      <p:ext uri="{BB962C8B-B14F-4D97-AF65-F5344CB8AC3E}">
        <p14:creationId xmlns:p14="http://schemas.microsoft.com/office/powerpoint/2010/main" val="49828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1000"/>
                                        <p:tgtEl>
                                          <p:spTgt spid="11">
                                            <p:txEl>
                                              <p:pRg st="1" end="1"/>
                                            </p:txEl>
                                          </p:spTgt>
                                        </p:tgtEl>
                                      </p:cBhvr>
                                    </p:animEffect>
                                    <p:anim calcmode="lin" valueType="num">
                                      <p:cBhvr>
                                        <p:cTn id="22"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7860933-A1E6-A82F-2DFC-3763571E1AF6}"/>
              </a:ext>
            </a:extLst>
          </p:cNvPr>
          <p:cNvPicPr>
            <a:picLocks noChangeAspect="1"/>
          </p:cNvPicPr>
          <p:nvPr/>
        </p:nvPicPr>
        <p:blipFill>
          <a:blip r:embed="rId3">
            <a:lum bright="70000" contrast="-70000"/>
          </a:blip>
          <a:stretch>
            <a:fillRect/>
          </a:stretch>
        </p:blipFill>
        <p:spPr>
          <a:xfrm>
            <a:off x="303268" y="495300"/>
            <a:ext cx="17679932" cy="1755800"/>
          </a:xfrm>
          <a:prstGeom prst="rect">
            <a:avLst/>
          </a:prstGeom>
        </p:spPr>
      </p:pic>
      <p:sp>
        <p:nvSpPr>
          <p:cNvPr id="4" name="TextBox 14">
            <a:extLst>
              <a:ext uri="{FF2B5EF4-FFF2-40B4-BE49-F238E27FC236}">
                <a16:creationId xmlns:a16="http://schemas.microsoft.com/office/drawing/2014/main" id="{0FA0214F-C114-1F28-FE37-533A3A4A4917}"/>
              </a:ext>
            </a:extLst>
          </p:cNvPr>
          <p:cNvSpPr txBox="1"/>
          <p:nvPr/>
        </p:nvSpPr>
        <p:spPr>
          <a:xfrm>
            <a:off x="667265"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Yếu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4">
            <a:extLst>
              <a:ext uri="{FF2B5EF4-FFF2-40B4-BE49-F238E27FC236}">
                <a16:creationId xmlns:a16="http://schemas.microsoft.com/office/drawing/2014/main" id="{B47D866A-1380-AB2C-E495-B4B9B42F829A}"/>
              </a:ext>
            </a:extLst>
          </p:cNvPr>
          <p:cNvSpPr txBox="1"/>
          <p:nvPr/>
        </p:nvSpPr>
        <p:spPr>
          <a:xfrm>
            <a:off x="4800600"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id="{D14FD606-2921-1598-3281-7D4CC50E9034}"/>
              </a:ext>
            </a:extLst>
          </p:cNvPr>
          <p:cNvSpPr txBox="1"/>
          <p:nvPr/>
        </p:nvSpPr>
        <p:spPr>
          <a:xfrm>
            <a:off x="9144000"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14">
            <a:extLst>
              <a:ext uri="{FF2B5EF4-FFF2-40B4-BE49-F238E27FC236}">
                <a16:creationId xmlns:a16="http://schemas.microsoft.com/office/drawing/2014/main" id="{E2CE360B-8CDF-20E9-E2A5-41EF3AFA6247}"/>
              </a:ext>
            </a:extLst>
          </p:cNvPr>
          <p:cNvSpPr txBox="1"/>
          <p:nvPr/>
        </p:nvSpPr>
        <p:spPr>
          <a:xfrm>
            <a:off x="13944600" y="542091"/>
            <a:ext cx="3810000"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14">
            <a:extLst>
              <a:ext uri="{FF2B5EF4-FFF2-40B4-BE49-F238E27FC236}">
                <a16:creationId xmlns:a16="http://schemas.microsoft.com/office/drawing/2014/main" id="{DD969F44-C2F1-20DB-8D99-16D12A3B6F5A}"/>
              </a:ext>
            </a:extLst>
          </p:cNvPr>
          <p:cNvSpPr txBox="1"/>
          <p:nvPr/>
        </p:nvSpPr>
        <p:spPr>
          <a:xfrm>
            <a:off x="381000" y="2536224"/>
            <a:ext cx="4096266" cy="60939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xun</a:t>
            </a:r>
            <a:r>
              <a:rPr lang="en-US" sz="4400" dirty="0">
                <a:solidFill>
                  <a:srgbClr val="000000"/>
                </a:solidFill>
                <a:latin typeface="Times New Roman" panose="02020603050405020304" pitchFamily="18" charset="0"/>
                <a:cs typeface="Times New Roman" panose="02020603050405020304" pitchFamily="18" charset="0"/>
              </a:rPr>
              <a:t>g </a:t>
            </a:r>
            <a:r>
              <a:rPr lang="en-US" sz="4400" dirty="0" err="1">
                <a:solidFill>
                  <a:srgbClr val="000000"/>
                </a:solidFill>
                <a:latin typeface="Times New Roman" panose="02020603050405020304" pitchFamily="18" charset="0"/>
                <a:cs typeface="Times New Roman" panose="02020603050405020304" pitchFamily="18" charset="0"/>
              </a:rPr>
              <a:t>đột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kịch</a:t>
            </a:r>
            <a:r>
              <a:rPr lang="en-US" sz="44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ngoài</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endParaRPr lang="en-US"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4">
            <a:extLst>
              <a:ext uri="{FF2B5EF4-FFF2-40B4-BE49-F238E27FC236}">
                <a16:creationId xmlns:a16="http://schemas.microsoft.com/office/drawing/2014/main" id="{A2D82639-A940-DBA6-2380-00B06EB57771}"/>
              </a:ext>
            </a:extLst>
          </p:cNvPr>
          <p:cNvSpPr txBox="1"/>
          <p:nvPr/>
        </p:nvSpPr>
        <p:spPr>
          <a:xfrm>
            <a:off x="4953000" y="2536224"/>
            <a:ext cx="3962400" cy="40626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Kiểu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thói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xấu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lam,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căng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khoe</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mẽ</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4">
            <a:extLst>
              <a:ext uri="{FF2B5EF4-FFF2-40B4-BE49-F238E27FC236}">
                <a16:creationId xmlns:a16="http://schemas.microsoft.com/office/drawing/2014/main" id="{F09766EA-26BC-5985-EAE2-CC32A2D9F51B}"/>
              </a:ext>
            </a:extLst>
          </p:cNvPr>
          <p:cNvSpPr txBox="1"/>
          <p:nvPr/>
        </p:nvSpPr>
        <p:spPr>
          <a:xfrm>
            <a:off x="9525000" y="2536223"/>
            <a:ext cx="3962400" cy="40626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đậm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khẩu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trúc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dựa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nghịch</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4">
            <a:extLst>
              <a:ext uri="{FF2B5EF4-FFF2-40B4-BE49-F238E27FC236}">
                <a16:creationId xmlns:a16="http://schemas.microsoft.com/office/drawing/2014/main" id="{D63DB8BF-3572-AF42-4920-3B5E10BDAE4F}"/>
              </a:ext>
            </a:extLst>
          </p:cNvPr>
          <p:cNvSpPr txBox="1"/>
          <p:nvPr/>
        </p:nvSpPr>
        <p:spPr>
          <a:xfrm>
            <a:off x="13917826" y="2516658"/>
            <a:ext cx="3962400" cy="541686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lửng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nhại</a:t>
            </a:r>
            <a:r>
              <a:rPr lang="en-US" sz="4400" dirty="0">
                <a:solidFill>
                  <a:srgbClr val="0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Freeform 5">
            <a:extLst>
              <a:ext uri="{FF2B5EF4-FFF2-40B4-BE49-F238E27FC236}">
                <a16:creationId xmlns:a16="http://schemas.microsoft.com/office/drawing/2014/main" id="{73D1BAB0-F06D-02BE-6E90-87BE43F47176}"/>
              </a:ext>
            </a:extLst>
          </p:cNvPr>
          <p:cNvSpPr/>
          <p:nvPr/>
        </p:nvSpPr>
        <p:spPr>
          <a:xfrm>
            <a:off x="-1524000" y="9070924"/>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18" name="Freeform 5">
            <a:extLst>
              <a:ext uri="{FF2B5EF4-FFF2-40B4-BE49-F238E27FC236}">
                <a16:creationId xmlns:a16="http://schemas.microsoft.com/office/drawing/2014/main" id="{1E8D1348-203D-E891-BB30-EFE938E0F01F}"/>
              </a:ext>
            </a:extLst>
          </p:cNvPr>
          <p:cNvSpPr/>
          <p:nvPr/>
        </p:nvSpPr>
        <p:spPr>
          <a:xfrm>
            <a:off x="2743200" y="9459498"/>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19" name="Freeform 5">
            <a:extLst>
              <a:ext uri="{FF2B5EF4-FFF2-40B4-BE49-F238E27FC236}">
                <a16:creationId xmlns:a16="http://schemas.microsoft.com/office/drawing/2014/main" id="{E5C517AD-BC61-8E81-9D34-EEE3DEAC20EB}"/>
              </a:ext>
            </a:extLst>
          </p:cNvPr>
          <p:cNvSpPr/>
          <p:nvPr/>
        </p:nvSpPr>
        <p:spPr>
          <a:xfrm>
            <a:off x="7620000" y="9300065"/>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20" name="Freeform 5">
            <a:extLst>
              <a:ext uri="{FF2B5EF4-FFF2-40B4-BE49-F238E27FC236}">
                <a16:creationId xmlns:a16="http://schemas.microsoft.com/office/drawing/2014/main" id="{54FF7C92-D51E-3ECB-74C2-440A01203B80}"/>
              </a:ext>
            </a:extLst>
          </p:cNvPr>
          <p:cNvSpPr/>
          <p:nvPr/>
        </p:nvSpPr>
        <p:spPr>
          <a:xfrm>
            <a:off x="11887200" y="9688639"/>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84940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6">
            <a:extLst>
              <a:ext uri="{FF2B5EF4-FFF2-40B4-BE49-F238E27FC236}">
                <a16:creationId xmlns:a16="http://schemas.microsoft.com/office/drawing/2014/main" id="{8B089790-F4B6-46A7-BB28-7B74A9A9EF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BÊNH SĨ – Nhà hát Kịch Việt Nam">
            <a:extLst>
              <a:ext uri="{FF2B5EF4-FFF2-40B4-BE49-F238E27FC236}">
                <a16:creationId xmlns:a16="http://schemas.microsoft.com/office/drawing/2014/main" id="{FC88469C-8154-DE01-5DB2-82FA87DA16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74"/>
          <a:stretch/>
        </p:blipFill>
        <p:spPr bwMode="auto">
          <a:xfrm>
            <a:off x="-1" y="1"/>
            <a:ext cx="18287999" cy="910243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DE3F54D-33BC-4382-A2AB-5E002F0F116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7543799"/>
            <a:ext cx="18342191" cy="2743201"/>
            <a:chOff x="-305" y="2987478"/>
            <a:chExt cx="12188952" cy="1828800"/>
          </a:xfrm>
        </p:grpSpPr>
        <p:sp>
          <p:nvSpPr>
            <p:cNvPr id="10" name="Freeform: Shape 9">
              <a:extLst>
                <a:ext uri="{FF2B5EF4-FFF2-40B4-BE49-F238E27FC236}">
                  <a16:creationId xmlns:a16="http://schemas.microsoft.com/office/drawing/2014/main" id="{6798451A-4EC8-4869-8DFB-BCE4E00BE5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0ECD12F-47FF-48FE-A827-069775A8AD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8928757-970C-4B99-9F9C-0C07E4A945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3" name="Freeform: Shape 12">
              <a:extLst>
                <a:ext uri="{FF2B5EF4-FFF2-40B4-BE49-F238E27FC236}">
                  <a16:creationId xmlns:a16="http://schemas.microsoft.com/office/drawing/2014/main" id="{1213505B-6136-49EC-951C-1FDA2A6C5B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251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01B3CC-B49F-4CE0-B198-228D1D428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descr="Độc đáo bộ sản phẩm đồ chơi trẻ em làm từ gỗ cây cà phê">
            <a:extLst>
              <a:ext uri="{FF2B5EF4-FFF2-40B4-BE49-F238E27FC236}">
                <a16:creationId xmlns:a16="http://schemas.microsoft.com/office/drawing/2014/main" id="{D7A84170-9585-1F50-75C1-38EB8CEE95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89"/>
          <a:stretch/>
        </p:blipFill>
        <p:spPr bwMode="auto">
          <a:xfrm>
            <a:off x="482601" y="835783"/>
            <a:ext cx="6415434" cy="86154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op 5 Bài tóm tắt văn bản Ông Giuốc-đanh mặc lễ phục (trích Trưởng giả học  làm sang) (Ngữ Văn 8) hay nhất - toplist.vn">
            <a:extLst>
              <a:ext uri="{FF2B5EF4-FFF2-40B4-BE49-F238E27FC236}">
                <a16:creationId xmlns:a16="http://schemas.microsoft.com/office/drawing/2014/main" id="{F0111E1E-E3C7-4762-BD10-62CF4A680E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13" r="2" b="2"/>
          <a:stretch/>
        </p:blipFill>
        <p:spPr bwMode="auto">
          <a:xfrm>
            <a:off x="7158787" y="835783"/>
            <a:ext cx="10646613" cy="861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186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5CD51BA6-527B-0374-D319-1E1E84285A08}"/>
              </a:ext>
            </a:extLst>
          </p:cNvPr>
          <p:cNvGrpSpPr/>
          <p:nvPr/>
        </p:nvGrpSpPr>
        <p:grpSpPr>
          <a:xfrm>
            <a:off x="2658369" y="-1199034"/>
            <a:ext cx="12971263" cy="12685067"/>
            <a:chOff x="0" y="0"/>
            <a:chExt cx="6350000" cy="6350000"/>
          </a:xfrm>
        </p:grpSpPr>
        <p:sp>
          <p:nvSpPr>
            <p:cNvPr id="8" name="Freeform 4">
              <a:extLst>
                <a:ext uri="{FF2B5EF4-FFF2-40B4-BE49-F238E27FC236}">
                  <a16:creationId xmlns:a16="http://schemas.microsoft.com/office/drawing/2014/main" id="{87B6344B-2BBB-A18D-66F4-28FE5112C3B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2" name="Freeform 6">
            <a:extLst>
              <a:ext uri="{FF2B5EF4-FFF2-40B4-BE49-F238E27FC236}">
                <a16:creationId xmlns:a16="http://schemas.microsoft.com/office/drawing/2014/main" id="{0AE35798-CA05-6C42-2710-0702F7D1AC59}"/>
              </a:ext>
            </a:extLst>
          </p:cNvPr>
          <p:cNvSpPr/>
          <p:nvPr/>
        </p:nvSpPr>
        <p:spPr>
          <a:xfrm>
            <a:off x="14706600" y="-723900"/>
            <a:ext cx="5952694" cy="41148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5">
            <a:extLst>
              <a:ext uri="{FF2B5EF4-FFF2-40B4-BE49-F238E27FC236}">
                <a16:creationId xmlns:a16="http://schemas.microsoft.com/office/drawing/2014/main" id="{09C9B885-00F7-7AEF-4B91-33A856AECA04}"/>
              </a:ext>
            </a:extLst>
          </p:cNvPr>
          <p:cNvSpPr/>
          <p:nvPr/>
        </p:nvSpPr>
        <p:spPr>
          <a:xfrm>
            <a:off x="609600" y="6172200"/>
            <a:ext cx="6017989" cy="41148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5">
            <a:extLst>
              <a:ext uri="{FF2B5EF4-FFF2-40B4-BE49-F238E27FC236}">
                <a16:creationId xmlns:a16="http://schemas.microsoft.com/office/drawing/2014/main" id="{387FFA2F-99CF-4807-2305-86D0BEEC34F7}"/>
              </a:ext>
            </a:extLst>
          </p:cNvPr>
          <p:cNvSpPr txBox="1"/>
          <p:nvPr/>
        </p:nvSpPr>
        <p:spPr>
          <a:xfrm>
            <a:off x="3733800" y="3771900"/>
            <a:ext cx="10363200" cy="1769715"/>
          </a:xfrm>
          <a:prstGeom prst="rect">
            <a:avLst/>
          </a:prstGeom>
        </p:spPr>
        <p:txBody>
          <a:bodyPr wrap="square" lIns="0" tIns="0" rIns="0" bIns="0" rtlCol="0" anchor="t">
            <a:spAutoFit/>
          </a:bodyPr>
          <a:lstStyle/>
          <a:p>
            <a:pPr algn="ctr"/>
            <a:r>
              <a:rPr lang="en-US" sz="11500" dirty="0">
                <a:solidFill>
                  <a:srgbClr val="0A654C"/>
                </a:solidFill>
                <a:latin typeface="#9Slide07 SVNGuerrilla" panose="00000500000000000000" pitchFamily="2" charset="0"/>
              </a:rPr>
              <a:t>2. </a:t>
            </a:r>
            <a:r>
              <a:rPr lang="en-US" sz="11500" dirty="0" err="1">
                <a:solidFill>
                  <a:srgbClr val="0A654C"/>
                </a:solidFill>
                <a:latin typeface="#9Slide07 SVNGuerrilla" panose="00000500000000000000" pitchFamily="2" charset="0"/>
              </a:rPr>
              <a:t>Truyện</a:t>
            </a:r>
            <a:r>
              <a:rPr lang="en-US" sz="11500" dirty="0">
                <a:solidFill>
                  <a:srgbClr val="0A654C"/>
                </a:solidFill>
                <a:latin typeface="#9Slide07 SVNGuerrilla" panose="00000500000000000000" pitchFamily="2" charset="0"/>
              </a:rPr>
              <a:t> </a:t>
            </a:r>
            <a:r>
              <a:rPr lang="en-US" sz="11500" dirty="0" err="1">
                <a:solidFill>
                  <a:srgbClr val="0A654C"/>
                </a:solidFill>
                <a:latin typeface="#9Slide07 SVNGuerrilla" panose="00000500000000000000" pitchFamily="2" charset="0"/>
              </a:rPr>
              <a:t>cười</a:t>
            </a:r>
            <a:endParaRPr lang="en-US" sz="11500" dirty="0">
              <a:solidFill>
                <a:srgbClr val="0A654C"/>
              </a:solidFill>
              <a:latin typeface="#9Slide07 SVNGuerrilla" panose="00000500000000000000" pitchFamily="2" charset="0"/>
            </a:endParaRPr>
          </a:p>
        </p:txBody>
      </p:sp>
    </p:spTree>
    <p:extLst>
      <p:ext uri="{BB962C8B-B14F-4D97-AF65-F5344CB8AC3E}">
        <p14:creationId xmlns:p14="http://schemas.microsoft.com/office/powerpoint/2010/main" val="379359118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D0FB4D-514E-6EE6-18CB-8FA100E40A5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3048000" y="1742190"/>
            <a:ext cx="11911914" cy="5864772"/>
          </a:xfrm>
          <a:prstGeom prst="rect">
            <a:avLst/>
          </a:prstGeom>
        </p:spPr>
      </p:pic>
      <p:sp>
        <p:nvSpPr>
          <p:cNvPr id="3" name="TextBox 14">
            <a:extLst>
              <a:ext uri="{FF2B5EF4-FFF2-40B4-BE49-F238E27FC236}">
                <a16:creationId xmlns:a16="http://schemas.microsoft.com/office/drawing/2014/main" id="{CB686DFE-0F0E-8A0D-B294-CE1BDEF6390C}"/>
              </a:ext>
            </a:extLst>
          </p:cNvPr>
          <p:cNvSpPr txBox="1"/>
          <p:nvPr/>
        </p:nvSpPr>
        <p:spPr>
          <a:xfrm>
            <a:off x="7239000" y="4305300"/>
            <a:ext cx="3352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4">
            <a:extLst>
              <a:ext uri="{FF2B5EF4-FFF2-40B4-BE49-F238E27FC236}">
                <a16:creationId xmlns:a16="http://schemas.microsoft.com/office/drawing/2014/main" id="{746B62BA-21A7-20AA-AC67-ADF187AB2569}"/>
              </a:ext>
            </a:extLst>
          </p:cNvPr>
          <p:cNvSpPr txBox="1"/>
          <p:nvPr/>
        </p:nvSpPr>
        <p:spPr>
          <a:xfrm>
            <a:off x="3581400" y="6637332"/>
            <a:ext cx="2209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4">
            <a:extLst>
              <a:ext uri="{FF2B5EF4-FFF2-40B4-BE49-F238E27FC236}">
                <a16:creationId xmlns:a16="http://schemas.microsoft.com/office/drawing/2014/main" id="{D491E51E-AFAD-1972-0716-8AC47CE6C027}"/>
              </a:ext>
            </a:extLst>
          </p:cNvPr>
          <p:cNvSpPr txBox="1"/>
          <p:nvPr/>
        </p:nvSpPr>
        <p:spPr>
          <a:xfrm>
            <a:off x="12311445" y="1943100"/>
            <a:ext cx="27432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Mục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14">
            <a:extLst>
              <a:ext uri="{FF2B5EF4-FFF2-40B4-BE49-F238E27FC236}">
                <a16:creationId xmlns:a16="http://schemas.microsoft.com/office/drawing/2014/main" id="{25452E18-12EF-DF59-31A2-B22C72E7E619}"/>
              </a:ext>
            </a:extLst>
          </p:cNvPr>
          <p:cNvSpPr txBox="1"/>
          <p:nvPr/>
        </p:nvSpPr>
        <p:spPr>
          <a:xfrm>
            <a:off x="741409" y="3260187"/>
            <a:ext cx="5735591" cy="2708434"/>
          </a:xfrm>
          <a:prstGeom prst="rect">
            <a:avLst/>
          </a:prstGeom>
        </p:spPr>
        <p:txBody>
          <a:bodyPr wrap="square" lIns="0" tIns="0" rIns="0" bIns="0" rtlCol="0" anchor="t">
            <a:spAutoFit/>
          </a:bodyPr>
          <a:lstStyle/>
          <a:p>
            <a:pPr lvl="0" algn="just">
              <a:defRPr/>
            </a:pP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dung </a:t>
            </a:r>
            <a:r>
              <a:rPr lang="en-US" sz="4400" dirty="0" err="1">
                <a:solidFill>
                  <a:srgbClr val="000000"/>
                </a:solidFill>
                <a:latin typeface="Times New Roman" panose="02020603050405020304" pitchFamily="18" charset="0"/>
                <a:cs typeface="Times New Roman" panose="02020603050405020304" pitchFamily="18" charset="0"/>
              </a:rPr>
              <a:t>lượng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gian</a:t>
            </a:r>
            <a:r>
              <a:rPr lang="en-US" sz="4400" dirty="0">
                <a:solidFill>
                  <a:srgbClr val="0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id="{30A93DA6-95BA-DF4F-FD6B-31AE18C76D96}"/>
              </a:ext>
            </a:extLst>
          </p:cNvPr>
          <p:cNvSpPr txBox="1"/>
          <p:nvPr/>
        </p:nvSpPr>
        <p:spPr>
          <a:xfrm>
            <a:off x="11353800" y="3226576"/>
            <a:ext cx="6322524" cy="2708434"/>
          </a:xfrm>
          <a:prstGeom prst="rect">
            <a:avLst/>
          </a:prstGeom>
        </p:spPr>
        <p:txBody>
          <a:bodyPr wrap="square" lIns="0" tIns="0" rIns="0" bIns="0" rtlCol="0" anchor="t">
            <a:spAutoFit/>
          </a:bodyPr>
          <a:lstStyle/>
          <a:p>
            <a:pPr lvl="0" algn="ju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solidFill>
                <a:srgbClr val="000000"/>
              </a:solidFill>
              <a:latin typeface="Times New Roman" panose="02020603050405020304" pitchFamily="18" charset="0"/>
              <a:cs typeface="Times New Roman" panose="02020603050405020304" pitchFamily="18" charset="0"/>
            </a:endParaRPr>
          </a:p>
          <a:p>
            <a:pPr lvl="0" algn="ju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Chế</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giễu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thói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tật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xấu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nhiên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thuần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phong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mĩ</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tục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7D534640-61D7-72AD-DA9A-9A4179474896}"/>
              </a:ext>
            </a:extLst>
          </p:cNvPr>
          <p:cNvPicPr>
            <a:picLocks noChangeAspect="1"/>
          </p:cNvPicPr>
          <p:nvPr/>
        </p:nvPicPr>
        <p:blipFill>
          <a:blip r:embed="rId4"/>
          <a:stretch>
            <a:fillRect/>
          </a:stretch>
        </p:blipFill>
        <p:spPr>
          <a:xfrm>
            <a:off x="-709258" y="-73164"/>
            <a:ext cx="3621338" cy="2706859"/>
          </a:xfrm>
          <a:prstGeom prst="rect">
            <a:avLst/>
          </a:prstGeom>
        </p:spPr>
      </p:pic>
      <p:sp>
        <p:nvSpPr>
          <p:cNvPr id="13" name="Freeform 6">
            <a:extLst>
              <a:ext uri="{FF2B5EF4-FFF2-40B4-BE49-F238E27FC236}">
                <a16:creationId xmlns:a16="http://schemas.microsoft.com/office/drawing/2014/main" id="{FEE32455-A67F-0DAF-D463-BA43698ECCA3}"/>
              </a:ext>
            </a:extLst>
          </p:cNvPr>
          <p:cNvSpPr/>
          <p:nvPr/>
        </p:nvSpPr>
        <p:spPr>
          <a:xfrm>
            <a:off x="10968680" y="5143500"/>
            <a:ext cx="8077200" cy="5806804"/>
          </a:xfrm>
          <a:custGeom>
            <a:avLst/>
            <a:gdLst/>
            <a:ahLst/>
            <a:cxnLst/>
            <a:rect l="l" t="t" r="r" b="b"/>
            <a:pathLst>
              <a:path w="4350648" h="3462054">
                <a:moveTo>
                  <a:pt x="0" y="0"/>
                </a:moveTo>
                <a:lnTo>
                  <a:pt x="4350648" y="0"/>
                </a:lnTo>
                <a:lnTo>
                  <a:pt x="4350648" y="3462054"/>
                </a:lnTo>
                <a:lnTo>
                  <a:pt x="0" y="3462054"/>
                </a:lnTo>
                <a:lnTo>
                  <a:pt x="0" y="0"/>
                </a:lnTo>
                <a:close/>
              </a:path>
            </a:pathLst>
          </a:custGeom>
          <a:blipFill>
            <a:blip r:embed="rId5"/>
            <a:stretch>
              <a:fillRect/>
            </a:stretch>
          </a:blipFill>
        </p:spPr>
      </p:sp>
    </p:spTree>
    <p:extLst>
      <p:ext uri="{BB962C8B-B14F-4D97-AF65-F5344CB8AC3E}">
        <p14:creationId xmlns:p14="http://schemas.microsoft.com/office/powerpoint/2010/main" val="343665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7860933-A1E6-A82F-2DFC-3763571E1AF6}"/>
              </a:ext>
            </a:extLst>
          </p:cNvPr>
          <p:cNvPicPr>
            <a:picLocks noChangeAspect="1"/>
          </p:cNvPicPr>
          <p:nvPr/>
        </p:nvPicPr>
        <p:blipFill>
          <a:blip r:embed="rId3">
            <a:lum bright="70000" contrast="-70000"/>
          </a:blip>
          <a:stretch>
            <a:fillRect/>
          </a:stretch>
        </p:blipFill>
        <p:spPr>
          <a:xfrm>
            <a:off x="360556" y="495300"/>
            <a:ext cx="17679932" cy="1755800"/>
          </a:xfrm>
          <a:prstGeom prst="rect">
            <a:avLst/>
          </a:prstGeom>
        </p:spPr>
      </p:pic>
      <p:sp>
        <p:nvSpPr>
          <p:cNvPr id="4" name="TextBox 14">
            <a:extLst>
              <a:ext uri="{FF2B5EF4-FFF2-40B4-BE49-F238E27FC236}">
                <a16:creationId xmlns:a16="http://schemas.microsoft.com/office/drawing/2014/main" id="{0FA0214F-C114-1F28-FE37-533A3A4A4917}"/>
              </a:ext>
            </a:extLst>
          </p:cNvPr>
          <p:cNvSpPr txBox="1"/>
          <p:nvPr/>
        </p:nvSpPr>
        <p:spPr>
          <a:xfrm>
            <a:off x="724553"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Yếu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4">
            <a:extLst>
              <a:ext uri="{FF2B5EF4-FFF2-40B4-BE49-F238E27FC236}">
                <a16:creationId xmlns:a16="http://schemas.microsoft.com/office/drawing/2014/main" id="{B47D866A-1380-AB2C-E495-B4B9B42F829A}"/>
              </a:ext>
            </a:extLst>
          </p:cNvPr>
          <p:cNvSpPr txBox="1"/>
          <p:nvPr/>
        </p:nvSpPr>
        <p:spPr>
          <a:xfrm>
            <a:off x="4857888"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id="{D14FD606-2921-1598-3281-7D4CC50E9034}"/>
              </a:ext>
            </a:extLst>
          </p:cNvPr>
          <p:cNvSpPr txBox="1"/>
          <p:nvPr/>
        </p:nvSpPr>
        <p:spPr>
          <a:xfrm>
            <a:off x="9144000"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14">
            <a:extLst>
              <a:ext uri="{FF2B5EF4-FFF2-40B4-BE49-F238E27FC236}">
                <a16:creationId xmlns:a16="http://schemas.microsoft.com/office/drawing/2014/main" id="{E2CE360B-8CDF-20E9-E2A5-41EF3AFA6247}"/>
              </a:ext>
            </a:extLst>
          </p:cNvPr>
          <p:cNvSpPr txBox="1"/>
          <p:nvPr/>
        </p:nvSpPr>
        <p:spPr>
          <a:xfrm>
            <a:off x="13944600" y="542091"/>
            <a:ext cx="3810000"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14">
            <a:extLst>
              <a:ext uri="{FF2B5EF4-FFF2-40B4-BE49-F238E27FC236}">
                <a16:creationId xmlns:a16="http://schemas.microsoft.com/office/drawing/2014/main" id="{DD969F44-C2F1-20DB-8D99-16D12A3B6F5A}"/>
              </a:ext>
            </a:extLst>
          </p:cNvPr>
          <p:cNvSpPr txBox="1"/>
          <p:nvPr/>
        </p:nvSpPr>
        <p:spPr>
          <a:xfrm>
            <a:off x="381000" y="2536224"/>
            <a:ext cx="4096266" cy="40626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trớ</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nghịch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điệu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ngờ</a:t>
            </a:r>
            <a:r>
              <a:rPr lang="en-US" sz="4400" dirty="0">
                <a:solidFill>
                  <a:srgbClr val="0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4">
            <a:extLst>
              <a:ext uri="{FF2B5EF4-FFF2-40B4-BE49-F238E27FC236}">
                <a16:creationId xmlns:a16="http://schemas.microsoft.com/office/drawing/2014/main" id="{A2D82639-A940-DBA6-2380-00B06EB57771}"/>
              </a:ext>
            </a:extLst>
          </p:cNvPr>
          <p:cNvSpPr txBox="1"/>
          <p:nvPr/>
        </p:nvSpPr>
        <p:spPr>
          <a:xfrm>
            <a:off x="4953000" y="2536224"/>
            <a:ext cx="3962400"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tượng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chế</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giễu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4">
            <a:extLst>
              <a:ext uri="{FF2B5EF4-FFF2-40B4-BE49-F238E27FC236}">
                <a16:creationId xmlns:a16="http://schemas.microsoft.com/office/drawing/2014/main" id="{F09766EA-26BC-5985-EAE2-CC32A2D9F51B}"/>
              </a:ext>
            </a:extLst>
          </p:cNvPr>
          <p:cNvSpPr txBox="1"/>
          <p:nvPr/>
        </p:nvSpPr>
        <p:spPr>
          <a:xfrm>
            <a:off x="9525000" y="2536223"/>
            <a:ext cx="3962400"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ẩn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4">
            <a:extLst>
              <a:ext uri="{FF2B5EF4-FFF2-40B4-BE49-F238E27FC236}">
                <a16:creationId xmlns:a16="http://schemas.microsoft.com/office/drawing/2014/main" id="{D63DB8BF-3572-AF42-4920-3B5E10BDAE4F}"/>
              </a:ext>
            </a:extLst>
          </p:cNvPr>
          <p:cNvSpPr txBox="1"/>
          <p:nvPr/>
        </p:nvSpPr>
        <p:spPr>
          <a:xfrm>
            <a:off x="13917826" y="2516658"/>
            <a:ext cx="3962400" cy="541686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điệu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bộ</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phóng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Freeform 5">
            <a:extLst>
              <a:ext uri="{FF2B5EF4-FFF2-40B4-BE49-F238E27FC236}">
                <a16:creationId xmlns:a16="http://schemas.microsoft.com/office/drawing/2014/main" id="{73D1BAB0-F06D-02BE-6E90-87BE43F47176}"/>
              </a:ext>
            </a:extLst>
          </p:cNvPr>
          <p:cNvSpPr/>
          <p:nvPr/>
        </p:nvSpPr>
        <p:spPr>
          <a:xfrm>
            <a:off x="-1524000" y="9070924"/>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18" name="Freeform 5">
            <a:extLst>
              <a:ext uri="{FF2B5EF4-FFF2-40B4-BE49-F238E27FC236}">
                <a16:creationId xmlns:a16="http://schemas.microsoft.com/office/drawing/2014/main" id="{1E8D1348-203D-E891-BB30-EFE938E0F01F}"/>
              </a:ext>
            </a:extLst>
          </p:cNvPr>
          <p:cNvSpPr/>
          <p:nvPr/>
        </p:nvSpPr>
        <p:spPr>
          <a:xfrm>
            <a:off x="2743200" y="9459498"/>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19" name="Freeform 5">
            <a:extLst>
              <a:ext uri="{FF2B5EF4-FFF2-40B4-BE49-F238E27FC236}">
                <a16:creationId xmlns:a16="http://schemas.microsoft.com/office/drawing/2014/main" id="{E5C517AD-BC61-8E81-9D34-EEE3DEAC20EB}"/>
              </a:ext>
            </a:extLst>
          </p:cNvPr>
          <p:cNvSpPr/>
          <p:nvPr/>
        </p:nvSpPr>
        <p:spPr>
          <a:xfrm>
            <a:off x="7620000" y="9300065"/>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20" name="Freeform 5">
            <a:extLst>
              <a:ext uri="{FF2B5EF4-FFF2-40B4-BE49-F238E27FC236}">
                <a16:creationId xmlns:a16="http://schemas.microsoft.com/office/drawing/2014/main" id="{54FF7C92-D51E-3ECB-74C2-440A01203B80}"/>
              </a:ext>
            </a:extLst>
          </p:cNvPr>
          <p:cNvSpPr/>
          <p:nvPr/>
        </p:nvSpPr>
        <p:spPr>
          <a:xfrm>
            <a:off x="11887200" y="9688639"/>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2" name="Freeform 5">
            <a:extLst>
              <a:ext uri="{FF2B5EF4-FFF2-40B4-BE49-F238E27FC236}">
                <a16:creationId xmlns:a16="http://schemas.microsoft.com/office/drawing/2014/main" id="{754A4855-D0D9-E9F8-D423-DA7A5BC6B33D}"/>
              </a:ext>
            </a:extLst>
          </p:cNvPr>
          <p:cNvSpPr/>
          <p:nvPr/>
        </p:nvSpPr>
        <p:spPr>
          <a:xfrm>
            <a:off x="5973644" y="5308074"/>
            <a:ext cx="5355226" cy="5250904"/>
          </a:xfrm>
          <a:custGeom>
            <a:avLst/>
            <a:gdLst/>
            <a:ahLst/>
            <a:cxnLst/>
            <a:rect l="l" t="t" r="r" b="b"/>
            <a:pathLst>
              <a:path w="5355226" h="5250904">
                <a:moveTo>
                  <a:pt x="0" y="0"/>
                </a:moveTo>
                <a:lnTo>
                  <a:pt x="5355226" y="0"/>
                </a:lnTo>
                <a:lnTo>
                  <a:pt x="5355226" y="5250904"/>
                </a:lnTo>
                <a:lnTo>
                  <a:pt x="0" y="5250904"/>
                </a:lnTo>
                <a:lnTo>
                  <a:pt x="0" y="0"/>
                </a:lnTo>
                <a:close/>
              </a:path>
            </a:pathLst>
          </a:custGeom>
          <a:blipFill>
            <a:blip r:embed="rId5"/>
            <a:stretch>
              <a:fillRect/>
            </a:stretch>
          </a:blipFill>
        </p:spPr>
      </p:sp>
    </p:spTree>
    <p:extLst>
      <p:ext uri="{BB962C8B-B14F-4D97-AF65-F5344CB8AC3E}">
        <p14:creationId xmlns:p14="http://schemas.microsoft.com/office/powerpoint/2010/main" val="1048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9968949B-A10B-D789-6286-BE025097C292}"/>
              </a:ext>
            </a:extLst>
          </p:cNvPr>
          <p:cNvSpPr/>
          <p:nvPr/>
        </p:nvSpPr>
        <p:spPr>
          <a:xfrm>
            <a:off x="1051661" y="2019300"/>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8">
            <a:extLst>
              <a:ext uri="{FF2B5EF4-FFF2-40B4-BE49-F238E27FC236}">
                <a16:creationId xmlns:a16="http://schemas.microsoft.com/office/drawing/2014/main" id="{3B201C81-5119-85C9-48A9-65F25F9F49B3}"/>
              </a:ext>
            </a:extLst>
          </p:cNvPr>
          <p:cNvSpPr/>
          <p:nvPr/>
        </p:nvSpPr>
        <p:spPr>
          <a:xfrm>
            <a:off x="381000" y="6743700"/>
            <a:ext cx="17297399" cy="5190392"/>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5"/>
            <a:stretch>
              <a:fillRect/>
            </a:stretch>
          </a:blipFill>
        </p:spPr>
      </p:sp>
      <p:sp>
        <p:nvSpPr>
          <p:cNvPr id="2" name="TextBox 14">
            <a:extLst>
              <a:ext uri="{FF2B5EF4-FFF2-40B4-BE49-F238E27FC236}">
                <a16:creationId xmlns:a16="http://schemas.microsoft.com/office/drawing/2014/main" id="{58CA64E2-043E-B332-6088-26307F0A91B3}"/>
              </a:ext>
            </a:extLst>
          </p:cNvPr>
          <p:cNvSpPr txBox="1"/>
          <p:nvPr/>
        </p:nvSpPr>
        <p:spPr>
          <a:xfrm>
            <a:off x="1127861" y="2646283"/>
            <a:ext cx="15864739"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sẻ</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viên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bộ</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phim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chương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em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yêu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r>
              <a:rPr lang="en-US" sz="4400" b="1" dirty="0">
                <a:solidFill>
                  <a:srgbClr val="00000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Freeform 5">
            <a:extLst>
              <a:ext uri="{FF2B5EF4-FFF2-40B4-BE49-F238E27FC236}">
                <a16:creationId xmlns:a16="http://schemas.microsoft.com/office/drawing/2014/main" id="{00DFFF41-A218-A891-7BF6-3564E58EA80C}"/>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56181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Nghệ sĩ ưu tú Công Lý">
            <a:extLst>
              <a:ext uri="{FF2B5EF4-FFF2-40B4-BE49-F238E27FC236}">
                <a16:creationId xmlns:a16="http://schemas.microsoft.com/office/drawing/2014/main" id="{EC519134-FF23-3BC9-7995-A57A0D6A9F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50" r="1" b="40824"/>
          <a:stretch/>
        </p:blipFill>
        <p:spPr bwMode="auto">
          <a:xfrm>
            <a:off x="20" y="10"/>
            <a:ext cx="10823081" cy="4453946"/>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op 12 Nghệ sĩ hài nổi tiếng nhất miền Bắc Việt Nam - toplist.vn">
            <a:extLst>
              <a:ext uri="{FF2B5EF4-FFF2-40B4-BE49-F238E27FC236}">
                <a16:creationId xmlns:a16="http://schemas.microsoft.com/office/drawing/2014/main" id="{3428E443-56BB-3593-FB14-01C5CF9832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7" r="1" b="14165"/>
          <a:stretch/>
        </p:blipFill>
        <p:spPr bwMode="auto">
          <a:xfrm>
            <a:off x="8433349" y="10"/>
            <a:ext cx="9854654" cy="5626091"/>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Đàm Vĩnh Hưng nhắn nhủ điều gì với Xuân Bắc giữa ồn ào vợ tố chèn ép">
            <a:extLst>
              <a:ext uri="{FF2B5EF4-FFF2-40B4-BE49-F238E27FC236}">
                <a16:creationId xmlns:a16="http://schemas.microsoft.com/office/drawing/2014/main" id="{DD68C781-2DF9-7FA3-0CF6-6AF8DA0BD9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00" r="-2" b="20239"/>
          <a:stretch/>
        </p:blipFill>
        <p:spPr bwMode="auto">
          <a:xfrm>
            <a:off x="6273016" y="5831841"/>
            <a:ext cx="12014987" cy="4455159"/>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Vì sao nhiều nghệ sĩ sợ diễn chung với 'vua hài' Xuân Hinh?">
            <a:extLst>
              <a:ext uri="{FF2B5EF4-FFF2-40B4-BE49-F238E27FC236}">
                <a16:creationId xmlns:a16="http://schemas.microsoft.com/office/drawing/2014/main" id="{F572E1D4-15FC-D3CA-1231-2260FA7225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442" b="48230"/>
          <a:stretch/>
        </p:blipFill>
        <p:spPr bwMode="auto">
          <a:xfrm>
            <a:off x="1" y="4659696"/>
            <a:ext cx="9314330" cy="5627304"/>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727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Vua hài Charlie Chaplin">
            <a:extLst>
              <a:ext uri="{FF2B5EF4-FFF2-40B4-BE49-F238E27FC236}">
                <a16:creationId xmlns:a16="http://schemas.microsoft.com/office/drawing/2014/main" id="{A2AE6AAC-7417-62A4-F6F5-538DA5D798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74" r="15823"/>
          <a:stretch/>
        </p:blipFill>
        <p:spPr bwMode="auto">
          <a:xfrm>
            <a:off x="965200" y="1126709"/>
            <a:ext cx="7937499" cy="80335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Rowan Atkinson trong phim hài gần đây - Johnny English">
            <a:extLst>
              <a:ext uri="{FF2B5EF4-FFF2-40B4-BE49-F238E27FC236}">
                <a16:creationId xmlns:a16="http://schemas.microsoft.com/office/drawing/2014/main" id="{60071614-259B-E89E-CB54-D1413DC8B5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48" r="8374" b="1"/>
          <a:stretch/>
        </p:blipFill>
        <p:spPr bwMode="auto">
          <a:xfrm>
            <a:off x="9385297" y="1122258"/>
            <a:ext cx="7937501" cy="804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87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0C75511C-24C2-B7EF-886B-B46817D50FA4}"/>
              </a:ext>
            </a:extLst>
          </p:cNvPr>
          <p:cNvGrpSpPr/>
          <p:nvPr/>
        </p:nvGrpSpPr>
        <p:grpSpPr>
          <a:xfrm>
            <a:off x="-1405571" y="-1889547"/>
            <a:ext cx="21099142" cy="14066094"/>
            <a:chOff x="0" y="0"/>
            <a:chExt cx="28132189" cy="18754793"/>
          </a:xfrm>
        </p:grpSpPr>
        <p:sp>
          <p:nvSpPr>
            <p:cNvPr id="21" name="Freeform 3">
              <a:extLst>
                <a:ext uri="{FF2B5EF4-FFF2-40B4-BE49-F238E27FC236}">
                  <a16:creationId xmlns:a16="http://schemas.microsoft.com/office/drawing/2014/main" id="{1FA305BB-DA8C-1ECC-3EFC-AC9125421C8B}"/>
                </a:ext>
              </a:extLst>
            </p:cNvPr>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22" name="Freeform 4">
              <a:extLst>
                <a:ext uri="{FF2B5EF4-FFF2-40B4-BE49-F238E27FC236}">
                  <a16:creationId xmlns:a16="http://schemas.microsoft.com/office/drawing/2014/main" id="{841B294D-47F7-4817-05E1-9AF4FA288E4B}"/>
                </a:ext>
              </a:extLst>
            </p:cNvPr>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23" name="Freeform 5">
              <a:extLst>
                <a:ext uri="{FF2B5EF4-FFF2-40B4-BE49-F238E27FC236}">
                  <a16:creationId xmlns:a16="http://schemas.microsoft.com/office/drawing/2014/main" id="{0B152B2A-7C97-597F-1A78-DE796FEF73F6}"/>
                </a:ext>
              </a:extLst>
            </p:cNvPr>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24" name="Freeform 6">
              <a:extLst>
                <a:ext uri="{FF2B5EF4-FFF2-40B4-BE49-F238E27FC236}">
                  <a16:creationId xmlns:a16="http://schemas.microsoft.com/office/drawing/2014/main" id="{F36D4C2D-0BE9-06EC-4DB7-ADA5ACAC25B7}"/>
                </a:ext>
              </a:extLst>
            </p:cNvPr>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25" name="Freeform 7">
              <a:extLst>
                <a:ext uri="{FF2B5EF4-FFF2-40B4-BE49-F238E27FC236}">
                  <a16:creationId xmlns:a16="http://schemas.microsoft.com/office/drawing/2014/main" id="{537815A8-4341-4ACD-BCF5-52BB5262157A}"/>
                </a:ext>
              </a:extLst>
            </p:cNvPr>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26" name="Freeform 8">
              <a:extLst>
                <a:ext uri="{FF2B5EF4-FFF2-40B4-BE49-F238E27FC236}">
                  <a16:creationId xmlns:a16="http://schemas.microsoft.com/office/drawing/2014/main" id="{474CA764-DFF2-26F2-3B20-F4468E590805}"/>
                </a:ext>
              </a:extLst>
            </p:cNvPr>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grpSp>
      <p:sp>
        <p:nvSpPr>
          <p:cNvPr id="2" name="Freeform 9">
            <a:extLst>
              <a:ext uri="{FF2B5EF4-FFF2-40B4-BE49-F238E27FC236}">
                <a16:creationId xmlns:a16="http://schemas.microsoft.com/office/drawing/2014/main" id="{0DA5B9A6-AD2B-E882-946F-379FC5AD3395}"/>
              </a:ext>
            </a:extLst>
          </p:cNvPr>
          <p:cNvSpPr/>
          <p:nvPr/>
        </p:nvSpPr>
        <p:spPr>
          <a:xfrm>
            <a:off x="14249400" y="0"/>
            <a:ext cx="4167808" cy="7962900"/>
          </a:xfrm>
          <a:custGeom>
            <a:avLst/>
            <a:gdLst/>
            <a:ahLst/>
            <a:cxnLst/>
            <a:rect l="l" t="t" r="r" b="b"/>
            <a:pathLst>
              <a:path w="2957512" h="4114800">
                <a:moveTo>
                  <a:pt x="0" y="0"/>
                </a:moveTo>
                <a:lnTo>
                  <a:pt x="2957512" y="0"/>
                </a:lnTo>
                <a:lnTo>
                  <a:pt x="29575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8">
            <a:extLst>
              <a:ext uri="{FF2B5EF4-FFF2-40B4-BE49-F238E27FC236}">
                <a16:creationId xmlns:a16="http://schemas.microsoft.com/office/drawing/2014/main" id="{2430F401-D314-EEFD-06E2-E99D431B7262}"/>
              </a:ext>
            </a:extLst>
          </p:cNvPr>
          <p:cNvSpPr/>
          <p:nvPr/>
        </p:nvSpPr>
        <p:spPr>
          <a:xfrm>
            <a:off x="-150368" y="8187709"/>
            <a:ext cx="18438368" cy="2099291"/>
          </a:xfrm>
          <a:custGeom>
            <a:avLst/>
            <a:gdLst/>
            <a:ahLst/>
            <a:cxnLst/>
            <a:rect l="l" t="t" r="r" b="b"/>
            <a:pathLst>
              <a:path w="9382308" h="2099291">
                <a:moveTo>
                  <a:pt x="0" y="0"/>
                </a:moveTo>
                <a:lnTo>
                  <a:pt x="9382307" y="0"/>
                </a:lnTo>
                <a:lnTo>
                  <a:pt x="9382307" y="2099291"/>
                </a:lnTo>
                <a:lnTo>
                  <a:pt x="0" y="2099291"/>
                </a:lnTo>
                <a:lnTo>
                  <a:pt x="0" y="0"/>
                </a:lnTo>
                <a:close/>
              </a:path>
            </a:pathLst>
          </a:custGeom>
          <a:blipFill>
            <a:blip r:embed="rId7"/>
            <a:stretch>
              <a:fillRect/>
            </a:stretch>
          </a:blipFill>
        </p:spPr>
      </p:sp>
      <p:sp>
        <p:nvSpPr>
          <p:cNvPr id="5" name="Freeform 2">
            <a:extLst>
              <a:ext uri="{FF2B5EF4-FFF2-40B4-BE49-F238E27FC236}">
                <a16:creationId xmlns:a16="http://schemas.microsoft.com/office/drawing/2014/main" id="{B32ED9F2-FAD5-9C72-FFF0-903E50CD7712}"/>
              </a:ext>
            </a:extLst>
          </p:cNvPr>
          <p:cNvSpPr/>
          <p:nvPr/>
        </p:nvSpPr>
        <p:spPr>
          <a:xfrm>
            <a:off x="-150368" y="5085080"/>
            <a:ext cx="7540356" cy="5685380"/>
          </a:xfrm>
          <a:custGeom>
            <a:avLst/>
            <a:gdLst/>
            <a:ahLst/>
            <a:cxnLst/>
            <a:rect l="l" t="t" r="r" b="b"/>
            <a:pathLst>
              <a:path w="7540356" h="5685380">
                <a:moveTo>
                  <a:pt x="0" y="0"/>
                </a:moveTo>
                <a:lnTo>
                  <a:pt x="7540356" y="0"/>
                </a:lnTo>
                <a:lnTo>
                  <a:pt x="7540356" y="5685380"/>
                </a:lnTo>
                <a:lnTo>
                  <a:pt x="0" y="5685380"/>
                </a:lnTo>
                <a:lnTo>
                  <a:pt x="0" y="0"/>
                </a:lnTo>
                <a:close/>
              </a:path>
            </a:pathLst>
          </a:custGeom>
          <a:blipFill>
            <a:blip r:embed="rId8"/>
            <a:stretch>
              <a:fillRect/>
            </a:stretch>
          </a:blipFill>
        </p:spPr>
      </p:sp>
      <p:sp>
        <p:nvSpPr>
          <p:cNvPr id="10" name="AutoShape 13">
            <a:extLst>
              <a:ext uri="{FF2B5EF4-FFF2-40B4-BE49-F238E27FC236}">
                <a16:creationId xmlns:a16="http://schemas.microsoft.com/office/drawing/2014/main" id="{CF8C406B-60F4-290C-C1C1-996915A4E37B}"/>
              </a:ext>
            </a:extLst>
          </p:cNvPr>
          <p:cNvSpPr/>
          <p:nvPr/>
        </p:nvSpPr>
        <p:spPr>
          <a:xfrm rot="-5400000">
            <a:off x="4490741" y="4031053"/>
            <a:ext cx="806786" cy="0"/>
          </a:xfrm>
          <a:prstGeom prst="line">
            <a:avLst/>
          </a:prstGeom>
          <a:ln w="57150" cap="rnd">
            <a:solidFill>
              <a:srgbClr val="443B39"/>
            </a:solidFill>
            <a:prstDash val="solid"/>
            <a:headEnd type="none" w="sm" len="sm"/>
            <a:tailEnd type="none" w="sm" len="sm"/>
          </a:ln>
        </p:spPr>
      </p:sp>
      <p:sp>
        <p:nvSpPr>
          <p:cNvPr id="19" name="Freeform 6">
            <a:extLst>
              <a:ext uri="{FF2B5EF4-FFF2-40B4-BE49-F238E27FC236}">
                <a16:creationId xmlns:a16="http://schemas.microsoft.com/office/drawing/2014/main" id="{0584FEAE-31E9-8B4B-C785-1FD13578309B}"/>
              </a:ext>
            </a:extLst>
          </p:cNvPr>
          <p:cNvSpPr/>
          <p:nvPr/>
        </p:nvSpPr>
        <p:spPr>
          <a:xfrm>
            <a:off x="0" y="665"/>
            <a:ext cx="4724400" cy="1997399"/>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9">
              <a:extLst>
                <a:ext uri="{BEBA8EAE-BF5A-486C-A8C5-ECC9F3942E4B}">
                  <a14:imgProps xmlns:a14="http://schemas.microsoft.com/office/drawing/2010/main">
                    <a14:imgLayer r:embed="rId10">
                      <a14:imgEffect>
                        <a14:backgroundRemoval t="478" b="98567" l="1120" r="44320">
                          <a14:foregroundMark x1="2640" y1="10191" x2="8840" y2="25478"/>
                          <a14:foregroundMark x1="8840" y1="25478" x2="14760" y2="57006"/>
                          <a14:foregroundMark x1="38720" y1="14172" x2="38440" y2="5096"/>
                          <a14:foregroundMark x1="8160" y1="76752" x2="1120" y2="98726"/>
                          <a14:foregroundMark x1="41360" y1="10191" x2="41360" y2="3025"/>
                          <a14:foregroundMark x1="43006" y1="4344" x2="44320" y2="478"/>
                          <a14:foregroundMark x1="41560" y1="8599" x2="42832" y2="4856"/>
                          <a14:backgroundMark x1="39480" y1="42675" x2="40720" y2="35032"/>
                          <a14:backgroundMark x1="41840" y1="14650" x2="44760" y2="1433"/>
                          <a14:backgroundMark x1="42240" y1="11146" x2="43360" y2="478"/>
                          <a14:backgroundMark x1="38800" y1="31529" x2="41640" y2="22293"/>
                        </a14:backgroundRemoval>
                      </a14:imgEffect>
                    </a14:imgLayer>
                  </a14:imgProps>
                </a:ext>
              </a:extLst>
            </a:blip>
            <a:stretch>
              <a:fillRect l="-1" r="-127174"/>
            </a:stretch>
          </a:blipFill>
        </p:spPr>
      </p:sp>
      <p:sp>
        <p:nvSpPr>
          <p:cNvPr id="3" name="TextBox 14">
            <a:extLst>
              <a:ext uri="{FF2B5EF4-FFF2-40B4-BE49-F238E27FC236}">
                <a16:creationId xmlns:a16="http://schemas.microsoft.com/office/drawing/2014/main" id="{61424919-4D6E-3EC5-49D1-D17F194B5DF3}"/>
              </a:ext>
            </a:extLst>
          </p:cNvPr>
          <p:cNvSpPr txBox="1"/>
          <p:nvPr/>
        </p:nvSpPr>
        <p:spPr>
          <a:xfrm>
            <a:off x="1752600" y="660435"/>
            <a:ext cx="13639800" cy="203132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9Slide07 SVNGuerrilla" panose="00000500000000000000" pitchFamily="2" charset="0"/>
                <a:cs typeface="Times New Roman" panose="02020603050405020304" pitchFamily="18" charset="0"/>
              </a:rPr>
              <a:t>Bài</a:t>
            </a:r>
            <a:r>
              <a:rPr kumimoji="0" lang="en-US" sz="6600" b="1" i="0" u="none" strike="noStrike" kern="1200" cap="none" spc="0" normalizeH="0" baseline="0" noProof="0" dirty="0">
                <a:ln>
                  <a:noFill/>
                </a:ln>
                <a:solidFill>
                  <a:srgbClr val="000000"/>
                </a:solidFill>
                <a:effectLst/>
                <a:uLnTx/>
                <a:uFillTx/>
                <a:latin typeface="#9Slide07 SVNGuerrilla" panose="00000500000000000000" pitchFamily="2" charset="0"/>
                <a:cs typeface="Times New Roman" panose="02020603050405020304" pitchFamily="18" charset="0"/>
              </a:rPr>
              <a:t> 5: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000000"/>
                </a:solidFill>
                <a:latin typeface="#9Slide07 SVNGuerrilla" panose="00000500000000000000" pitchFamily="2" charset="0"/>
                <a:cs typeface="Times New Roman" panose="02020603050405020304" pitchFamily="18" charset="0"/>
              </a:rPr>
              <a:t>Những</a:t>
            </a:r>
            <a:r>
              <a:rPr lang="en-US" sz="6600" b="1" dirty="0">
                <a:solidFill>
                  <a:srgbClr val="000000"/>
                </a:solidFill>
                <a:latin typeface="#9Slide07 SVNGuerrilla" panose="00000500000000000000" pitchFamily="2" charset="0"/>
                <a:cs typeface="Times New Roman" panose="02020603050405020304" pitchFamily="18" charset="0"/>
              </a:rPr>
              <a:t> </a:t>
            </a:r>
            <a:r>
              <a:rPr lang="en-US" sz="6600" b="1" dirty="0" err="1">
                <a:solidFill>
                  <a:srgbClr val="000000"/>
                </a:solidFill>
                <a:latin typeface="#9Slide07 SVNGuerrilla" panose="00000500000000000000" pitchFamily="2" charset="0"/>
                <a:cs typeface="Times New Roman" panose="02020603050405020304" pitchFamily="18" charset="0"/>
              </a:rPr>
              <a:t>câu</a:t>
            </a:r>
            <a:r>
              <a:rPr lang="en-US" sz="6600" b="1" dirty="0">
                <a:solidFill>
                  <a:srgbClr val="000000"/>
                </a:solidFill>
                <a:latin typeface="#9Slide07 SVNGuerrilla" panose="00000500000000000000" pitchFamily="2" charset="0"/>
                <a:cs typeface="Times New Roman" panose="02020603050405020304" pitchFamily="18" charset="0"/>
              </a:rPr>
              <a:t> </a:t>
            </a:r>
            <a:r>
              <a:rPr lang="en-US" sz="6600" b="1" dirty="0" err="1">
                <a:solidFill>
                  <a:srgbClr val="000000"/>
                </a:solidFill>
                <a:latin typeface="#9Slide07 SVNGuerrilla" panose="00000500000000000000" pitchFamily="2" charset="0"/>
                <a:cs typeface="Times New Roman" panose="02020603050405020304" pitchFamily="18" charset="0"/>
              </a:rPr>
              <a:t>chuyện</a:t>
            </a:r>
            <a:r>
              <a:rPr lang="en-US" sz="6600" b="1" dirty="0">
                <a:solidFill>
                  <a:srgbClr val="000000"/>
                </a:solidFill>
                <a:latin typeface="#9Slide07 SVNGuerrilla" panose="00000500000000000000" pitchFamily="2" charset="0"/>
                <a:cs typeface="Times New Roman" panose="02020603050405020304" pitchFamily="18" charset="0"/>
              </a:rPr>
              <a:t> </a:t>
            </a:r>
            <a:r>
              <a:rPr lang="en-US" sz="6600" b="1" dirty="0" err="1">
                <a:solidFill>
                  <a:srgbClr val="000000"/>
                </a:solidFill>
                <a:latin typeface="#9Slide07 SVNGuerrilla" panose="00000500000000000000" pitchFamily="2" charset="0"/>
                <a:cs typeface="Times New Roman" panose="02020603050405020304" pitchFamily="18" charset="0"/>
              </a:rPr>
              <a:t>hài</a:t>
            </a:r>
            <a:endParaRPr lang="en-US" sz="6600" b="1" dirty="0">
              <a:solidFill>
                <a:srgbClr val="000000"/>
              </a:solidFill>
              <a:latin typeface="#9Slide07 SVNGuerrilla" panose="00000500000000000000" pitchFamily="2" charset="0"/>
              <a:cs typeface="Times New Roman" panose="02020603050405020304" pitchFamily="18" charset="0"/>
            </a:endParaRPr>
          </a:p>
        </p:txBody>
      </p:sp>
      <p:sp>
        <p:nvSpPr>
          <p:cNvPr id="6" name="TextBox 14">
            <a:extLst>
              <a:ext uri="{FF2B5EF4-FFF2-40B4-BE49-F238E27FC236}">
                <a16:creationId xmlns:a16="http://schemas.microsoft.com/office/drawing/2014/main" id="{F4DC0F69-B707-87CE-D0B5-42258BDF181B}"/>
              </a:ext>
            </a:extLst>
          </p:cNvPr>
          <p:cNvSpPr txBox="1"/>
          <p:nvPr/>
        </p:nvSpPr>
        <p:spPr>
          <a:xfrm>
            <a:off x="1365938" y="3485802"/>
            <a:ext cx="3810000"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000000"/>
                </a:solidFill>
                <a:effectLst/>
                <a:uLnTx/>
                <a:uFillTx/>
                <a:latin typeface="#9Slide07 SVNGuerrilla" panose="00000500000000000000" pitchFamily="2" charset="0"/>
                <a:cs typeface="Times New Roman" panose="02020603050405020304" pitchFamily="18" charset="0"/>
              </a:rPr>
              <a:t>V</a:t>
            </a:r>
            <a:r>
              <a:rPr lang="en-US" sz="6000" dirty="0" err="1">
                <a:solidFill>
                  <a:srgbClr val="000000"/>
                </a:solidFill>
                <a:latin typeface="#9Slide07 SVNGuerrilla" panose="00000500000000000000" pitchFamily="2" charset="0"/>
                <a:cs typeface="Times New Roman" panose="02020603050405020304" pitchFamily="18" charset="0"/>
              </a:rPr>
              <a:t>ăn</a:t>
            </a:r>
            <a:r>
              <a:rPr lang="en-US" sz="6000" dirty="0">
                <a:solidFill>
                  <a:srgbClr val="000000"/>
                </a:solidFill>
                <a:latin typeface="#9Slide07 SVNGuerrilla" panose="00000500000000000000" pitchFamily="2" charset="0"/>
                <a:cs typeface="Times New Roman" panose="02020603050405020304" pitchFamily="18" charset="0"/>
              </a:rPr>
              <a:t> </a:t>
            </a:r>
            <a:r>
              <a:rPr lang="en-US" sz="6000" dirty="0" err="1">
                <a:solidFill>
                  <a:srgbClr val="000000"/>
                </a:solidFill>
                <a:latin typeface="#9Slide07 SVNGuerrilla" panose="00000500000000000000" pitchFamily="2" charset="0"/>
                <a:cs typeface="Times New Roman" panose="02020603050405020304" pitchFamily="18" charset="0"/>
              </a:rPr>
              <a:t>bản</a:t>
            </a:r>
            <a:endParaRPr lang="en-US" sz="6000" dirty="0">
              <a:solidFill>
                <a:srgbClr val="000000"/>
              </a:solidFill>
              <a:latin typeface="#9Slide07 SVNGuerrilla" panose="00000500000000000000" pitchFamily="2" charset="0"/>
              <a:cs typeface="Times New Roman" panose="02020603050405020304" pitchFamily="18" charset="0"/>
            </a:endParaRPr>
          </a:p>
        </p:txBody>
      </p:sp>
      <p:sp>
        <p:nvSpPr>
          <p:cNvPr id="7" name="TextBox 14">
            <a:extLst>
              <a:ext uri="{FF2B5EF4-FFF2-40B4-BE49-F238E27FC236}">
                <a16:creationId xmlns:a16="http://schemas.microsoft.com/office/drawing/2014/main" id="{AE61A835-6B12-9F58-E062-BEC164E99EFD}"/>
              </a:ext>
            </a:extLst>
          </p:cNvPr>
          <p:cNvSpPr txBox="1"/>
          <p:nvPr/>
        </p:nvSpPr>
        <p:spPr>
          <a:xfrm>
            <a:off x="5175938" y="3414990"/>
            <a:ext cx="9987859" cy="110799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solidFill>
                  <a:schemeClr val="accent6">
                    <a:lumMod val="50000"/>
                  </a:schemeClr>
                </a:solidFill>
                <a:latin typeface="#9Slide07 SVNGuerrilla" panose="00000500000000000000" pitchFamily="2" charset="0"/>
                <a:cs typeface="Times New Roman" panose="02020603050405020304" pitchFamily="18" charset="0"/>
              </a:rPr>
              <a:t>Trưởng</a:t>
            </a:r>
            <a:r>
              <a:rPr lang="en-US" sz="7200" b="1" dirty="0">
                <a:solidFill>
                  <a:schemeClr val="accent6">
                    <a:lumMod val="50000"/>
                  </a:schemeClr>
                </a:solidFill>
                <a:latin typeface="#9Slide07 SVNGuerrilla" panose="00000500000000000000" pitchFamily="2" charset="0"/>
                <a:cs typeface="Times New Roman" panose="02020603050405020304" pitchFamily="18" charset="0"/>
              </a:rPr>
              <a:t> </a:t>
            </a:r>
            <a:r>
              <a:rPr lang="en-US" sz="7200" b="1" dirty="0" err="1">
                <a:solidFill>
                  <a:schemeClr val="accent6">
                    <a:lumMod val="50000"/>
                  </a:schemeClr>
                </a:solidFill>
                <a:latin typeface="#9Slide07 SVNGuerrilla" panose="00000500000000000000" pitchFamily="2" charset="0"/>
                <a:cs typeface="Times New Roman" panose="02020603050405020304" pitchFamily="18" charset="0"/>
              </a:rPr>
              <a:t>giả</a:t>
            </a:r>
            <a:r>
              <a:rPr lang="en-US" sz="7200" b="1" dirty="0">
                <a:solidFill>
                  <a:schemeClr val="accent6">
                    <a:lumMod val="50000"/>
                  </a:schemeClr>
                </a:solidFill>
                <a:latin typeface="#9Slide07 SVNGuerrilla" panose="00000500000000000000" pitchFamily="2" charset="0"/>
                <a:cs typeface="Times New Roman" panose="02020603050405020304" pitchFamily="18" charset="0"/>
              </a:rPr>
              <a:t> </a:t>
            </a:r>
            <a:r>
              <a:rPr lang="en-US" sz="7200" b="1" dirty="0" err="1">
                <a:solidFill>
                  <a:schemeClr val="accent6">
                    <a:lumMod val="50000"/>
                  </a:schemeClr>
                </a:solidFill>
                <a:latin typeface="#9Slide07 SVNGuerrilla" panose="00000500000000000000" pitchFamily="2" charset="0"/>
                <a:cs typeface="Times New Roman" panose="02020603050405020304" pitchFamily="18" charset="0"/>
              </a:rPr>
              <a:t>học</a:t>
            </a:r>
            <a:r>
              <a:rPr lang="en-US" sz="7200" b="1" dirty="0">
                <a:solidFill>
                  <a:schemeClr val="accent6">
                    <a:lumMod val="50000"/>
                  </a:schemeClr>
                </a:solidFill>
                <a:latin typeface="#9Slide07 SVNGuerrilla" panose="00000500000000000000" pitchFamily="2" charset="0"/>
                <a:cs typeface="Times New Roman" panose="02020603050405020304" pitchFamily="18" charset="0"/>
              </a:rPr>
              <a:t> </a:t>
            </a:r>
            <a:r>
              <a:rPr lang="en-US" sz="7200" b="1" dirty="0" err="1">
                <a:solidFill>
                  <a:schemeClr val="accent6">
                    <a:lumMod val="50000"/>
                  </a:schemeClr>
                </a:solidFill>
                <a:latin typeface="#9Slide07 SVNGuerrilla" panose="00000500000000000000" pitchFamily="2" charset="0"/>
                <a:cs typeface="Times New Roman" panose="02020603050405020304" pitchFamily="18" charset="0"/>
              </a:rPr>
              <a:t>làm</a:t>
            </a:r>
            <a:r>
              <a:rPr lang="en-US" sz="7200" b="1" dirty="0">
                <a:solidFill>
                  <a:schemeClr val="accent6">
                    <a:lumMod val="50000"/>
                  </a:schemeClr>
                </a:solidFill>
                <a:latin typeface="#9Slide07 SVNGuerrilla" panose="00000500000000000000" pitchFamily="2" charset="0"/>
                <a:cs typeface="Times New Roman" panose="02020603050405020304" pitchFamily="18" charset="0"/>
              </a:rPr>
              <a:t> sang</a:t>
            </a:r>
          </a:p>
        </p:txBody>
      </p:sp>
      <p:sp>
        <p:nvSpPr>
          <p:cNvPr id="8" name="TextBox 14">
            <a:extLst>
              <a:ext uri="{FF2B5EF4-FFF2-40B4-BE49-F238E27FC236}">
                <a16:creationId xmlns:a16="http://schemas.microsoft.com/office/drawing/2014/main" id="{4C2D45D5-DCE9-2651-D7E0-16BD810F7745}"/>
              </a:ext>
            </a:extLst>
          </p:cNvPr>
          <p:cNvSpPr txBox="1"/>
          <p:nvPr/>
        </p:nvSpPr>
        <p:spPr>
          <a:xfrm>
            <a:off x="6275958" y="5243929"/>
            <a:ext cx="7179004" cy="923330"/>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000000"/>
                </a:solidFill>
                <a:effectLst/>
                <a:uLnTx/>
                <a:uFillTx/>
                <a:latin typeface="#9Slide05 SVNKitten" pitchFamily="2" charset="0"/>
                <a:cs typeface="Times New Roman" panose="02020603050405020304" pitchFamily="18" charset="0"/>
              </a:rPr>
              <a:t>Tr</a:t>
            </a:r>
            <a:r>
              <a:rPr lang="en-US" sz="6000" dirty="0" err="1">
                <a:solidFill>
                  <a:srgbClr val="000000"/>
                </a:solidFill>
                <a:latin typeface="#9Slide05 SVNKitten" pitchFamily="2" charset="0"/>
                <a:cs typeface="Times New Roman" panose="02020603050405020304" pitchFamily="18" charset="0"/>
              </a:rPr>
              <a:t>ích</a:t>
            </a:r>
            <a:r>
              <a:rPr lang="en-US" sz="6000" dirty="0">
                <a:solidFill>
                  <a:srgbClr val="000000"/>
                </a:solidFill>
                <a:latin typeface="#9Slide05 SVNKitten" pitchFamily="2" charset="0"/>
                <a:cs typeface="Times New Roman" panose="02020603050405020304" pitchFamily="18" charset="0"/>
              </a:rPr>
              <a:t>, </a:t>
            </a:r>
            <a:r>
              <a:rPr lang="en-US" sz="6000" dirty="0" err="1">
                <a:solidFill>
                  <a:srgbClr val="000000"/>
                </a:solidFill>
                <a:latin typeface="#9Slide05 SVNKitten" pitchFamily="2" charset="0"/>
                <a:cs typeface="Times New Roman" panose="02020603050405020304" pitchFamily="18" charset="0"/>
              </a:rPr>
              <a:t>Mô</a:t>
            </a:r>
            <a:r>
              <a:rPr lang="en-US" sz="6000" dirty="0">
                <a:solidFill>
                  <a:srgbClr val="000000"/>
                </a:solidFill>
                <a:latin typeface="#9Slide05 SVNKitten" pitchFamily="2" charset="0"/>
                <a:cs typeface="Times New Roman" panose="02020603050405020304" pitchFamily="18" charset="0"/>
              </a:rPr>
              <a:t>-li-e</a:t>
            </a:r>
          </a:p>
        </p:txBody>
      </p:sp>
    </p:spTree>
    <p:extLst>
      <p:ext uri="{BB962C8B-B14F-4D97-AF65-F5344CB8AC3E}">
        <p14:creationId xmlns:p14="http://schemas.microsoft.com/office/powerpoint/2010/main" val="3473511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BF8698A3-8C36-A675-6216-1D66C7B558F5}"/>
              </a:ext>
            </a:extLst>
          </p:cNvPr>
          <p:cNvGrpSpPr/>
          <p:nvPr/>
        </p:nvGrpSpPr>
        <p:grpSpPr>
          <a:xfrm>
            <a:off x="-733657" y="8529518"/>
            <a:ext cx="19461664" cy="6408802"/>
            <a:chOff x="0" y="0"/>
            <a:chExt cx="6350000" cy="6350000"/>
          </a:xfrm>
        </p:grpSpPr>
        <p:sp>
          <p:nvSpPr>
            <p:cNvPr id="13" name="Freeform 3">
              <a:extLst>
                <a:ext uri="{FF2B5EF4-FFF2-40B4-BE49-F238E27FC236}">
                  <a16:creationId xmlns:a16="http://schemas.microsoft.com/office/drawing/2014/main" id="{6CD26075-5618-8E03-5454-0CF89ED4D4B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2" name="Freeform 25">
            <a:extLst>
              <a:ext uri="{FF2B5EF4-FFF2-40B4-BE49-F238E27FC236}">
                <a16:creationId xmlns:a16="http://schemas.microsoft.com/office/drawing/2014/main" id="{22934271-5649-3B9E-6B3B-861E8BE1F192}"/>
              </a:ext>
            </a:extLst>
          </p:cNvPr>
          <p:cNvSpPr/>
          <p:nvPr/>
        </p:nvSpPr>
        <p:spPr>
          <a:xfrm>
            <a:off x="0" y="-114300"/>
            <a:ext cx="4572000" cy="8229600"/>
          </a:xfrm>
          <a:custGeom>
            <a:avLst/>
            <a:gdLst/>
            <a:ahLst/>
            <a:cxnLst/>
            <a:rect l="l" t="t" r="r" b="b"/>
            <a:pathLst>
              <a:path w="8539144" h="8229600">
                <a:moveTo>
                  <a:pt x="0" y="0"/>
                </a:moveTo>
                <a:lnTo>
                  <a:pt x="8539144" y="0"/>
                </a:lnTo>
                <a:lnTo>
                  <a:pt x="8539144" y="8229600"/>
                </a:lnTo>
                <a:lnTo>
                  <a:pt x="0" y="8229600"/>
                </a:lnTo>
                <a:lnTo>
                  <a:pt x="0" y="0"/>
                </a:lnTo>
                <a:close/>
              </a:path>
            </a:pathLst>
          </a:custGeom>
          <a:blipFill>
            <a:blip r:embed="rId3"/>
            <a:stretch>
              <a:fillRect r="-86770"/>
            </a:stretch>
          </a:blipFill>
        </p:spPr>
      </p:sp>
      <p:sp>
        <p:nvSpPr>
          <p:cNvPr id="3" name="Freeform 25">
            <a:extLst>
              <a:ext uri="{FF2B5EF4-FFF2-40B4-BE49-F238E27FC236}">
                <a16:creationId xmlns:a16="http://schemas.microsoft.com/office/drawing/2014/main" id="{20539F68-408F-B2FB-4B91-0290330BE051}"/>
              </a:ext>
            </a:extLst>
          </p:cNvPr>
          <p:cNvSpPr/>
          <p:nvPr/>
        </p:nvSpPr>
        <p:spPr>
          <a:xfrm>
            <a:off x="14258511" y="0"/>
            <a:ext cx="4043344" cy="8229600"/>
          </a:xfrm>
          <a:custGeom>
            <a:avLst/>
            <a:gdLst/>
            <a:ahLst/>
            <a:cxnLst/>
            <a:rect l="l" t="t" r="r" b="b"/>
            <a:pathLst>
              <a:path w="8539144" h="8229600">
                <a:moveTo>
                  <a:pt x="0" y="0"/>
                </a:moveTo>
                <a:lnTo>
                  <a:pt x="8539144" y="0"/>
                </a:lnTo>
                <a:lnTo>
                  <a:pt x="8539144" y="8229600"/>
                </a:lnTo>
                <a:lnTo>
                  <a:pt x="0" y="8229600"/>
                </a:lnTo>
                <a:lnTo>
                  <a:pt x="0" y="0"/>
                </a:lnTo>
                <a:close/>
              </a:path>
            </a:pathLst>
          </a:custGeom>
          <a:blipFill>
            <a:blip r:embed="rId3"/>
            <a:stretch>
              <a:fillRect l="-111190"/>
            </a:stretch>
          </a:blipFill>
        </p:spPr>
      </p:sp>
      <p:grpSp>
        <p:nvGrpSpPr>
          <p:cNvPr id="10" name="Group 9">
            <a:extLst>
              <a:ext uri="{FF2B5EF4-FFF2-40B4-BE49-F238E27FC236}">
                <a16:creationId xmlns:a16="http://schemas.microsoft.com/office/drawing/2014/main" id="{19B9FB01-6585-CECA-67A1-F7CBC3935F7F}"/>
              </a:ext>
            </a:extLst>
          </p:cNvPr>
          <p:cNvGrpSpPr/>
          <p:nvPr/>
        </p:nvGrpSpPr>
        <p:grpSpPr>
          <a:xfrm>
            <a:off x="3221627" y="-2332050"/>
            <a:ext cx="11592641" cy="4732350"/>
            <a:chOff x="3221627" y="-2332050"/>
            <a:chExt cx="11592641" cy="4732350"/>
          </a:xfrm>
        </p:grpSpPr>
        <p:sp>
          <p:nvSpPr>
            <p:cNvPr id="7" name="Freeform 3">
              <a:extLst>
                <a:ext uri="{FF2B5EF4-FFF2-40B4-BE49-F238E27FC236}">
                  <a16:creationId xmlns:a16="http://schemas.microsoft.com/office/drawing/2014/main" id="{6BD4F43C-73EB-B882-CC1E-E6297A4CD79C}"/>
                </a:ext>
              </a:extLst>
            </p:cNvPr>
            <p:cNvSpPr/>
            <p:nvPr/>
          </p:nvSpPr>
          <p:spPr>
            <a:xfrm>
              <a:off x="10499930" y="-1714500"/>
              <a:ext cx="4314338" cy="4114800"/>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3">
              <a:extLst>
                <a:ext uri="{FF2B5EF4-FFF2-40B4-BE49-F238E27FC236}">
                  <a16:creationId xmlns:a16="http://schemas.microsoft.com/office/drawing/2014/main" id="{75F9D77E-D971-D079-06AA-7C15A8E3B536}"/>
                </a:ext>
              </a:extLst>
            </p:cNvPr>
            <p:cNvSpPr/>
            <p:nvPr/>
          </p:nvSpPr>
          <p:spPr>
            <a:xfrm>
              <a:off x="3221627" y="-2332050"/>
              <a:ext cx="4314338" cy="4114800"/>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3">
              <a:extLst>
                <a:ext uri="{FF2B5EF4-FFF2-40B4-BE49-F238E27FC236}">
                  <a16:creationId xmlns:a16="http://schemas.microsoft.com/office/drawing/2014/main" id="{ADBB1292-689C-4429-CF8F-13E2114E8E99}"/>
                </a:ext>
              </a:extLst>
            </p:cNvPr>
            <p:cNvSpPr/>
            <p:nvPr/>
          </p:nvSpPr>
          <p:spPr>
            <a:xfrm>
              <a:off x="6840006" y="-2182418"/>
              <a:ext cx="4314338" cy="4114800"/>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1" name="Freeform 2">
            <a:extLst>
              <a:ext uri="{FF2B5EF4-FFF2-40B4-BE49-F238E27FC236}">
                <a16:creationId xmlns:a16="http://schemas.microsoft.com/office/drawing/2014/main" id="{7014672C-A0CB-39B7-63F0-D4D7B050C368}"/>
              </a:ext>
            </a:extLst>
          </p:cNvPr>
          <p:cNvSpPr/>
          <p:nvPr/>
        </p:nvSpPr>
        <p:spPr>
          <a:xfrm>
            <a:off x="12420600" y="7192391"/>
            <a:ext cx="4043344" cy="30876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TextBox 14">
            <a:extLst>
              <a:ext uri="{FF2B5EF4-FFF2-40B4-BE49-F238E27FC236}">
                <a16:creationId xmlns:a16="http://schemas.microsoft.com/office/drawing/2014/main" id="{AE5F8E45-B3AB-7A1B-FD37-C2F4DE3472EC}"/>
              </a:ext>
            </a:extLst>
          </p:cNvPr>
          <p:cNvSpPr txBox="1"/>
          <p:nvPr/>
        </p:nvSpPr>
        <p:spPr>
          <a:xfrm>
            <a:off x="1600200" y="2959606"/>
            <a:ext cx="15087600" cy="2785378"/>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9Slide03 SVNRex" panose="02040603050506020204" pitchFamily="18" charset="0"/>
                <a:cs typeface="Times New Roman" panose="02020603050405020304" pitchFamily="18" charset="0"/>
              </a:rPr>
              <a:t>Bài</a:t>
            </a:r>
            <a:r>
              <a:rPr kumimoji="0" lang="en-US" sz="6600" b="1" i="0" u="none" strike="noStrike" kern="1200" cap="none" spc="0" normalizeH="0" baseline="0" noProof="0" dirty="0">
                <a:ln>
                  <a:noFill/>
                </a:ln>
                <a:solidFill>
                  <a:srgbClr val="000000"/>
                </a:solidFill>
                <a:effectLst/>
                <a:uLnTx/>
                <a:uFillTx/>
                <a:latin typeface="#9Slide03 SVNRex" panose="02040603050506020204" pitchFamily="18" charset="0"/>
                <a:cs typeface="Times New Roman" panose="02020603050405020304" pitchFamily="18" charset="0"/>
              </a:rPr>
              <a:t> 5:</a:t>
            </a:r>
          </a:p>
          <a:p>
            <a:pPr marL="0" marR="0" lvl="0" indent="0" algn="ctr" defTabSz="914400" rtl="0" eaLnBrk="1" fontAlgn="auto" latinLnBrk="0" hangingPunct="1">
              <a:spcBef>
                <a:spcPts val="0"/>
              </a:spcBef>
              <a:spcAft>
                <a:spcPts val="0"/>
              </a:spcAft>
              <a:buClrTx/>
              <a:buSzTx/>
              <a:buFontTx/>
              <a:buNone/>
              <a:tabLst/>
              <a:defRPr/>
            </a:pPr>
            <a:r>
              <a:rPr lang="en-US" sz="11500" b="1" dirty="0">
                <a:solidFill>
                  <a:srgbClr val="215968"/>
                </a:solidFill>
                <a:latin typeface="#9Slide05 SVNCoco FY" panose="02000506000000020003" pitchFamily="2" charset="0"/>
                <a:cs typeface="Times New Roman" panose="02020603050405020304" pitchFamily="18" charset="0"/>
              </a:rPr>
              <a:t>NHỮNG CÂU CHUYỆN HÀI</a:t>
            </a:r>
            <a:endParaRPr kumimoji="0" lang="en-US" sz="11500" b="1" i="0" u="none" strike="noStrike" kern="1200" cap="none" spc="0" normalizeH="0" baseline="0" noProof="0" dirty="0">
              <a:ln>
                <a:noFill/>
              </a:ln>
              <a:solidFill>
                <a:srgbClr val="215968"/>
              </a:solidFill>
              <a:effectLst/>
              <a:uLnTx/>
              <a:uFillTx/>
              <a:latin typeface="#9Slide05 SVNCoco FY" panose="02000506000000020003" pitchFamily="2" charset="0"/>
              <a:cs typeface="Times New Roman" panose="02020603050405020304" pitchFamily="18" charset="0"/>
            </a:endParaRPr>
          </a:p>
        </p:txBody>
      </p:sp>
      <p:sp>
        <p:nvSpPr>
          <p:cNvPr id="5" name="TextBox 5">
            <a:extLst>
              <a:ext uri="{FF2B5EF4-FFF2-40B4-BE49-F238E27FC236}">
                <a16:creationId xmlns:a16="http://schemas.microsoft.com/office/drawing/2014/main" id="{2584A57B-1E85-BD20-B4B5-A35BD3529842}"/>
              </a:ext>
            </a:extLst>
          </p:cNvPr>
          <p:cNvSpPr txBox="1"/>
          <p:nvPr/>
        </p:nvSpPr>
        <p:spPr>
          <a:xfrm>
            <a:off x="3724688" y="5724986"/>
            <a:ext cx="12963111" cy="1354217"/>
          </a:xfrm>
          <a:prstGeom prst="rect">
            <a:avLst/>
          </a:prstGeom>
        </p:spPr>
        <p:txBody>
          <a:bodyPr wrap="square" lIns="0" tIns="0" rIns="0" bIns="0" rtlCol="0" anchor="t">
            <a:spAutoFit/>
          </a:bodyPr>
          <a:lstStyle/>
          <a:p>
            <a:pPr algn="r"/>
            <a:r>
              <a:rPr lang="en-US" sz="4400" dirty="0" err="1">
                <a:latin typeface="#9Slide07 SVNDessert Menu Scrip" panose="00000500000000000000" pitchFamily="2" charset="0"/>
              </a:rPr>
              <a:t>Cái</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hài</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đánh</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trúng</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hơn</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bất</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kì</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vũ</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khí</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nào</a:t>
            </a:r>
            <a:r>
              <a:rPr lang="en-US" sz="4400" dirty="0">
                <a:latin typeface="#9Slide07 SVNDessert Menu Scrip" panose="00000500000000000000" pitchFamily="2" charset="0"/>
              </a:rPr>
              <a:t>.</a:t>
            </a:r>
          </a:p>
          <a:p>
            <a:pPr algn="r"/>
            <a:r>
              <a:rPr lang="en-US" sz="4400" dirty="0">
                <a:latin typeface="#9Slide07 SVNDessert Menu Scrip" panose="00000500000000000000" pitchFamily="2" charset="0"/>
              </a:rPr>
              <a:t>(</a:t>
            </a:r>
            <a:r>
              <a:rPr lang="en-US" sz="4400" dirty="0" err="1">
                <a:latin typeface="#9Slide07 SVNDessert Menu Scrip" panose="00000500000000000000" pitchFamily="2" charset="0"/>
              </a:rPr>
              <a:t>Tục</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ngữ</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Pháp</a:t>
            </a:r>
            <a:r>
              <a:rPr lang="en-US" sz="4400" dirty="0">
                <a:latin typeface="#9Slide07 SVNDessert Menu Scrip" panose="00000500000000000000" pitchFamily="2" charset="0"/>
              </a:rPr>
              <a:t>)</a:t>
            </a:r>
          </a:p>
        </p:txBody>
      </p:sp>
    </p:spTree>
    <p:extLst>
      <p:ext uri="{BB962C8B-B14F-4D97-AF65-F5344CB8AC3E}">
        <p14:creationId xmlns:p14="http://schemas.microsoft.com/office/powerpoint/2010/main" val="2579996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grpSp>
      <p:sp>
        <p:nvSpPr>
          <p:cNvPr id="16" name="Freeform 4">
            <a:extLst>
              <a:ext uri="{FF2B5EF4-FFF2-40B4-BE49-F238E27FC236}">
                <a16:creationId xmlns:a16="http://schemas.microsoft.com/office/drawing/2014/main" id="{BB23541B-DE05-B728-9A72-9B9C94E4BEE5}"/>
              </a:ext>
            </a:extLst>
          </p:cNvPr>
          <p:cNvSpPr/>
          <p:nvPr/>
        </p:nvSpPr>
        <p:spPr>
          <a:xfrm>
            <a:off x="11430000" y="1124387"/>
            <a:ext cx="6000202" cy="8755570"/>
          </a:xfrm>
          <a:custGeom>
            <a:avLst/>
            <a:gdLst/>
            <a:ahLst/>
            <a:cxnLst/>
            <a:rect l="l" t="t" r="r" b="b"/>
            <a:pathLst>
              <a:path w="3851316" h="5887162">
                <a:moveTo>
                  <a:pt x="0" y="0"/>
                </a:moveTo>
                <a:lnTo>
                  <a:pt x="3851316" y="0"/>
                </a:lnTo>
                <a:lnTo>
                  <a:pt x="3851316" y="5887161"/>
                </a:lnTo>
                <a:lnTo>
                  <a:pt x="0" y="5887161"/>
                </a:lnTo>
                <a:lnTo>
                  <a:pt x="0" y="0"/>
                </a:lnTo>
                <a:close/>
              </a:path>
            </a:pathLst>
          </a:custGeom>
          <a:blipFill>
            <a:blip r:embed="rId4"/>
            <a:stretch>
              <a:fillRect/>
            </a:stretch>
          </a:blipFill>
        </p:spPr>
      </p:sp>
      <p:sp>
        <p:nvSpPr>
          <p:cNvPr id="9" name="TextBox 8">
            <a:extLst>
              <a:ext uri="{FF2B5EF4-FFF2-40B4-BE49-F238E27FC236}">
                <a16:creationId xmlns:a16="http://schemas.microsoft.com/office/drawing/2014/main" id="{FE873624-BFC8-0556-BE64-0C4FF583DA71}"/>
              </a:ext>
            </a:extLst>
          </p:cNvPr>
          <p:cNvSpPr txBox="1"/>
          <p:nvPr/>
        </p:nvSpPr>
        <p:spPr>
          <a:xfrm>
            <a:off x="857798" y="34671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8800"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5C0441C6-F87B-C9E3-DFD7-4AE609A01045}"/>
              </a:ext>
            </a:extLst>
          </p:cNvPr>
          <p:cNvSpPr/>
          <p:nvPr/>
        </p:nvSpPr>
        <p:spPr>
          <a:xfrm>
            <a:off x="-228600" y="8610239"/>
            <a:ext cx="18516600" cy="1676761"/>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348CFE4-67B3-4077-B687-BF16D5258F06}"/>
              </a:ext>
            </a:extLst>
          </p:cNvPr>
          <p:cNvSpPr/>
          <p:nvPr/>
        </p:nvSpPr>
        <p:spPr>
          <a:xfrm>
            <a:off x="3581400" y="4874169"/>
            <a:ext cx="6229145" cy="382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bạn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6F67FDD-2276-5017-CAC1-02940144C3DD}"/>
              </a:ext>
            </a:extLst>
          </p:cNvPr>
          <p:cNvSpPr/>
          <p:nvPr/>
        </p:nvSpPr>
        <p:spPr>
          <a:xfrm>
            <a:off x="2514600" y="27992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200" dirty="0" err="1">
                <a:solidFill>
                  <a:srgbClr val="FF0000"/>
                </a:solidFill>
                <a:latin typeface="#9Slide05 SVNKitten" pitchFamily="2" charset="0"/>
                <a:ea typeface="Cambria" panose="02040503050406030204" pitchFamily="18" charset="0"/>
                <a:cs typeface="Times New Roman" panose="02020603050405020304" pitchFamily="18" charset="0"/>
              </a:rPr>
              <a:t>Thử</a:t>
            </a:r>
            <a:r>
              <a:rPr lang="en-US" sz="7200" dirty="0">
                <a:solidFill>
                  <a:srgbClr val="FF0000"/>
                </a:solidFill>
                <a:latin typeface="#9Slide05 SVNKitten" pitchFamily="2" charset="0"/>
                <a:ea typeface="Cambria" panose="02040503050406030204" pitchFamily="18" charset="0"/>
                <a:cs typeface="Times New Roman" panose="02020603050405020304" pitchFamily="18" charset="0"/>
              </a:rPr>
              <a:t> </a:t>
            </a:r>
            <a:r>
              <a:rPr lang="en-US" sz="7200" dirty="0" err="1">
                <a:solidFill>
                  <a:srgbClr val="FF0000"/>
                </a:solidFill>
                <a:latin typeface="#9Slide05 SVNKitten" pitchFamily="2" charset="0"/>
                <a:ea typeface="Cambria" panose="02040503050406030204" pitchFamily="18" charset="0"/>
                <a:cs typeface="Times New Roman" panose="02020603050405020304" pitchFamily="18" charset="0"/>
              </a:rPr>
              <a:t>tài</a:t>
            </a:r>
            <a:r>
              <a:rPr lang="en-US" sz="7200" dirty="0">
                <a:solidFill>
                  <a:srgbClr val="FF0000"/>
                </a:solidFill>
                <a:latin typeface="#9Slide05 SVNKitten" pitchFamily="2" charset="0"/>
                <a:ea typeface="Cambria" panose="02040503050406030204" pitchFamily="18" charset="0"/>
                <a:cs typeface="Times New Roman" panose="02020603050405020304" pitchFamily="18" charset="0"/>
              </a:rPr>
              <a:t> </a:t>
            </a:r>
            <a:r>
              <a:rPr lang="en-US" sz="7200" dirty="0" err="1">
                <a:solidFill>
                  <a:srgbClr val="FF0000"/>
                </a:solidFill>
                <a:latin typeface="#9Slide05 SVNKitten" pitchFamily="2" charset="0"/>
                <a:ea typeface="Cambria" panose="02040503050406030204" pitchFamily="18" charset="0"/>
                <a:cs typeface="Times New Roman" panose="02020603050405020304" pitchFamily="18" charset="0"/>
              </a:rPr>
              <a:t>hóa</a:t>
            </a:r>
            <a:r>
              <a:rPr lang="en-US" sz="7200" dirty="0">
                <a:solidFill>
                  <a:srgbClr val="FF0000"/>
                </a:solidFill>
                <a:latin typeface="#9Slide05 SVNKitten" pitchFamily="2" charset="0"/>
                <a:ea typeface="Cambria" panose="02040503050406030204" pitchFamily="18" charset="0"/>
                <a:cs typeface="Times New Roman" panose="02020603050405020304" pitchFamily="18" charset="0"/>
              </a:rPr>
              <a:t> </a:t>
            </a:r>
            <a:r>
              <a:rPr lang="en-US" sz="7200" dirty="0" err="1">
                <a:solidFill>
                  <a:srgbClr val="FF0000"/>
                </a:solidFill>
                <a:latin typeface="#9Slide05 SVNKitten" pitchFamily="2" charset="0"/>
                <a:ea typeface="Cambria" panose="02040503050406030204" pitchFamily="18" charset="0"/>
                <a:cs typeface="Times New Roman" panose="02020603050405020304" pitchFamily="18" charset="0"/>
              </a:rPr>
              <a:t>thân</a:t>
            </a:r>
            <a:endParaRPr lang="en-US" sz="7200" i="1" dirty="0">
              <a:solidFill>
                <a:srgbClr val="FF0000"/>
              </a:solidFill>
              <a:latin typeface="#9Slide05 SVNKitten" pitchFamily="2" charset="0"/>
              <a:ea typeface="Cambria" panose="020405030504060302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id="{C7994B32-05E6-C9E9-057D-37ECC41B8EB5}"/>
              </a:ext>
            </a:extLst>
          </p:cNvPr>
          <p:cNvSpPr/>
          <p:nvPr/>
        </p:nvSpPr>
        <p:spPr>
          <a:xfrm flipH="1">
            <a:off x="15240000" y="-38100"/>
            <a:ext cx="4267200" cy="9372600"/>
          </a:xfrm>
          <a:custGeom>
            <a:avLst/>
            <a:gdLst/>
            <a:ahLst/>
            <a:cxnLst/>
            <a:rect l="l" t="t" r="r" b="b"/>
            <a:pathLst>
              <a:path w="3497580" h="8229600">
                <a:moveTo>
                  <a:pt x="0" y="0"/>
                </a:moveTo>
                <a:lnTo>
                  <a:pt x="3497580" y="0"/>
                </a:lnTo>
                <a:lnTo>
                  <a:pt x="3497580" y="8229600"/>
                </a:lnTo>
                <a:lnTo>
                  <a:pt x="0" y="8229600"/>
                </a:lnTo>
                <a:lnTo>
                  <a:pt x="0" y="0"/>
                </a:lnTo>
                <a:close/>
              </a:path>
            </a:pathLst>
          </a:custGeom>
          <a:blipFill>
            <a:blip r:embed="rId5"/>
            <a:stretch>
              <a:fillRect/>
            </a:stretch>
          </a:blipFill>
        </p:spPr>
      </p:sp>
      <p:sp>
        <p:nvSpPr>
          <p:cNvPr id="10" name="Rectangle 9">
            <a:extLst>
              <a:ext uri="{FF2B5EF4-FFF2-40B4-BE49-F238E27FC236}">
                <a16:creationId xmlns:a16="http://schemas.microsoft.com/office/drawing/2014/main" id="{8AA6F7F1-0575-4BDB-AFE5-AC36AD41DA0A}"/>
              </a:ext>
            </a:extLst>
          </p:cNvPr>
          <p:cNvSpPr/>
          <p:nvPr/>
        </p:nvSpPr>
        <p:spPr>
          <a:xfrm>
            <a:off x="9448800" y="4874169"/>
            <a:ext cx="6229145" cy="382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hầu</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Ni-</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25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3"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5E4AD27-1F3E-9A40-0BEA-12FE052EE2D1}"/>
              </a:ext>
            </a:extLst>
          </p:cNvPr>
          <p:cNvSpPr/>
          <p:nvPr/>
        </p:nvSpPr>
        <p:spPr>
          <a:xfrm>
            <a:off x="838200" y="5295900"/>
            <a:ext cx="17068800"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nhờ</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ăn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buôn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bán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giàu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chính</a:t>
            </a: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bạn</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chính</a:t>
            </a: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dịp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biệt</a:t>
            </a: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chẽn</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tầng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lớp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kỉ</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XVII,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sát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che</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kín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cổ</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thắt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lưng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10">
            <a:extLst>
              <a:ext uri="{FF2B5EF4-FFF2-40B4-BE49-F238E27FC236}">
                <a16:creationId xmlns:a16="http://schemas.microsoft.com/office/drawing/2014/main" id="{78998CBE-F2A2-197D-CD9B-1C74760389A0}"/>
              </a:ext>
            </a:extLst>
          </p:cNvPr>
          <p:cNvSpPr/>
          <p:nvPr/>
        </p:nvSpPr>
        <p:spPr>
          <a:xfrm>
            <a:off x="15334786" y="-211392"/>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843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5E4AD27-1F3E-9A40-0BEA-12FE052EE2D1}"/>
              </a:ext>
            </a:extLst>
          </p:cNvPr>
          <p:cNvSpPr/>
          <p:nvPr/>
        </p:nvSpPr>
        <p:spPr>
          <a:xfrm>
            <a:off x="1355503" y="5372100"/>
            <a:ext cx="12284298"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(1622-1673)</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viết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lớn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giới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khỏe</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khoắn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vui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nhộn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sâu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trầm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Mỗi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tiện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thông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thái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rởm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đòi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ảo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tưởng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FFF2C3A8-BEE2-3118-0B75-D488D26F947B}"/>
              </a:ext>
            </a:extLst>
          </p:cNvPr>
          <p:cNvSpPr/>
          <p:nvPr/>
        </p:nvSpPr>
        <p:spPr>
          <a:xfrm>
            <a:off x="13656213" y="3816304"/>
            <a:ext cx="5864904" cy="7359879"/>
          </a:xfrm>
          <a:custGeom>
            <a:avLst/>
            <a:gdLst/>
            <a:ahLst/>
            <a:cxnLst/>
            <a:rect l="l" t="t" r="r" b="b"/>
            <a:pathLst>
              <a:path w="5864904" h="7359879">
                <a:moveTo>
                  <a:pt x="0" y="0"/>
                </a:moveTo>
                <a:lnTo>
                  <a:pt x="5864904" y="0"/>
                </a:lnTo>
                <a:lnTo>
                  <a:pt x="5864904" y="7359880"/>
                </a:lnTo>
                <a:lnTo>
                  <a:pt x="0" y="7359880"/>
                </a:lnTo>
                <a:lnTo>
                  <a:pt x="0" y="0"/>
                </a:lnTo>
                <a:close/>
              </a:path>
            </a:pathLst>
          </a:custGeom>
          <a:blipFill>
            <a:blip r:embed="rId3"/>
            <a:stretch>
              <a:fillRect/>
            </a:stretch>
          </a:blipFill>
        </p:spPr>
      </p:sp>
    </p:spTree>
    <p:extLst>
      <p:ext uri="{BB962C8B-B14F-4D97-AF65-F5344CB8AC3E}">
        <p14:creationId xmlns:p14="http://schemas.microsoft.com/office/powerpoint/2010/main" val="396095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62">
            <a:extLst>
              <a:ext uri="{FF2B5EF4-FFF2-40B4-BE49-F238E27FC236}">
                <a16:creationId xmlns:a16="http://schemas.microsoft.com/office/drawing/2014/main" id="{B78EDDD3-C548-48EF-B3CA-B290B1719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Tactuyp - 100 Kiệt Tác Sân Khấu Thế Giới - Sách của Môlie - GIẢM 22% |  Vinabook.com">
            <a:extLst>
              <a:ext uri="{FF2B5EF4-FFF2-40B4-BE49-F238E27FC236}">
                <a16:creationId xmlns:a16="http://schemas.microsoft.com/office/drawing/2014/main" id="{BE6EC213-F21B-F35C-AE17-DBA811438A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16" t="258" r="6448" b="-259"/>
          <a:stretch/>
        </p:blipFill>
        <p:spPr bwMode="auto">
          <a:xfrm>
            <a:off x="381582" y="249799"/>
            <a:ext cx="5714418" cy="97874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ão hà tiện – Nhà xuất bản Kim Đồng">
            <a:extLst>
              <a:ext uri="{FF2B5EF4-FFF2-40B4-BE49-F238E27FC236}">
                <a16:creationId xmlns:a16="http://schemas.microsoft.com/office/drawing/2014/main" id="{401DC7BA-EABA-3E68-5A43-3EBD9FA4C0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036" b="2"/>
          <a:stretch/>
        </p:blipFill>
        <p:spPr bwMode="auto">
          <a:xfrm>
            <a:off x="6294745" y="249799"/>
            <a:ext cx="5696427" cy="97874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Book Trưởng Giả Học Làm Sang - Molière full mobi pdf epub azw3 [Kinh Điển]">
            <a:extLst>
              <a:ext uri="{FF2B5EF4-FFF2-40B4-BE49-F238E27FC236}">
                <a16:creationId xmlns:a16="http://schemas.microsoft.com/office/drawing/2014/main" id="{0530555D-E930-7E96-7DDC-3F17924528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 t="16833" r="60" b="24258"/>
          <a:stretch/>
        </p:blipFill>
        <p:spPr bwMode="auto">
          <a:xfrm>
            <a:off x="12275019" y="249799"/>
            <a:ext cx="5734212" cy="47409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gười Bệnh Tưởng - 100 Kiệt Tác Sân Khấu Thế Giới - Sách của Môlie - GIẢM  20% | Vinabook.com">
            <a:extLst>
              <a:ext uri="{FF2B5EF4-FFF2-40B4-BE49-F238E27FC236}">
                <a16:creationId xmlns:a16="http://schemas.microsoft.com/office/drawing/2014/main" id="{2A90CC01-05F7-F431-34E3-9002225306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9" t="407" r="-368" b="40688"/>
          <a:stretch/>
        </p:blipFill>
        <p:spPr bwMode="auto">
          <a:xfrm>
            <a:off x="12275019" y="5260111"/>
            <a:ext cx="5734212" cy="477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45924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1989F2C-2809-4CE7-ED09-BD907BBCF0EC}"/>
              </a:ext>
            </a:extLst>
          </p:cNvPr>
          <p:cNvSpPr/>
          <p:nvPr/>
        </p:nvSpPr>
        <p:spPr>
          <a:xfrm>
            <a:off x="4953000" y="5759538"/>
            <a:ext cx="13562110" cy="122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defRPr/>
            </a:pPr>
            <a:endPar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3" name="Freeform 5">
            <a:extLst>
              <a:ext uri="{FF2B5EF4-FFF2-40B4-BE49-F238E27FC236}">
                <a16:creationId xmlns:a16="http://schemas.microsoft.com/office/drawing/2014/main" id="{FDE45D9F-BA25-9536-57FC-68C501EEF379}"/>
              </a:ext>
            </a:extLst>
          </p:cNvPr>
          <p:cNvSpPr/>
          <p:nvPr/>
        </p:nvSpPr>
        <p:spPr>
          <a:xfrm>
            <a:off x="-624217" y="4063216"/>
            <a:ext cx="4128433" cy="4895068"/>
          </a:xfrm>
          <a:custGeom>
            <a:avLst/>
            <a:gdLst/>
            <a:ahLst/>
            <a:cxnLst/>
            <a:rect l="l" t="t" r="r" b="b"/>
            <a:pathLst>
              <a:path w="2863820" h="4660867">
                <a:moveTo>
                  <a:pt x="0" y="0"/>
                </a:moveTo>
                <a:lnTo>
                  <a:pt x="2863820" y="0"/>
                </a:lnTo>
                <a:lnTo>
                  <a:pt x="2863820" y="4660867"/>
                </a:lnTo>
                <a:lnTo>
                  <a:pt x="0" y="4660867"/>
                </a:lnTo>
                <a:lnTo>
                  <a:pt x="0" y="0"/>
                </a:lnTo>
                <a:close/>
              </a:path>
            </a:pathLst>
          </a:custGeom>
          <a:blipFill>
            <a:blip r:embed="rId3"/>
            <a:stretch>
              <a:fillRect/>
            </a:stretch>
          </a:blipFill>
        </p:spPr>
      </p:sp>
      <p:sp>
        <p:nvSpPr>
          <p:cNvPr id="2" name="Google Shape;899;p45">
            <a:extLst>
              <a:ext uri="{FF2B5EF4-FFF2-40B4-BE49-F238E27FC236}">
                <a16:creationId xmlns:a16="http://schemas.microsoft.com/office/drawing/2014/main" id="{D8ECCC04-052A-8541-537F-6FC1AE7D7C77}"/>
              </a:ext>
            </a:extLst>
          </p:cNvPr>
          <p:cNvSpPr txBox="1">
            <a:spLocks/>
          </p:cNvSpPr>
          <p:nvPr/>
        </p:nvSpPr>
        <p:spPr>
          <a:xfrm>
            <a:off x="3504216" y="3981138"/>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xứ</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A909A7EA-3F02-F48D-C9EC-D72D37F01FD5}"/>
              </a:ext>
            </a:extLst>
          </p:cNvPr>
          <p:cNvSpPr txBox="1"/>
          <p:nvPr/>
        </p:nvSpPr>
        <p:spPr>
          <a:xfrm>
            <a:off x="5943600" y="3848753"/>
            <a:ext cx="11506200" cy="1548694"/>
          </a:xfrm>
          <a:prstGeom prst="rect">
            <a:avLst/>
          </a:prstGeom>
          <a:noFill/>
        </p:spPr>
        <p:txBody>
          <a:bodyPr wrap="square">
            <a:spAutoFit/>
          </a:bodyPr>
          <a:lstStyle/>
          <a:p>
            <a:pPr marL="453390" lvl="1" algn="just">
              <a:lnSpc>
                <a:spcPts val="5880"/>
              </a:lnSpc>
            </a:pP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sang” (1670), </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5 </a:t>
            </a:r>
            <a:r>
              <a:rPr lang="en-US" sz="4400" dirty="0" err="1">
                <a:latin typeface="Times New Roman" panose="02020603050405020304" pitchFamily="18" charset="0"/>
                <a:cs typeface="Times New Roman" panose="02020603050405020304" pitchFamily="18" charset="0"/>
              </a:rPr>
              <a:t>hồi</a:t>
            </a:r>
            <a:endParaRPr lang="en-US" sz="4400" dirty="0">
              <a:latin typeface="Times New Roman" panose="02020603050405020304" pitchFamily="18" charset="0"/>
              <a:cs typeface="Times New Roman" panose="02020603050405020304" pitchFamily="18" charset="0"/>
            </a:endParaRPr>
          </a:p>
        </p:txBody>
      </p:sp>
      <p:sp>
        <p:nvSpPr>
          <p:cNvPr id="8" name="Google Shape;899;p45">
            <a:extLst>
              <a:ext uri="{FF2B5EF4-FFF2-40B4-BE49-F238E27FC236}">
                <a16:creationId xmlns:a16="http://schemas.microsoft.com/office/drawing/2014/main" id="{0AE5ECF3-27DE-8C05-E603-20AFB736CF3D}"/>
              </a:ext>
            </a:extLst>
          </p:cNvPr>
          <p:cNvSpPr txBox="1">
            <a:spLocks/>
          </p:cNvSpPr>
          <p:nvPr/>
        </p:nvSpPr>
        <p:spPr>
          <a:xfrm>
            <a:off x="3485459" y="5733378"/>
            <a:ext cx="5182584"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Vị</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trí</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Google Shape;899;p45">
            <a:extLst>
              <a:ext uri="{FF2B5EF4-FFF2-40B4-BE49-F238E27FC236}">
                <a16:creationId xmlns:a16="http://schemas.microsoft.com/office/drawing/2014/main" id="{FCE4A860-9D87-812E-6965-5DE6DDE7622C}"/>
              </a:ext>
            </a:extLst>
          </p:cNvPr>
          <p:cNvSpPr txBox="1">
            <a:spLocks/>
          </p:cNvSpPr>
          <p:nvPr/>
        </p:nvSpPr>
        <p:spPr>
          <a:xfrm>
            <a:off x="3504216" y="2913685"/>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6D82A299-5F6F-5C1C-38D9-D73B196B0AA1}"/>
              </a:ext>
            </a:extLst>
          </p:cNvPr>
          <p:cNvSpPr txBox="1"/>
          <p:nvPr/>
        </p:nvSpPr>
        <p:spPr>
          <a:xfrm>
            <a:off x="5943600" y="2781300"/>
            <a:ext cx="11506200" cy="792076"/>
          </a:xfrm>
          <a:prstGeom prst="rect">
            <a:avLst/>
          </a:prstGeom>
          <a:noFill/>
        </p:spPr>
        <p:txBody>
          <a:bodyPr wrap="square">
            <a:spAutoFit/>
          </a:bodyPr>
          <a:lstStyle/>
          <a:p>
            <a:pPr marL="453390" lvl="1" algn="just">
              <a:lnSpc>
                <a:spcPts val="5880"/>
              </a:lnSpc>
            </a:pP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endParaRPr lang="en-US"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29E2081-2002-37FA-422B-927DB8ABC243}"/>
              </a:ext>
            </a:extLst>
          </p:cNvPr>
          <p:cNvSpPr txBox="1"/>
          <p:nvPr/>
        </p:nvSpPr>
        <p:spPr>
          <a:xfrm>
            <a:off x="5906086" y="5645341"/>
            <a:ext cx="11506200" cy="792076"/>
          </a:xfrm>
          <a:prstGeom prst="rect">
            <a:avLst/>
          </a:prstGeom>
          <a:noFill/>
        </p:spPr>
        <p:txBody>
          <a:bodyPr wrap="square">
            <a:spAutoFit/>
          </a:bodyPr>
          <a:lstStyle/>
          <a:p>
            <a:pPr marL="453390" lvl="1" algn="just">
              <a:lnSpc>
                <a:spcPts val="5880"/>
              </a:lnSpc>
            </a:pP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V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I, II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endParaRPr lang="en-US" sz="4400" dirty="0">
              <a:latin typeface="Times New Roman" panose="02020603050405020304" pitchFamily="18" charset="0"/>
              <a:cs typeface="Times New Roman" panose="02020603050405020304" pitchFamily="18" charset="0"/>
            </a:endParaRPr>
          </a:p>
        </p:txBody>
      </p:sp>
      <p:sp>
        <p:nvSpPr>
          <p:cNvPr id="11" name="Google Shape;899;p45">
            <a:extLst>
              <a:ext uri="{FF2B5EF4-FFF2-40B4-BE49-F238E27FC236}">
                <a16:creationId xmlns:a16="http://schemas.microsoft.com/office/drawing/2014/main" id="{EB588107-5CA8-2EC7-BEEB-B10854D9F443}"/>
              </a:ext>
            </a:extLst>
          </p:cNvPr>
          <p:cNvSpPr txBox="1">
            <a:spLocks/>
          </p:cNvSpPr>
          <p:nvPr/>
        </p:nvSpPr>
        <p:spPr>
          <a:xfrm>
            <a:off x="3542902" y="6881220"/>
            <a:ext cx="7810898"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cục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327A7A87-B8C5-DDB5-6947-A23ACA373B9C}"/>
              </a:ext>
            </a:extLst>
          </p:cNvPr>
          <p:cNvSpPr txBox="1"/>
          <p:nvPr/>
        </p:nvSpPr>
        <p:spPr>
          <a:xfrm>
            <a:off x="4191000" y="7689308"/>
            <a:ext cx="11506200" cy="2305311"/>
          </a:xfrm>
          <a:prstGeom prst="rect">
            <a:avLst/>
          </a:prstGeom>
          <a:noFill/>
        </p:spPr>
        <p:txBody>
          <a:bodyPr wrap="square">
            <a:spAutoFit/>
          </a:bodyPr>
          <a:lstStyle/>
          <a:p>
            <a:pPr marL="453390" lvl="1" algn="just">
              <a:lnSpc>
                <a:spcPts val="588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Giuốc-đanh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a:t>
            </a:r>
            <a:r>
              <a:rPr lang="en-US" sz="4400" dirty="0">
                <a:latin typeface="Times New Roman" panose="02020603050405020304" pitchFamily="18" charset="0"/>
                <a:cs typeface="Times New Roman" panose="02020603050405020304" pitchFamily="18" charset="0"/>
              </a:rPr>
              <a:t> may</a:t>
            </a:r>
          </a:p>
          <a:p>
            <a:pPr marL="453390" lvl="1" algn="just">
              <a:lnSpc>
                <a:spcPts val="588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Giuốc-đanh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endParaRPr lang="en-US" sz="4400" dirty="0">
              <a:latin typeface="Times New Roman" panose="02020603050405020304" pitchFamily="18" charset="0"/>
              <a:cs typeface="Times New Roman" panose="02020603050405020304" pitchFamily="18" charset="0"/>
            </a:endParaRPr>
          </a:p>
          <a:p>
            <a:pPr marL="453390" lvl="1" algn="just">
              <a:lnSpc>
                <a:spcPts val="588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Giuốc-đanh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Ni-</a:t>
            </a:r>
            <a:r>
              <a:rPr lang="en-US" sz="4400" dirty="0" err="1">
                <a:latin typeface="Times New Roman" panose="02020603050405020304" pitchFamily="18" charset="0"/>
                <a:cs typeface="Times New Roman" panose="02020603050405020304" pitchFamily="18" charset="0"/>
              </a:rPr>
              <a:t>côn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542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3"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grpSp>
      <p:sp>
        <p:nvSpPr>
          <p:cNvPr id="10" name="Freeform 3">
            <a:extLst>
              <a:ext uri="{FF2B5EF4-FFF2-40B4-BE49-F238E27FC236}">
                <a16:creationId xmlns:a16="http://schemas.microsoft.com/office/drawing/2014/main" id="{E4A062F8-0656-31B8-AF6F-2AFEA824208F}"/>
              </a:ext>
            </a:extLst>
          </p:cNvPr>
          <p:cNvSpPr/>
          <p:nvPr/>
        </p:nvSpPr>
        <p:spPr>
          <a:xfrm>
            <a:off x="678588" y="1485900"/>
            <a:ext cx="7033047" cy="9448800"/>
          </a:xfrm>
          <a:custGeom>
            <a:avLst/>
            <a:gdLst/>
            <a:ahLst/>
            <a:cxnLst/>
            <a:rect l="l" t="t" r="r" b="b"/>
            <a:pathLst>
              <a:path w="5732887" h="7667154">
                <a:moveTo>
                  <a:pt x="0" y="0"/>
                </a:moveTo>
                <a:lnTo>
                  <a:pt x="5732887" y="0"/>
                </a:lnTo>
                <a:lnTo>
                  <a:pt x="5732887" y="7667154"/>
                </a:lnTo>
                <a:lnTo>
                  <a:pt x="0" y="7667154"/>
                </a:lnTo>
                <a:lnTo>
                  <a:pt x="0" y="0"/>
                </a:lnTo>
                <a:close/>
              </a:path>
            </a:pathLst>
          </a:custGeom>
          <a:blipFill>
            <a:blip r:embed="rId4"/>
            <a:stretch>
              <a:fillRect/>
            </a:stretch>
          </a:blipFill>
        </p:spPr>
      </p:sp>
      <p:sp>
        <p:nvSpPr>
          <p:cNvPr id="12" name="TextBox 11">
            <a:extLst>
              <a:ext uri="{FF2B5EF4-FFF2-40B4-BE49-F238E27FC236}">
                <a16:creationId xmlns:a16="http://schemas.microsoft.com/office/drawing/2014/main" id="{03692BDC-BD45-DF44-8562-0F4F83C7FE91}"/>
              </a:ext>
            </a:extLst>
          </p:cNvPr>
          <p:cNvSpPr txBox="1"/>
          <p:nvPr/>
        </p:nvSpPr>
        <p:spPr>
          <a:xfrm>
            <a:off x="6935372" y="4152900"/>
            <a:ext cx="1054959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Khám</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phá</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lang="en-US" sz="8800"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63559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282B9EC1-E065-7570-3B79-9635BD720018}"/>
              </a:ext>
            </a:extLst>
          </p:cNvPr>
          <p:cNvSpPr txBox="1"/>
          <p:nvPr/>
        </p:nvSpPr>
        <p:spPr>
          <a:xfrm>
            <a:off x="1153125" y="3066008"/>
            <a:ext cx="16037168"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Đặc</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trưng</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thể</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loại</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hài</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kịch</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thể</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hiện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trong</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lang="en-US" sz="8800"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9301393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5">
            <a:extLst>
              <a:ext uri="{FF2B5EF4-FFF2-40B4-BE49-F238E27FC236}">
                <a16:creationId xmlns:a16="http://schemas.microsoft.com/office/drawing/2014/main" id="{6E519CD5-6B30-0C91-A0D5-EAF1F868E53F}"/>
              </a:ext>
            </a:extLst>
          </p:cNvPr>
          <p:cNvSpPr txBox="1">
            <a:spLocks/>
          </p:cNvSpPr>
          <p:nvPr/>
        </p:nvSpPr>
        <p:spPr>
          <a:xfrm>
            <a:off x="3048002" y="3848100"/>
            <a:ext cx="5786400" cy="526284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4400" b="1" dirty="0">
                <a:latin typeface="+mj-lt"/>
                <a:ea typeface="Cambria" panose="02040503050406030204" pitchFamily="18" charset="0"/>
              </a:rPr>
              <a:t>Phiếu học tập</a:t>
            </a:r>
          </a:p>
          <a:p>
            <a:pPr marL="685800" indent="-685800">
              <a:lnSpc>
                <a:spcPct val="150000"/>
              </a:lnSpc>
              <a:buFontTx/>
              <a:buChar char="-"/>
            </a:pPr>
            <a:r>
              <a:rPr lang="vi-VN" sz="4400" dirty="0">
                <a:latin typeface="+mj-lt"/>
                <a:ea typeface="Cambria" panose="02040503050406030204" pitchFamily="18" charset="0"/>
              </a:rPr>
              <a:t>Hoạt động nhóm bàn</a:t>
            </a:r>
          </a:p>
          <a:p>
            <a:pPr marL="685800" indent="-685800">
              <a:lnSpc>
                <a:spcPct val="150000"/>
              </a:lnSpc>
              <a:buFontTx/>
              <a:buChar char="-"/>
            </a:pPr>
            <a:r>
              <a:rPr lang="vi-VN" sz="4400" dirty="0">
                <a:latin typeface="+mj-lt"/>
                <a:ea typeface="Cambria" panose="02040503050406030204" pitchFamily="18" charset="0"/>
              </a:rPr>
              <a:t>Thời gian: 10 phút</a:t>
            </a:r>
            <a:endParaRPr lang="en-US" sz="4400" dirty="0">
              <a:latin typeface="+mj-lt"/>
              <a:ea typeface="Cambria" panose="02040503050406030204" pitchFamily="18" charset="0"/>
            </a:endParaRPr>
          </a:p>
        </p:txBody>
      </p:sp>
      <p:pic>
        <p:nvPicPr>
          <p:cNvPr id="5" name="Picture 4">
            <a:extLst>
              <a:ext uri="{FF2B5EF4-FFF2-40B4-BE49-F238E27FC236}">
                <a16:creationId xmlns:a16="http://schemas.microsoft.com/office/drawing/2014/main" id="{7AC6076A-174B-ACAC-E4DF-2BA3A3EF1B13}"/>
              </a:ext>
            </a:extLst>
          </p:cNvPr>
          <p:cNvPicPr>
            <a:picLocks noChangeAspect="1"/>
          </p:cNvPicPr>
          <p:nvPr/>
        </p:nvPicPr>
        <p:blipFill>
          <a:blip r:embed="rId3"/>
          <a:stretch>
            <a:fillRect/>
          </a:stretch>
        </p:blipFill>
        <p:spPr>
          <a:xfrm>
            <a:off x="-2362200" y="1104900"/>
            <a:ext cx="15405927" cy="2566638"/>
          </a:xfrm>
          <a:prstGeom prst="rect">
            <a:avLst/>
          </a:prstGeom>
        </p:spPr>
      </p:pic>
      <p:pic>
        <p:nvPicPr>
          <p:cNvPr id="3" name="Picture 2">
            <a:extLst>
              <a:ext uri="{FF2B5EF4-FFF2-40B4-BE49-F238E27FC236}">
                <a16:creationId xmlns:a16="http://schemas.microsoft.com/office/drawing/2014/main" id="{22E52AF9-2FF4-B8F7-B3A1-37B47FC4EE98}"/>
              </a:ext>
            </a:extLst>
          </p:cNvPr>
          <p:cNvPicPr>
            <a:picLocks noChangeAspect="1"/>
          </p:cNvPicPr>
          <p:nvPr/>
        </p:nvPicPr>
        <p:blipFill>
          <a:blip r:embed="rId4"/>
          <a:stretch>
            <a:fillRect/>
          </a:stretch>
        </p:blipFill>
        <p:spPr>
          <a:xfrm>
            <a:off x="10134600" y="571500"/>
            <a:ext cx="6553200" cy="9376026"/>
          </a:xfrm>
          <a:prstGeom prst="rect">
            <a:avLst/>
          </a:prstGeom>
        </p:spPr>
      </p:pic>
    </p:spTree>
    <p:extLst>
      <p:ext uri="{BB962C8B-B14F-4D97-AF65-F5344CB8AC3E}">
        <p14:creationId xmlns:p14="http://schemas.microsoft.com/office/powerpoint/2010/main" val="311469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066802" y="2171700"/>
            <a:ext cx="2099730" cy="1770549"/>
          </a:xfrm>
          <a:prstGeom prst="rect">
            <a:avLst/>
          </a:prstGeom>
        </p:spPr>
        <p:txBody>
          <a:bodyPr wrap="square" lIns="0" tIns="0" rIns="0" bIns="0" rtlCol="0" anchor="t">
            <a:spAutoFit/>
          </a:bodyPr>
          <a:lstStyle/>
          <a:p>
            <a:pPr marL="0" lvl="0" indent="0" algn="ctr">
              <a:lnSpc>
                <a:spcPts val="7319"/>
              </a:lnSpc>
              <a:spcBef>
                <a:spcPct val="0"/>
              </a:spcBef>
            </a:pPr>
            <a:r>
              <a:rPr lang="vi-VN" sz="4400" b="1" dirty="0">
                <a:solidFill>
                  <a:srgbClr val="FF0000"/>
                </a:solidFill>
                <a:latin typeface="Times New Roman" panose="02020603050405020304" pitchFamily="18" charset="0"/>
                <a:cs typeface="Times New Roman" panose="02020603050405020304" pitchFamily="18" charset="0"/>
              </a:rPr>
              <a:t>Cốt truyện</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91903" y="46706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3733799" y="1626402"/>
            <a:ext cx="13258799" cy="6088398"/>
          </a:xfrm>
          <a:prstGeom prst="rect">
            <a:avLst/>
          </a:prstGeom>
        </p:spPr>
        <p:txBody>
          <a:bodyPr wrap="square">
            <a:spAutoFit/>
          </a:bodyPr>
          <a:lstStyle/>
          <a:p>
            <a:pPr marL="453390" lvl="1" algn="just">
              <a:lnSpc>
                <a:spcPts val="5880"/>
              </a:lnSpc>
            </a:pP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Giuốc</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đanh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a:t>
            </a:r>
            <a:r>
              <a:rPr lang="en-US" sz="4400" dirty="0">
                <a:latin typeface="Times New Roman" panose="02020603050405020304" pitchFamily="18" charset="0"/>
                <a:cs typeface="Times New Roman" panose="02020603050405020304" pitchFamily="18" charset="0"/>
              </a:rPr>
              <a:t> may </a:t>
            </a:r>
            <a:r>
              <a:rPr lang="en-US" sz="4400" dirty="0" err="1">
                <a:latin typeface="Times New Roman" panose="02020603050405020304" pitchFamily="18" charset="0"/>
                <a:cs typeface="Times New Roman" panose="02020603050405020304" pitchFamily="18" charset="0"/>
              </a:rPr>
              <a:t>may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a:t>
            </a:r>
            <a:r>
              <a:rPr lang="en-US" sz="4400" dirty="0">
                <a:latin typeface="Times New Roman" panose="02020603050405020304" pitchFamily="18" charset="0"/>
                <a:cs typeface="Times New Roman" panose="02020603050405020304" pitchFamily="18" charset="0"/>
              </a:rPr>
              <a:t> may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a:t>
            </a:r>
            <a:r>
              <a:rPr lang="en-US" sz="4400" dirty="0">
                <a:latin typeface="Times New Roman" panose="02020603050405020304" pitchFamily="18" charset="0"/>
                <a:cs typeface="Times New Roman" panose="02020603050405020304" pitchFamily="18" charset="0"/>
              </a:rPr>
              <a:t> may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hầu</a:t>
            </a:r>
            <a:r>
              <a:rPr lang="en-US" sz="4400" dirty="0">
                <a:latin typeface="Times New Roman" panose="02020603050405020304" pitchFamily="18" charset="0"/>
                <a:cs typeface="Times New Roman" panose="02020603050405020304" pitchFamily="18" charset="0"/>
              </a:rPr>
              <a:t> Ni-</a:t>
            </a:r>
            <a:r>
              <a:rPr lang="en-US" sz="4400" dirty="0" err="1">
                <a:latin typeface="Times New Roman" panose="02020603050405020304" pitchFamily="18" charset="0"/>
                <a:cs typeface="Times New Roman" panose="02020603050405020304" pitchFamily="18" charset="0"/>
              </a:rPr>
              <a:t>côn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hĩnh</a:t>
            </a:r>
            <a:r>
              <a:rPr lang="en-US" sz="4400" dirty="0">
                <a:latin typeface="Times New Roman" panose="02020603050405020304" pitchFamily="18" charset="0"/>
                <a:cs typeface="Times New Roman" panose="02020603050405020304" pitchFamily="18" charset="0"/>
              </a:rPr>
              <a:t>.</a:t>
            </a:r>
          </a:p>
        </p:txBody>
      </p:sp>
      <p:grpSp>
        <p:nvGrpSpPr>
          <p:cNvPr id="10" name="Group 7">
            <a:extLst>
              <a:ext uri="{FF2B5EF4-FFF2-40B4-BE49-F238E27FC236}">
                <a16:creationId xmlns:a16="http://schemas.microsoft.com/office/drawing/2014/main" id="{2CA0F22F-06D6-C18F-1F1B-1B5111197847}"/>
              </a:ext>
            </a:extLst>
          </p:cNvPr>
          <p:cNvGrpSpPr/>
          <p:nvPr/>
        </p:nvGrpSpPr>
        <p:grpSpPr>
          <a:xfrm>
            <a:off x="-76201" y="9486900"/>
            <a:ext cx="18364197" cy="962804"/>
            <a:chOff x="0" y="0"/>
            <a:chExt cx="2535170" cy="2934897"/>
          </a:xfrm>
        </p:grpSpPr>
        <p:sp>
          <p:nvSpPr>
            <p:cNvPr id="11" name="Freeform 8">
              <a:extLst>
                <a:ext uri="{FF2B5EF4-FFF2-40B4-BE49-F238E27FC236}">
                  <a16:creationId xmlns:a16="http://schemas.microsoft.com/office/drawing/2014/main" id="{4FA9AF73-5E91-14EC-E6BF-480BB5E9C7F8}"/>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2" name="TextBox 9">
              <a:extLst>
                <a:ext uri="{FF2B5EF4-FFF2-40B4-BE49-F238E27FC236}">
                  <a16:creationId xmlns:a16="http://schemas.microsoft.com/office/drawing/2014/main" id="{B0A9522D-A749-1DB9-B45A-5E06B99C0B84}"/>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3" name="Freeform 11">
            <a:extLst>
              <a:ext uri="{FF2B5EF4-FFF2-40B4-BE49-F238E27FC236}">
                <a16:creationId xmlns:a16="http://schemas.microsoft.com/office/drawing/2014/main" id="{C31073FE-3D49-367F-2EE2-B50802541867}"/>
              </a:ext>
            </a:extLst>
          </p:cNvPr>
          <p:cNvSpPr/>
          <p:nvPr/>
        </p:nvSpPr>
        <p:spPr>
          <a:xfrm>
            <a:off x="-1222991" y="68199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Freeform 7">
            <a:extLst>
              <a:ext uri="{FF2B5EF4-FFF2-40B4-BE49-F238E27FC236}">
                <a16:creationId xmlns:a16="http://schemas.microsoft.com/office/drawing/2014/main" id="{D447AF54-578D-8B26-0CA0-F3725340A79B}"/>
              </a:ext>
            </a:extLst>
          </p:cNvPr>
          <p:cNvSpPr/>
          <p:nvPr/>
        </p:nvSpPr>
        <p:spPr>
          <a:xfrm>
            <a:off x="-533400" y="-266700"/>
            <a:ext cx="1733460" cy="1371600"/>
          </a:xfrm>
          <a:custGeom>
            <a:avLst/>
            <a:gdLst/>
            <a:ahLst/>
            <a:cxnLst/>
            <a:rect l="l" t="t" r="r" b="b"/>
            <a:pathLst>
              <a:path w="5200379" h="4114800">
                <a:moveTo>
                  <a:pt x="0" y="0"/>
                </a:moveTo>
                <a:lnTo>
                  <a:pt x="5200379" y="0"/>
                </a:lnTo>
                <a:lnTo>
                  <a:pt x="520037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53599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FCB04147-5039-759B-EA6F-EE95A4BCAEB9}"/>
              </a:ext>
            </a:extLst>
          </p:cNvPr>
          <p:cNvSpPr txBox="1"/>
          <p:nvPr/>
        </p:nvSpPr>
        <p:spPr>
          <a:xfrm>
            <a:off x="1295400" y="1257300"/>
            <a:ext cx="6858000" cy="5309146"/>
          </a:xfrm>
          <a:prstGeom prst="rect">
            <a:avLst/>
          </a:prstGeom>
        </p:spPr>
        <p:txBody>
          <a:bodyPr wrap="square" lIns="0" tIns="0" rIns="0" bIns="0" rtlCol="0" anchor="t">
            <a:spAutoFit/>
          </a:bodyPr>
          <a:lstStyle/>
          <a:p>
            <a:pPr algn="ctr"/>
            <a:r>
              <a:rPr lang="en-US" sz="11500" dirty="0">
                <a:solidFill>
                  <a:srgbClr val="0A654C"/>
                </a:solidFill>
                <a:latin typeface="#9Slide07 SVNGuerrilla" panose="00000500000000000000" pitchFamily="2" charset="0"/>
              </a:rPr>
              <a:t>I. </a:t>
            </a:r>
          </a:p>
          <a:p>
            <a:pPr algn="ctr"/>
            <a:r>
              <a:rPr lang="vi-VN" sz="11500" dirty="0">
                <a:solidFill>
                  <a:srgbClr val="0A654C"/>
                </a:solidFill>
                <a:latin typeface="#9Slide07 SVNGuerrilla" panose="00000500000000000000" pitchFamily="2" charset="0"/>
              </a:rPr>
              <a:t>Giới thiệu bài học</a:t>
            </a:r>
            <a:endParaRPr lang="en-US" sz="11500" dirty="0">
              <a:solidFill>
                <a:srgbClr val="0A654C"/>
              </a:solidFill>
              <a:latin typeface="#9Slide07 SVNGuerrilla" panose="00000500000000000000" pitchFamily="2" charset="0"/>
            </a:endParaRPr>
          </a:p>
        </p:txBody>
      </p:sp>
      <p:sp>
        <p:nvSpPr>
          <p:cNvPr id="4" name="Freeform 3">
            <a:extLst>
              <a:ext uri="{FF2B5EF4-FFF2-40B4-BE49-F238E27FC236}">
                <a16:creationId xmlns:a16="http://schemas.microsoft.com/office/drawing/2014/main" id="{2CC169A2-B270-9A54-DC66-5DCEAF760154}"/>
              </a:ext>
            </a:extLst>
          </p:cNvPr>
          <p:cNvSpPr/>
          <p:nvPr/>
        </p:nvSpPr>
        <p:spPr>
          <a:xfrm>
            <a:off x="9130990" y="1320726"/>
            <a:ext cx="7620000" cy="7067550"/>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161940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10">
            <a:extLst>
              <a:ext uri="{FF2B5EF4-FFF2-40B4-BE49-F238E27FC236}">
                <a16:creationId xmlns:a16="http://schemas.microsoft.com/office/drawing/2014/main" id="{64A8BA96-05FA-54A6-E72F-63063541BF17}"/>
              </a:ext>
            </a:extLst>
          </p:cNvPr>
          <p:cNvSpPr/>
          <p:nvPr/>
        </p:nvSpPr>
        <p:spPr>
          <a:xfrm rot="-5400000">
            <a:off x="91903" y="4670601"/>
            <a:ext cx="6521801" cy="0"/>
          </a:xfrm>
          <a:prstGeom prst="line">
            <a:avLst/>
          </a:prstGeom>
          <a:ln w="114300" cap="flat">
            <a:solidFill>
              <a:srgbClr val="3E3836"/>
            </a:solidFill>
            <a:prstDash val="solid"/>
            <a:headEnd type="none" w="sm" len="sm"/>
            <a:tailEnd type="none" w="sm" len="sm"/>
          </a:ln>
        </p:spPr>
      </p:sp>
      <p:grpSp>
        <p:nvGrpSpPr>
          <p:cNvPr id="25" name="Group 7">
            <a:extLst>
              <a:ext uri="{FF2B5EF4-FFF2-40B4-BE49-F238E27FC236}">
                <a16:creationId xmlns:a16="http://schemas.microsoft.com/office/drawing/2014/main" id="{1FB5A844-3AE5-5BA8-49DA-8347E8688806}"/>
              </a:ext>
            </a:extLst>
          </p:cNvPr>
          <p:cNvGrpSpPr/>
          <p:nvPr/>
        </p:nvGrpSpPr>
        <p:grpSpPr>
          <a:xfrm>
            <a:off x="-76201" y="9486900"/>
            <a:ext cx="18364197" cy="962804"/>
            <a:chOff x="0" y="0"/>
            <a:chExt cx="2535170" cy="2934897"/>
          </a:xfrm>
        </p:grpSpPr>
        <p:sp>
          <p:nvSpPr>
            <p:cNvPr id="26" name="Freeform 8">
              <a:extLst>
                <a:ext uri="{FF2B5EF4-FFF2-40B4-BE49-F238E27FC236}">
                  <a16:creationId xmlns:a16="http://schemas.microsoft.com/office/drawing/2014/main" id="{3CC998DD-ED16-5282-8BC4-D19EA3075713}"/>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27" name="TextBox 9">
              <a:extLst>
                <a:ext uri="{FF2B5EF4-FFF2-40B4-BE49-F238E27FC236}">
                  <a16:creationId xmlns:a16="http://schemas.microsoft.com/office/drawing/2014/main" id="{78DE6D0C-F7C9-F91F-3ED2-C7434BB25361}"/>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pic>
        <p:nvPicPr>
          <p:cNvPr id="18" name="Picture 17">
            <a:extLst>
              <a:ext uri="{FF2B5EF4-FFF2-40B4-BE49-F238E27FC236}">
                <a16:creationId xmlns:a16="http://schemas.microsoft.com/office/drawing/2014/main" id="{146811F5-DE46-684B-7323-D1FDED39DBB0}"/>
              </a:ext>
            </a:extLst>
          </p:cNvPr>
          <p:cNvPicPr>
            <a:picLocks noChangeAspect="1"/>
          </p:cNvPicPr>
          <p:nvPr/>
        </p:nvPicPr>
        <p:blipFill>
          <a:blip r:embed="rId3"/>
          <a:stretch>
            <a:fillRect/>
          </a:stretch>
        </p:blipFill>
        <p:spPr>
          <a:xfrm>
            <a:off x="4529254" y="1104900"/>
            <a:ext cx="13530146" cy="7010400"/>
          </a:xfrm>
          <a:prstGeom prst="rect">
            <a:avLst/>
          </a:prstGeom>
        </p:spPr>
      </p:pic>
      <p:sp>
        <p:nvSpPr>
          <p:cNvPr id="4" name="Freeform 7">
            <a:extLst>
              <a:ext uri="{FF2B5EF4-FFF2-40B4-BE49-F238E27FC236}">
                <a16:creationId xmlns:a16="http://schemas.microsoft.com/office/drawing/2014/main" id="{B7E8A4BE-5ADD-A4B5-F549-1BD8C2F2AF83}"/>
              </a:ext>
            </a:extLst>
          </p:cNvPr>
          <p:cNvSpPr/>
          <p:nvPr/>
        </p:nvSpPr>
        <p:spPr>
          <a:xfrm>
            <a:off x="-533400" y="-152342"/>
            <a:ext cx="1733460" cy="1371600"/>
          </a:xfrm>
          <a:custGeom>
            <a:avLst/>
            <a:gdLst/>
            <a:ahLst/>
            <a:cxnLst/>
            <a:rect l="l" t="t" r="r" b="b"/>
            <a:pathLst>
              <a:path w="5200379" h="4114800">
                <a:moveTo>
                  <a:pt x="0" y="0"/>
                </a:moveTo>
                <a:lnTo>
                  <a:pt x="5200379" y="0"/>
                </a:lnTo>
                <a:lnTo>
                  <a:pt x="520037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itle 4">
            <a:extLst>
              <a:ext uri="{FF2B5EF4-FFF2-40B4-BE49-F238E27FC236}">
                <a16:creationId xmlns:a16="http://schemas.microsoft.com/office/drawing/2014/main" id="{52F88125-B2A4-CA47-9F2F-A7ED71F324DD}"/>
              </a:ext>
            </a:extLst>
          </p:cNvPr>
          <p:cNvSpPr txBox="1">
            <a:spLocks/>
          </p:cNvSpPr>
          <p:nvPr/>
        </p:nvSpPr>
        <p:spPr>
          <a:xfrm>
            <a:off x="607744" y="1981781"/>
            <a:ext cx="2743200" cy="1145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latin typeface="Times New Roman" panose="02020603050405020304" pitchFamily="18" charset="0"/>
                <a:cs typeface="Times New Roman" panose="02020603050405020304" pitchFamily="18" charset="0"/>
              </a:rPr>
              <a:t>Cách trình bày văn bản kịch</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70EF9514-5E33-AFE3-BFDB-A996AEC88954}"/>
              </a:ext>
            </a:extLst>
          </p:cNvPr>
          <p:cNvSpPr/>
          <p:nvPr/>
        </p:nvSpPr>
        <p:spPr>
          <a:xfrm>
            <a:off x="5143500" y="1125127"/>
            <a:ext cx="3314700" cy="990600"/>
          </a:xfrm>
          <a:custGeom>
            <a:avLst/>
            <a:gdLst>
              <a:gd name="connsiteX0" fmla="*/ 0 w 3314700"/>
              <a:gd name="connsiteY0" fmla="*/ 495300 h 990600"/>
              <a:gd name="connsiteX1" fmla="*/ 1657350 w 3314700"/>
              <a:gd name="connsiteY1" fmla="*/ 0 h 990600"/>
              <a:gd name="connsiteX2" fmla="*/ 3314700 w 3314700"/>
              <a:gd name="connsiteY2" fmla="*/ 495300 h 990600"/>
              <a:gd name="connsiteX3" fmla="*/ 1657350 w 3314700"/>
              <a:gd name="connsiteY3" fmla="*/ 990600 h 990600"/>
              <a:gd name="connsiteX4" fmla="*/ 0 w 3314700"/>
              <a:gd name="connsiteY4" fmla="*/ 4953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700" h="990600" extrusionOk="0">
                <a:moveTo>
                  <a:pt x="0" y="495300"/>
                </a:moveTo>
                <a:cubicBezTo>
                  <a:pt x="-162103" y="257194"/>
                  <a:pt x="808751" y="41254"/>
                  <a:pt x="1657350" y="0"/>
                </a:cubicBezTo>
                <a:cubicBezTo>
                  <a:pt x="2582592" y="4354"/>
                  <a:pt x="3348208" y="214186"/>
                  <a:pt x="3314700" y="495300"/>
                </a:cubicBezTo>
                <a:cubicBezTo>
                  <a:pt x="3157612" y="606080"/>
                  <a:pt x="2515071" y="898108"/>
                  <a:pt x="1657350" y="990600"/>
                </a:cubicBezTo>
                <a:cubicBezTo>
                  <a:pt x="707070" y="1038725"/>
                  <a:pt x="-59441" y="809924"/>
                  <a:pt x="0" y="495300"/>
                </a:cubicBezTo>
                <a:close/>
              </a:path>
            </a:pathLst>
          </a:custGeom>
          <a:noFill/>
          <a:ln>
            <a:solidFill>
              <a:srgbClr val="FF0000"/>
            </a:solidFill>
            <a:extLst>
              <a:ext uri="{C807C97D-BFC1-408E-A445-0C87EB9F89A2}">
                <ask:lineSketchStyleProps xmlns="" xmlns:ask="http://schemas.microsoft.com/office/drawing/2018/sketchyshapes" sd="336375687">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4">
            <a:extLst>
              <a:ext uri="{FF2B5EF4-FFF2-40B4-BE49-F238E27FC236}">
                <a16:creationId xmlns:a16="http://schemas.microsoft.com/office/drawing/2014/main" id="{873997AA-78BA-2D83-BB9D-4FB7A80839DB}"/>
              </a:ext>
            </a:extLst>
          </p:cNvPr>
          <p:cNvSpPr txBox="1">
            <a:spLocks/>
          </p:cNvSpPr>
          <p:nvPr/>
        </p:nvSpPr>
        <p:spPr>
          <a:xfrm>
            <a:off x="7086600" y="151200"/>
            <a:ext cx="2743200" cy="1145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a:solidFill>
                  <a:srgbClr val="FF0000"/>
                </a:solidFill>
                <a:latin typeface="Times New Roman" panose="02020603050405020304" pitchFamily="18" charset="0"/>
                <a:cs typeface="Times New Roman" panose="02020603050405020304" pitchFamily="18" charset="0"/>
              </a:rPr>
              <a:t>In đậm tên nhân vật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A4E2E962-3BC3-F6E0-F8FE-FCC57A97C386}"/>
              </a:ext>
            </a:extLst>
          </p:cNvPr>
          <p:cNvSpPr/>
          <p:nvPr/>
        </p:nvSpPr>
        <p:spPr>
          <a:xfrm>
            <a:off x="6812002" y="4381500"/>
            <a:ext cx="579398" cy="990600"/>
          </a:xfrm>
          <a:custGeom>
            <a:avLst/>
            <a:gdLst>
              <a:gd name="connsiteX0" fmla="*/ 0 w 579398"/>
              <a:gd name="connsiteY0" fmla="*/ 495300 h 990600"/>
              <a:gd name="connsiteX1" fmla="*/ 289699 w 579398"/>
              <a:gd name="connsiteY1" fmla="*/ 0 h 990600"/>
              <a:gd name="connsiteX2" fmla="*/ 579398 w 579398"/>
              <a:gd name="connsiteY2" fmla="*/ 495300 h 990600"/>
              <a:gd name="connsiteX3" fmla="*/ 289699 w 579398"/>
              <a:gd name="connsiteY3" fmla="*/ 990600 h 990600"/>
              <a:gd name="connsiteX4" fmla="*/ 0 w 579398"/>
              <a:gd name="connsiteY4" fmla="*/ 4953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98" h="990600" extrusionOk="0">
                <a:moveTo>
                  <a:pt x="0" y="495300"/>
                </a:moveTo>
                <a:cubicBezTo>
                  <a:pt x="-36161" y="229659"/>
                  <a:pt x="168049" y="23706"/>
                  <a:pt x="289699" y="0"/>
                </a:cubicBezTo>
                <a:cubicBezTo>
                  <a:pt x="470023" y="8928"/>
                  <a:pt x="589546" y="219461"/>
                  <a:pt x="579398" y="495300"/>
                </a:cubicBezTo>
                <a:cubicBezTo>
                  <a:pt x="567574" y="756595"/>
                  <a:pt x="439349" y="973990"/>
                  <a:pt x="289699" y="990600"/>
                </a:cubicBezTo>
                <a:cubicBezTo>
                  <a:pt x="116683" y="1008528"/>
                  <a:pt x="-27932" y="788149"/>
                  <a:pt x="0" y="495300"/>
                </a:cubicBezTo>
                <a:close/>
              </a:path>
            </a:pathLst>
          </a:custGeom>
          <a:noFill/>
          <a:ln>
            <a:solidFill>
              <a:srgbClr val="FF0000"/>
            </a:solidFill>
            <a:extLst>
              <a:ext uri="{C807C97D-BFC1-408E-A445-0C87EB9F89A2}">
                <ask:lineSketchStyleProps xmlns="" xmlns:ask="http://schemas.microsoft.com/office/drawing/2018/sketchyshapes" sd="336375687">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4">
            <a:extLst>
              <a:ext uri="{FF2B5EF4-FFF2-40B4-BE49-F238E27FC236}">
                <a16:creationId xmlns:a16="http://schemas.microsoft.com/office/drawing/2014/main" id="{A565CA62-7ACC-52EA-72F4-E73B3DD928B4}"/>
              </a:ext>
            </a:extLst>
          </p:cNvPr>
          <p:cNvSpPr txBox="1">
            <a:spLocks/>
          </p:cNvSpPr>
          <p:nvPr/>
        </p:nvSpPr>
        <p:spPr>
          <a:xfrm>
            <a:off x="7010400" y="4991100"/>
            <a:ext cx="4495800" cy="1145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a:solidFill>
                  <a:srgbClr val="FF0000"/>
                </a:solidFill>
                <a:latin typeface="Times New Roman" panose="02020603050405020304" pitchFamily="18" charset="0"/>
                <a:cs typeface="Times New Roman" panose="02020603050405020304" pitchFamily="18" charset="0"/>
              </a:rPr>
              <a:t>Dấu hai chấm, gạch ngang trước lời thoại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9" name="Title 4">
            <a:extLst>
              <a:ext uri="{FF2B5EF4-FFF2-40B4-BE49-F238E27FC236}">
                <a16:creationId xmlns:a16="http://schemas.microsoft.com/office/drawing/2014/main" id="{42190CAC-E743-1AFE-39C8-AA2461B03630}"/>
              </a:ext>
            </a:extLst>
          </p:cNvPr>
          <p:cNvSpPr txBox="1">
            <a:spLocks/>
          </p:cNvSpPr>
          <p:nvPr/>
        </p:nvSpPr>
        <p:spPr>
          <a:xfrm>
            <a:off x="10285141" y="2093100"/>
            <a:ext cx="6400800" cy="1145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a:solidFill>
                  <a:srgbClr val="FF0000"/>
                </a:solidFill>
                <a:latin typeface="Times New Roman" panose="02020603050405020304" pitchFamily="18" charset="0"/>
                <a:cs typeface="Times New Roman" panose="02020603050405020304" pitchFamily="18" charset="0"/>
              </a:rPr>
              <a:t>Chỉ dẫn diễn xuất, sân khấu in nghiêng trong ngoặc đơn </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6E9F81D4-233C-5D7A-034C-89AA1BE92D80}"/>
              </a:ext>
            </a:extLst>
          </p:cNvPr>
          <p:cNvCxnSpPr/>
          <p:nvPr/>
        </p:nvCxnSpPr>
        <p:spPr>
          <a:xfrm>
            <a:off x="8305800" y="3619500"/>
            <a:ext cx="4038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3" name="TextBox 22">
            <a:extLst>
              <a:ext uri="{FF2B5EF4-FFF2-40B4-BE49-F238E27FC236}">
                <a16:creationId xmlns:a16="http://schemas.microsoft.com/office/drawing/2014/main" id="{EB52A901-36FD-56E0-01A5-31D58A5A4CE9}"/>
              </a:ext>
            </a:extLst>
          </p:cNvPr>
          <p:cNvSpPr txBox="1"/>
          <p:nvPr/>
        </p:nvSpPr>
        <p:spPr>
          <a:xfrm>
            <a:off x="2153060" y="8496117"/>
            <a:ext cx="15849600" cy="762516"/>
          </a:xfrm>
          <a:prstGeom prst="rect">
            <a:avLst/>
          </a:prstGeom>
          <a:noFill/>
        </p:spPr>
        <p:txBody>
          <a:bodyPr wrap="square">
            <a:spAutoFit/>
          </a:bodyPr>
          <a:lstStyle/>
          <a:p>
            <a:pPr algn="just">
              <a:lnSpc>
                <a:spcPts val="5599"/>
              </a:lnSpc>
            </a:pPr>
            <a:r>
              <a:rPr lang="vi-VN" sz="4400" dirty="0">
                <a:latin typeface="Times New Roman" panose="02020603050405020304" pitchFamily="18" charset="0"/>
                <a:cs typeface="Times New Roman" panose="02020603050405020304" pitchFamily="18" charset="0"/>
                <a:sym typeface="Wingdings" panose="05000000000000000000" pitchFamily="2" charset="2"/>
              </a:rPr>
              <a:t> Đảm bảo đầy đủ hình thức trình bày của văn bản kịch. </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19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9"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7E8A4BE-5ADD-A4B5-F549-1BD8C2F2AF83}"/>
              </a:ext>
            </a:extLst>
          </p:cNvPr>
          <p:cNvSpPr/>
          <p:nvPr/>
        </p:nvSpPr>
        <p:spPr>
          <a:xfrm>
            <a:off x="-533400" y="-266700"/>
            <a:ext cx="1733460" cy="1371600"/>
          </a:xfrm>
          <a:custGeom>
            <a:avLst/>
            <a:gdLst/>
            <a:ahLst/>
            <a:cxnLst/>
            <a:rect l="l" t="t" r="r" b="b"/>
            <a:pathLst>
              <a:path w="5200379" h="4114800">
                <a:moveTo>
                  <a:pt x="0" y="0"/>
                </a:moveTo>
                <a:lnTo>
                  <a:pt x="5200379" y="0"/>
                </a:lnTo>
                <a:lnTo>
                  <a:pt x="52003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TextBox 22">
            <a:extLst>
              <a:ext uri="{FF2B5EF4-FFF2-40B4-BE49-F238E27FC236}">
                <a16:creationId xmlns:a16="http://schemas.microsoft.com/office/drawing/2014/main" id="{EB52A901-36FD-56E0-01A5-31D58A5A4CE9}"/>
              </a:ext>
            </a:extLst>
          </p:cNvPr>
          <p:cNvSpPr txBox="1"/>
          <p:nvPr/>
        </p:nvSpPr>
        <p:spPr>
          <a:xfrm>
            <a:off x="2999662" y="1643565"/>
            <a:ext cx="14539935" cy="1481368"/>
          </a:xfrm>
          <a:prstGeom prst="rect">
            <a:avLst/>
          </a:prstGeom>
          <a:noFill/>
        </p:spPr>
        <p:txBody>
          <a:bodyPr wrap="square">
            <a:spAutoFit/>
          </a:bodyPr>
          <a:lstStyle/>
          <a:p>
            <a:pPr algn="just">
              <a:lnSpc>
                <a:spcPts val="5599"/>
              </a:lnSpc>
            </a:pPr>
            <a:r>
              <a:rPr lang="vi-VN" sz="4400" dirty="0">
                <a:latin typeface="Times New Roman" panose="02020603050405020304" pitchFamily="18" charset="0"/>
                <a:cs typeface="Times New Roman" panose="02020603050405020304" pitchFamily="18" charset="0"/>
                <a:sym typeface="Wingdings" panose="05000000000000000000" pitchFamily="2" charset="2"/>
              </a:rPr>
              <a:t>- Gây cười</a:t>
            </a:r>
          </a:p>
          <a:p>
            <a:pPr algn="just">
              <a:lnSpc>
                <a:spcPts val="5599"/>
              </a:lnSpc>
            </a:pPr>
            <a:r>
              <a:rPr lang="vi-VN" sz="4400" dirty="0">
                <a:latin typeface="Times New Roman" panose="02020603050405020304" pitchFamily="18" charset="0"/>
                <a:cs typeface="Times New Roman" panose="02020603050405020304" pitchFamily="18" charset="0"/>
                <a:sym typeface="Wingdings" panose="05000000000000000000" pitchFamily="2" charset="2"/>
              </a:rPr>
              <a:t>- Phê phán thói thích hám danh, học đòi, ưa nịnh</a:t>
            </a:r>
          </a:p>
        </p:txBody>
      </p:sp>
      <p:sp>
        <p:nvSpPr>
          <p:cNvPr id="2" name="TextBox 12">
            <a:extLst>
              <a:ext uri="{FF2B5EF4-FFF2-40B4-BE49-F238E27FC236}">
                <a16:creationId xmlns:a16="http://schemas.microsoft.com/office/drawing/2014/main" id="{28447F0B-60DF-3A2A-78C0-F8C32897366F}"/>
              </a:ext>
            </a:extLst>
          </p:cNvPr>
          <p:cNvSpPr txBox="1"/>
          <p:nvPr/>
        </p:nvSpPr>
        <p:spPr>
          <a:xfrm>
            <a:off x="828344" y="1498975"/>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vi-VN" sz="4400" b="1" dirty="0">
                <a:solidFill>
                  <a:srgbClr val="FF0000"/>
                </a:solidFill>
                <a:latin typeface="Times New Roman" panose="02020603050405020304" pitchFamily="18" charset="0"/>
                <a:cs typeface="Times New Roman" panose="02020603050405020304" pitchFamily="18" charset="0"/>
              </a:rPr>
              <a:t>Mục đích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AutoShape 10">
            <a:extLst>
              <a:ext uri="{FF2B5EF4-FFF2-40B4-BE49-F238E27FC236}">
                <a16:creationId xmlns:a16="http://schemas.microsoft.com/office/drawing/2014/main" id="{9E8A50A1-67CC-2D87-45D7-9E8375FE51D7}"/>
              </a:ext>
            </a:extLst>
          </p:cNvPr>
          <p:cNvSpPr/>
          <p:nvPr/>
        </p:nvSpPr>
        <p:spPr>
          <a:xfrm rot="-5400000">
            <a:off x="-679956" y="3997876"/>
            <a:ext cx="6521801" cy="0"/>
          </a:xfrm>
          <a:prstGeom prst="line">
            <a:avLst/>
          </a:prstGeom>
          <a:ln w="114300" cap="flat">
            <a:solidFill>
              <a:srgbClr val="3E3836"/>
            </a:solidFill>
            <a:prstDash val="solid"/>
            <a:headEnd type="none" w="sm" len="sm"/>
            <a:tailEnd type="none" w="sm" len="sm"/>
          </a:ln>
        </p:spPr>
      </p:sp>
      <p:sp>
        <p:nvSpPr>
          <p:cNvPr id="8" name="TextBox 12">
            <a:extLst>
              <a:ext uri="{FF2B5EF4-FFF2-40B4-BE49-F238E27FC236}">
                <a16:creationId xmlns:a16="http://schemas.microsoft.com/office/drawing/2014/main" id="{D6011C95-B73F-74F8-5700-5630D0BC9586}"/>
              </a:ext>
            </a:extLst>
          </p:cNvPr>
          <p:cNvSpPr txBox="1"/>
          <p:nvPr/>
        </p:nvSpPr>
        <p:spPr>
          <a:xfrm>
            <a:off x="789862" y="4356918"/>
            <a:ext cx="1566330" cy="2706703"/>
          </a:xfrm>
          <a:prstGeom prst="rect">
            <a:avLst/>
          </a:prstGeom>
        </p:spPr>
        <p:txBody>
          <a:bodyPr wrap="square" lIns="0" tIns="0" rIns="0" bIns="0" rtlCol="0" anchor="t">
            <a:spAutoFit/>
          </a:bodyPr>
          <a:lstStyle/>
          <a:p>
            <a:pPr marL="0" lvl="0" indent="0" algn="ctr">
              <a:lnSpc>
                <a:spcPts val="7319"/>
              </a:lnSpc>
              <a:spcBef>
                <a:spcPct val="0"/>
              </a:spcBef>
            </a:pPr>
            <a:r>
              <a:rPr lang="vi-VN" sz="4400" b="1" dirty="0">
                <a:solidFill>
                  <a:srgbClr val="FF0000"/>
                </a:solidFill>
                <a:latin typeface="Times New Roman" panose="02020603050405020304" pitchFamily="18" charset="0"/>
                <a:cs typeface="Times New Roman" panose="02020603050405020304" pitchFamily="18" charset="0"/>
              </a:rPr>
              <a:t>Yếu tố gây cười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86E1A76-768D-8151-1AAF-2FC7C2E3FBE4}"/>
              </a:ext>
            </a:extLst>
          </p:cNvPr>
          <p:cNvSpPr txBox="1"/>
          <p:nvPr/>
        </p:nvSpPr>
        <p:spPr>
          <a:xfrm>
            <a:off x="3152062" y="4533289"/>
            <a:ext cx="4419600" cy="776303"/>
          </a:xfrm>
          <a:prstGeom prst="rect">
            <a:avLst/>
          </a:prstGeom>
          <a:noFill/>
        </p:spPr>
        <p:txBody>
          <a:bodyPr wrap="square">
            <a:spAutoFit/>
          </a:bodyPr>
          <a:lstStyle/>
          <a:p>
            <a:pPr algn="ctr">
              <a:lnSpc>
                <a:spcPts val="5599"/>
              </a:lnSpc>
            </a:pPr>
            <a:r>
              <a:rPr lang="vi-VN" sz="4400" b="1" dirty="0">
                <a:latin typeface="+mj-lt"/>
                <a:cs typeface="Times New Roman" panose="02020603050405020304" pitchFamily="18" charset="0"/>
                <a:sym typeface="Wingdings" panose="05000000000000000000" pitchFamily="2" charset="2"/>
              </a:rPr>
              <a:t>Cái xấu</a:t>
            </a:r>
            <a:endParaRPr lang="en-US" sz="4400" b="1" dirty="0">
              <a:latin typeface="+mj-lt"/>
              <a:cs typeface="Times New Roman" panose="02020603050405020304" pitchFamily="18" charset="0"/>
            </a:endParaRPr>
          </a:p>
        </p:txBody>
      </p:sp>
      <p:sp>
        <p:nvSpPr>
          <p:cNvPr id="11" name="Freeform 5">
            <a:extLst>
              <a:ext uri="{FF2B5EF4-FFF2-40B4-BE49-F238E27FC236}">
                <a16:creationId xmlns:a16="http://schemas.microsoft.com/office/drawing/2014/main" id="{D3FCD41E-A48D-5A34-591B-E166C06C293C}"/>
              </a:ext>
            </a:extLst>
          </p:cNvPr>
          <p:cNvSpPr/>
          <p:nvPr/>
        </p:nvSpPr>
        <p:spPr>
          <a:xfrm>
            <a:off x="8305800" y="5448300"/>
            <a:ext cx="4498218" cy="2286000"/>
          </a:xfrm>
          <a:custGeom>
            <a:avLst/>
            <a:gdLst/>
            <a:ahLst/>
            <a:cxnLst/>
            <a:rect l="l" t="t" r="r" b="b"/>
            <a:pathLst>
              <a:path w="4498218" h="4602828">
                <a:moveTo>
                  <a:pt x="0" y="0"/>
                </a:moveTo>
                <a:lnTo>
                  <a:pt x="4498218" y="0"/>
                </a:lnTo>
                <a:lnTo>
                  <a:pt x="4498218" y="4602828"/>
                </a:lnTo>
                <a:lnTo>
                  <a:pt x="0" y="4602828"/>
                </a:lnTo>
                <a:lnTo>
                  <a:pt x="0" y="0"/>
                </a:lnTo>
                <a:close/>
              </a:path>
            </a:pathLst>
          </a:custGeom>
          <a:blipFill>
            <a:blip r:embed="rId5"/>
            <a:stretch>
              <a:fillRect b="-101349"/>
            </a:stretch>
          </a:blipFill>
        </p:spPr>
      </p:sp>
      <p:sp>
        <p:nvSpPr>
          <p:cNvPr id="12" name="TextBox 11">
            <a:extLst>
              <a:ext uri="{FF2B5EF4-FFF2-40B4-BE49-F238E27FC236}">
                <a16:creationId xmlns:a16="http://schemas.microsoft.com/office/drawing/2014/main" id="{DA0D3E89-5A22-8C56-20E4-3122D9E8059F}"/>
              </a:ext>
            </a:extLst>
          </p:cNvPr>
          <p:cNvSpPr txBox="1"/>
          <p:nvPr/>
        </p:nvSpPr>
        <p:spPr>
          <a:xfrm>
            <a:off x="13134262" y="4533289"/>
            <a:ext cx="4419600" cy="776303"/>
          </a:xfrm>
          <a:prstGeom prst="rect">
            <a:avLst/>
          </a:prstGeom>
          <a:noFill/>
        </p:spPr>
        <p:txBody>
          <a:bodyPr wrap="square">
            <a:spAutoFit/>
          </a:bodyPr>
          <a:lstStyle/>
          <a:p>
            <a:pPr algn="ctr">
              <a:lnSpc>
                <a:spcPts val="5599"/>
              </a:lnSpc>
            </a:pPr>
            <a:r>
              <a:rPr lang="vi-VN" sz="4400" b="1" dirty="0">
                <a:latin typeface="+mj-lt"/>
                <a:cs typeface="Times New Roman" panose="02020603050405020304" pitchFamily="18" charset="0"/>
                <a:sym typeface="Wingdings" panose="05000000000000000000" pitchFamily="2" charset="2"/>
              </a:rPr>
              <a:t>Cái xấu</a:t>
            </a:r>
            <a:endParaRPr lang="en-US" sz="4400" b="1" dirty="0">
              <a:latin typeface="+mj-lt"/>
              <a:cs typeface="Times New Roman" panose="02020603050405020304" pitchFamily="18" charset="0"/>
            </a:endParaRPr>
          </a:p>
        </p:txBody>
      </p:sp>
      <p:sp>
        <p:nvSpPr>
          <p:cNvPr id="17" name="TextBox 17">
            <a:extLst>
              <a:ext uri="{FF2B5EF4-FFF2-40B4-BE49-F238E27FC236}">
                <a16:creationId xmlns:a16="http://schemas.microsoft.com/office/drawing/2014/main" id="{0A49131B-B8E5-AC76-CCF1-786DB612F678}"/>
              </a:ext>
            </a:extLst>
          </p:cNvPr>
          <p:cNvSpPr txBox="1"/>
          <p:nvPr/>
        </p:nvSpPr>
        <p:spPr>
          <a:xfrm>
            <a:off x="3152062" y="5314656"/>
            <a:ext cx="4800601" cy="2390775"/>
          </a:xfrm>
          <a:prstGeom prst="rect">
            <a:avLst/>
          </a:prstGeom>
        </p:spPr>
        <p:txBody>
          <a:bodyPr wrap="square" lIns="0" tIns="0" rIns="0" bIns="0" rtlCol="0" anchor="t">
            <a:spAutoFit/>
          </a:bodyPr>
          <a:lstStyle/>
          <a:p>
            <a:pPr algn="just">
              <a:lnSpc>
                <a:spcPts val="6300"/>
              </a:lnSpc>
              <a:spcBef>
                <a:spcPct val="0"/>
              </a:spcBef>
            </a:pP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Giuốc-đanh</a:t>
            </a:r>
            <a:r>
              <a:rPr lang="en-US" sz="4400" dirty="0">
                <a:latin typeface="Times New Roman" panose="02020603050405020304" pitchFamily="18" charset="0"/>
                <a:cs typeface="Times New Roman" panose="02020603050405020304" pitchFamily="18" charset="0"/>
              </a:rPr>
              <a:t> </a:t>
            </a:r>
          </a:p>
        </p:txBody>
      </p:sp>
      <p:sp>
        <p:nvSpPr>
          <p:cNvPr id="20" name="TextBox 18">
            <a:extLst>
              <a:ext uri="{FF2B5EF4-FFF2-40B4-BE49-F238E27FC236}">
                <a16:creationId xmlns:a16="http://schemas.microsoft.com/office/drawing/2014/main" id="{CF1D9B84-854A-8450-0AFF-2D0D09E6A346}"/>
              </a:ext>
            </a:extLst>
          </p:cNvPr>
          <p:cNvSpPr txBox="1"/>
          <p:nvPr/>
        </p:nvSpPr>
        <p:spPr>
          <a:xfrm>
            <a:off x="13486285" y="5448300"/>
            <a:ext cx="4011854" cy="1546129"/>
          </a:xfrm>
          <a:prstGeom prst="rect">
            <a:avLst/>
          </a:prstGeom>
        </p:spPr>
        <p:txBody>
          <a:bodyPr wrap="square" lIns="0" tIns="0" rIns="0" bIns="0" rtlCol="0" anchor="t">
            <a:spAutoFit/>
          </a:bodyPr>
          <a:lstStyle/>
          <a:p>
            <a:pPr algn="just">
              <a:lnSpc>
                <a:spcPts val="6300"/>
              </a:lnSpc>
              <a:spcBef>
                <a:spcPct val="0"/>
              </a:spcBef>
            </a:pPr>
            <a:r>
              <a:rPr lang="en-US" sz="4400" dirty="0" err="1">
                <a:latin typeface="Times New Roman" panose="02020603050405020304" pitchFamily="18" charset="0"/>
                <a:cs typeface="Times New Roman" panose="02020603050405020304" pitchFamily="18" charset="0"/>
              </a:rPr>
              <a:t>Mưu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a:t>
            </a:r>
            <a:r>
              <a:rPr lang="en-US" sz="4400" dirty="0">
                <a:latin typeface="Times New Roman" panose="02020603050405020304" pitchFamily="18" charset="0"/>
                <a:cs typeface="Times New Roman" panose="02020603050405020304" pitchFamily="18" charset="0"/>
              </a:rPr>
              <a:t> may. </a:t>
            </a:r>
          </a:p>
        </p:txBody>
      </p:sp>
      <p:sp>
        <p:nvSpPr>
          <p:cNvPr id="22" name="TextBox 19">
            <a:extLst>
              <a:ext uri="{FF2B5EF4-FFF2-40B4-BE49-F238E27FC236}">
                <a16:creationId xmlns:a16="http://schemas.microsoft.com/office/drawing/2014/main" id="{F7CFAEB2-891D-EEC7-7335-FF257668F1E1}"/>
              </a:ext>
            </a:extLst>
          </p:cNvPr>
          <p:cNvSpPr txBox="1"/>
          <p:nvPr/>
        </p:nvSpPr>
        <p:spPr>
          <a:xfrm>
            <a:off x="2895600" y="7962900"/>
            <a:ext cx="14658262" cy="1633220"/>
          </a:xfrm>
          <a:prstGeom prst="rect">
            <a:avLst/>
          </a:prstGeom>
        </p:spPr>
        <p:txBody>
          <a:bodyPr wrap="square" lIns="0" tIns="0" rIns="0" bIns="0" rtlCol="0" anchor="t">
            <a:spAutoFit/>
          </a:bodyPr>
          <a:lstStyle/>
          <a:p>
            <a:pPr algn="just">
              <a:lnSpc>
                <a:spcPts val="6580"/>
              </a:lnSpc>
              <a:spcBef>
                <a:spcPct val="0"/>
              </a:spcBef>
            </a:pPr>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B32C9757-951C-8B7B-4C05-49F173AB5EC0}"/>
              </a:ext>
            </a:extLst>
          </p:cNvPr>
          <p:cNvSpPr txBox="1"/>
          <p:nvPr/>
        </p:nvSpPr>
        <p:spPr>
          <a:xfrm>
            <a:off x="8006280" y="3823448"/>
            <a:ext cx="4419600" cy="776303"/>
          </a:xfrm>
          <a:prstGeom prst="rect">
            <a:avLst/>
          </a:prstGeom>
          <a:noFill/>
        </p:spPr>
        <p:txBody>
          <a:bodyPr wrap="square">
            <a:spAutoFit/>
          </a:bodyPr>
          <a:lstStyle/>
          <a:p>
            <a:pPr algn="ctr">
              <a:lnSpc>
                <a:spcPts val="5599"/>
              </a:lnSpc>
            </a:pPr>
            <a:r>
              <a:rPr lang="vi-VN" sz="4400" b="1" dirty="0">
                <a:latin typeface="+mj-lt"/>
                <a:cs typeface="Times New Roman" panose="02020603050405020304" pitchFamily="18" charset="0"/>
                <a:sym typeface="Wingdings" panose="05000000000000000000" pitchFamily="2" charset="2"/>
              </a:rPr>
              <a:t>Xung đột kịch</a:t>
            </a:r>
            <a:endParaRPr lang="en-US" sz="4400" b="1" dirty="0">
              <a:latin typeface="+mj-lt"/>
              <a:cs typeface="Times New Roman" panose="02020603050405020304" pitchFamily="18" charset="0"/>
            </a:endParaRPr>
          </a:p>
        </p:txBody>
      </p:sp>
      <p:sp>
        <p:nvSpPr>
          <p:cNvPr id="6" name="AutoShape 10">
            <a:extLst>
              <a:ext uri="{FF2B5EF4-FFF2-40B4-BE49-F238E27FC236}">
                <a16:creationId xmlns:a16="http://schemas.microsoft.com/office/drawing/2014/main" id="{10E0A563-0E2B-98D8-7CCA-81AAB01B2C5A}"/>
              </a:ext>
            </a:extLst>
          </p:cNvPr>
          <p:cNvSpPr/>
          <p:nvPr/>
        </p:nvSpPr>
        <p:spPr>
          <a:xfrm rot="-5400000">
            <a:off x="2270814" y="3491050"/>
            <a:ext cx="0" cy="648071"/>
          </a:xfrm>
          <a:prstGeom prst="line">
            <a:avLst/>
          </a:prstGeom>
          <a:ln w="114300" cap="flat">
            <a:solidFill>
              <a:srgbClr val="3E3836"/>
            </a:solidFill>
            <a:prstDash val="solid"/>
            <a:headEnd type="none" w="sm" len="sm"/>
            <a:tailEnd type="none" w="sm" len="sm"/>
          </a:ln>
        </p:spPr>
      </p:sp>
    </p:spTree>
    <p:extLst>
      <p:ext uri="{BB962C8B-B14F-4D97-AF65-F5344CB8AC3E}">
        <p14:creationId xmlns:p14="http://schemas.microsoft.com/office/powerpoint/2010/main" val="5014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p:bldP spid="12" grpId="0"/>
      <p:bldP spid="17" grpId="0"/>
      <p:bldP spid="20" grpId="0"/>
      <p:bldP spid="22"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105282" y="2400300"/>
            <a:ext cx="1566330" cy="2706703"/>
          </a:xfrm>
          <a:prstGeom prst="rect">
            <a:avLst/>
          </a:prstGeom>
        </p:spPr>
        <p:txBody>
          <a:bodyPr wrap="square" lIns="0" tIns="0" rIns="0" bIns="0" rtlCol="0" anchor="t">
            <a:spAutoFit/>
          </a:bodyPr>
          <a:lstStyle/>
          <a:p>
            <a:pPr marL="0" lvl="0" indent="0" algn="ctr">
              <a:lnSpc>
                <a:spcPts val="7319"/>
              </a:lnSpc>
              <a:spcBef>
                <a:spcPct val="0"/>
              </a:spcBef>
            </a:pPr>
            <a:r>
              <a:rPr lang="vi-VN" sz="4400" b="1" dirty="0">
                <a:solidFill>
                  <a:srgbClr val="FF0000"/>
                </a:solidFill>
                <a:latin typeface="Times New Roman" panose="02020603050405020304" pitchFamily="18" charset="0"/>
                <a:cs typeface="Times New Roman" panose="02020603050405020304" pitchFamily="18" charset="0"/>
              </a:rPr>
              <a:t>Nhân vật chính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403017" y="4899202"/>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3315081" y="5989036"/>
            <a:ext cx="4609716" cy="1494448"/>
          </a:xfrm>
          <a:prstGeom prst="rect">
            <a:avLst/>
          </a:prstGeom>
        </p:spPr>
        <p:txBody>
          <a:bodyPr wrap="square">
            <a:spAutoFit/>
          </a:bodyPr>
          <a:lstStyle/>
          <a:p>
            <a:pPr algn="just">
              <a:lnSpc>
                <a:spcPts val="5599"/>
              </a:lnSpc>
            </a:pPr>
            <a:r>
              <a:rPr lang="vi-VN" sz="4400" dirty="0">
                <a:latin typeface="+mj-lt"/>
                <a:cs typeface="Times New Roman" panose="02020603050405020304" pitchFamily="18" charset="0"/>
                <a:sym typeface="Wingdings" panose="05000000000000000000" pitchFamily="2" charset="2"/>
              </a:rPr>
              <a:t>Lời đối thoại của nhân vật</a:t>
            </a:r>
            <a:endParaRPr lang="en-US" sz="4400" dirty="0">
              <a:latin typeface="+mj-lt"/>
              <a:cs typeface="Times New Roman" panose="02020603050405020304" pitchFamily="18" charset="0"/>
            </a:endParaRPr>
          </a:p>
        </p:txBody>
      </p:sp>
      <p:sp>
        <p:nvSpPr>
          <p:cNvPr id="2" name="Rectangle 1">
            <a:extLst>
              <a:ext uri="{FF2B5EF4-FFF2-40B4-BE49-F238E27FC236}">
                <a16:creationId xmlns:a16="http://schemas.microsoft.com/office/drawing/2014/main" id="{A9A290C2-005F-22DB-1482-6B0BD7B82381}"/>
              </a:ext>
            </a:extLst>
          </p:cNvPr>
          <p:cNvSpPr/>
          <p:nvPr/>
        </p:nvSpPr>
        <p:spPr>
          <a:xfrm>
            <a:off x="3315081" y="2781300"/>
            <a:ext cx="525779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Ô</a:t>
            </a:r>
            <a:r>
              <a:rPr kumimoji="0" lang="vi-VN" sz="4400" b="0" i="0" u="none" strike="noStrike" kern="0" cap="none" spc="0" normalizeH="0" baseline="0" noProof="0" dirty="0">
                <a:ln>
                  <a:noFill/>
                </a:ln>
                <a:solidFill>
                  <a:srgbClr val="081C36"/>
                </a:solidFill>
                <a:effectLst/>
                <a:uLnTx/>
                <a:uFillTx/>
                <a:latin typeface="+mj-lt"/>
                <a:cs typeface="Arial"/>
                <a:sym typeface="Arial"/>
              </a:rPr>
              <a:t>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a:t>
            </a:r>
          </a:p>
        </p:txBody>
      </p:sp>
      <p:sp>
        <p:nvSpPr>
          <p:cNvPr id="3" name="TextBox 12">
            <a:extLst>
              <a:ext uri="{FF2B5EF4-FFF2-40B4-BE49-F238E27FC236}">
                <a16:creationId xmlns:a16="http://schemas.microsoft.com/office/drawing/2014/main" id="{42E001B0-050C-23AD-FFC9-894B5CAE04A6}"/>
              </a:ext>
            </a:extLst>
          </p:cNvPr>
          <p:cNvSpPr txBox="1"/>
          <p:nvPr/>
        </p:nvSpPr>
        <p:spPr>
          <a:xfrm>
            <a:off x="1105282" y="5601751"/>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vi-VN" sz="4400" b="1" dirty="0">
                <a:solidFill>
                  <a:srgbClr val="FF0000"/>
                </a:solidFill>
                <a:latin typeface="Times New Roman" panose="02020603050405020304" pitchFamily="18" charset="0"/>
                <a:cs typeface="Times New Roman" panose="02020603050405020304" pitchFamily="18" charset="0"/>
              </a:rPr>
              <a:t>Ngôn ngữ</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F00097E-AF4B-DEC0-CD44-DEDA3A3C1ECA}"/>
              </a:ext>
            </a:extLst>
          </p:cNvPr>
          <p:cNvSpPr txBox="1"/>
          <p:nvPr/>
        </p:nvSpPr>
        <p:spPr>
          <a:xfrm>
            <a:off x="9296400" y="24003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7" name="AutoShape 10">
            <a:extLst>
              <a:ext uri="{FF2B5EF4-FFF2-40B4-BE49-F238E27FC236}">
                <a16:creationId xmlns:a16="http://schemas.microsoft.com/office/drawing/2014/main" id="{E566F277-8085-3164-41F2-2D64038CF8A6}"/>
              </a:ext>
            </a:extLst>
          </p:cNvPr>
          <p:cNvSpPr/>
          <p:nvPr/>
        </p:nvSpPr>
        <p:spPr>
          <a:xfrm rot="-5400000">
            <a:off x="7788100" y="4899201"/>
            <a:ext cx="6521801" cy="0"/>
          </a:xfrm>
          <a:prstGeom prst="line">
            <a:avLst/>
          </a:prstGeom>
          <a:ln w="114300" cap="flat">
            <a:solidFill>
              <a:srgbClr val="3E3836"/>
            </a:solidFill>
            <a:prstDash val="solid"/>
            <a:headEnd type="none" w="sm" len="sm"/>
            <a:tailEnd type="none" w="sm" len="sm"/>
          </a:ln>
        </p:spPr>
      </p:sp>
      <p:sp>
        <p:nvSpPr>
          <p:cNvPr id="10" name="Rectangle 9">
            <a:extLst>
              <a:ext uri="{FF2B5EF4-FFF2-40B4-BE49-F238E27FC236}">
                <a16:creationId xmlns:a16="http://schemas.microsoft.com/office/drawing/2014/main" id="{7F13CCCE-318B-3BF8-1FBB-B00DF9A48973}"/>
              </a:ext>
            </a:extLst>
          </p:cNvPr>
          <p:cNvSpPr/>
          <p:nvPr/>
        </p:nvSpPr>
        <p:spPr>
          <a:xfrm>
            <a:off x="11586250" y="3481458"/>
            <a:ext cx="5257799"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P</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hóng đại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4400" kern="0" dirty="0">
                <a:solidFill>
                  <a:srgbClr val="081C36"/>
                </a:solidFill>
                <a:latin typeface="Times New Roman" panose="02020603050405020304" pitchFamily="18" charset="0"/>
                <a:cs typeface="Times New Roman" panose="02020603050405020304" pitchFamily="18" charset="0"/>
                <a:sym typeface="Arial"/>
              </a:rPr>
              <a:t>Tăng tiến</a:t>
            </a:r>
            <a:endParaRPr lang="en-US" sz="4400" kern="0" dirty="0">
              <a:solidFill>
                <a:srgbClr val="081C36"/>
              </a:solidFill>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81C36"/>
                </a:solidFill>
                <a:effectLst/>
                <a:uLnTx/>
                <a:uFillTx/>
                <a:latin typeface="Times New Roman" panose="02020603050405020304" pitchFamily="18" charset="0"/>
                <a:cs typeface="Times New Roman" panose="02020603050405020304" pitchFamily="18" charset="0"/>
                <a:sym typeface="Arial"/>
              </a:rPr>
              <a:t>Thoại</a:t>
            </a:r>
            <a:r>
              <a:rPr kumimoji="0" lang="en-US" sz="4400" b="0" i="0" u="none" strike="noStrike" kern="0" cap="none" spc="0" normalizeH="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a:t>
            </a:r>
            <a:r>
              <a:rPr kumimoji="0" lang="en-US" sz="4400" b="0" i="0" u="none" strike="noStrike" kern="0" cap="none" spc="0" normalizeH="0" noProof="0" dirty="0" err="1">
                <a:ln>
                  <a:noFill/>
                </a:ln>
                <a:solidFill>
                  <a:srgbClr val="081C36"/>
                </a:solidFill>
                <a:effectLst/>
                <a:uLnTx/>
                <a:uFillTx/>
                <a:latin typeface="Times New Roman" panose="02020603050405020304" pitchFamily="18" charset="0"/>
                <a:cs typeface="Times New Roman" panose="02020603050405020304" pitchFamily="18" charset="0"/>
                <a:sym typeface="Arial"/>
              </a:rPr>
              <a:t>bỏ</a:t>
            </a:r>
            <a:r>
              <a:rPr kumimoji="0" lang="en-US" sz="4400" b="0" i="0" u="none" strike="noStrike" kern="0" cap="none" spc="0" normalizeH="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a:t>
            </a:r>
            <a:r>
              <a:rPr kumimoji="0" lang="en-US" sz="4400" b="0" i="0" u="none" strike="noStrike" kern="0" cap="none" spc="0" normalizeH="0" noProof="0" dirty="0" err="1">
                <a:ln>
                  <a:noFill/>
                </a:ln>
                <a:solidFill>
                  <a:srgbClr val="081C36"/>
                </a:solidFill>
                <a:effectLst/>
                <a:uLnTx/>
                <a:uFillTx/>
                <a:latin typeface="Times New Roman" panose="02020603050405020304" pitchFamily="18" charset="0"/>
                <a:cs typeface="Times New Roman" panose="02020603050405020304" pitchFamily="18" charset="0"/>
                <a:sym typeface="Arial"/>
              </a:rPr>
              <a:t>lửng</a:t>
            </a:r>
            <a:endParaRPr kumimoji="0" lang="en-US" sz="4400" b="0" i="0" u="none" strike="noStrike" kern="0" cap="none" spc="0" normalizeH="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noProof="0">
                <a:solidFill>
                  <a:srgbClr val="081C36"/>
                </a:solidFill>
                <a:latin typeface="Times New Roman" panose="02020603050405020304" pitchFamily="18" charset="0"/>
                <a:cs typeface="Times New Roman" panose="02020603050405020304" pitchFamily="18" charset="0"/>
                <a:sym typeface="Arial"/>
              </a:rPr>
              <a:t>…</a:t>
            </a:r>
            <a:endPar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endParaRPr>
          </a:p>
        </p:txBody>
      </p:sp>
      <p:grpSp>
        <p:nvGrpSpPr>
          <p:cNvPr id="12" name="Group 7">
            <a:extLst>
              <a:ext uri="{FF2B5EF4-FFF2-40B4-BE49-F238E27FC236}">
                <a16:creationId xmlns:a16="http://schemas.microsoft.com/office/drawing/2014/main" id="{4FFE95BC-5539-C540-E9BF-7E2A173FB9F0}"/>
              </a:ext>
            </a:extLst>
          </p:cNvPr>
          <p:cNvGrpSpPr/>
          <p:nvPr/>
        </p:nvGrpSpPr>
        <p:grpSpPr>
          <a:xfrm>
            <a:off x="-76201" y="9486900"/>
            <a:ext cx="18364197" cy="962804"/>
            <a:chOff x="0" y="0"/>
            <a:chExt cx="2535170" cy="2934897"/>
          </a:xfrm>
        </p:grpSpPr>
        <p:sp>
          <p:nvSpPr>
            <p:cNvPr id="13" name="Freeform 8">
              <a:extLst>
                <a:ext uri="{FF2B5EF4-FFF2-40B4-BE49-F238E27FC236}">
                  <a16:creationId xmlns:a16="http://schemas.microsoft.com/office/drawing/2014/main" id="{069A7D23-963A-EBDA-B84C-1CCE96384E6B}"/>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4" name="TextBox 9">
              <a:extLst>
                <a:ext uri="{FF2B5EF4-FFF2-40B4-BE49-F238E27FC236}">
                  <a16:creationId xmlns:a16="http://schemas.microsoft.com/office/drawing/2014/main" id="{230468D1-78CD-6A25-5C9D-B4CFCD97D5FC}"/>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9" name="Freeform 2">
            <a:extLst>
              <a:ext uri="{FF2B5EF4-FFF2-40B4-BE49-F238E27FC236}">
                <a16:creationId xmlns:a16="http://schemas.microsoft.com/office/drawing/2014/main" id="{9C770E1B-01D6-D311-F78F-CE424136D8DB}"/>
              </a:ext>
            </a:extLst>
          </p:cNvPr>
          <p:cNvSpPr/>
          <p:nvPr/>
        </p:nvSpPr>
        <p:spPr>
          <a:xfrm>
            <a:off x="15163800" y="-2057400"/>
            <a:ext cx="3621024" cy="4114800"/>
          </a:xfrm>
          <a:custGeom>
            <a:avLst/>
            <a:gdLst/>
            <a:ahLst/>
            <a:cxnLst/>
            <a:rect l="l" t="t" r="r" b="b"/>
            <a:pathLst>
              <a:path w="3621024" h="4114800">
                <a:moveTo>
                  <a:pt x="0" y="0"/>
                </a:moveTo>
                <a:lnTo>
                  <a:pt x="3621024" y="0"/>
                </a:lnTo>
                <a:lnTo>
                  <a:pt x="362102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AutoShape 10">
            <a:extLst>
              <a:ext uri="{FF2B5EF4-FFF2-40B4-BE49-F238E27FC236}">
                <a16:creationId xmlns:a16="http://schemas.microsoft.com/office/drawing/2014/main" id="{27D99C53-8F34-F56A-BCAF-87690044AF11}"/>
              </a:ext>
            </a:extLst>
          </p:cNvPr>
          <p:cNvSpPr/>
          <p:nvPr/>
        </p:nvSpPr>
        <p:spPr>
          <a:xfrm rot="-5400000">
            <a:off x="2533847" y="5048064"/>
            <a:ext cx="0" cy="648071"/>
          </a:xfrm>
          <a:prstGeom prst="line">
            <a:avLst/>
          </a:prstGeom>
          <a:ln w="114300" cap="flat">
            <a:solidFill>
              <a:srgbClr val="3E3836"/>
            </a:solidFill>
            <a:prstDash val="solid"/>
            <a:headEnd type="none" w="sm" len="sm"/>
            <a:tailEnd type="none" w="sm" len="sm"/>
          </a:ln>
        </p:spPr>
      </p:sp>
    </p:spTree>
    <p:extLst>
      <p:ext uri="{BB962C8B-B14F-4D97-AF65-F5344CB8AC3E}">
        <p14:creationId xmlns:p14="http://schemas.microsoft.com/office/powerpoint/2010/main" val="131499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45319B39-D490-9ABA-01C6-5C6F2EBF80CA}"/>
              </a:ext>
            </a:extLst>
          </p:cNvPr>
          <p:cNvSpPr txBox="1"/>
          <p:nvPr/>
        </p:nvSpPr>
        <p:spPr>
          <a:xfrm>
            <a:off x="2688102" y="3924300"/>
            <a:ext cx="129117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 vật Ông Giuốc-đanh</a:t>
            </a:r>
            <a:endParaRPr lang="en-US" sz="8800"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16912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a. Trang phục</a:t>
            </a:r>
            <a:endParaRPr lang="en-US" sz="4800" b="1" dirty="0">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id="{9E3A55BE-3AAB-9E5D-0738-938C1BFEF9D2}"/>
              </a:ext>
            </a:extLst>
          </p:cNvPr>
          <p:cNvSpPr/>
          <p:nvPr/>
        </p:nvSpPr>
        <p:spPr>
          <a:xfrm>
            <a:off x="12457044" y="112442"/>
            <a:ext cx="4764155" cy="9982200"/>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3"/>
            <a:stretch>
              <a:fillRect/>
            </a:stretch>
          </a:blipFill>
        </p:spPr>
      </p:sp>
      <p:sp>
        <p:nvSpPr>
          <p:cNvPr id="6" name="Rectangle 5">
            <a:extLst>
              <a:ext uri="{FF2B5EF4-FFF2-40B4-BE49-F238E27FC236}">
                <a16:creationId xmlns:a16="http://schemas.microsoft.com/office/drawing/2014/main" id="{8C357768-65D3-F9EC-6FEB-1B6932A687D2}"/>
              </a:ext>
            </a:extLst>
          </p:cNvPr>
          <p:cNvSpPr/>
          <p:nvPr/>
        </p:nvSpPr>
        <p:spPr>
          <a:xfrm>
            <a:off x="2152511" y="2078261"/>
            <a:ext cx="2286000" cy="1290441"/>
          </a:xfrm>
          <a:custGeom>
            <a:avLst/>
            <a:gdLst>
              <a:gd name="connsiteX0" fmla="*/ 0 w 2286000"/>
              <a:gd name="connsiteY0" fmla="*/ 0 h 1290441"/>
              <a:gd name="connsiteX1" fmla="*/ 502920 w 2286000"/>
              <a:gd name="connsiteY1" fmla="*/ 0 h 1290441"/>
              <a:gd name="connsiteX2" fmla="*/ 1074420 w 2286000"/>
              <a:gd name="connsiteY2" fmla="*/ 0 h 1290441"/>
              <a:gd name="connsiteX3" fmla="*/ 1668780 w 2286000"/>
              <a:gd name="connsiteY3" fmla="*/ 0 h 1290441"/>
              <a:gd name="connsiteX4" fmla="*/ 2286000 w 2286000"/>
              <a:gd name="connsiteY4" fmla="*/ 0 h 1290441"/>
              <a:gd name="connsiteX5" fmla="*/ 2286000 w 2286000"/>
              <a:gd name="connsiteY5" fmla="*/ 455956 h 1290441"/>
              <a:gd name="connsiteX6" fmla="*/ 2286000 w 2286000"/>
              <a:gd name="connsiteY6" fmla="*/ 886103 h 1290441"/>
              <a:gd name="connsiteX7" fmla="*/ 2286000 w 2286000"/>
              <a:gd name="connsiteY7" fmla="*/ 1290441 h 1290441"/>
              <a:gd name="connsiteX8" fmla="*/ 1691640 w 2286000"/>
              <a:gd name="connsiteY8" fmla="*/ 1290441 h 1290441"/>
              <a:gd name="connsiteX9" fmla="*/ 1097280 w 2286000"/>
              <a:gd name="connsiteY9" fmla="*/ 1290441 h 1290441"/>
              <a:gd name="connsiteX10" fmla="*/ 594360 w 2286000"/>
              <a:gd name="connsiteY10" fmla="*/ 1290441 h 1290441"/>
              <a:gd name="connsiteX11" fmla="*/ 0 w 2286000"/>
              <a:gd name="connsiteY11" fmla="*/ 1290441 h 1290441"/>
              <a:gd name="connsiteX12" fmla="*/ 0 w 2286000"/>
              <a:gd name="connsiteY12" fmla="*/ 834485 h 1290441"/>
              <a:gd name="connsiteX13" fmla="*/ 0 w 2286000"/>
              <a:gd name="connsiteY13" fmla="*/ 443051 h 1290441"/>
              <a:gd name="connsiteX14" fmla="*/ 0 w 2286000"/>
              <a:gd name="connsiteY14" fmla="*/ 0 h 12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290441" fill="none" extrusionOk="0">
                <a:moveTo>
                  <a:pt x="0" y="0"/>
                </a:moveTo>
                <a:cubicBezTo>
                  <a:pt x="142721" y="-25740"/>
                  <a:pt x="271351" y="49047"/>
                  <a:pt x="502920" y="0"/>
                </a:cubicBezTo>
                <a:cubicBezTo>
                  <a:pt x="734489" y="-49047"/>
                  <a:pt x="869795" y="60667"/>
                  <a:pt x="1074420" y="0"/>
                </a:cubicBezTo>
                <a:cubicBezTo>
                  <a:pt x="1279045" y="-60667"/>
                  <a:pt x="1392807" y="46024"/>
                  <a:pt x="1668780" y="0"/>
                </a:cubicBezTo>
                <a:cubicBezTo>
                  <a:pt x="1944753" y="-46024"/>
                  <a:pt x="2074714" y="65445"/>
                  <a:pt x="2286000" y="0"/>
                </a:cubicBezTo>
                <a:cubicBezTo>
                  <a:pt x="2336249" y="138280"/>
                  <a:pt x="2257243" y="348862"/>
                  <a:pt x="2286000" y="455956"/>
                </a:cubicBezTo>
                <a:cubicBezTo>
                  <a:pt x="2314757" y="563050"/>
                  <a:pt x="2272063" y="731425"/>
                  <a:pt x="2286000" y="886103"/>
                </a:cubicBezTo>
                <a:cubicBezTo>
                  <a:pt x="2299937" y="1040781"/>
                  <a:pt x="2240276" y="1089071"/>
                  <a:pt x="2286000" y="1290441"/>
                </a:cubicBezTo>
                <a:cubicBezTo>
                  <a:pt x="2013755" y="1353163"/>
                  <a:pt x="1926302" y="1219990"/>
                  <a:pt x="1691640" y="1290441"/>
                </a:cubicBezTo>
                <a:cubicBezTo>
                  <a:pt x="1456978" y="1360892"/>
                  <a:pt x="1316754" y="1223549"/>
                  <a:pt x="1097280" y="1290441"/>
                </a:cubicBezTo>
                <a:cubicBezTo>
                  <a:pt x="877806" y="1357333"/>
                  <a:pt x="766709" y="1276454"/>
                  <a:pt x="594360" y="1290441"/>
                </a:cubicBezTo>
                <a:cubicBezTo>
                  <a:pt x="422011" y="1304428"/>
                  <a:pt x="150410" y="1287358"/>
                  <a:pt x="0" y="1290441"/>
                </a:cubicBezTo>
                <a:cubicBezTo>
                  <a:pt x="-22868" y="1168497"/>
                  <a:pt x="17472" y="995486"/>
                  <a:pt x="0" y="834485"/>
                </a:cubicBezTo>
                <a:cubicBezTo>
                  <a:pt x="-17472" y="673484"/>
                  <a:pt x="34450" y="631570"/>
                  <a:pt x="0" y="443051"/>
                </a:cubicBezTo>
                <a:cubicBezTo>
                  <a:pt x="-34450" y="254532"/>
                  <a:pt x="45641" y="113387"/>
                  <a:pt x="0" y="0"/>
                </a:cubicBezTo>
                <a:close/>
              </a:path>
              <a:path w="2286000" h="1290441" stroke="0" extrusionOk="0">
                <a:moveTo>
                  <a:pt x="0" y="0"/>
                </a:moveTo>
                <a:cubicBezTo>
                  <a:pt x="130919" y="-33406"/>
                  <a:pt x="280384" y="40201"/>
                  <a:pt x="525780" y="0"/>
                </a:cubicBezTo>
                <a:cubicBezTo>
                  <a:pt x="771176" y="-40201"/>
                  <a:pt x="894826" y="43715"/>
                  <a:pt x="1143000" y="0"/>
                </a:cubicBezTo>
                <a:cubicBezTo>
                  <a:pt x="1391174" y="-43715"/>
                  <a:pt x="1547604" y="65379"/>
                  <a:pt x="1691640" y="0"/>
                </a:cubicBezTo>
                <a:cubicBezTo>
                  <a:pt x="1835676" y="-65379"/>
                  <a:pt x="2112257" y="9609"/>
                  <a:pt x="2286000" y="0"/>
                </a:cubicBezTo>
                <a:cubicBezTo>
                  <a:pt x="2329826" y="138703"/>
                  <a:pt x="2239566" y="261500"/>
                  <a:pt x="2286000" y="404338"/>
                </a:cubicBezTo>
                <a:cubicBezTo>
                  <a:pt x="2332434" y="547176"/>
                  <a:pt x="2266898" y="627725"/>
                  <a:pt x="2286000" y="821581"/>
                </a:cubicBezTo>
                <a:cubicBezTo>
                  <a:pt x="2305102" y="1015437"/>
                  <a:pt x="2267191" y="1077523"/>
                  <a:pt x="2286000" y="1290441"/>
                </a:cubicBezTo>
                <a:cubicBezTo>
                  <a:pt x="2123055" y="1291443"/>
                  <a:pt x="1965842" y="1227413"/>
                  <a:pt x="1714500" y="1290441"/>
                </a:cubicBezTo>
                <a:cubicBezTo>
                  <a:pt x="1463158" y="1353469"/>
                  <a:pt x="1383473" y="1231749"/>
                  <a:pt x="1165860" y="1290441"/>
                </a:cubicBezTo>
                <a:cubicBezTo>
                  <a:pt x="948247" y="1349133"/>
                  <a:pt x="760349" y="1245995"/>
                  <a:pt x="640080" y="1290441"/>
                </a:cubicBezTo>
                <a:cubicBezTo>
                  <a:pt x="519811" y="1334887"/>
                  <a:pt x="228403" y="1254017"/>
                  <a:pt x="0" y="1290441"/>
                </a:cubicBezTo>
                <a:cubicBezTo>
                  <a:pt x="-1930" y="1168045"/>
                  <a:pt x="35068" y="1090040"/>
                  <a:pt x="0" y="899007"/>
                </a:cubicBezTo>
                <a:cubicBezTo>
                  <a:pt x="-35068" y="707974"/>
                  <a:pt x="18517" y="664079"/>
                  <a:pt x="0" y="443051"/>
                </a:cubicBezTo>
                <a:cubicBezTo>
                  <a:pt x="-18517" y="222023"/>
                  <a:pt x="36640" y="199400"/>
                  <a:pt x="0" y="0"/>
                </a:cubicBezTo>
                <a:close/>
              </a:path>
            </a:pathLst>
          </a:custGeom>
          <a:solidFill>
            <a:schemeClr val="accent6">
              <a:lumMod val="20000"/>
              <a:lumOff val="80000"/>
            </a:schemeClr>
          </a:solidFill>
          <a:ln>
            <a:solidFill>
              <a:schemeClr val="tx1"/>
            </a:solidFill>
            <a:extLst>
              <a:ext uri="{C807C97D-BFC1-408E-A445-0C87EB9F89A2}">
                <ask:lineSketchStyleProps xmlns="" xmlns:ask="http://schemas.microsoft.com/office/drawing/2018/sketchyshapes" sd="357050192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rPr>
              <a:t>Đôi tất</a:t>
            </a:r>
            <a:endParaRPr lang="en-US" sz="4400" dirty="0">
              <a:solidFill>
                <a:schemeClr val="tx1"/>
              </a:solidFill>
              <a:latin typeface="+mj-lt"/>
            </a:endParaRPr>
          </a:p>
        </p:txBody>
      </p:sp>
      <p:sp>
        <p:nvSpPr>
          <p:cNvPr id="8" name="Rectangle 7">
            <a:extLst>
              <a:ext uri="{FF2B5EF4-FFF2-40B4-BE49-F238E27FC236}">
                <a16:creationId xmlns:a16="http://schemas.microsoft.com/office/drawing/2014/main" id="{CFF818C9-27A2-FCC9-7BA1-D3374C54DAAC}"/>
              </a:ext>
            </a:extLst>
          </p:cNvPr>
          <p:cNvSpPr/>
          <p:nvPr/>
        </p:nvSpPr>
        <p:spPr>
          <a:xfrm>
            <a:off x="5367616" y="2043405"/>
            <a:ext cx="2286000" cy="1290441"/>
          </a:xfrm>
          <a:custGeom>
            <a:avLst/>
            <a:gdLst>
              <a:gd name="connsiteX0" fmla="*/ 0 w 2286000"/>
              <a:gd name="connsiteY0" fmla="*/ 0 h 1290441"/>
              <a:gd name="connsiteX1" fmla="*/ 502920 w 2286000"/>
              <a:gd name="connsiteY1" fmla="*/ 0 h 1290441"/>
              <a:gd name="connsiteX2" fmla="*/ 1074420 w 2286000"/>
              <a:gd name="connsiteY2" fmla="*/ 0 h 1290441"/>
              <a:gd name="connsiteX3" fmla="*/ 1668780 w 2286000"/>
              <a:gd name="connsiteY3" fmla="*/ 0 h 1290441"/>
              <a:gd name="connsiteX4" fmla="*/ 2286000 w 2286000"/>
              <a:gd name="connsiteY4" fmla="*/ 0 h 1290441"/>
              <a:gd name="connsiteX5" fmla="*/ 2286000 w 2286000"/>
              <a:gd name="connsiteY5" fmla="*/ 455956 h 1290441"/>
              <a:gd name="connsiteX6" fmla="*/ 2286000 w 2286000"/>
              <a:gd name="connsiteY6" fmla="*/ 886103 h 1290441"/>
              <a:gd name="connsiteX7" fmla="*/ 2286000 w 2286000"/>
              <a:gd name="connsiteY7" fmla="*/ 1290441 h 1290441"/>
              <a:gd name="connsiteX8" fmla="*/ 1691640 w 2286000"/>
              <a:gd name="connsiteY8" fmla="*/ 1290441 h 1290441"/>
              <a:gd name="connsiteX9" fmla="*/ 1097280 w 2286000"/>
              <a:gd name="connsiteY9" fmla="*/ 1290441 h 1290441"/>
              <a:gd name="connsiteX10" fmla="*/ 594360 w 2286000"/>
              <a:gd name="connsiteY10" fmla="*/ 1290441 h 1290441"/>
              <a:gd name="connsiteX11" fmla="*/ 0 w 2286000"/>
              <a:gd name="connsiteY11" fmla="*/ 1290441 h 1290441"/>
              <a:gd name="connsiteX12" fmla="*/ 0 w 2286000"/>
              <a:gd name="connsiteY12" fmla="*/ 834485 h 1290441"/>
              <a:gd name="connsiteX13" fmla="*/ 0 w 2286000"/>
              <a:gd name="connsiteY13" fmla="*/ 443051 h 1290441"/>
              <a:gd name="connsiteX14" fmla="*/ 0 w 2286000"/>
              <a:gd name="connsiteY14" fmla="*/ 0 h 12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290441" fill="none" extrusionOk="0">
                <a:moveTo>
                  <a:pt x="0" y="0"/>
                </a:moveTo>
                <a:cubicBezTo>
                  <a:pt x="142721" y="-25740"/>
                  <a:pt x="271351" y="49047"/>
                  <a:pt x="502920" y="0"/>
                </a:cubicBezTo>
                <a:cubicBezTo>
                  <a:pt x="734489" y="-49047"/>
                  <a:pt x="869795" y="60667"/>
                  <a:pt x="1074420" y="0"/>
                </a:cubicBezTo>
                <a:cubicBezTo>
                  <a:pt x="1279045" y="-60667"/>
                  <a:pt x="1392807" y="46024"/>
                  <a:pt x="1668780" y="0"/>
                </a:cubicBezTo>
                <a:cubicBezTo>
                  <a:pt x="1944753" y="-46024"/>
                  <a:pt x="2074714" y="65445"/>
                  <a:pt x="2286000" y="0"/>
                </a:cubicBezTo>
                <a:cubicBezTo>
                  <a:pt x="2336249" y="138280"/>
                  <a:pt x="2257243" y="348862"/>
                  <a:pt x="2286000" y="455956"/>
                </a:cubicBezTo>
                <a:cubicBezTo>
                  <a:pt x="2314757" y="563050"/>
                  <a:pt x="2272063" y="731425"/>
                  <a:pt x="2286000" y="886103"/>
                </a:cubicBezTo>
                <a:cubicBezTo>
                  <a:pt x="2299937" y="1040781"/>
                  <a:pt x="2240276" y="1089071"/>
                  <a:pt x="2286000" y="1290441"/>
                </a:cubicBezTo>
                <a:cubicBezTo>
                  <a:pt x="2013755" y="1353163"/>
                  <a:pt x="1926302" y="1219990"/>
                  <a:pt x="1691640" y="1290441"/>
                </a:cubicBezTo>
                <a:cubicBezTo>
                  <a:pt x="1456978" y="1360892"/>
                  <a:pt x="1316754" y="1223549"/>
                  <a:pt x="1097280" y="1290441"/>
                </a:cubicBezTo>
                <a:cubicBezTo>
                  <a:pt x="877806" y="1357333"/>
                  <a:pt x="766709" y="1276454"/>
                  <a:pt x="594360" y="1290441"/>
                </a:cubicBezTo>
                <a:cubicBezTo>
                  <a:pt x="422011" y="1304428"/>
                  <a:pt x="150410" y="1287358"/>
                  <a:pt x="0" y="1290441"/>
                </a:cubicBezTo>
                <a:cubicBezTo>
                  <a:pt x="-22868" y="1168497"/>
                  <a:pt x="17472" y="995486"/>
                  <a:pt x="0" y="834485"/>
                </a:cubicBezTo>
                <a:cubicBezTo>
                  <a:pt x="-17472" y="673484"/>
                  <a:pt x="34450" y="631570"/>
                  <a:pt x="0" y="443051"/>
                </a:cubicBezTo>
                <a:cubicBezTo>
                  <a:pt x="-34450" y="254532"/>
                  <a:pt x="45641" y="113387"/>
                  <a:pt x="0" y="0"/>
                </a:cubicBezTo>
                <a:close/>
              </a:path>
              <a:path w="2286000" h="1290441" stroke="0" extrusionOk="0">
                <a:moveTo>
                  <a:pt x="0" y="0"/>
                </a:moveTo>
                <a:cubicBezTo>
                  <a:pt x="130919" y="-33406"/>
                  <a:pt x="280384" y="40201"/>
                  <a:pt x="525780" y="0"/>
                </a:cubicBezTo>
                <a:cubicBezTo>
                  <a:pt x="771176" y="-40201"/>
                  <a:pt x="894826" y="43715"/>
                  <a:pt x="1143000" y="0"/>
                </a:cubicBezTo>
                <a:cubicBezTo>
                  <a:pt x="1391174" y="-43715"/>
                  <a:pt x="1547604" y="65379"/>
                  <a:pt x="1691640" y="0"/>
                </a:cubicBezTo>
                <a:cubicBezTo>
                  <a:pt x="1835676" y="-65379"/>
                  <a:pt x="2112257" y="9609"/>
                  <a:pt x="2286000" y="0"/>
                </a:cubicBezTo>
                <a:cubicBezTo>
                  <a:pt x="2329826" y="138703"/>
                  <a:pt x="2239566" y="261500"/>
                  <a:pt x="2286000" y="404338"/>
                </a:cubicBezTo>
                <a:cubicBezTo>
                  <a:pt x="2332434" y="547176"/>
                  <a:pt x="2266898" y="627725"/>
                  <a:pt x="2286000" y="821581"/>
                </a:cubicBezTo>
                <a:cubicBezTo>
                  <a:pt x="2305102" y="1015437"/>
                  <a:pt x="2267191" y="1077523"/>
                  <a:pt x="2286000" y="1290441"/>
                </a:cubicBezTo>
                <a:cubicBezTo>
                  <a:pt x="2123055" y="1291443"/>
                  <a:pt x="1965842" y="1227413"/>
                  <a:pt x="1714500" y="1290441"/>
                </a:cubicBezTo>
                <a:cubicBezTo>
                  <a:pt x="1463158" y="1353469"/>
                  <a:pt x="1383473" y="1231749"/>
                  <a:pt x="1165860" y="1290441"/>
                </a:cubicBezTo>
                <a:cubicBezTo>
                  <a:pt x="948247" y="1349133"/>
                  <a:pt x="760349" y="1245995"/>
                  <a:pt x="640080" y="1290441"/>
                </a:cubicBezTo>
                <a:cubicBezTo>
                  <a:pt x="519811" y="1334887"/>
                  <a:pt x="228403" y="1254017"/>
                  <a:pt x="0" y="1290441"/>
                </a:cubicBezTo>
                <a:cubicBezTo>
                  <a:pt x="-1930" y="1168045"/>
                  <a:pt x="35068" y="1090040"/>
                  <a:pt x="0" y="899007"/>
                </a:cubicBezTo>
                <a:cubicBezTo>
                  <a:pt x="-35068" y="707974"/>
                  <a:pt x="18517" y="664079"/>
                  <a:pt x="0" y="443051"/>
                </a:cubicBezTo>
                <a:cubicBezTo>
                  <a:pt x="-18517" y="222023"/>
                  <a:pt x="36640" y="199400"/>
                  <a:pt x="0" y="0"/>
                </a:cubicBezTo>
                <a:close/>
              </a:path>
            </a:pathLst>
          </a:custGeom>
          <a:solidFill>
            <a:schemeClr val="accent6">
              <a:lumMod val="20000"/>
              <a:lumOff val="80000"/>
            </a:schemeClr>
          </a:solidFill>
          <a:ln>
            <a:solidFill>
              <a:schemeClr val="tx1"/>
            </a:solidFill>
            <a:extLst>
              <a:ext uri="{C807C97D-BFC1-408E-A445-0C87EB9F89A2}">
                <ask:lineSketchStyleProps xmlns="" xmlns:ask="http://schemas.microsoft.com/office/drawing/2018/sketchyshapes" sd="357050192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rPr>
              <a:t>Đôi giày</a:t>
            </a:r>
            <a:endParaRPr lang="en-US" sz="4400" dirty="0">
              <a:solidFill>
                <a:schemeClr val="tx1"/>
              </a:solidFill>
              <a:latin typeface="+mj-lt"/>
            </a:endParaRPr>
          </a:p>
        </p:txBody>
      </p:sp>
      <p:sp>
        <p:nvSpPr>
          <p:cNvPr id="9" name="Rectangle 8">
            <a:extLst>
              <a:ext uri="{FF2B5EF4-FFF2-40B4-BE49-F238E27FC236}">
                <a16:creationId xmlns:a16="http://schemas.microsoft.com/office/drawing/2014/main" id="{996B3CBB-A146-D6B9-7E1F-418523493149}"/>
              </a:ext>
            </a:extLst>
          </p:cNvPr>
          <p:cNvSpPr/>
          <p:nvPr/>
        </p:nvSpPr>
        <p:spPr>
          <a:xfrm>
            <a:off x="8534400" y="2079647"/>
            <a:ext cx="2286000" cy="1290441"/>
          </a:xfrm>
          <a:custGeom>
            <a:avLst/>
            <a:gdLst>
              <a:gd name="connsiteX0" fmla="*/ 0 w 2286000"/>
              <a:gd name="connsiteY0" fmla="*/ 0 h 1290441"/>
              <a:gd name="connsiteX1" fmla="*/ 502920 w 2286000"/>
              <a:gd name="connsiteY1" fmla="*/ 0 h 1290441"/>
              <a:gd name="connsiteX2" fmla="*/ 1074420 w 2286000"/>
              <a:gd name="connsiteY2" fmla="*/ 0 h 1290441"/>
              <a:gd name="connsiteX3" fmla="*/ 1668780 w 2286000"/>
              <a:gd name="connsiteY3" fmla="*/ 0 h 1290441"/>
              <a:gd name="connsiteX4" fmla="*/ 2286000 w 2286000"/>
              <a:gd name="connsiteY4" fmla="*/ 0 h 1290441"/>
              <a:gd name="connsiteX5" fmla="*/ 2286000 w 2286000"/>
              <a:gd name="connsiteY5" fmla="*/ 455956 h 1290441"/>
              <a:gd name="connsiteX6" fmla="*/ 2286000 w 2286000"/>
              <a:gd name="connsiteY6" fmla="*/ 886103 h 1290441"/>
              <a:gd name="connsiteX7" fmla="*/ 2286000 w 2286000"/>
              <a:gd name="connsiteY7" fmla="*/ 1290441 h 1290441"/>
              <a:gd name="connsiteX8" fmla="*/ 1691640 w 2286000"/>
              <a:gd name="connsiteY8" fmla="*/ 1290441 h 1290441"/>
              <a:gd name="connsiteX9" fmla="*/ 1097280 w 2286000"/>
              <a:gd name="connsiteY9" fmla="*/ 1290441 h 1290441"/>
              <a:gd name="connsiteX10" fmla="*/ 594360 w 2286000"/>
              <a:gd name="connsiteY10" fmla="*/ 1290441 h 1290441"/>
              <a:gd name="connsiteX11" fmla="*/ 0 w 2286000"/>
              <a:gd name="connsiteY11" fmla="*/ 1290441 h 1290441"/>
              <a:gd name="connsiteX12" fmla="*/ 0 w 2286000"/>
              <a:gd name="connsiteY12" fmla="*/ 834485 h 1290441"/>
              <a:gd name="connsiteX13" fmla="*/ 0 w 2286000"/>
              <a:gd name="connsiteY13" fmla="*/ 443051 h 1290441"/>
              <a:gd name="connsiteX14" fmla="*/ 0 w 2286000"/>
              <a:gd name="connsiteY14" fmla="*/ 0 h 12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290441" fill="none" extrusionOk="0">
                <a:moveTo>
                  <a:pt x="0" y="0"/>
                </a:moveTo>
                <a:cubicBezTo>
                  <a:pt x="142721" y="-25740"/>
                  <a:pt x="271351" y="49047"/>
                  <a:pt x="502920" y="0"/>
                </a:cubicBezTo>
                <a:cubicBezTo>
                  <a:pt x="734489" y="-49047"/>
                  <a:pt x="869795" y="60667"/>
                  <a:pt x="1074420" y="0"/>
                </a:cubicBezTo>
                <a:cubicBezTo>
                  <a:pt x="1279045" y="-60667"/>
                  <a:pt x="1392807" y="46024"/>
                  <a:pt x="1668780" y="0"/>
                </a:cubicBezTo>
                <a:cubicBezTo>
                  <a:pt x="1944753" y="-46024"/>
                  <a:pt x="2074714" y="65445"/>
                  <a:pt x="2286000" y="0"/>
                </a:cubicBezTo>
                <a:cubicBezTo>
                  <a:pt x="2336249" y="138280"/>
                  <a:pt x="2257243" y="348862"/>
                  <a:pt x="2286000" y="455956"/>
                </a:cubicBezTo>
                <a:cubicBezTo>
                  <a:pt x="2314757" y="563050"/>
                  <a:pt x="2272063" y="731425"/>
                  <a:pt x="2286000" y="886103"/>
                </a:cubicBezTo>
                <a:cubicBezTo>
                  <a:pt x="2299937" y="1040781"/>
                  <a:pt x="2240276" y="1089071"/>
                  <a:pt x="2286000" y="1290441"/>
                </a:cubicBezTo>
                <a:cubicBezTo>
                  <a:pt x="2013755" y="1353163"/>
                  <a:pt x="1926302" y="1219990"/>
                  <a:pt x="1691640" y="1290441"/>
                </a:cubicBezTo>
                <a:cubicBezTo>
                  <a:pt x="1456978" y="1360892"/>
                  <a:pt x="1316754" y="1223549"/>
                  <a:pt x="1097280" y="1290441"/>
                </a:cubicBezTo>
                <a:cubicBezTo>
                  <a:pt x="877806" y="1357333"/>
                  <a:pt x="766709" y="1276454"/>
                  <a:pt x="594360" y="1290441"/>
                </a:cubicBezTo>
                <a:cubicBezTo>
                  <a:pt x="422011" y="1304428"/>
                  <a:pt x="150410" y="1287358"/>
                  <a:pt x="0" y="1290441"/>
                </a:cubicBezTo>
                <a:cubicBezTo>
                  <a:pt x="-22868" y="1168497"/>
                  <a:pt x="17472" y="995486"/>
                  <a:pt x="0" y="834485"/>
                </a:cubicBezTo>
                <a:cubicBezTo>
                  <a:pt x="-17472" y="673484"/>
                  <a:pt x="34450" y="631570"/>
                  <a:pt x="0" y="443051"/>
                </a:cubicBezTo>
                <a:cubicBezTo>
                  <a:pt x="-34450" y="254532"/>
                  <a:pt x="45641" y="113387"/>
                  <a:pt x="0" y="0"/>
                </a:cubicBezTo>
                <a:close/>
              </a:path>
              <a:path w="2286000" h="1290441" stroke="0" extrusionOk="0">
                <a:moveTo>
                  <a:pt x="0" y="0"/>
                </a:moveTo>
                <a:cubicBezTo>
                  <a:pt x="130919" y="-33406"/>
                  <a:pt x="280384" y="40201"/>
                  <a:pt x="525780" y="0"/>
                </a:cubicBezTo>
                <a:cubicBezTo>
                  <a:pt x="771176" y="-40201"/>
                  <a:pt x="894826" y="43715"/>
                  <a:pt x="1143000" y="0"/>
                </a:cubicBezTo>
                <a:cubicBezTo>
                  <a:pt x="1391174" y="-43715"/>
                  <a:pt x="1547604" y="65379"/>
                  <a:pt x="1691640" y="0"/>
                </a:cubicBezTo>
                <a:cubicBezTo>
                  <a:pt x="1835676" y="-65379"/>
                  <a:pt x="2112257" y="9609"/>
                  <a:pt x="2286000" y="0"/>
                </a:cubicBezTo>
                <a:cubicBezTo>
                  <a:pt x="2329826" y="138703"/>
                  <a:pt x="2239566" y="261500"/>
                  <a:pt x="2286000" y="404338"/>
                </a:cubicBezTo>
                <a:cubicBezTo>
                  <a:pt x="2332434" y="547176"/>
                  <a:pt x="2266898" y="627725"/>
                  <a:pt x="2286000" y="821581"/>
                </a:cubicBezTo>
                <a:cubicBezTo>
                  <a:pt x="2305102" y="1015437"/>
                  <a:pt x="2267191" y="1077523"/>
                  <a:pt x="2286000" y="1290441"/>
                </a:cubicBezTo>
                <a:cubicBezTo>
                  <a:pt x="2123055" y="1291443"/>
                  <a:pt x="1965842" y="1227413"/>
                  <a:pt x="1714500" y="1290441"/>
                </a:cubicBezTo>
                <a:cubicBezTo>
                  <a:pt x="1463158" y="1353469"/>
                  <a:pt x="1383473" y="1231749"/>
                  <a:pt x="1165860" y="1290441"/>
                </a:cubicBezTo>
                <a:cubicBezTo>
                  <a:pt x="948247" y="1349133"/>
                  <a:pt x="760349" y="1245995"/>
                  <a:pt x="640080" y="1290441"/>
                </a:cubicBezTo>
                <a:cubicBezTo>
                  <a:pt x="519811" y="1334887"/>
                  <a:pt x="228403" y="1254017"/>
                  <a:pt x="0" y="1290441"/>
                </a:cubicBezTo>
                <a:cubicBezTo>
                  <a:pt x="-1930" y="1168045"/>
                  <a:pt x="35068" y="1090040"/>
                  <a:pt x="0" y="899007"/>
                </a:cubicBezTo>
                <a:cubicBezTo>
                  <a:pt x="-35068" y="707974"/>
                  <a:pt x="18517" y="664079"/>
                  <a:pt x="0" y="443051"/>
                </a:cubicBezTo>
                <a:cubicBezTo>
                  <a:pt x="-18517" y="222023"/>
                  <a:pt x="36640" y="199400"/>
                  <a:pt x="0" y="0"/>
                </a:cubicBezTo>
                <a:close/>
              </a:path>
            </a:pathLst>
          </a:custGeom>
          <a:solidFill>
            <a:schemeClr val="accent6">
              <a:lumMod val="20000"/>
              <a:lumOff val="80000"/>
            </a:schemeClr>
          </a:solidFill>
          <a:ln>
            <a:solidFill>
              <a:schemeClr val="tx1"/>
            </a:solidFill>
            <a:extLst>
              <a:ext uri="{C807C97D-BFC1-408E-A445-0C87EB9F89A2}">
                <ask:lineSketchStyleProps xmlns="" xmlns:ask="http://schemas.microsoft.com/office/drawing/2018/sketchyshapes" sd="357050192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rPr>
              <a:t>Áo</a:t>
            </a:r>
            <a:endParaRPr lang="en-US" sz="4400" dirty="0">
              <a:solidFill>
                <a:schemeClr val="tx1"/>
              </a:solidFill>
              <a:latin typeface="+mj-lt"/>
            </a:endParaRPr>
          </a:p>
        </p:txBody>
      </p:sp>
      <p:sp>
        <p:nvSpPr>
          <p:cNvPr id="10" name="Rectangle 9">
            <a:extLst>
              <a:ext uri="{FF2B5EF4-FFF2-40B4-BE49-F238E27FC236}">
                <a16:creationId xmlns:a16="http://schemas.microsoft.com/office/drawing/2014/main" id="{0C6EF9F0-397A-7089-ED29-F1DE29C90071}"/>
              </a:ext>
            </a:extLst>
          </p:cNvPr>
          <p:cNvSpPr/>
          <p:nvPr/>
        </p:nvSpPr>
        <p:spPr>
          <a:xfrm>
            <a:off x="842896" y="4134732"/>
            <a:ext cx="2286000" cy="1290441"/>
          </a:xfrm>
          <a:custGeom>
            <a:avLst/>
            <a:gdLst>
              <a:gd name="connsiteX0" fmla="*/ 0 w 2286000"/>
              <a:gd name="connsiteY0" fmla="*/ 0 h 1290441"/>
              <a:gd name="connsiteX1" fmla="*/ 502920 w 2286000"/>
              <a:gd name="connsiteY1" fmla="*/ 0 h 1290441"/>
              <a:gd name="connsiteX2" fmla="*/ 1074420 w 2286000"/>
              <a:gd name="connsiteY2" fmla="*/ 0 h 1290441"/>
              <a:gd name="connsiteX3" fmla="*/ 1668780 w 2286000"/>
              <a:gd name="connsiteY3" fmla="*/ 0 h 1290441"/>
              <a:gd name="connsiteX4" fmla="*/ 2286000 w 2286000"/>
              <a:gd name="connsiteY4" fmla="*/ 0 h 1290441"/>
              <a:gd name="connsiteX5" fmla="*/ 2286000 w 2286000"/>
              <a:gd name="connsiteY5" fmla="*/ 455956 h 1290441"/>
              <a:gd name="connsiteX6" fmla="*/ 2286000 w 2286000"/>
              <a:gd name="connsiteY6" fmla="*/ 886103 h 1290441"/>
              <a:gd name="connsiteX7" fmla="*/ 2286000 w 2286000"/>
              <a:gd name="connsiteY7" fmla="*/ 1290441 h 1290441"/>
              <a:gd name="connsiteX8" fmla="*/ 1691640 w 2286000"/>
              <a:gd name="connsiteY8" fmla="*/ 1290441 h 1290441"/>
              <a:gd name="connsiteX9" fmla="*/ 1097280 w 2286000"/>
              <a:gd name="connsiteY9" fmla="*/ 1290441 h 1290441"/>
              <a:gd name="connsiteX10" fmla="*/ 594360 w 2286000"/>
              <a:gd name="connsiteY10" fmla="*/ 1290441 h 1290441"/>
              <a:gd name="connsiteX11" fmla="*/ 0 w 2286000"/>
              <a:gd name="connsiteY11" fmla="*/ 1290441 h 1290441"/>
              <a:gd name="connsiteX12" fmla="*/ 0 w 2286000"/>
              <a:gd name="connsiteY12" fmla="*/ 834485 h 1290441"/>
              <a:gd name="connsiteX13" fmla="*/ 0 w 2286000"/>
              <a:gd name="connsiteY13" fmla="*/ 443051 h 1290441"/>
              <a:gd name="connsiteX14" fmla="*/ 0 w 2286000"/>
              <a:gd name="connsiteY14" fmla="*/ 0 h 12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290441" fill="none" extrusionOk="0">
                <a:moveTo>
                  <a:pt x="0" y="0"/>
                </a:moveTo>
                <a:cubicBezTo>
                  <a:pt x="142721" y="-25740"/>
                  <a:pt x="271351" y="49047"/>
                  <a:pt x="502920" y="0"/>
                </a:cubicBezTo>
                <a:cubicBezTo>
                  <a:pt x="734489" y="-49047"/>
                  <a:pt x="869795" y="60667"/>
                  <a:pt x="1074420" y="0"/>
                </a:cubicBezTo>
                <a:cubicBezTo>
                  <a:pt x="1279045" y="-60667"/>
                  <a:pt x="1392807" y="46024"/>
                  <a:pt x="1668780" y="0"/>
                </a:cubicBezTo>
                <a:cubicBezTo>
                  <a:pt x="1944753" y="-46024"/>
                  <a:pt x="2074714" y="65445"/>
                  <a:pt x="2286000" y="0"/>
                </a:cubicBezTo>
                <a:cubicBezTo>
                  <a:pt x="2336249" y="138280"/>
                  <a:pt x="2257243" y="348862"/>
                  <a:pt x="2286000" y="455956"/>
                </a:cubicBezTo>
                <a:cubicBezTo>
                  <a:pt x="2314757" y="563050"/>
                  <a:pt x="2272063" y="731425"/>
                  <a:pt x="2286000" y="886103"/>
                </a:cubicBezTo>
                <a:cubicBezTo>
                  <a:pt x="2299937" y="1040781"/>
                  <a:pt x="2240276" y="1089071"/>
                  <a:pt x="2286000" y="1290441"/>
                </a:cubicBezTo>
                <a:cubicBezTo>
                  <a:pt x="2013755" y="1353163"/>
                  <a:pt x="1926302" y="1219990"/>
                  <a:pt x="1691640" y="1290441"/>
                </a:cubicBezTo>
                <a:cubicBezTo>
                  <a:pt x="1456978" y="1360892"/>
                  <a:pt x="1316754" y="1223549"/>
                  <a:pt x="1097280" y="1290441"/>
                </a:cubicBezTo>
                <a:cubicBezTo>
                  <a:pt x="877806" y="1357333"/>
                  <a:pt x="766709" y="1276454"/>
                  <a:pt x="594360" y="1290441"/>
                </a:cubicBezTo>
                <a:cubicBezTo>
                  <a:pt x="422011" y="1304428"/>
                  <a:pt x="150410" y="1287358"/>
                  <a:pt x="0" y="1290441"/>
                </a:cubicBezTo>
                <a:cubicBezTo>
                  <a:pt x="-22868" y="1168497"/>
                  <a:pt x="17472" y="995486"/>
                  <a:pt x="0" y="834485"/>
                </a:cubicBezTo>
                <a:cubicBezTo>
                  <a:pt x="-17472" y="673484"/>
                  <a:pt x="34450" y="631570"/>
                  <a:pt x="0" y="443051"/>
                </a:cubicBezTo>
                <a:cubicBezTo>
                  <a:pt x="-34450" y="254532"/>
                  <a:pt x="45641" y="113387"/>
                  <a:pt x="0" y="0"/>
                </a:cubicBezTo>
                <a:close/>
              </a:path>
              <a:path w="2286000" h="1290441" stroke="0" extrusionOk="0">
                <a:moveTo>
                  <a:pt x="0" y="0"/>
                </a:moveTo>
                <a:cubicBezTo>
                  <a:pt x="130919" y="-33406"/>
                  <a:pt x="280384" y="40201"/>
                  <a:pt x="525780" y="0"/>
                </a:cubicBezTo>
                <a:cubicBezTo>
                  <a:pt x="771176" y="-40201"/>
                  <a:pt x="894826" y="43715"/>
                  <a:pt x="1143000" y="0"/>
                </a:cubicBezTo>
                <a:cubicBezTo>
                  <a:pt x="1391174" y="-43715"/>
                  <a:pt x="1547604" y="65379"/>
                  <a:pt x="1691640" y="0"/>
                </a:cubicBezTo>
                <a:cubicBezTo>
                  <a:pt x="1835676" y="-65379"/>
                  <a:pt x="2112257" y="9609"/>
                  <a:pt x="2286000" y="0"/>
                </a:cubicBezTo>
                <a:cubicBezTo>
                  <a:pt x="2329826" y="138703"/>
                  <a:pt x="2239566" y="261500"/>
                  <a:pt x="2286000" y="404338"/>
                </a:cubicBezTo>
                <a:cubicBezTo>
                  <a:pt x="2332434" y="547176"/>
                  <a:pt x="2266898" y="627725"/>
                  <a:pt x="2286000" y="821581"/>
                </a:cubicBezTo>
                <a:cubicBezTo>
                  <a:pt x="2305102" y="1015437"/>
                  <a:pt x="2267191" y="1077523"/>
                  <a:pt x="2286000" y="1290441"/>
                </a:cubicBezTo>
                <a:cubicBezTo>
                  <a:pt x="2123055" y="1291443"/>
                  <a:pt x="1965842" y="1227413"/>
                  <a:pt x="1714500" y="1290441"/>
                </a:cubicBezTo>
                <a:cubicBezTo>
                  <a:pt x="1463158" y="1353469"/>
                  <a:pt x="1383473" y="1231749"/>
                  <a:pt x="1165860" y="1290441"/>
                </a:cubicBezTo>
                <a:cubicBezTo>
                  <a:pt x="948247" y="1349133"/>
                  <a:pt x="760349" y="1245995"/>
                  <a:pt x="640080" y="1290441"/>
                </a:cubicBezTo>
                <a:cubicBezTo>
                  <a:pt x="519811" y="1334887"/>
                  <a:pt x="228403" y="1254017"/>
                  <a:pt x="0" y="1290441"/>
                </a:cubicBezTo>
                <a:cubicBezTo>
                  <a:pt x="-1930" y="1168045"/>
                  <a:pt x="35068" y="1090040"/>
                  <a:pt x="0" y="899007"/>
                </a:cubicBezTo>
                <a:cubicBezTo>
                  <a:pt x="-35068" y="707974"/>
                  <a:pt x="18517" y="664079"/>
                  <a:pt x="0" y="443051"/>
                </a:cubicBezTo>
                <a:cubicBezTo>
                  <a:pt x="-18517" y="222023"/>
                  <a:pt x="36640" y="199400"/>
                  <a:pt x="0" y="0"/>
                </a:cubicBezTo>
                <a:close/>
              </a:path>
            </a:pathLst>
          </a:custGeom>
          <a:solidFill>
            <a:schemeClr val="accent6">
              <a:lumMod val="20000"/>
              <a:lumOff val="80000"/>
            </a:schemeClr>
          </a:solidFill>
          <a:ln>
            <a:solidFill>
              <a:schemeClr val="tx1"/>
            </a:solidFill>
            <a:extLst>
              <a:ext uri="{C807C97D-BFC1-408E-A445-0C87EB9F89A2}">
                <ask:lineSketchStyleProps xmlns="" xmlns:ask="http://schemas.microsoft.com/office/drawing/2018/sketchyshapes" sd="357050192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rPr>
              <a:t>Mũ</a:t>
            </a:r>
            <a:endParaRPr lang="en-US" sz="4400" dirty="0">
              <a:solidFill>
                <a:schemeClr val="tx1"/>
              </a:solidFill>
              <a:latin typeface="+mj-lt"/>
            </a:endParaRPr>
          </a:p>
        </p:txBody>
      </p:sp>
      <p:sp>
        <p:nvSpPr>
          <p:cNvPr id="11" name="Rectangle 10">
            <a:extLst>
              <a:ext uri="{FF2B5EF4-FFF2-40B4-BE49-F238E27FC236}">
                <a16:creationId xmlns:a16="http://schemas.microsoft.com/office/drawing/2014/main" id="{A14C2D67-E2BE-7114-9FB3-854784458D6E}"/>
              </a:ext>
            </a:extLst>
          </p:cNvPr>
          <p:cNvSpPr/>
          <p:nvPr/>
        </p:nvSpPr>
        <p:spPr>
          <a:xfrm>
            <a:off x="4195696" y="4134732"/>
            <a:ext cx="2286000" cy="1290441"/>
          </a:xfrm>
          <a:custGeom>
            <a:avLst/>
            <a:gdLst>
              <a:gd name="connsiteX0" fmla="*/ 0 w 2286000"/>
              <a:gd name="connsiteY0" fmla="*/ 0 h 1290441"/>
              <a:gd name="connsiteX1" fmla="*/ 502920 w 2286000"/>
              <a:gd name="connsiteY1" fmla="*/ 0 h 1290441"/>
              <a:gd name="connsiteX2" fmla="*/ 1074420 w 2286000"/>
              <a:gd name="connsiteY2" fmla="*/ 0 h 1290441"/>
              <a:gd name="connsiteX3" fmla="*/ 1668780 w 2286000"/>
              <a:gd name="connsiteY3" fmla="*/ 0 h 1290441"/>
              <a:gd name="connsiteX4" fmla="*/ 2286000 w 2286000"/>
              <a:gd name="connsiteY4" fmla="*/ 0 h 1290441"/>
              <a:gd name="connsiteX5" fmla="*/ 2286000 w 2286000"/>
              <a:gd name="connsiteY5" fmla="*/ 455956 h 1290441"/>
              <a:gd name="connsiteX6" fmla="*/ 2286000 w 2286000"/>
              <a:gd name="connsiteY6" fmla="*/ 886103 h 1290441"/>
              <a:gd name="connsiteX7" fmla="*/ 2286000 w 2286000"/>
              <a:gd name="connsiteY7" fmla="*/ 1290441 h 1290441"/>
              <a:gd name="connsiteX8" fmla="*/ 1691640 w 2286000"/>
              <a:gd name="connsiteY8" fmla="*/ 1290441 h 1290441"/>
              <a:gd name="connsiteX9" fmla="*/ 1097280 w 2286000"/>
              <a:gd name="connsiteY9" fmla="*/ 1290441 h 1290441"/>
              <a:gd name="connsiteX10" fmla="*/ 594360 w 2286000"/>
              <a:gd name="connsiteY10" fmla="*/ 1290441 h 1290441"/>
              <a:gd name="connsiteX11" fmla="*/ 0 w 2286000"/>
              <a:gd name="connsiteY11" fmla="*/ 1290441 h 1290441"/>
              <a:gd name="connsiteX12" fmla="*/ 0 w 2286000"/>
              <a:gd name="connsiteY12" fmla="*/ 834485 h 1290441"/>
              <a:gd name="connsiteX13" fmla="*/ 0 w 2286000"/>
              <a:gd name="connsiteY13" fmla="*/ 443051 h 1290441"/>
              <a:gd name="connsiteX14" fmla="*/ 0 w 2286000"/>
              <a:gd name="connsiteY14" fmla="*/ 0 h 12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290441" fill="none" extrusionOk="0">
                <a:moveTo>
                  <a:pt x="0" y="0"/>
                </a:moveTo>
                <a:cubicBezTo>
                  <a:pt x="142721" y="-25740"/>
                  <a:pt x="271351" y="49047"/>
                  <a:pt x="502920" y="0"/>
                </a:cubicBezTo>
                <a:cubicBezTo>
                  <a:pt x="734489" y="-49047"/>
                  <a:pt x="869795" y="60667"/>
                  <a:pt x="1074420" y="0"/>
                </a:cubicBezTo>
                <a:cubicBezTo>
                  <a:pt x="1279045" y="-60667"/>
                  <a:pt x="1392807" y="46024"/>
                  <a:pt x="1668780" y="0"/>
                </a:cubicBezTo>
                <a:cubicBezTo>
                  <a:pt x="1944753" y="-46024"/>
                  <a:pt x="2074714" y="65445"/>
                  <a:pt x="2286000" y="0"/>
                </a:cubicBezTo>
                <a:cubicBezTo>
                  <a:pt x="2336249" y="138280"/>
                  <a:pt x="2257243" y="348862"/>
                  <a:pt x="2286000" y="455956"/>
                </a:cubicBezTo>
                <a:cubicBezTo>
                  <a:pt x="2314757" y="563050"/>
                  <a:pt x="2272063" y="731425"/>
                  <a:pt x="2286000" y="886103"/>
                </a:cubicBezTo>
                <a:cubicBezTo>
                  <a:pt x="2299937" y="1040781"/>
                  <a:pt x="2240276" y="1089071"/>
                  <a:pt x="2286000" y="1290441"/>
                </a:cubicBezTo>
                <a:cubicBezTo>
                  <a:pt x="2013755" y="1353163"/>
                  <a:pt x="1926302" y="1219990"/>
                  <a:pt x="1691640" y="1290441"/>
                </a:cubicBezTo>
                <a:cubicBezTo>
                  <a:pt x="1456978" y="1360892"/>
                  <a:pt x="1316754" y="1223549"/>
                  <a:pt x="1097280" y="1290441"/>
                </a:cubicBezTo>
                <a:cubicBezTo>
                  <a:pt x="877806" y="1357333"/>
                  <a:pt x="766709" y="1276454"/>
                  <a:pt x="594360" y="1290441"/>
                </a:cubicBezTo>
                <a:cubicBezTo>
                  <a:pt x="422011" y="1304428"/>
                  <a:pt x="150410" y="1287358"/>
                  <a:pt x="0" y="1290441"/>
                </a:cubicBezTo>
                <a:cubicBezTo>
                  <a:pt x="-22868" y="1168497"/>
                  <a:pt x="17472" y="995486"/>
                  <a:pt x="0" y="834485"/>
                </a:cubicBezTo>
                <a:cubicBezTo>
                  <a:pt x="-17472" y="673484"/>
                  <a:pt x="34450" y="631570"/>
                  <a:pt x="0" y="443051"/>
                </a:cubicBezTo>
                <a:cubicBezTo>
                  <a:pt x="-34450" y="254532"/>
                  <a:pt x="45641" y="113387"/>
                  <a:pt x="0" y="0"/>
                </a:cubicBezTo>
                <a:close/>
              </a:path>
              <a:path w="2286000" h="1290441" stroke="0" extrusionOk="0">
                <a:moveTo>
                  <a:pt x="0" y="0"/>
                </a:moveTo>
                <a:cubicBezTo>
                  <a:pt x="130919" y="-33406"/>
                  <a:pt x="280384" y="40201"/>
                  <a:pt x="525780" y="0"/>
                </a:cubicBezTo>
                <a:cubicBezTo>
                  <a:pt x="771176" y="-40201"/>
                  <a:pt x="894826" y="43715"/>
                  <a:pt x="1143000" y="0"/>
                </a:cubicBezTo>
                <a:cubicBezTo>
                  <a:pt x="1391174" y="-43715"/>
                  <a:pt x="1547604" y="65379"/>
                  <a:pt x="1691640" y="0"/>
                </a:cubicBezTo>
                <a:cubicBezTo>
                  <a:pt x="1835676" y="-65379"/>
                  <a:pt x="2112257" y="9609"/>
                  <a:pt x="2286000" y="0"/>
                </a:cubicBezTo>
                <a:cubicBezTo>
                  <a:pt x="2329826" y="138703"/>
                  <a:pt x="2239566" y="261500"/>
                  <a:pt x="2286000" y="404338"/>
                </a:cubicBezTo>
                <a:cubicBezTo>
                  <a:pt x="2332434" y="547176"/>
                  <a:pt x="2266898" y="627725"/>
                  <a:pt x="2286000" y="821581"/>
                </a:cubicBezTo>
                <a:cubicBezTo>
                  <a:pt x="2305102" y="1015437"/>
                  <a:pt x="2267191" y="1077523"/>
                  <a:pt x="2286000" y="1290441"/>
                </a:cubicBezTo>
                <a:cubicBezTo>
                  <a:pt x="2123055" y="1291443"/>
                  <a:pt x="1965842" y="1227413"/>
                  <a:pt x="1714500" y="1290441"/>
                </a:cubicBezTo>
                <a:cubicBezTo>
                  <a:pt x="1463158" y="1353469"/>
                  <a:pt x="1383473" y="1231749"/>
                  <a:pt x="1165860" y="1290441"/>
                </a:cubicBezTo>
                <a:cubicBezTo>
                  <a:pt x="948247" y="1349133"/>
                  <a:pt x="760349" y="1245995"/>
                  <a:pt x="640080" y="1290441"/>
                </a:cubicBezTo>
                <a:cubicBezTo>
                  <a:pt x="519811" y="1334887"/>
                  <a:pt x="228403" y="1254017"/>
                  <a:pt x="0" y="1290441"/>
                </a:cubicBezTo>
                <a:cubicBezTo>
                  <a:pt x="-1930" y="1168045"/>
                  <a:pt x="35068" y="1090040"/>
                  <a:pt x="0" y="899007"/>
                </a:cubicBezTo>
                <a:cubicBezTo>
                  <a:pt x="-35068" y="707974"/>
                  <a:pt x="18517" y="664079"/>
                  <a:pt x="0" y="443051"/>
                </a:cubicBezTo>
                <a:cubicBezTo>
                  <a:pt x="-18517" y="222023"/>
                  <a:pt x="36640" y="199400"/>
                  <a:pt x="0" y="0"/>
                </a:cubicBezTo>
                <a:close/>
              </a:path>
            </a:pathLst>
          </a:custGeom>
          <a:solidFill>
            <a:schemeClr val="accent6">
              <a:lumMod val="20000"/>
              <a:lumOff val="80000"/>
            </a:schemeClr>
          </a:solidFill>
          <a:ln>
            <a:solidFill>
              <a:schemeClr val="tx1"/>
            </a:solidFill>
            <a:extLst>
              <a:ext uri="{C807C97D-BFC1-408E-A445-0C87EB9F89A2}">
                <ask:lineSketchStyleProps xmlns="" xmlns:ask="http://schemas.microsoft.com/office/drawing/2018/sketchyshapes" sd="357050192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rPr>
              <a:t>Quần</a:t>
            </a:r>
            <a:endParaRPr lang="en-US" sz="4400" dirty="0">
              <a:solidFill>
                <a:schemeClr val="tx1"/>
              </a:solidFill>
              <a:latin typeface="+mj-lt"/>
            </a:endParaRPr>
          </a:p>
        </p:txBody>
      </p:sp>
      <p:sp>
        <p:nvSpPr>
          <p:cNvPr id="12" name="Rectangle 11">
            <a:extLst>
              <a:ext uri="{FF2B5EF4-FFF2-40B4-BE49-F238E27FC236}">
                <a16:creationId xmlns:a16="http://schemas.microsoft.com/office/drawing/2014/main" id="{74FF5F3C-6939-74E2-86C3-7E609D5EF890}"/>
              </a:ext>
            </a:extLst>
          </p:cNvPr>
          <p:cNvSpPr/>
          <p:nvPr/>
        </p:nvSpPr>
        <p:spPr>
          <a:xfrm>
            <a:off x="7393259" y="4135661"/>
            <a:ext cx="2286000" cy="1290441"/>
          </a:xfrm>
          <a:custGeom>
            <a:avLst/>
            <a:gdLst>
              <a:gd name="connsiteX0" fmla="*/ 0 w 2286000"/>
              <a:gd name="connsiteY0" fmla="*/ 0 h 1290441"/>
              <a:gd name="connsiteX1" fmla="*/ 502920 w 2286000"/>
              <a:gd name="connsiteY1" fmla="*/ 0 h 1290441"/>
              <a:gd name="connsiteX2" fmla="*/ 1074420 w 2286000"/>
              <a:gd name="connsiteY2" fmla="*/ 0 h 1290441"/>
              <a:gd name="connsiteX3" fmla="*/ 1668780 w 2286000"/>
              <a:gd name="connsiteY3" fmla="*/ 0 h 1290441"/>
              <a:gd name="connsiteX4" fmla="*/ 2286000 w 2286000"/>
              <a:gd name="connsiteY4" fmla="*/ 0 h 1290441"/>
              <a:gd name="connsiteX5" fmla="*/ 2286000 w 2286000"/>
              <a:gd name="connsiteY5" fmla="*/ 455956 h 1290441"/>
              <a:gd name="connsiteX6" fmla="*/ 2286000 w 2286000"/>
              <a:gd name="connsiteY6" fmla="*/ 886103 h 1290441"/>
              <a:gd name="connsiteX7" fmla="*/ 2286000 w 2286000"/>
              <a:gd name="connsiteY7" fmla="*/ 1290441 h 1290441"/>
              <a:gd name="connsiteX8" fmla="*/ 1691640 w 2286000"/>
              <a:gd name="connsiteY8" fmla="*/ 1290441 h 1290441"/>
              <a:gd name="connsiteX9" fmla="*/ 1097280 w 2286000"/>
              <a:gd name="connsiteY9" fmla="*/ 1290441 h 1290441"/>
              <a:gd name="connsiteX10" fmla="*/ 594360 w 2286000"/>
              <a:gd name="connsiteY10" fmla="*/ 1290441 h 1290441"/>
              <a:gd name="connsiteX11" fmla="*/ 0 w 2286000"/>
              <a:gd name="connsiteY11" fmla="*/ 1290441 h 1290441"/>
              <a:gd name="connsiteX12" fmla="*/ 0 w 2286000"/>
              <a:gd name="connsiteY12" fmla="*/ 834485 h 1290441"/>
              <a:gd name="connsiteX13" fmla="*/ 0 w 2286000"/>
              <a:gd name="connsiteY13" fmla="*/ 443051 h 1290441"/>
              <a:gd name="connsiteX14" fmla="*/ 0 w 2286000"/>
              <a:gd name="connsiteY14" fmla="*/ 0 h 12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290441" fill="none" extrusionOk="0">
                <a:moveTo>
                  <a:pt x="0" y="0"/>
                </a:moveTo>
                <a:cubicBezTo>
                  <a:pt x="142721" y="-25740"/>
                  <a:pt x="271351" y="49047"/>
                  <a:pt x="502920" y="0"/>
                </a:cubicBezTo>
                <a:cubicBezTo>
                  <a:pt x="734489" y="-49047"/>
                  <a:pt x="869795" y="60667"/>
                  <a:pt x="1074420" y="0"/>
                </a:cubicBezTo>
                <a:cubicBezTo>
                  <a:pt x="1279045" y="-60667"/>
                  <a:pt x="1392807" y="46024"/>
                  <a:pt x="1668780" y="0"/>
                </a:cubicBezTo>
                <a:cubicBezTo>
                  <a:pt x="1944753" y="-46024"/>
                  <a:pt x="2074714" y="65445"/>
                  <a:pt x="2286000" y="0"/>
                </a:cubicBezTo>
                <a:cubicBezTo>
                  <a:pt x="2336249" y="138280"/>
                  <a:pt x="2257243" y="348862"/>
                  <a:pt x="2286000" y="455956"/>
                </a:cubicBezTo>
                <a:cubicBezTo>
                  <a:pt x="2314757" y="563050"/>
                  <a:pt x="2272063" y="731425"/>
                  <a:pt x="2286000" y="886103"/>
                </a:cubicBezTo>
                <a:cubicBezTo>
                  <a:pt x="2299937" y="1040781"/>
                  <a:pt x="2240276" y="1089071"/>
                  <a:pt x="2286000" y="1290441"/>
                </a:cubicBezTo>
                <a:cubicBezTo>
                  <a:pt x="2013755" y="1353163"/>
                  <a:pt x="1926302" y="1219990"/>
                  <a:pt x="1691640" y="1290441"/>
                </a:cubicBezTo>
                <a:cubicBezTo>
                  <a:pt x="1456978" y="1360892"/>
                  <a:pt x="1316754" y="1223549"/>
                  <a:pt x="1097280" y="1290441"/>
                </a:cubicBezTo>
                <a:cubicBezTo>
                  <a:pt x="877806" y="1357333"/>
                  <a:pt x="766709" y="1276454"/>
                  <a:pt x="594360" y="1290441"/>
                </a:cubicBezTo>
                <a:cubicBezTo>
                  <a:pt x="422011" y="1304428"/>
                  <a:pt x="150410" y="1287358"/>
                  <a:pt x="0" y="1290441"/>
                </a:cubicBezTo>
                <a:cubicBezTo>
                  <a:pt x="-22868" y="1168497"/>
                  <a:pt x="17472" y="995486"/>
                  <a:pt x="0" y="834485"/>
                </a:cubicBezTo>
                <a:cubicBezTo>
                  <a:pt x="-17472" y="673484"/>
                  <a:pt x="34450" y="631570"/>
                  <a:pt x="0" y="443051"/>
                </a:cubicBezTo>
                <a:cubicBezTo>
                  <a:pt x="-34450" y="254532"/>
                  <a:pt x="45641" y="113387"/>
                  <a:pt x="0" y="0"/>
                </a:cubicBezTo>
                <a:close/>
              </a:path>
              <a:path w="2286000" h="1290441" stroke="0" extrusionOk="0">
                <a:moveTo>
                  <a:pt x="0" y="0"/>
                </a:moveTo>
                <a:cubicBezTo>
                  <a:pt x="130919" y="-33406"/>
                  <a:pt x="280384" y="40201"/>
                  <a:pt x="525780" y="0"/>
                </a:cubicBezTo>
                <a:cubicBezTo>
                  <a:pt x="771176" y="-40201"/>
                  <a:pt x="894826" y="43715"/>
                  <a:pt x="1143000" y="0"/>
                </a:cubicBezTo>
                <a:cubicBezTo>
                  <a:pt x="1391174" y="-43715"/>
                  <a:pt x="1547604" y="65379"/>
                  <a:pt x="1691640" y="0"/>
                </a:cubicBezTo>
                <a:cubicBezTo>
                  <a:pt x="1835676" y="-65379"/>
                  <a:pt x="2112257" y="9609"/>
                  <a:pt x="2286000" y="0"/>
                </a:cubicBezTo>
                <a:cubicBezTo>
                  <a:pt x="2329826" y="138703"/>
                  <a:pt x="2239566" y="261500"/>
                  <a:pt x="2286000" y="404338"/>
                </a:cubicBezTo>
                <a:cubicBezTo>
                  <a:pt x="2332434" y="547176"/>
                  <a:pt x="2266898" y="627725"/>
                  <a:pt x="2286000" y="821581"/>
                </a:cubicBezTo>
                <a:cubicBezTo>
                  <a:pt x="2305102" y="1015437"/>
                  <a:pt x="2267191" y="1077523"/>
                  <a:pt x="2286000" y="1290441"/>
                </a:cubicBezTo>
                <a:cubicBezTo>
                  <a:pt x="2123055" y="1291443"/>
                  <a:pt x="1965842" y="1227413"/>
                  <a:pt x="1714500" y="1290441"/>
                </a:cubicBezTo>
                <a:cubicBezTo>
                  <a:pt x="1463158" y="1353469"/>
                  <a:pt x="1383473" y="1231749"/>
                  <a:pt x="1165860" y="1290441"/>
                </a:cubicBezTo>
                <a:cubicBezTo>
                  <a:pt x="948247" y="1349133"/>
                  <a:pt x="760349" y="1245995"/>
                  <a:pt x="640080" y="1290441"/>
                </a:cubicBezTo>
                <a:cubicBezTo>
                  <a:pt x="519811" y="1334887"/>
                  <a:pt x="228403" y="1254017"/>
                  <a:pt x="0" y="1290441"/>
                </a:cubicBezTo>
                <a:cubicBezTo>
                  <a:pt x="-1930" y="1168045"/>
                  <a:pt x="35068" y="1090040"/>
                  <a:pt x="0" y="899007"/>
                </a:cubicBezTo>
                <a:cubicBezTo>
                  <a:pt x="-35068" y="707974"/>
                  <a:pt x="18517" y="664079"/>
                  <a:pt x="0" y="443051"/>
                </a:cubicBezTo>
                <a:cubicBezTo>
                  <a:pt x="-18517" y="222023"/>
                  <a:pt x="36640" y="199400"/>
                  <a:pt x="0" y="0"/>
                </a:cubicBezTo>
                <a:close/>
              </a:path>
            </a:pathLst>
          </a:custGeom>
          <a:solidFill>
            <a:schemeClr val="accent6">
              <a:lumMod val="20000"/>
              <a:lumOff val="80000"/>
            </a:schemeClr>
          </a:solidFill>
          <a:ln>
            <a:solidFill>
              <a:schemeClr val="tx1"/>
            </a:solidFill>
            <a:extLst>
              <a:ext uri="{C807C97D-BFC1-408E-A445-0C87EB9F89A2}">
                <ask:lineSketchStyleProps xmlns="" xmlns:ask="http://schemas.microsoft.com/office/drawing/2018/sketchyshapes" sd="357050192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rPr>
              <a:t>Tóc giả</a:t>
            </a:r>
            <a:endParaRPr lang="en-US" sz="4400" dirty="0">
              <a:solidFill>
                <a:schemeClr val="tx1"/>
              </a:solidFill>
              <a:latin typeface="+mj-lt"/>
            </a:endParaRPr>
          </a:p>
        </p:txBody>
      </p:sp>
      <p:sp>
        <p:nvSpPr>
          <p:cNvPr id="13" name="Google Shape;898;p45">
            <a:extLst>
              <a:ext uri="{FF2B5EF4-FFF2-40B4-BE49-F238E27FC236}">
                <a16:creationId xmlns:a16="http://schemas.microsoft.com/office/drawing/2014/main" id="{7CF8D05B-873D-6202-B573-DDA8A783787E}"/>
              </a:ext>
            </a:extLst>
          </p:cNvPr>
          <p:cNvSpPr txBox="1">
            <a:spLocks/>
          </p:cNvSpPr>
          <p:nvPr/>
        </p:nvSpPr>
        <p:spPr>
          <a:xfrm>
            <a:off x="842896" y="5962555"/>
            <a:ext cx="9204857"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Tức cười, lố lăng</a:t>
            </a:r>
            <a:endParaRPr lang="vi-VN" sz="4400" b="1" kern="0" noProof="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898;p45">
            <a:extLst>
              <a:ext uri="{FF2B5EF4-FFF2-40B4-BE49-F238E27FC236}">
                <a16:creationId xmlns:a16="http://schemas.microsoft.com/office/drawing/2014/main" id="{785A4125-F773-CF7F-1F44-AC59E15B9117}"/>
              </a:ext>
            </a:extLst>
          </p:cNvPr>
          <p:cNvSpPr txBox="1">
            <a:spLocks/>
          </p:cNvSpPr>
          <p:nvPr/>
        </p:nvSpPr>
        <p:spPr>
          <a:xfrm>
            <a:off x="830196" y="6927755"/>
            <a:ext cx="11057004"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Sự thấp kém về thẩm mĩ, thiếu hiểu biết</a:t>
            </a:r>
            <a:endParaRPr lang="vi-VN" sz="4400" b="1" kern="0" noProof="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Google Shape;898;p45">
            <a:extLst>
              <a:ext uri="{FF2B5EF4-FFF2-40B4-BE49-F238E27FC236}">
                <a16:creationId xmlns:a16="http://schemas.microsoft.com/office/drawing/2014/main" id="{8D002EFD-A184-B919-A88C-AD47FF7EC826}"/>
              </a:ext>
            </a:extLst>
          </p:cNvPr>
          <p:cNvSpPr txBox="1">
            <a:spLocks/>
          </p:cNvSpPr>
          <p:nvPr/>
        </p:nvSpPr>
        <p:spPr>
          <a:xfrm>
            <a:off x="830196" y="7892955"/>
            <a:ext cx="11819004"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vi-VN"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Hám danh đến mức lóa mắt, mù quáng, mê muội, không nhận ra được thật giả, thích những lời tâng bốc, tự huyễn hoặc về mình</a:t>
            </a:r>
            <a:endParaRPr lang="vi-VN" sz="4400" b="1" kern="0" noProof="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170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 name="Google Shape;898;p45">
            <a:extLst>
              <a:ext uri="{FF2B5EF4-FFF2-40B4-BE49-F238E27FC236}">
                <a16:creationId xmlns:a16="http://schemas.microsoft.com/office/drawing/2014/main" id="{F72C92FB-B865-C8D2-3348-D1AF48E51C14}"/>
              </a:ext>
            </a:extLst>
          </p:cNvPr>
          <p:cNvSpPr txBox="1">
            <a:spLocks/>
          </p:cNvSpPr>
          <p:nvPr/>
        </p:nvSpPr>
        <p:spPr>
          <a:xfrm>
            <a:off x="1234084" y="3118034"/>
            <a:ext cx="15819831" cy="15682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latin typeface="Times New Roman" panose="02020603050405020304" pitchFamily="18" charset="0"/>
                <a:ea typeface="Cambria" panose="02040503050406030204" pitchFamily="18" charset="0"/>
                <a:cs typeface="Times New Roman" panose="02020603050405020304" pitchFamily="18" charset="0"/>
              </a:rPr>
              <a:t>+ Trong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xứng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việc</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6FF2D53F-CCD9-E183-CDDE-05EE7D39709D}"/>
              </a:ext>
            </a:extLst>
          </p:cNvPr>
          <p:cNvSpPr/>
          <p:nvPr/>
        </p:nvSpPr>
        <p:spPr>
          <a:xfrm>
            <a:off x="972251" y="4991100"/>
            <a:ext cx="6876349" cy="15682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bít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giày</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endParaRPr lang="en-US" sz="4400" kern="0" dirty="0">
              <a:solidFill>
                <a:schemeClr val="tx1"/>
              </a:solidFill>
              <a:latin typeface="+mj-lt"/>
              <a:ea typeface="Cambria" panose="02040503050406030204" pitchFamily="18" charset="0"/>
              <a:sym typeface="Arial"/>
            </a:endParaRPr>
          </a:p>
        </p:txBody>
      </p:sp>
      <p:sp>
        <p:nvSpPr>
          <p:cNvPr id="7" name="Rectangle 6">
            <a:extLst>
              <a:ext uri="{FF2B5EF4-FFF2-40B4-BE49-F238E27FC236}">
                <a16:creationId xmlns:a16="http://schemas.microsoft.com/office/drawing/2014/main" id="{F11198D5-012A-B785-2F49-6EB87A53F1E8}"/>
              </a:ext>
            </a:extLst>
          </p:cNvPr>
          <p:cNvSpPr/>
          <p:nvPr/>
        </p:nvSpPr>
        <p:spPr>
          <a:xfrm>
            <a:off x="9753600" y="4991100"/>
            <a:ext cx="7562149" cy="15682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tài</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thiên</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hạ</a:t>
            </a:r>
            <a:endParaRPr lang="en-US" sz="4400" kern="0" dirty="0">
              <a:solidFill>
                <a:schemeClr val="tx1"/>
              </a:solidFill>
              <a:latin typeface="+mj-lt"/>
              <a:ea typeface="Cambria" panose="02040503050406030204" pitchFamily="18" charset="0"/>
              <a:sym typeface="Arial"/>
            </a:endParaRPr>
          </a:p>
        </p:txBody>
      </p:sp>
      <p:sp>
        <p:nvSpPr>
          <p:cNvPr id="8" name="Rectangle 7">
            <a:extLst>
              <a:ext uri="{FF2B5EF4-FFF2-40B4-BE49-F238E27FC236}">
                <a16:creationId xmlns:a16="http://schemas.microsoft.com/office/drawing/2014/main" id="{BC4F2D6B-AE99-9CA8-9777-8C154A9A5AB6}"/>
              </a:ext>
            </a:extLst>
          </p:cNvPr>
          <p:cNvSpPr/>
          <p:nvPr/>
        </p:nvSpPr>
        <p:spPr>
          <a:xfrm>
            <a:off x="972251" y="6721567"/>
            <a:ext cx="6876349" cy="7841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kern="0" dirty="0">
              <a:solidFill>
                <a:schemeClr val="tx1"/>
              </a:solidFill>
              <a:latin typeface="+mj-lt"/>
              <a:ea typeface="Cambria" panose="02040503050406030204" pitchFamily="18" charset="0"/>
              <a:sym typeface="Arial"/>
            </a:endParaRPr>
          </a:p>
        </p:txBody>
      </p:sp>
      <p:sp>
        <p:nvSpPr>
          <p:cNvPr id="9" name="Rectangle 8">
            <a:extLst>
              <a:ext uri="{FF2B5EF4-FFF2-40B4-BE49-F238E27FC236}">
                <a16:creationId xmlns:a16="http://schemas.microsoft.com/office/drawing/2014/main" id="{F97BACD7-B439-3181-3A31-5D9140326D77}"/>
              </a:ext>
            </a:extLst>
          </p:cNvPr>
          <p:cNvSpPr/>
          <p:nvPr/>
        </p:nvSpPr>
        <p:spPr>
          <a:xfrm>
            <a:off x="9753600" y="6721567"/>
            <a:ext cx="7562149" cy="7841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đẹp</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đình</a:t>
            </a:r>
            <a:endParaRPr lang="en-US" sz="4400" kern="0" dirty="0">
              <a:solidFill>
                <a:schemeClr val="tx1"/>
              </a:solidFill>
              <a:latin typeface="+mj-lt"/>
              <a:ea typeface="Cambria" panose="02040503050406030204" pitchFamily="18" charset="0"/>
              <a:sym typeface="Arial"/>
            </a:endParaRPr>
          </a:p>
        </p:txBody>
      </p:sp>
      <p:sp>
        <p:nvSpPr>
          <p:cNvPr id="10" name="Rectangle 9">
            <a:extLst>
              <a:ext uri="{FF2B5EF4-FFF2-40B4-BE49-F238E27FC236}">
                <a16:creationId xmlns:a16="http://schemas.microsoft.com/office/drawing/2014/main" id="{F30738E9-408F-D273-489A-E39114B457C9}"/>
              </a:ext>
            </a:extLst>
          </p:cNvPr>
          <p:cNvSpPr/>
          <p:nvPr/>
        </p:nvSpPr>
        <p:spPr>
          <a:xfrm>
            <a:off x="972251" y="7725575"/>
            <a:ext cx="6876349" cy="160892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cởi</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tuột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quần</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cộc</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lột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ngắn</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mực</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nhạc</a:t>
            </a:r>
            <a:endParaRPr lang="en-US" sz="4400" kern="0" dirty="0">
              <a:solidFill>
                <a:schemeClr val="tx1"/>
              </a:solidFill>
              <a:latin typeface="+mj-lt"/>
              <a:ea typeface="Cambria" panose="02040503050406030204" pitchFamily="18" charset="0"/>
              <a:sym typeface="Arial"/>
            </a:endParaRPr>
          </a:p>
        </p:txBody>
      </p:sp>
      <p:sp>
        <p:nvSpPr>
          <p:cNvPr id="11" name="Rectangle 10">
            <a:extLst>
              <a:ext uri="{FF2B5EF4-FFF2-40B4-BE49-F238E27FC236}">
                <a16:creationId xmlns:a16="http://schemas.microsoft.com/office/drawing/2014/main" id="{4116BF6F-5B2E-37A7-78A2-39EBFE1A8094}"/>
              </a:ext>
            </a:extLst>
          </p:cNvPr>
          <p:cNvSpPr/>
          <p:nvPr/>
        </p:nvSpPr>
        <p:spPr>
          <a:xfrm>
            <a:off x="9753600" y="7725575"/>
            <a:ext cx="7562149" cy="15896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phái</a:t>
            </a:r>
            <a:endParaRPr lang="en-US" sz="4400" kern="0" dirty="0">
              <a:solidFill>
                <a:schemeClr val="tx1"/>
              </a:solidFill>
              <a:latin typeface="+mj-lt"/>
              <a:ea typeface="Cambria" panose="02040503050406030204" pitchFamily="18" charset="0"/>
              <a:sym typeface="Arial"/>
            </a:endParaRPr>
          </a:p>
        </p:txBody>
      </p:sp>
      <p:grpSp>
        <p:nvGrpSpPr>
          <p:cNvPr id="14" name="Group 13">
            <a:extLst>
              <a:ext uri="{FF2B5EF4-FFF2-40B4-BE49-F238E27FC236}">
                <a16:creationId xmlns:a16="http://schemas.microsoft.com/office/drawing/2014/main" id="{69051D2F-19C4-176D-8543-3FD361DA72FC}"/>
              </a:ext>
            </a:extLst>
          </p:cNvPr>
          <p:cNvGrpSpPr/>
          <p:nvPr/>
        </p:nvGrpSpPr>
        <p:grpSpPr>
          <a:xfrm>
            <a:off x="7823200" y="6286500"/>
            <a:ext cx="1854200" cy="1329137"/>
            <a:chOff x="7823200" y="5448300"/>
            <a:chExt cx="1854200" cy="1329137"/>
          </a:xfrm>
        </p:grpSpPr>
        <p:sp>
          <p:nvSpPr>
            <p:cNvPr id="12" name="Arrow: Right 11">
              <a:extLst>
                <a:ext uri="{FF2B5EF4-FFF2-40B4-BE49-F238E27FC236}">
                  <a16:creationId xmlns:a16="http://schemas.microsoft.com/office/drawing/2014/main" id="{FEA44D35-6BD1-58EE-AAC5-70B20EE8C299}"/>
                </a:ext>
              </a:extLst>
            </p:cNvPr>
            <p:cNvSpPr/>
            <p:nvPr/>
          </p:nvSpPr>
          <p:spPr>
            <a:xfrm>
              <a:off x="8229600" y="5448300"/>
              <a:ext cx="1447800" cy="990601"/>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4868291-768B-52F7-A237-374BDB6038F1}"/>
                </a:ext>
              </a:extLst>
            </p:cNvPr>
            <p:cNvSpPr/>
            <p:nvPr/>
          </p:nvSpPr>
          <p:spPr>
            <a:xfrm flipH="1">
              <a:off x="7823200" y="5786836"/>
              <a:ext cx="1447800" cy="990601"/>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Google Shape;898;p45">
            <a:extLst>
              <a:ext uri="{FF2B5EF4-FFF2-40B4-BE49-F238E27FC236}">
                <a16:creationId xmlns:a16="http://schemas.microsoft.com/office/drawing/2014/main" id="{96EC2A19-8608-F8A6-E60E-13E866F215C2}"/>
              </a:ext>
            </a:extLst>
          </p:cNvPr>
          <p:cNvSpPr txBox="1">
            <a:spLocks/>
          </p:cNvSpPr>
          <p:nvPr/>
        </p:nvSpPr>
        <p:spPr>
          <a:xfrm>
            <a:off x="1361084" y="2199271"/>
            <a:ext cx="15819831" cy="8530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nghịch</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9882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4BE8E17-0584-3CCE-A353-7C8CE0E41417}"/>
              </a:ext>
            </a:extLst>
          </p:cNvPr>
          <p:cNvSpPr txBox="1">
            <a:spLocks/>
          </p:cNvSpPr>
          <p:nvPr/>
        </p:nvSpPr>
        <p:spPr>
          <a:xfrm>
            <a:off x="1443604" y="421658"/>
            <a:ext cx="15404395" cy="120851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id="{4BA0CBDA-6825-DD9A-55B7-CD4C1D7006AF}"/>
              </a:ext>
            </a:extLst>
          </p:cNvPr>
          <p:cNvSpPr txBox="1">
            <a:spLocks/>
          </p:cNvSpPr>
          <p:nvPr/>
        </p:nvSpPr>
        <p:spPr>
          <a:xfrm>
            <a:off x="906862" y="1257299"/>
            <a:ext cx="3390638" cy="10451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Google Shape;898;p45">
            <a:extLst>
              <a:ext uri="{FF2B5EF4-FFF2-40B4-BE49-F238E27FC236}">
                <a16:creationId xmlns:a16="http://schemas.microsoft.com/office/drawing/2014/main" id="{1B9D388D-2035-DD97-25CD-2304CC04F402}"/>
              </a:ext>
            </a:extLst>
          </p:cNvPr>
          <p:cNvSpPr txBox="1">
            <a:spLocks/>
          </p:cNvSpPr>
          <p:nvPr/>
        </p:nvSpPr>
        <p:spPr>
          <a:xfrm>
            <a:off x="1237785" y="3118034"/>
            <a:ext cx="15816130" cy="16546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a:latin typeface="Times New Roman" panose="02020603050405020304" pitchFamily="18" charset="0"/>
                <a:ea typeface="Cambria" panose="02040503050406030204" pitchFamily="18" charset="0"/>
                <a:cs typeface="Times New Roman" panose="02020603050405020304" pitchFamily="18" charset="0"/>
              </a:rPr>
              <a:t>+ Trong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may </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Google Shape;898;p45">
            <a:extLst>
              <a:ext uri="{FF2B5EF4-FFF2-40B4-BE49-F238E27FC236}">
                <a16:creationId xmlns:a16="http://schemas.microsoft.com/office/drawing/2014/main" id="{2874ADCF-5044-F846-DD28-B1201703317F}"/>
              </a:ext>
            </a:extLst>
          </p:cNvPr>
          <p:cNvSpPr txBox="1">
            <a:spLocks/>
          </p:cNvSpPr>
          <p:nvPr/>
        </p:nvSpPr>
        <p:spPr>
          <a:xfrm>
            <a:off x="1364785" y="2199271"/>
            <a:ext cx="15816130" cy="9001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nghịch</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60926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8;p45">
            <a:extLst>
              <a:ext uri="{FF2B5EF4-FFF2-40B4-BE49-F238E27FC236}">
                <a16:creationId xmlns:a16="http://schemas.microsoft.com/office/drawing/2014/main" id="{7E1B73C6-53B1-CB15-A0B7-A0A58D6CEDBA}"/>
              </a:ext>
            </a:extLst>
          </p:cNvPr>
          <p:cNvSpPr txBox="1">
            <a:spLocks/>
          </p:cNvSpPr>
          <p:nvPr/>
        </p:nvSpPr>
        <p:spPr>
          <a:xfrm>
            <a:off x="457200" y="342900"/>
            <a:ext cx="17373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sau</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Freeform 3">
            <a:extLst>
              <a:ext uri="{FF2B5EF4-FFF2-40B4-BE49-F238E27FC236}">
                <a16:creationId xmlns:a16="http://schemas.microsoft.com/office/drawing/2014/main" id="{9F6A49ED-D087-AF9B-069B-4020A3029CF3}"/>
              </a:ext>
            </a:extLst>
          </p:cNvPr>
          <p:cNvSpPr/>
          <p:nvPr/>
        </p:nvSpPr>
        <p:spPr>
          <a:xfrm>
            <a:off x="5334000" y="5753100"/>
            <a:ext cx="6477000" cy="4762500"/>
          </a:xfrm>
          <a:custGeom>
            <a:avLst/>
            <a:gdLst/>
            <a:ahLst/>
            <a:cxnLst/>
            <a:rect l="l" t="t" r="r" b="b"/>
            <a:pathLst>
              <a:path w="7910130" h="5261956">
                <a:moveTo>
                  <a:pt x="0" y="0"/>
                </a:moveTo>
                <a:lnTo>
                  <a:pt x="7910130" y="0"/>
                </a:lnTo>
                <a:lnTo>
                  <a:pt x="7910130" y="5261956"/>
                </a:lnTo>
                <a:lnTo>
                  <a:pt x="0" y="5261956"/>
                </a:lnTo>
                <a:lnTo>
                  <a:pt x="0" y="0"/>
                </a:lnTo>
                <a:close/>
              </a:path>
            </a:pathLst>
          </a:custGeom>
          <a:blipFill>
            <a:blip r:embed="rId3"/>
            <a:stretch>
              <a:fillRect/>
            </a:stretch>
          </a:blipFill>
        </p:spPr>
      </p:sp>
      <p:sp>
        <p:nvSpPr>
          <p:cNvPr id="4" name="Freeform 2">
            <a:extLst>
              <a:ext uri="{FF2B5EF4-FFF2-40B4-BE49-F238E27FC236}">
                <a16:creationId xmlns:a16="http://schemas.microsoft.com/office/drawing/2014/main" id="{9746F234-26C0-A1A6-1F6A-2F356C4254EC}"/>
              </a:ext>
            </a:extLst>
          </p:cNvPr>
          <p:cNvSpPr/>
          <p:nvPr/>
        </p:nvSpPr>
        <p:spPr>
          <a:xfrm>
            <a:off x="152400" y="5372100"/>
            <a:ext cx="3048000" cy="7811966"/>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4"/>
            <a:stretch>
              <a:fillRect/>
            </a:stretch>
          </a:blipFill>
        </p:spPr>
      </p:sp>
      <p:sp>
        <p:nvSpPr>
          <p:cNvPr id="5" name="Google Shape;898;p45">
            <a:extLst>
              <a:ext uri="{FF2B5EF4-FFF2-40B4-BE49-F238E27FC236}">
                <a16:creationId xmlns:a16="http://schemas.microsoft.com/office/drawing/2014/main" id="{F44D046A-3454-E01B-8617-2850F1133133}"/>
              </a:ext>
            </a:extLst>
          </p:cNvPr>
          <p:cNvSpPr txBox="1">
            <a:spLocks/>
          </p:cNvSpPr>
          <p:nvPr/>
        </p:nvSpPr>
        <p:spPr>
          <a:xfrm>
            <a:off x="457200" y="2644867"/>
            <a:ext cx="4038600" cy="2879633"/>
          </a:xfrm>
          <a:prstGeom prst="rect">
            <a:avLst/>
          </a:prstGeom>
          <a:solidFill>
            <a:schemeClr val="accent6">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Quá</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chật</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khổ</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vô</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cùng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xỏ</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đứt</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mất</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mắt</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Google Shape;898;p45">
            <a:extLst>
              <a:ext uri="{FF2B5EF4-FFF2-40B4-BE49-F238E27FC236}">
                <a16:creationId xmlns:a16="http://schemas.microsoft.com/office/drawing/2014/main" id="{D138660C-EDB5-54BE-3897-220E0FBE3B09}"/>
              </a:ext>
            </a:extLst>
          </p:cNvPr>
          <p:cNvSpPr txBox="1">
            <a:spLocks/>
          </p:cNvSpPr>
          <p:nvPr/>
        </p:nvSpPr>
        <p:spPr>
          <a:xfrm>
            <a:off x="6781800" y="2644867"/>
            <a:ext cx="4038600" cy="2270033"/>
          </a:xfrm>
          <a:prstGeom prst="rect">
            <a:avLst/>
          </a:prstGeom>
          <a:solidFill>
            <a:schemeClr val="accent5">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Rồi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nó</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giãn</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lo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rộng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quá</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ấy</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chứ</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Google Shape;898;p45">
            <a:extLst>
              <a:ext uri="{FF2B5EF4-FFF2-40B4-BE49-F238E27FC236}">
                <a16:creationId xmlns:a16="http://schemas.microsoft.com/office/drawing/2014/main" id="{EC67549D-C2BA-A8E2-1E81-0C9BF1070631}"/>
              </a:ext>
            </a:extLst>
          </p:cNvPr>
          <p:cNvSpPr txBox="1">
            <a:spLocks/>
          </p:cNvSpPr>
          <p:nvPr/>
        </p:nvSpPr>
        <p:spPr>
          <a:xfrm>
            <a:off x="12649200" y="3374933"/>
            <a:ext cx="48260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Cái</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đối</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nghịch</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Google Shape;898;p45">
            <a:extLst>
              <a:ext uri="{FF2B5EF4-FFF2-40B4-BE49-F238E27FC236}">
                <a16:creationId xmlns:a16="http://schemas.microsoft.com/office/drawing/2014/main" id="{8C1D52F1-5069-390C-7383-A60AD1EC7BA6}"/>
              </a:ext>
            </a:extLst>
          </p:cNvPr>
          <p:cNvSpPr txBox="1">
            <a:spLocks/>
          </p:cNvSpPr>
          <p:nvPr/>
        </p:nvSpPr>
        <p:spPr>
          <a:xfrm>
            <a:off x="12649200" y="4489634"/>
            <a:ext cx="48260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kumimoji="0" lang="en-US" sz="4400" b="1" u="none" strike="noStrike" kern="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bất</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tiện</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khó</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chịu</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đôi</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tất</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thật</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mang</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chống</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chế</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phi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endParaRPr kumimoji="0" lang="en-US" sz="4400" b="1"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6491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8;p45">
            <a:extLst>
              <a:ext uri="{FF2B5EF4-FFF2-40B4-BE49-F238E27FC236}">
                <a16:creationId xmlns:a16="http://schemas.microsoft.com/office/drawing/2014/main" id="{7E1B73C6-53B1-CB15-A0B7-A0A58D6CEDBA}"/>
              </a:ext>
            </a:extLst>
          </p:cNvPr>
          <p:cNvSpPr txBox="1">
            <a:spLocks/>
          </p:cNvSpPr>
          <p:nvPr/>
        </p:nvSpPr>
        <p:spPr>
          <a:xfrm>
            <a:off x="457200" y="342900"/>
            <a:ext cx="17373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sau</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Freeform 3">
            <a:extLst>
              <a:ext uri="{FF2B5EF4-FFF2-40B4-BE49-F238E27FC236}">
                <a16:creationId xmlns:a16="http://schemas.microsoft.com/office/drawing/2014/main" id="{9F6A49ED-D087-AF9B-069B-4020A3029CF3}"/>
              </a:ext>
            </a:extLst>
          </p:cNvPr>
          <p:cNvSpPr/>
          <p:nvPr/>
        </p:nvSpPr>
        <p:spPr>
          <a:xfrm>
            <a:off x="5334000" y="5753100"/>
            <a:ext cx="6477000" cy="4762500"/>
          </a:xfrm>
          <a:custGeom>
            <a:avLst/>
            <a:gdLst/>
            <a:ahLst/>
            <a:cxnLst/>
            <a:rect l="l" t="t" r="r" b="b"/>
            <a:pathLst>
              <a:path w="7910130" h="5261956">
                <a:moveTo>
                  <a:pt x="0" y="0"/>
                </a:moveTo>
                <a:lnTo>
                  <a:pt x="7910130" y="0"/>
                </a:lnTo>
                <a:lnTo>
                  <a:pt x="7910130" y="5261956"/>
                </a:lnTo>
                <a:lnTo>
                  <a:pt x="0" y="5261956"/>
                </a:lnTo>
                <a:lnTo>
                  <a:pt x="0" y="0"/>
                </a:lnTo>
                <a:close/>
              </a:path>
            </a:pathLst>
          </a:custGeom>
          <a:blipFill>
            <a:blip r:embed="rId3"/>
            <a:stretch>
              <a:fillRect/>
            </a:stretch>
          </a:blipFill>
        </p:spPr>
      </p:sp>
      <p:sp>
        <p:nvSpPr>
          <p:cNvPr id="4" name="Freeform 2">
            <a:extLst>
              <a:ext uri="{FF2B5EF4-FFF2-40B4-BE49-F238E27FC236}">
                <a16:creationId xmlns:a16="http://schemas.microsoft.com/office/drawing/2014/main" id="{9746F234-26C0-A1A6-1F6A-2F356C4254EC}"/>
              </a:ext>
            </a:extLst>
          </p:cNvPr>
          <p:cNvSpPr/>
          <p:nvPr/>
        </p:nvSpPr>
        <p:spPr>
          <a:xfrm>
            <a:off x="152400" y="5372100"/>
            <a:ext cx="3048000" cy="7811966"/>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4"/>
            <a:stretch>
              <a:fillRect/>
            </a:stretch>
          </a:blipFill>
        </p:spPr>
      </p:sp>
      <p:sp>
        <p:nvSpPr>
          <p:cNvPr id="5" name="Google Shape;898;p45">
            <a:extLst>
              <a:ext uri="{FF2B5EF4-FFF2-40B4-BE49-F238E27FC236}">
                <a16:creationId xmlns:a16="http://schemas.microsoft.com/office/drawing/2014/main" id="{F44D046A-3454-E01B-8617-2850F1133133}"/>
              </a:ext>
            </a:extLst>
          </p:cNvPr>
          <p:cNvSpPr txBox="1">
            <a:spLocks/>
          </p:cNvSpPr>
          <p:nvPr/>
        </p:nvSpPr>
        <p:spPr>
          <a:xfrm>
            <a:off x="457200" y="2492467"/>
            <a:ext cx="4038600" cy="1584234"/>
          </a:xfrm>
          <a:prstGeom prst="rect">
            <a:avLst/>
          </a:prstGeom>
          <a:solidFill>
            <a:schemeClr val="accent6">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đau</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ghê</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gớm</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Google Shape;898;p45">
            <a:extLst>
              <a:ext uri="{FF2B5EF4-FFF2-40B4-BE49-F238E27FC236}">
                <a16:creationId xmlns:a16="http://schemas.microsoft.com/office/drawing/2014/main" id="{D138660C-EDB5-54BE-3897-220E0FBE3B09}"/>
              </a:ext>
            </a:extLst>
          </p:cNvPr>
          <p:cNvSpPr txBox="1">
            <a:spLocks/>
          </p:cNvSpPr>
          <p:nvPr/>
        </p:nvSpPr>
        <p:spPr>
          <a:xfrm>
            <a:off x="6553200" y="2492467"/>
            <a:ext cx="4267200" cy="1431834"/>
          </a:xfrm>
          <a:prstGeom prst="rect">
            <a:avLst/>
          </a:prstGeom>
          <a:solidFill>
            <a:schemeClr val="accent5">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Ngài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thế</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Google Shape;898;p45">
            <a:extLst>
              <a:ext uri="{FF2B5EF4-FFF2-40B4-BE49-F238E27FC236}">
                <a16:creationId xmlns:a16="http://schemas.microsoft.com/office/drawing/2014/main" id="{EC67549D-C2BA-A8E2-1E81-0C9BF1070631}"/>
              </a:ext>
            </a:extLst>
          </p:cNvPr>
          <p:cNvSpPr txBox="1">
            <a:spLocks/>
          </p:cNvSpPr>
          <p:nvPr/>
        </p:nvSpPr>
        <p:spPr>
          <a:xfrm>
            <a:off x="12649200" y="3374933"/>
            <a:ext cx="48260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Cái</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đối</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nghịch</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8" name="Google Shape;898;p45">
            <a:extLst>
              <a:ext uri="{FF2B5EF4-FFF2-40B4-BE49-F238E27FC236}">
                <a16:creationId xmlns:a16="http://schemas.microsoft.com/office/drawing/2014/main" id="{E1073ECD-2DA2-DA08-7508-61B6C922E4D6}"/>
              </a:ext>
            </a:extLst>
          </p:cNvPr>
          <p:cNvSpPr txBox="1">
            <a:spLocks/>
          </p:cNvSpPr>
          <p:nvPr/>
        </p:nvSpPr>
        <p:spPr>
          <a:xfrm>
            <a:off x="12649200" y="4489634"/>
            <a:ext cx="48260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kumimoji="0" lang="en-US" sz="4400" b="1" u="none" strike="noStrike" kern="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khó</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chịu</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chật</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chội</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đôi</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giày</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thật</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giải</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thích</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bác</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hoàn</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toàn</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thật</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đó</a:t>
            </a:r>
            <a:r>
              <a:rPr kumimoji="0" lang="en-US" sz="4400" b="1"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kumimoji="0" lang="en-US" sz="4400" b="1"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1147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8;p45">
            <a:extLst>
              <a:ext uri="{FF2B5EF4-FFF2-40B4-BE49-F238E27FC236}">
                <a16:creationId xmlns:a16="http://schemas.microsoft.com/office/drawing/2014/main" id="{7E1B73C6-53B1-CB15-A0B7-A0A58D6CEDBA}"/>
              </a:ext>
            </a:extLst>
          </p:cNvPr>
          <p:cNvSpPr txBox="1">
            <a:spLocks/>
          </p:cNvSpPr>
          <p:nvPr/>
        </p:nvSpPr>
        <p:spPr>
          <a:xfrm>
            <a:off x="457200" y="342900"/>
            <a:ext cx="17373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sau</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Freeform 3">
            <a:extLst>
              <a:ext uri="{FF2B5EF4-FFF2-40B4-BE49-F238E27FC236}">
                <a16:creationId xmlns:a16="http://schemas.microsoft.com/office/drawing/2014/main" id="{9F6A49ED-D087-AF9B-069B-4020A3029CF3}"/>
              </a:ext>
            </a:extLst>
          </p:cNvPr>
          <p:cNvSpPr/>
          <p:nvPr/>
        </p:nvSpPr>
        <p:spPr>
          <a:xfrm>
            <a:off x="5334000" y="5753100"/>
            <a:ext cx="6477000" cy="4762500"/>
          </a:xfrm>
          <a:custGeom>
            <a:avLst/>
            <a:gdLst/>
            <a:ahLst/>
            <a:cxnLst/>
            <a:rect l="l" t="t" r="r" b="b"/>
            <a:pathLst>
              <a:path w="7910130" h="5261956">
                <a:moveTo>
                  <a:pt x="0" y="0"/>
                </a:moveTo>
                <a:lnTo>
                  <a:pt x="7910130" y="0"/>
                </a:lnTo>
                <a:lnTo>
                  <a:pt x="7910130" y="5261956"/>
                </a:lnTo>
                <a:lnTo>
                  <a:pt x="0" y="5261956"/>
                </a:lnTo>
                <a:lnTo>
                  <a:pt x="0" y="0"/>
                </a:lnTo>
                <a:close/>
              </a:path>
            </a:pathLst>
          </a:custGeom>
          <a:blipFill>
            <a:blip r:embed="rId3"/>
            <a:stretch>
              <a:fillRect/>
            </a:stretch>
          </a:blipFill>
        </p:spPr>
      </p:sp>
      <p:sp>
        <p:nvSpPr>
          <p:cNvPr id="4" name="Freeform 2">
            <a:extLst>
              <a:ext uri="{FF2B5EF4-FFF2-40B4-BE49-F238E27FC236}">
                <a16:creationId xmlns:a16="http://schemas.microsoft.com/office/drawing/2014/main" id="{9746F234-26C0-A1A6-1F6A-2F356C4254EC}"/>
              </a:ext>
            </a:extLst>
          </p:cNvPr>
          <p:cNvSpPr/>
          <p:nvPr/>
        </p:nvSpPr>
        <p:spPr>
          <a:xfrm>
            <a:off x="152400" y="5372100"/>
            <a:ext cx="3048000" cy="7811966"/>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4"/>
            <a:stretch>
              <a:fillRect/>
            </a:stretch>
          </a:blipFill>
        </p:spPr>
      </p:sp>
      <p:sp>
        <p:nvSpPr>
          <p:cNvPr id="5" name="Google Shape;898;p45">
            <a:extLst>
              <a:ext uri="{FF2B5EF4-FFF2-40B4-BE49-F238E27FC236}">
                <a16:creationId xmlns:a16="http://schemas.microsoft.com/office/drawing/2014/main" id="{F44D046A-3454-E01B-8617-2850F1133133}"/>
              </a:ext>
            </a:extLst>
          </p:cNvPr>
          <p:cNvSpPr txBox="1">
            <a:spLocks/>
          </p:cNvSpPr>
          <p:nvPr/>
        </p:nvSpPr>
        <p:spPr>
          <a:xfrm>
            <a:off x="431800" y="3483068"/>
            <a:ext cx="4038600" cy="882466"/>
          </a:xfrm>
          <a:prstGeom prst="rect">
            <a:avLst/>
          </a:prstGeom>
          <a:solidFill>
            <a:schemeClr val="accent6">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noProof="0" dirty="0">
                <a:latin typeface="Times New Roman" panose="02020603050405020304" pitchFamily="18" charset="0"/>
                <a:ea typeface="Cambria" panose="02040503050406030204" pitchFamily="18" charset="0"/>
                <a:cs typeface="Times New Roman" panose="02020603050405020304" pitchFamily="18" charset="0"/>
              </a:rPr>
              <a:t>May </a:t>
            </a:r>
            <a:r>
              <a:rPr lang="en-US" sz="4400" i="1" kern="0" noProof="0" dirty="0" err="1">
                <a:latin typeface="Times New Roman" panose="02020603050405020304" pitchFamily="18" charset="0"/>
                <a:ea typeface="Cambria" panose="02040503050406030204" pitchFamily="18" charset="0"/>
                <a:cs typeface="Times New Roman" panose="02020603050405020304" pitchFamily="18" charset="0"/>
              </a:rPr>
              <a:t>hoa</a:t>
            </a:r>
            <a:r>
              <a:rPr lang="en-US" sz="4400" i="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noProof="0" dirty="0" err="1">
                <a:latin typeface="Times New Roman" panose="02020603050405020304" pitchFamily="18" charset="0"/>
                <a:ea typeface="Cambria" panose="02040503050406030204" pitchFamily="18" charset="0"/>
                <a:cs typeface="Times New Roman" panose="02020603050405020304" pitchFamily="18" charset="0"/>
              </a:rPr>
              <a:t>ngược</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Google Shape;898;p45">
            <a:extLst>
              <a:ext uri="{FF2B5EF4-FFF2-40B4-BE49-F238E27FC236}">
                <a16:creationId xmlns:a16="http://schemas.microsoft.com/office/drawing/2014/main" id="{D138660C-EDB5-54BE-3897-220E0FBE3B09}"/>
              </a:ext>
            </a:extLst>
          </p:cNvPr>
          <p:cNvSpPr txBox="1">
            <a:spLocks/>
          </p:cNvSpPr>
          <p:nvPr/>
        </p:nvSpPr>
        <p:spPr>
          <a:xfrm>
            <a:off x="6172200" y="2659016"/>
            <a:ext cx="5257800" cy="2865484"/>
          </a:xfrm>
          <a:prstGeom prst="rect">
            <a:avLst/>
          </a:prstGeom>
          <a:solidFill>
            <a:schemeClr val="accent5">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Ngài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bảo</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xuôi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đều</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hoa</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ngược</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Google Shape;898;p45">
            <a:extLst>
              <a:ext uri="{FF2B5EF4-FFF2-40B4-BE49-F238E27FC236}">
                <a16:creationId xmlns:a16="http://schemas.microsoft.com/office/drawing/2014/main" id="{EC67549D-C2BA-A8E2-1E81-0C9BF1070631}"/>
              </a:ext>
            </a:extLst>
          </p:cNvPr>
          <p:cNvSpPr txBox="1">
            <a:spLocks/>
          </p:cNvSpPr>
          <p:nvPr/>
        </p:nvSpPr>
        <p:spPr>
          <a:xfrm>
            <a:off x="12649200" y="3374933"/>
            <a:ext cx="48260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Cái</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đối</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nghịch</a:t>
            </a:r>
            <a:r>
              <a:rPr kumimoji="0" lang="en-US" sz="4400" b="1"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8" name="Google Shape;898;p45">
            <a:extLst>
              <a:ext uri="{FF2B5EF4-FFF2-40B4-BE49-F238E27FC236}">
                <a16:creationId xmlns:a16="http://schemas.microsoft.com/office/drawing/2014/main" id="{B53C3213-FECE-438B-B072-D0F96CCB8698}"/>
              </a:ext>
            </a:extLst>
          </p:cNvPr>
          <p:cNvSpPr txBox="1">
            <a:spLocks/>
          </p:cNvSpPr>
          <p:nvPr/>
        </p:nvSpPr>
        <p:spPr>
          <a:xfrm>
            <a:off x="12649200" y="4489634"/>
            <a:ext cx="48260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kumimoji="0" lang="en-US" sz="4400" b="1" u="none" strike="noStrike" kern="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đanh</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việc</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hoa</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ngược</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vô</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lý</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&gt;&lt;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phó</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may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biến</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vô</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có</a:t>
            </a:r>
            <a:r>
              <a:rPr lang="en-US"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lí</a:t>
            </a:r>
            <a:endParaRPr kumimoji="0" lang="en-US" sz="4400" b="1"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2478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2CF221-70D7-9E77-D482-08C382AD52CE}"/>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1. </a:t>
            </a:r>
            <a:r>
              <a:rPr lang="vi-VN" sz="4800" b="1" dirty="0">
                <a:latin typeface="Times New Roman" panose="02020603050405020304" pitchFamily="18" charset="0"/>
                <a:cs typeface="Times New Roman" panose="02020603050405020304" pitchFamily="18" charset="0"/>
              </a:rPr>
              <a:t>Chủ đề</a:t>
            </a:r>
            <a:endParaRPr lang="en-US" sz="4800" b="1" dirty="0">
              <a:latin typeface="Times New Roman" panose="02020603050405020304" pitchFamily="18" charset="0"/>
              <a:cs typeface="Times New Roman" panose="02020603050405020304" pitchFamily="18" charset="0"/>
            </a:endParaRPr>
          </a:p>
        </p:txBody>
      </p:sp>
      <p:sp>
        <p:nvSpPr>
          <p:cNvPr id="3" name="TextBox 14">
            <a:extLst>
              <a:ext uri="{FF2B5EF4-FFF2-40B4-BE49-F238E27FC236}">
                <a16:creationId xmlns:a16="http://schemas.microsoft.com/office/drawing/2014/main" id="{90BC3B0A-F66A-7ACA-0EF6-3AA10BFFD7C5}"/>
              </a:ext>
            </a:extLst>
          </p:cNvPr>
          <p:cNvSpPr txBox="1"/>
          <p:nvPr/>
        </p:nvSpPr>
        <p:spPr>
          <a:xfrm>
            <a:off x="1600200" y="1714500"/>
            <a:ext cx="15087600" cy="1107996"/>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7200" b="1" dirty="0">
                <a:solidFill>
                  <a:srgbClr val="215968"/>
                </a:solidFill>
                <a:latin typeface="#9Slide05 SVNCoco FY" panose="02000506000000020003" pitchFamily="2" charset="0"/>
                <a:cs typeface="Times New Roman" panose="02020603050405020304" pitchFamily="18" charset="0"/>
              </a:rPr>
              <a:t>NHỮNG CÂU CHUYỆN HÀI</a:t>
            </a:r>
            <a:endParaRPr kumimoji="0" lang="en-US" sz="7200" b="1" i="0" u="none" strike="noStrike" kern="1200" cap="none" spc="0" normalizeH="0" baseline="0" noProof="0" dirty="0">
              <a:ln>
                <a:noFill/>
              </a:ln>
              <a:solidFill>
                <a:srgbClr val="215968"/>
              </a:solidFill>
              <a:effectLst/>
              <a:uLnTx/>
              <a:uFillTx/>
              <a:latin typeface="#9Slide05 SVNCoco FY" panose="02000506000000020003"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7FDE470C-D2DC-A41B-BC54-DADAC5788232}"/>
              </a:ext>
            </a:extLst>
          </p:cNvPr>
          <p:cNvSpPr txBox="1"/>
          <p:nvPr/>
        </p:nvSpPr>
        <p:spPr>
          <a:xfrm>
            <a:off x="7620000" y="3404562"/>
            <a:ext cx="9753600" cy="550920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sảng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khoải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tieesgn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góp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xấu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gì</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chúng</a:t>
            </a:r>
            <a:r>
              <a:rPr lang="en-US" sz="4400" dirty="0">
                <a:latin typeface="Times New Roman" panose="02020603050405020304" pitchFamily="18" charset="0"/>
                <a:cs typeface="Times New Roman" panose="02020603050405020304" pitchFamily="18" charset="0"/>
                <a:sym typeface="Wingdings" panose="05000000000000000000" pitchFamily="2" charset="2"/>
              </a:rPr>
              <a:t> ta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nào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dirty="0">
              <a:latin typeface="Times New Roman" panose="02020603050405020304" pitchFamily="18" charset="0"/>
              <a:cs typeface="Times New Roman" panose="02020603050405020304" pitchFamily="18" charset="0"/>
            </a:endParaRPr>
          </a:p>
        </p:txBody>
      </p:sp>
      <p:sp>
        <p:nvSpPr>
          <p:cNvPr id="8" name="Freeform 5">
            <a:extLst>
              <a:ext uri="{FF2B5EF4-FFF2-40B4-BE49-F238E27FC236}">
                <a16:creationId xmlns:a16="http://schemas.microsoft.com/office/drawing/2014/main" id="{2F8205AF-EA25-34C6-328B-5CB19401D164}"/>
              </a:ext>
            </a:extLst>
          </p:cNvPr>
          <p:cNvSpPr/>
          <p:nvPr/>
        </p:nvSpPr>
        <p:spPr>
          <a:xfrm>
            <a:off x="248920" y="3009900"/>
            <a:ext cx="7142144" cy="7145298"/>
          </a:xfrm>
          <a:custGeom>
            <a:avLst/>
            <a:gdLst/>
            <a:ahLst/>
            <a:cxnLst/>
            <a:rect l="l" t="t" r="r" b="b"/>
            <a:pathLst>
              <a:path w="3641598" h="4114800">
                <a:moveTo>
                  <a:pt x="0" y="0"/>
                </a:moveTo>
                <a:lnTo>
                  <a:pt x="3641598" y="0"/>
                </a:lnTo>
                <a:lnTo>
                  <a:pt x="364159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85076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6FF2D53F-CCD9-E183-CDDE-05EE7D39709D}"/>
              </a:ext>
            </a:extLst>
          </p:cNvPr>
          <p:cNvSpPr/>
          <p:nvPr/>
        </p:nvSpPr>
        <p:spPr>
          <a:xfrm>
            <a:off x="972251" y="4794434"/>
            <a:ext cx="6876349" cy="15682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lỗi</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endParaRPr lang="en-US" sz="4400" kern="0" dirty="0">
              <a:solidFill>
                <a:schemeClr val="tx1"/>
              </a:solidFill>
              <a:latin typeface="+mj-lt"/>
              <a:ea typeface="Cambria" panose="02040503050406030204" pitchFamily="18" charset="0"/>
              <a:sym typeface="Arial"/>
            </a:endParaRPr>
          </a:p>
        </p:txBody>
      </p:sp>
      <p:sp>
        <p:nvSpPr>
          <p:cNvPr id="7" name="Rectangle 6">
            <a:extLst>
              <a:ext uri="{FF2B5EF4-FFF2-40B4-BE49-F238E27FC236}">
                <a16:creationId xmlns:a16="http://schemas.microsoft.com/office/drawing/2014/main" id="{F11198D5-012A-B785-2F49-6EB87A53F1E8}"/>
              </a:ext>
            </a:extLst>
          </p:cNvPr>
          <p:cNvSpPr/>
          <p:nvPr/>
        </p:nvSpPr>
        <p:spPr>
          <a:xfrm>
            <a:off x="9753600" y="4794434"/>
            <a:ext cx="7562149" cy="15682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biện</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hộ</a:t>
            </a:r>
            <a:endParaRPr lang="en-US" sz="4400" kern="0" dirty="0">
              <a:solidFill>
                <a:schemeClr val="tx1"/>
              </a:solidFill>
              <a:latin typeface="+mj-lt"/>
              <a:ea typeface="Cambria" panose="02040503050406030204" pitchFamily="18" charset="0"/>
              <a:sym typeface="Arial"/>
            </a:endParaRPr>
          </a:p>
        </p:txBody>
      </p:sp>
      <p:grpSp>
        <p:nvGrpSpPr>
          <p:cNvPr id="14" name="Group 13">
            <a:extLst>
              <a:ext uri="{FF2B5EF4-FFF2-40B4-BE49-F238E27FC236}">
                <a16:creationId xmlns:a16="http://schemas.microsoft.com/office/drawing/2014/main" id="{69051D2F-19C4-176D-8543-3FD361DA72FC}"/>
              </a:ext>
            </a:extLst>
          </p:cNvPr>
          <p:cNvGrpSpPr/>
          <p:nvPr/>
        </p:nvGrpSpPr>
        <p:grpSpPr>
          <a:xfrm>
            <a:off x="7848600" y="4963189"/>
            <a:ext cx="1854200" cy="1329137"/>
            <a:chOff x="7823200" y="5448300"/>
            <a:chExt cx="1854200" cy="1329137"/>
          </a:xfrm>
        </p:grpSpPr>
        <p:sp>
          <p:nvSpPr>
            <p:cNvPr id="12" name="Arrow: Right 11">
              <a:extLst>
                <a:ext uri="{FF2B5EF4-FFF2-40B4-BE49-F238E27FC236}">
                  <a16:creationId xmlns:a16="http://schemas.microsoft.com/office/drawing/2014/main" id="{FEA44D35-6BD1-58EE-AAC5-70B20EE8C299}"/>
                </a:ext>
              </a:extLst>
            </p:cNvPr>
            <p:cNvSpPr/>
            <p:nvPr/>
          </p:nvSpPr>
          <p:spPr>
            <a:xfrm>
              <a:off x="8229600" y="5448300"/>
              <a:ext cx="1447800" cy="990601"/>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4868291-768B-52F7-A237-374BDB6038F1}"/>
                </a:ext>
              </a:extLst>
            </p:cNvPr>
            <p:cNvSpPr/>
            <p:nvPr/>
          </p:nvSpPr>
          <p:spPr>
            <a:xfrm flipH="1">
              <a:off x="7823200" y="5786836"/>
              <a:ext cx="1447800" cy="990601"/>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B44A218-E31D-003D-7AA7-D6C0C104676B}"/>
              </a:ext>
            </a:extLst>
          </p:cNvPr>
          <p:cNvSpPr txBox="1"/>
          <p:nvPr/>
        </p:nvSpPr>
        <p:spPr>
          <a:xfrm>
            <a:off x="5486400" y="7219057"/>
            <a:ext cx="9144000" cy="769441"/>
          </a:xfrm>
          <a:prstGeom prst="rect">
            <a:avLst/>
          </a:prstGeom>
          <a:noFill/>
        </p:spPr>
        <p:txBody>
          <a:bodyPr wrap="square">
            <a:spAutoFit/>
          </a:bodyPr>
          <a:lstStyle/>
          <a:p>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thỏa</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hiệp</a:t>
            </a:r>
            <a:endParaRPr lang="en-US" sz="4400" b="1" dirty="0"/>
          </a:p>
        </p:txBody>
      </p:sp>
      <p:sp>
        <p:nvSpPr>
          <p:cNvPr id="3" name="Google Shape;898;p45">
            <a:extLst>
              <a:ext uri="{FF2B5EF4-FFF2-40B4-BE49-F238E27FC236}">
                <a16:creationId xmlns:a16="http://schemas.microsoft.com/office/drawing/2014/main" id="{33D84F85-1247-23F8-96C6-82E31C45CC74}"/>
              </a:ext>
            </a:extLst>
          </p:cNvPr>
          <p:cNvSpPr txBox="1">
            <a:spLocks/>
          </p:cNvSpPr>
          <p:nvPr/>
        </p:nvSpPr>
        <p:spPr>
          <a:xfrm>
            <a:off x="1234084" y="3118034"/>
            <a:ext cx="15819831" cy="15682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a:latin typeface="Times New Roman" panose="02020603050405020304" pitchFamily="18" charset="0"/>
                <a:ea typeface="Cambria" panose="02040503050406030204" pitchFamily="18" charset="0"/>
                <a:cs typeface="Times New Roman" panose="02020603050405020304" pitchFamily="18" charset="0"/>
              </a:rPr>
              <a:t>+ Trong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may </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Google Shape;898;p45">
            <a:extLst>
              <a:ext uri="{FF2B5EF4-FFF2-40B4-BE49-F238E27FC236}">
                <a16:creationId xmlns:a16="http://schemas.microsoft.com/office/drawing/2014/main" id="{5E8C8316-4FC6-DC68-2503-6E6B2AFE4E44}"/>
              </a:ext>
            </a:extLst>
          </p:cNvPr>
          <p:cNvSpPr txBox="1">
            <a:spLocks/>
          </p:cNvSpPr>
          <p:nvPr/>
        </p:nvSpPr>
        <p:spPr>
          <a:xfrm>
            <a:off x="1361084" y="2199271"/>
            <a:ext cx="15819831" cy="8530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nghịch</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1709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Google Shape;898;p45">
            <a:extLst>
              <a:ext uri="{FF2B5EF4-FFF2-40B4-BE49-F238E27FC236}">
                <a16:creationId xmlns:a16="http://schemas.microsoft.com/office/drawing/2014/main" id="{8331B30E-4271-2B4A-7CBF-A6196B07DC83}"/>
              </a:ext>
            </a:extLst>
          </p:cNvPr>
          <p:cNvSpPr txBox="1">
            <a:spLocks/>
          </p:cNvSpPr>
          <p:nvPr/>
        </p:nvSpPr>
        <p:spPr>
          <a:xfrm>
            <a:off x="1234084" y="3118034"/>
            <a:ext cx="15819831" cy="15682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a:latin typeface="Times New Roman" panose="02020603050405020304" pitchFamily="18" charset="0"/>
                <a:ea typeface="Cambria" panose="02040503050406030204" pitchFamily="18" charset="0"/>
                <a:cs typeface="Times New Roman" panose="02020603050405020304" pitchFamily="18" charset="0"/>
              </a:rPr>
              <a:t>+ Trong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Google Shape;898;p45">
            <a:extLst>
              <a:ext uri="{FF2B5EF4-FFF2-40B4-BE49-F238E27FC236}">
                <a16:creationId xmlns:a16="http://schemas.microsoft.com/office/drawing/2014/main" id="{66B3F762-1A68-D94F-ED3F-4B61709A48E7}"/>
              </a:ext>
            </a:extLst>
          </p:cNvPr>
          <p:cNvSpPr txBox="1">
            <a:spLocks/>
          </p:cNvSpPr>
          <p:nvPr/>
        </p:nvSpPr>
        <p:spPr>
          <a:xfrm>
            <a:off x="1361084" y="2199271"/>
            <a:ext cx="15819831" cy="8530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nghịch</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9DEBB014-0848-0131-C6CB-73F9CA3A0949}"/>
              </a:ext>
            </a:extLst>
          </p:cNvPr>
          <p:cNvPicPr>
            <a:picLocks noChangeAspect="1"/>
          </p:cNvPicPr>
          <p:nvPr/>
        </p:nvPicPr>
        <p:blipFill>
          <a:blip r:embed="rId3"/>
          <a:stretch>
            <a:fillRect/>
          </a:stretch>
        </p:blipFill>
        <p:spPr>
          <a:xfrm>
            <a:off x="1234084" y="4076700"/>
            <a:ext cx="16152216" cy="12115800"/>
          </a:xfrm>
          <a:prstGeom prst="rect">
            <a:avLst/>
          </a:prstGeom>
        </p:spPr>
      </p:pic>
    </p:spTree>
    <p:extLst>
      <p:ext uri="{BB962C8B-B14F-4D97-AF65-F5344CB8AC3E}">
        <p14:creationId xmlns:p14="http://schemas.microsoft.com/office/powerpoint/2010/main" val="84880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6FF2D53F-CCD9-E183-CDDE-05EE7D39709D}"/>
              </a:ext>
            </a:extLst>
          </p:cNvPr>
          <p:cNvSpPr/>
          <p:nvPr/>
        </p:nvSpPr>
        <p:spPr>
          <a:xfrm>
            <a:off x="1048451" y="5295900"/>
            <a:ext cx="6876349" cy="15682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mắng</a:t>
            </a:r>
            <a:endParaRPr lang="en-US" sz="4400" kern="0" dirty="0">
              <a:solidFill>
                <a:schemeClr val="tx1"/>
              </a:solidFill>
              <a:latin typeface="+mj-lt"/>
              <a:ea typeface="Cambria" panose="02040503050406030204" pitchFamily="18" charset="0"/>
              <a:sym typeface="Arial"/>
            </a:endParaRPr>
          </a:p>
        </p:txBody>
      </p:sp>
      <p:sp>
        <p:nvSpPr>
          <p:cNvPr id="7" name="Rectangle 6">
            <a:extLst>
              <a:ext uri="{FF2B5EF4-FFF2-40B4-BE49-F238E27FC236}">
                <a16:creationId xmlns:a16="http://schemas.microsoft.com/office/drawing/2014/main" id="{F11198D5-012A-B785-2F49-6EB87A53F1E8}"/>
              </a:ext>
            </a:extLst>
          </p:cNvPr>
          <p:cNvSpPr/>
          <p:nvPr/>
        </p:nvSpPr>
        <p:spPr>
          <a:xfrm>
            <a:off x="9829800" y="5295900"/>
            <a:ext cx="7562149" cy="15682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Ni-</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côn</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cười</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vào</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mặt</a:t>
            </a:r>
            <a:r>
              <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chủ</a:t>
            </a:r>
            <a:endParaRPr lang="en-US" sz="4400" kern="0" dirty="0">
              <a:solidFill>
                <a:schemeClr val="tx1"/>
              </a:solidFill>
              <a:latin typeface="+mj-lt"/>
              <a:ea typeface="Cambria" panose="02040503050406030204" pitchFamily="18" charset="0"/>
              <a:sym typeface="Arial"/>
            </a:endParaRPr>
          </a:p>
        </p:txBody>
      </p:sp>
      <p:grpSp>
        <p:nvGrpSpPr>
          <p:cNvPr id="14" name="Group 13">
            <a:extLst>
              <a:ext uri="{FF2B5EF4-FFF2-40B4-BE49-F238E27FC236}">
                <a16:creationId xmlns:a16="http://schemas.microsoft.com/office/drawing/2014/main" id="{69051D2F-19C4-176D-8543-3FD361DA72FC}"/>
              </a:ext>
            </a:extLst>
          </p:cNvPr>
          <p:cNvGrpSpPr/>
          <p:nvPr/>
        </p:nvGrpSpPr>
        <p:grpSpPr>
          <a:xfrm>
            <a:off x="7924800" y="5464655"/>
            <a:ext cx="1854200" cy="1329137"/>
            <a:chOff x="7823200" y="5448300"/>
            <a:chExt cx="1854200" cy="1329137"/>
          </a:xfrm>
        </p:grpSpPr>
        <p:sp>
          <p:nvSpPr>
            <p:cNvPr id="12" name="Arrow: Right 11">
              <a:extLst>
                <a:ext uri="{FF2B5EF4-FFF2-40B4-BE49-F238E27FC236}">
                  <a16:creationId xmlns:a16="http://schemas.microsoft.com/office/drawing/2014/main" id="{FEA44D35-6BD1-58EE-AAC5-70B20EE8C299}"/>
                </a:ext>
              </a:extLst>
            </p:cNvPr>
            <p:cNvSpPr/>
            <p:nvPr/>
          </p:nvSpPr>
          <p:spPr>
            <a:xfrm>
              <a:off x="8229600" y="5448300"/>
              <a:ext cx="1447800" cy="990601"/>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4868291-768B-52F7-A237-374BDB6038F1}"/>
                </a:ext>
              </a:extLst>
            </p:cNvPr>
            <p:cNvSpPr/>
            <p:nvPr/>
          </p:nvSpPr>
          <p:spPr>
            <a:xfrm flipH="1">
              <a:off x="7823200" y="5786836"/>
              <a:ext cx="1447800" cy="990601"/>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Google Shape;898;p45">
            <a:extLst>
              <a:ext uri="{FF2B5EF4-FFF2-40B4-BE49-F238E27FC236}">
                <a16:creationId xmlns:a16="http://schemas.microsoft.com/office/drawing/2014/main" id="{8331B30E-4271-2B4A-7CBF-A6196B07DC83}"/>
              </a:ext>
            </a:extLst>
          </p:cNvPr>
          <p:cNvSpPr txBox="1">
            <a:spLocks/>
          </p:cNvSpPr>
          <p:nvPr/>
        </p:nvSpPr>
        <p:spPr>
          <a:xfrm>
            <a:off x="1234084" y="3118034"/>
            <a:ext cx="15819831" cy="15682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a:latin typeface="Times New Roman" panose="02020603050405020304" pitchFamily="18" charset="0"/>
                <a:ea typeface="Cambria" panose="02040503050406030204" pitchFamily="18" charset="0"/>
                <a:cs typeface="Times New Roman" panose="02020603050405020304" pitchFamily="18" charset="0"/>
              </a:rPr>
              <a:t>+ Trong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lẽ</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với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tớ</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Google Shape;898;p45">
            <a:extLst>
              <a:ext uri="{FF2B5EF4-FFF2-40B4-BE49-F238E27FC236}">
                <a16:creationId xmlns:a16="http://schemas.microsoft.com/office/drawing/2014/main" id="{66B3F762-1A68-D94F-ED3F-4B61709A48E7}"/>
              </a:ext>
            </a:extLst>
          </p:cNvPr>
          <p:cNvSpPr txBox="1">
            <a:spLocks/>
          </p:cNvSpPr>
          <p:nvPr/>
        </p:nvSpPr>
        <p:spPr>
          <a:xfrm>
            <a:off x="1361084" y="2199271"/>
            <a:ext cx="15819831" cy="8530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u="sng" kern="0" dirty="0" err="1">
                <a:latin typeface="Times New Roman" panose="02020603050405020304" pitchFamily="18" charset="0"/>
                <a:ea typeface="Cambria" panose="02040503050406030204" pitchFamily="18" charset="0"/>
                <a:cs typeface="Times New Roman" panose="02020603050405020304" pitchFamily="18" charset="0"/>
              </a:rPr>
              <a:t>nghịch</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061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Google Shape;898;p45">
            <a:extLst>
              <a:ext uri="{FF2B5EF4-FFF2-40B4-BE49-F238E27FC236}">
                <a16:creationId xmlns:a16="http://schemas.microsoft.com/office/drawing/2014/main" id="{66B3F762-1A68-D94F-ED3F-4B61709A48E7}"/>
              </a:ext>
            </a:extLst>
          </p:cNvPr>
          <p:cNvSpPr txBox="1">
            <a:spLocks/>
          </p:cNvSpPr>
          <p:nvPr/>
        </p:nvSpPr>
        <p:spPr>
          <a:xfrm>
            <a:off x="1361084" y="2199271"/>
            <a:ext cx="15819831" cy="8530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T</a:t>
            </a:r>
            <a:r>
              <a:rPr lang="vi-VN" sz="4400" u="sng" kern="0" dirty="0">
                <a:latin typeface="Times New Roman" panose="02020603050405020304" pitchFamily="18" charset="0"/>
                <a:ea typeface="Cambria" panose="02040503050406030204" pitchFamily="18" charset="0"/>
                <a:cs typeface="Times New Roman" panose="02020603050405020304" pitchFamily="18" charset="0"/>
              </a:rPr>
              <a:t>hường đi liền cử chỉ (kịch bản viết để diễn)</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5" name="Freeform 3">
            <a:extLst>
              <a:ext uri="{FF2B5EF4-FFF2-40B4-BE49-F238E27FC236}">
                <a16:creationId xmlns:a16="http://schemas.microsoft.com/office/drawing/2014/main" id="{FEE1EC84-8A37-F796-E121-0552671F7887}"/>
              </a:ext>
            </a:extLst>
          </p:cNvPr>
          <p:cNvSpPr/>
          <p:nvPr/>
        </p:nvSpPr>
        <p:spPr>
          <a:xfrm>
            <a:off x="-304800" y="5959358"/>
            <a:ext cx="6477000" cy="4762500"/>
          </a:xfrm>
          <a:custGeom>
            <a:avLst/>
            <a:gdLst/>
            <a:ahLst/>
            <a:cxnLst/>
            <a:rect l="l" t="t" r="r" b="b"/>
            <a:pathLst>
              <a:path w="7910130" h="5261956">
                <a:moveTo>
                  <a:pt x="0" y="0"/>
                </a:moveTo>
                <a:lnTo>
                  <a:pt x="7910130" y="0"/>
                </a:lnTo>
                <a:lnTo>
                  <a:pt x="7910130" y="5261956"/>
                </a:lnTo>
                <a:lnTo>
                  <a:pt x="0" y="5261956"/>
                </a:lnTo>
                <a:lnTo>
                  <a:pt x="0" y="0"/>
                </a:lnTo>
                <a:close/>
              </a:path>
            </a:pathLst>
          </a:custGeom>
          <a:blipFill>
            <a:blip r:embed="rId3"/>
            <a:stretch>
              <a:fillRect/>
            </a:stretch>
          </a:blipFill>
        </p:spPr>
      </p:sp>
      <p:sp>
        <p:nvSpPr>
          <p:cNvPr id="16" name="Freeform 2">
            <a:extLst>
              <a:ext uri="{FF2B5EF4-FFF2-40B4-BE49-F238E27FC236}">
                <a16:creationId xmlns:a16="http://schemas.microsoft.com/office/drawing/2014/main" id="{3BD8A97D-0F02-274B-3F9B-57D17518CB2A}"/>
              </a:ext>
            </a:extLst>
          </p:cNvPr>
          <p:cNvSpPr/>
          <p:nvPr/>
        </p:nvSpPr>
        <p:spPr>
          <a:xfrm>
            <a:off x="7086600" y="5321509"/>
            <a:ext cx="3048000" cy="7811966"/>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4"/>
            <a:stretch>
              <a:fillRect/>
            </a:stretch>
          </a:blipFill>
        </p:spPr>
      </p:sp>
      <p:sp>
        <p:nvSpPr>
          <p:cNvPr id="17" name="Google Shape;898;p45">
            <a:extLst>
              <a:ext uri="{FF2B5EF4-FFF2-40B4-BE49-F238E27FC236}">
                <a16:creationId xmlns:a16="http://schemas.microsoft.com/office/drawing/2014/main" id="{3476B277-6483-B9C2-F7BF-FE08A6AA1406}"/>
              </a:ext>
            </a:extLst>
          </p:cNvPr>
          <p:cNvSpPr txBox="1">
            <a:spLocks/>
          </p:cNvSpPr>
          <p:nvPr/>
        </p:nvSpPr>
        <p:spPr>
          <a:xfrm>
            <a:off x="7289800" y="4070326"/>
            <a:ext cx="4038600" cy="882466"/>
          </a:xfrm>
          <a:prstGeom prst="rect">
            <a:avLst/>
          </a:prstGeom>
          <a:solidFill>
            <a:schemeClr val="accent6">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noProof="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noProof="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4400" i="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noProof="0"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kern="0" noProof="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8" name="Google Shape;898;p45">
            <a:extLst>
              <a:ext uri="{FF2B5EF4-FFF2-40B4-BE49-F238E27FC236}">
                <a16:creationId xmlns:a16="http://schemas.microsoft.com/office/drawing/2014/main" id="{3D1CB288-2E1E-EB60-0DC2-FCD05AD39017}"/>
              </a:ext>
            </a:extLst>
          </p:cNvPr>
          <p:cNvSpPr txBox="1">
            <a:spLocks/>
          </p:cNvSpPr>
          <p:nvPr/>
        </p:nvSpPr>
        <p:spPr>
          <a:xfrm>
            <a:off x="685800" y="3554366"/>
            <a:ext cx="5257800" cy="1741534"/>
          </a:xfrm>
          <a:prstGeom prst="rect">
            <a:avLst/>
          </a:prstGeom>
          <a:solidFill>
            <a:schemeClr val="accent5">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Ngài</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thử</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áo</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i="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3482C309-E94C-5102-9724-21DF47DB4431}"/>
              </a:ext>
            </a:extLst>
          </p:cNvPr>
          <p:cNvSpPr txBox="1"/>
          <p:nvPr/>
        </p:nvSpPr>
        <p:spPr>
          <a:xfrm>
            <a:off x="12954000" y="4890430"/>
            <a:ext cx="48768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dung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vẻ</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mặt</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khi</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sắp</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mặc</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áo</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mới</a:t>
            </a:r>
            <a:r>
              <a:rPr kumimoji="0" lang="en-US" sz="4400" b="0" i="0" u="none" strike="noStrike" kern="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68021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P spid="18" grpId="0" animBg="1"/>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Google Shape;898;p45">
            <a:extLst>
              <a:ext uri="{FF2B5EF4-FFF2-40B4-BE49-F238E27FC236}">
                <a16:creationId xmlns:a16="http://schemas.microsoft.com/office/drawing/2014/main" id="{66B3F762-1A68-D94F-ED3F-4B61709A48E7}"/>
              </a:ext>
            </a:extLst>
          </p:cNvPr>
          <p:cNvSpPr txBox="1">
            <a:spLocks/>
          </p:cNvSpPr>
          <p:nvPr/>
        </p:nvSpPr>
        <p:spPr>
          <a:xfrm>
            <a:off x="1361084" y="2199271"/>
            <a:ext cx="15819831" cy="8530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u="sng" kern="0" dirty="0">
                <a:latin typeface="Times New Roman" panose="02020603050405020304" pitchFamily="18" charset="0"/>
                <a:ea typeface="Cambria" panose="02040503050406030204" pitchFamily="18" charset="0"/>
                <a:cs typeface="Times New Roman" panose="02020603050405020304" pitchFamily="18" charset="0"/>
              </a:rPr>
              <a:t>- H</a:t>
            </a:r>
            <a:r>
              <a:rPr lang="vi-VN" sz="4400" u="sng" kern="0" dirty="0">
                <a:latin typeface="Times New Roman" panose="02020603050405020304" pitchFamily="18" charset="0"/>
                <a:ea typeface="Cambria" panose="02040503050406030204" pitchFamily="18" charset="0"/>
                <a:cs typeface="Times New Roman" panose="02020603050405020304" pitchFamily="18" charset="0"/>
              </a:rPr>
              <a:t>ướng đến tính chất khẩu ngữ, ngôn ngữ thông dụng, bình dân</a:t>
            </a:r>
            <a:endParaRPr kumimoji="0" lang="en-US" sz="4400" i="0" u="sng"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8B76B8AC-7F93-E331-5000-ED31C91FDF18}"/>
              </a:ext>
            </a:extLst>
          </p:cNvPr>
          <p:cNvPicPr>
            <a:picLocks noChangeAspect="1"/>
          </p:cNvPicPr>
          <p:nvPr/>
        </p:nvPicPr>
        <p:blipFill>
          <a:blip r:embed="rId3"/>
          <a:stretch>
            <a:fillRect/>
          </a:stretch>
        </p:blipFill>
        <p:spPr>
          <a:xfrm>
            <a:off x="1066800" y="3390900"/>
            <a:ext cx="16521715" cy="4495800"/>
          </a:xfrm>
          <a:prstGeom prst="rect">
            <a:avLst/>
          </a:prstGeom>
        </p:spPr>
      </p:pic>
      <p:sp>
        <p:nvSpPr>
          <p:cNvPr id="7" name="TextBox 6">
            <a:extLst>
              <a:ext uri="{FF2B5EF4-FFF2-40B4-BE49-F238E27FC236}">
                <a16:creationId xmlns:a16="http://schemas.microsoft.com/office/drawing/2014/main" id="{7B25F1A8-F05F-B749-2FE3-0E6D752E67C4}"/>
              </a:ext>
            </a:extLst>
          </p:cNvPr>
          <p:cNvSpPr txBox="1"/>
          <p:nvPr/>
        </p:nvSpPr>
        <p:spPr>
          <a:xfrm>
            <a:off x="1066800" y="8225236"/>
            <a:ext cx="16687800" cy="1446550"/>
          </a:xfrm>
          <a:prstGeom prst="rect">
            <a:avLst/>
          </a:prstGeom>
          <a:noFill/>
        </p:spPr>
        <p:txBody>
          <a:bodyPr wrap="square">
            <a:spAutoFit/>
          </a:bodyPr>
          <a:lstStyle/>
          <a:p>
            <a:pPr algn="just"/>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Tính</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chất</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khẩu</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những</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cảm</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thanh</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hô</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ngữ</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hỏi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câu</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trả</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thoại</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bỏ</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lửng</a:t>
            </a:r>
            <a:r>
              <a:rPr lang="en-US" sz="4400"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lang="en-US" sz="4400" dirty="0"/>
          </a:p>
        </p:txBody>
      </p:sp>
    </p:spTree>
    <p:extLst>
      <p:ext uri="{BB962C8B-B14F-4D97-AF65-F5344CB8AC3E}">
        <p14:creationId xmlns:p14="http://schemas.microsoft.com/office/powerpoint/2010/main" val="47438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4BE8E17-0584-3CCE-A353-7C8CE0E41417}"/>
              </a:ext>
            </a:extLst>
          </p:cNvPr>
          <p:cNvSpPr txBox="1">
            <a:spLocks/>
          </p:cNvSpPr>
          <p:nvPr/>
        </p:nvSpPr>
        <p:spPr>
          <a:xfrm>
            <a:off x="1440000" y="421659"/>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latin typeface="Times New Roman" panose="02020603050405020304" pitchFamily="18" charset="0"/>
                <a:cs typeface="Times New Roman" panose="02020603050405020304" pitchFamily="18" charset="0"/>
              </a:rPr>
              <a:t>b. Lời thoại và hành động</a:t>
            </a:r>
            <a:endParaRPr lang="en-US" sz="4800" b="1" dirty="0">
              <a:latin typeface="Times New Roman" panose="02020603050405020304" pitchFamily="18" charset="0"/>
              <a:cs typeface="Times New Roman" panose="02020603050405020304" pitchFamily="18" charset="0"/>
            </a:endParaRPr>
          </a:p>
        </p:txBody>
      </p:sp>
      <p:sp>
        <p:nvSpPr>
          <p:cNvPr id="4" name="Google Shape;898;p45">
            <a:extLst>
              <a:ext uri="{FF2B5EF4-FFF2-40B4-BE49-F238E27FC236}">
                <a16:creationId xmlns:a16="http://schemas.microsoft.com/office/drawing/2014/main" id="{4BA0CBDA-6825-DD9A-55B7-CD4C1D7006AF}"/>
              </a:ext>
            </a:extLst>
          </p:cNvPr>
          <p:cNvSpPr txBox="1">
            <a:spLocks/>
          </p:cNvSpPr>
          <p:nvPr/>
        </p:nvSpPr>
        <p:spPr>
          <a:xfrm>
            <a:off x="906069" y="1257300"/>
            <a:ext cx="3391431" cy="99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động</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Freeform 10">
            <a:extLst>
              <a:ext uri="{FF2B5EF4-FFF2-40B4-BE49-F238E27FC236}">
                <a16:creationId xmlns:a16="http://schemas.microsoft.com/office/drawing/2014/main" id="{D5E3DCBF-22E0-8085-FD92-94A2E43EBE5A}"/>
              </a:ext>
            </a:extLst>
          </p:cNvPr>
          <p:cNvSpPr/>
          <p:nvPr/>
        </p:nvSpPr>
        <p:spPr>
          <a:xfrm>
            <a:off x="607518" y="2171700"/>
            <a:ext cx="5488482" cy="5732656"/>
          </a:xfrm>
          <a:custGeom>
            <a:avLst/>
            <a:gdLst/>
            <a:ahLst/>
            <a:cxnLst/>
            <a:rect l="l" t="t" r="r" b="b"/>
            <a:pathLst>
              <a:path w="1943694" h="1509835">
                <a:moveTo>
                  <a:pt x="53501" y="0"/>
                </a:moveTo>
                <a:lnTo>
                  <a:pt x="1890193" y="0"/>
                </a:lnTo>
                <a:cubicBezTo>
                  <a:pt x="1904382" y="0"/>
                  <a:pt x="1917990" y="5637"/>
                  <a:pt x="1928024" y="15670"/>
                </a:cubicBezTo>
                <a:cubicBezTo>
                  <a:pt x="1938057" y="25704"/>
                  <a:pt x="1943694" y="39312"/>
                  <a:pt x="1943694" y="53501"/>
                </a:cubicBezTo>
                <a:lnTo>
                  <a:pt x="1943694" y="1456334"/>
                </a:lnTo>
                <a:cubicBezTo>
                  <a:pt x="1943694" y="1485882"/>
                  <a:pt x="1919741" y="1509835"/>
                  <a:pt x="1890193" y="1509835"/>
                </a:cubicBezTo>
                <a:lnTo>
                  <a:pt x="53501" y="1509835"/>
                </a:lnTo>
                <a:cubicBezTo>
                  <a:pt x="39312" y="1509835"/>
                  <a:pt x="25704" y="1504199"/>
                  <a:pt x="15670" y="1494165"/>
                </a:cubicBezTo>
                <a:cubicBezTo>
                  <a:pt x="5637" y="1484132"/>
                  <a:pt x="0" y="1470523"/>
                  <a:pt x="0" y="1456334"/>
                </a:cubicBezTo>
                <a:lnTo>
                  <a:pt x="0" y="53501"/>
                </a:lnTo>
                <a:cubicBezTo>
                  <a:pt x="0" y="23953"/>
                  <a:pt x="23953" y="0"/>
                  <a:pt x="53501" y="0"/>
                </a:cubicBezTo>
                <a:close/>
              </a:path>
            </a:pathLst>
          </a:custGeom>
          <a:solidFill>
            <a:schemeClr val="bg1">
              <a:lumMod val="95000"/>
            </a:schemeClr>
          </a:solidFill>
        </p:spPr>
        <p:txBody>
          <a:bodyPr/>
          <a:lstStyle/>
          <a:p>
            <a:endParaRPr lang="en-US" dirty="0"/>
          </a:p>
        </p:txBody>
      </p:sp>
      <p:sp>
        <p:nvSpPr>
          <p:cNvPr id="8" name="Google Shape;898;p45">
            <a:extLst>
              <a:ext uri="{FF2B5EF4-FFF2-40B4-BE49-F238E27FC236}">
                <a16:creationId xmlns:a16="http://schemas.microsoft.com/office/drawing/2014/main" id="{2DCD12EC-4CEC-C88E-A222-82384CCAE181}"/>
              </a:ext>
            </a:extLst>
          </p:cNvPr>
          <p:cNvSpPr txBox="1">
            <a:spLocks/>
          </p:cNvSpPr>
          <p:nvPr/>
        </p:nvSpPr>
        <p:spPr>
          <a:xfrm>
            <a:off x="918769" y="2442117"/>
            <a:ext cx="4872431" cy="8624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may</a:t>
            </a:r>
            <a:endParaRPr kumimoji="0" lang="en-US" sz="4400" b="0" i="1"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177A438A-D29E-FB0E-85DD-24CE68DD48E4}"/>
              </a:ext>
            </a:extLst>
          </p:cNvPr>
          <p:cNvSpPr txBox="1"/>
          <p:nvPr/>
        </p:nvSpPr>
        <p:spPr>
          <a:xfrm>
            <a:off x="906069" y="3771912"/>
            <a:ext cx="4872431"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bất</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cập</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thỏa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hiệp</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may &gt;&lt;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biện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hộ</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ve</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vuốt</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lúc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lúc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lùi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2" name="Freeform 10">
            <a:extLst>
              <a:ext uri="{FF2B5EF4-FFF2-40B4-BE49-F238E27FC236}">
                <a16:creationId xmlns:a16="http://schemas.microsoft.com/office/drawing/2014/main" id="{361906F2-F045-8886-85E2-C3B2ECDF2359}"/>
              </a:ext>
            </a:extLst>
          </p:cNvPr>
          <p:cNvSpPr/>
          <p:nvPr/>
        </p:nvSpPr>
        <p:spPr>
          <a:xfrm>
            <a:off x="6553200" y="2171700"/>
            <a:ext cx="5257800" cy="5732656"/>
          </a:xfrm>
          <a:custGeom>
            <a:avLst/>
            <a:gdLst/>
            <a:ahLst/>
            <a:cxnLst/>
            <a:rect l="l" t="t" r="r" b="b"/>
            <a:pathLst>
              <a:path w="1943694" h="1509835">
                <a:moveTo>
                  <a:pt x="53501" y="0"/>
                </a:moveTo>
                <a:lnTo>
                  <a:pt x="1890193" y="0"/>
                </a:lnTo>
                <a:cubicBezTo>
                  <a:pt x="1904382" y="0"/>
                  <a:pt x="1917990" y="5637"/>
                  <a:pt x="1928024" y="15670"/>
                </a:cubicBezTo>
                <a:cubicBezTo>
                  <a:pt x="1938057" y="25704"/>
                  <a:pt x="1943694" y="39312"/>
                  <a:pt x="1943694" y="53501"/>
                </a:cubicBezTo>
                <a:lnTo>
                  <a:pt x="1943694" y="1456334"/>
                </a:lnTo>
                <a:cubicBezTo>
                  <a:pt x="1943694" y="1485882"/>
                  <a:pt x="1919741" y="1509835"/>
                  <a:pt x="1890193" y="1509835"/>
                </a:cubicBezTo>
                <a:lnTo>
                  <a:pt x="53501" y="1509835"/>
                </a:lnTo>
                <a:cubicBezTo>
                  <a:pt x="39312" y="1509835"/>
                  <a:pt x="25704" y="1504199"/>
                  <a:pt x="15670" y="1494165"/>
                </a:cubicBezTo>
                <a:cubicBezTo>
                  <a:pt x="5637" y="1484132"/>
                  <a:pt x="0" y="1470523"/>
                  <a:pt x="0" y="1456334"/>
                </a:cubicBezTo>
                <a:lnTo>
                  <a:pt x="0" y="53501"/>
                </a:lnTo>
                <a:cubicBezTo>
                  <a:pt x="0" y="23953"/>
                  <a:pt x="23953" y="0"/>
                  <a:pt x="53501" y="0"/>
                </a:cubicBezTo>
                <a:close/>
              </a:path>
            </a:pathLst>
          </a:custGeom>
          <a:solidFill>
            <a:schemeClr val="bg1">
              <a:lumMod val="95000"/>
            </a:schemeClr>
          </a:solidFill>
        </p:spPr>
        <p:txBody>
          <a:bodyPr/>
          <a:lstStyle/>
          <a:p>
            <a:endParaRPr lang="en-US" dirty="0"/>
          </a:p>
        </p:txBody>
      </p:sp>
      <p:sp>
        <p:nvSpPr>
          <p:cNvPr id="13" name="Google Shape;898;p45">
            <a:extLst>
              <a:ext uri="{FF2B5EF4-FFF2-40B4-BE49-F238E27FC236}">
                <a16:creationId xmlns:a16="http://schemas.microsoft.com/office/drawing/2014/main" id="{5D2DA60C-FFF4-9962-7CDA-698EE67236CE}"/>
              </a:ext>
            </a:extLst>
          </p:cNvPr>
          <p:cNvSpPr txBox="1">
            <a:spLocks/>
          </p:cNvSpPr>
          <p:nvPr/>
        </p:nvSpPr>
        <p:spPr>
          <a:xfrm>
            <a:off x="6864452" y="2466359"/>
            <a:ext cx="4882818" cy="838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bạn</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Giuốc-đanh</a:t>
            </a:r>
            <a:endParaRPr kumimoji="0" lang="en-US" sz="4400" b="0" i="1"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477D486F-198A-C11B-2081-9E423558382F}"/>
              </a:ext>
            </a:extLst>
          </p:cNvPr>
          <p:cNvSpPr txBox="1"/>
          <p:nvPr/>
        </p:nvSpPr>
        <p:spPr>
          <a:xfrm>
            <a:off x="6851752" y="3771912"/>
            <a:ext cx="4882818"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xưng</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quý</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lừa</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mị</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ảo</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&gt;&lt;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đắc</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ý,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mất</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noProof="0" dirty="0" err="1">
                <a:latin typeface="Times New Roman" panose="02020603050405020304" pitchFamily="18" charset="0"/>
                <a:ea typeface="Cambria" panose="02040503050406030204" pitchFamily="18" charset="0"/>
                <a:cs typeface="Times New Roman" panose="02020603050405020304" pitchFamily="18" charset="0"/>
              </a:rPr>
              <a:t>thật</a:t>
            </a:r>
            <a:r>
              <a:rPr lang="en-US" sz="4400" kern="0" noProof="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5" name="Freeform 10">
            <a:extLst>
              <a:ext uri="{FF2B5EF4-FFF2-40B4-BE49-F238E27FC236}">
                <a16:creationId xmlns:a16="http://schemas.microsoft.com/office/drawing/2014/main" id="{8A3BD88A-1E9E-BEFF-49AE-4E2F8664DA75}"/>
              </a:ext>
            </a:extLst>
          </p:cNvPr>
          <p:cNvSpPr/>
          <p:nvPr/>
        </p:nvSpPr>
        <p:spPr>
          <a:xfrm>
            <a:off x="12566752" y="2219640"/>
            <a:ext cx="4882818" cy="5732656"/>
          </a:xfrm>
          <a:custGeom>
            <a:avLst/>
            <a:gdLst/>
            <a:ahLst/>
            <a:cxnLst/>
            <a:rect l="l" t="t" r="r" b="b"/>
            <a:pathLst>
              <a:path w="1943694" h="1509835">
                <a:moveTo>
                  <a:pt x="53501" y="0"/>
                </a:moveTo>
                <a:lnTo>
                  <a:pt x="1890193" y="0"/>
                </a:lnTo>
                <a:cubicBezTo>
                  <a:pt x="1904382" y="0"/>
                  <a:pt x="1917990" y="5637"/>
                  <a:pt x="1928024" y="15670"/>
                </a:cubicBezTo>
                <a:cubicBezTo>
                  <a:pt x="1938057" y="25704"/>
                  <a:pt x="1943694" y="39312"/>
                  <a:pt x="1943694" y="53501"/>
                </a:cubicBezTo>
                <a:lnTo>
                  <a:pt x="1943694" y="1456334"/>
                </a:lnTo>
                <a:cubicBezTo>
                  <a:pt x="1943694" y="1485882"/>
                  <a:pt x="1919741" y="1509835"/>
                  <a:pt x="1890193" y="1509835"/>
                </a:cubicBezTo>
                <a:lnTo>
                  <a:pt x="53501" y="1509835"/>
                </a:lnTo>
                <a:cubicBezTo>
                  <a:pt x="39312" y="1509835"/>
                  <a:pt x="25704" y="1504199"/>
                  <a:pt x="15670" y="1494165"/>
                </a:cubicBezTo>
                <a:cubicBezTo>
                  <a:pt x="5637" y="1484132"/>
                  <a:pt x="0" y="1470523"/>
                  <a:pt x="0" y="1456334"/>
                </a:cubicBezTo>
                <a:lnTo>
                  <a:pt x="0" y="53501"/>
                </a:lnTo>
                <a:cubicBezTo>
                  <a:pt x="0" y="23953"/>
                  <a:pt x="23953" y="0"/>
                  <a:pt x="53501" y="0"/>
                </a:cubicBezTo>
                <a:close/>
              </a:path>
            </a:pathLst>
          </a:custGeom>
          <a:solidFill>
            <a:schemeClr val="bg1">
              <a:lumMod val="95000"/>
            </a:schemeClr>
          </a:solidFill>
        </p:spPr>
        <p:txBody>
          <a:bodyPr/>
          <a:lstStyle/>
          <a:p>
            <a:endParaRPr lang="en-US" dirty="0"/>
          </a:p>
        </p:txBody>
      </p:sp>
      <p:sp>
        <p:nvSpPr>
          <p:cNvPr id="16" name="Google Shape;898;p45">
            <a:extLst>
              <a:ext uri="{FF2B5EF4-FFF2-40B4-BE49-F238E27FC236}">
                <a16:creationId xmlns:a16="http://schemas.microsoft.com/office/drawing/2014/main" id="{71016413-A36F-08B5-51B8-20C44DC876AE}"/>
              </a:ext>
            </a:extLst>
          </p:cNvPr>
          <p:cNvSpPr txBox="1">
            <a:spLocks/>
          </p:cNvSpPr>
          <p:nvPr/>
        </p:nvSpPr>
        <p:spPr>
          <a:xfrm>
            <a:off x="12878003" y="2514299"/>
            <a:ext cx="4534579" cy="838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i="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Ni-</a:t>
            </a:r>
            <a:r>
              <a:rPr lang="en-US" sz="4400" i="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côn</a:t>
            </a:r>
            <a:endParaRPr kumimoji="0" lang="en-US" sz="4400" b="0" i="1"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1F684EE4-5091-2190-16AF-8733A7E9D788}"/>
              </a:ext>
            </a:extLst>
          </p:cNvPr>
          <p:cNvSpPr txBox="1"/>
          <p:nvPr/>
        </p:nvSpPr>
        <p:spPr>
          <a:xfrm>
            <a:off x="12865303" y="3819852"/>
            <a:ext cx="4534579"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sai</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bảo</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quát</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mắng</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dọa</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đánh</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&gt;&lt;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cười</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xin</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được</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u="none" strike="noStrike" kern="0" cap="none" spc="0" normalizeH="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cười</a:t>
            </a:r>
            <a:r>
              <a:rPr kumimoji="0" lang="en-US" sz="4400" b="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19" name="TextBox 18">
            <a:extLst>
              <a:ext uri="{FF2B5EF4-FFF2-40B4-BE49-F238E27FC236}">
                <a16:creationId xmlns:a16="http://schemas.microsoft.com/office/drawing/2014/main" id="{3E4AB879-9455-A9DF-925B-5B8FC78253D9}"/>
              </a:ext>
            </a:extLst>
          </p:cNvPr>
          <p:cNvSpPr txBox="1"/>
          <p:nvPr/>
        </p:nvSpPr>
        <p:spPr>
          <a:xfrm>
            <a:off x="607518" y="7980556"/>
            <a:ext cx="17070882" cy="2123658"/>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à"/>
              <a:tabLst/>
              <a:defRPr/>
            </a:pP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kịch</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lên</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cơ</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mong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muốn</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trở</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quý</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tộc</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háo</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danh</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thiếu</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hiểu</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biết</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mê</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muội</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ông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Giuốc-đanh</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p>
          <a:p>
            <a:pPr marL="571500" marR="0" lvl="0" indent="-5715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à"/>
              <a:tabLst/>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thức</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ở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đây</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đột</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giữa</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khả</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năng</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ý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đồ</a:t>
            </a:r>
            <a:r>
              <a:rPr lang="en-US" sz="4400" b="1" kern="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endParaRPr kumimoji="0" lang="en-US" sz="4400" b="1"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27846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p:bldP spid="11" grpId="0"/>
      <p:bldP spid="12" grpId="0" animBg="1"/>
      <p:bldP spid="13" grpId="0"/>
      <p:bldP spid="14" grpId="0"/>
      <p:bldP spid="15" grpId="0" animBg="1"/>
      <p:bldP spid="16" grpId="0"/>
      <p:bldP spid="17"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48CFE4-67B3-4077-B687-BF16D5258F06}"/>
              </a:ext>
            </a:extLst>
          </p:cNvPr>
          <p:cNvSpPr/>
          <p:nvPr/>
        </p:nvSpPr>
        <p:spPr>
          <a:xfrm>
            <a:off x="5638800" y="1333500"/>
            <a:ext cx="115824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đóng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vai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này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sẽ</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chọn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dáng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vẻ</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nào</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2">
            <a:extLst>
              <a:ext uri="{FF2B5EF4-FFF2-40B4-BE49-F238E27FC236}">
                <a16:creationId xmlns:a16="http://schemas.microsoft.com/office/drawing/2014/main" id="{4AF2AC5E-C344-2EDF-7786-5B60ACBF76E6}"/>
              </a:ext>
            </a:extLst>
          </p:cNvPr>
          <p:cNvSpPr txBox="1"/>
          <p:nvPr/>
        </p:nvSpPr>
        <p:spPr>
          <a:xfrm>
            <a:off x="8076444" y="5006657"/>
            <a:ext cx="6707111" cy="2407285"/>
          </a:xfrm>
          <a:prstGeom prst="rect">
            <a:avLst/>
          </a:prstGeom>
        </p:spPr>
        <p:txBody>
          <a:bodyPr lIns="0" tIns="0" rIns="0" bIns="0" rtlCol="0" anchor="t">
            <a:spAutoFit/>
          </a:bodyPr>
          <a:lstStyle/>
          <a:p>
            <a:pPr algn="just">
              <a:lnSpc>
                <a:spcPts val="6440"/>
              </a:lnSpc>
              <a:spcBef>
                <a:spcPct val="0"/>
              </a:spcBef>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Giuốc-đanh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kệch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a:t>
            </a:r>
          </a:p>
        </p:txBody>
      </p:sp>
      <p:sp>
        <p:nvSpPr>
          <p:cNvPr id="3" name="Freeform 3">
            <a:extLst>
              <a:ext uri="{FF2B5EF4-FFF2-40B4-BE49-F238E27FC236}">
                <a16:creationId xmlns:a16="http://schemas.microsoft.com/office/drawing/2014/main" id="{181DB15E-98D6-D8E4-4809-3F9721BA1B02}"/>
              </a:ext>
            </a:extLst>
          </p:cNvPr>
          <p:cNvSpPr/>
          <p:nvPr/>
        </p:nvSpPr>
        <p:spPr>
          <a:xfrm>
            <a:off x="76200" y="1485900"/>
            <a:ext cx="7033047" cy="9448800"/>
          </a:xfrm>
          <a:custGeom>
            <a:avLst/>
            <a:gdLst/>
            <a:ahLst/>
            <a:cxnLst/>
            <a:rect l="l" t="t" r="r" b="b"/>
            <a:pathLst>
              <a:path w="5732887" h="7667154">
                <a:moveTo>
                  <a:pt x="0" y="0"/>
                </a:moveTo>
                <a:lnTo>
                  <a:pt x="5732887" y="0"/>
                </a:lnTo>
                <a:lnTo>
                  <a:pt x="5732887" y="7667154"/>
                </a:lnTo>
                <a:lnTo>
                  <a:pt x="0" y="7667154"/>
                </a:lnTo>
                <a:lnTo>
                  <a:pt x="0" y="0"/>
                </a:lnTo>
                <a:close/>
              </a:path>
            </a:pathLst>
          </a:custGeom>
          <a:blipFill>
            <a:blip r:embed="rId3"/>
            <a:stretch>
              <a:fillRect/>
            </a:stretch>
          </a:blipFill>
        </p:spPr>
      </p:sp>
    </p:spTree>
    <p:extLst>
      <p:ext uri="{BB962C8B-B14F-4D97-AF65-F5344CB8AC3E}">
        <p14:creationId xmlns:p14="http://schemas.microsoft.com/office/powerpoint/2010/main" val="4168903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45319B39-D490-9ABA-01C6-5C6F2EBF80CA}"/>
              </a:ext>
            </a:extLst>
          </p:cNvPr>
          <p:cNvSpPr txBox="1"/>
          <p:nvPr/>
        </p:nvSpPr>
        <p:spPr>
          <a:xfrm>
            <a:off x="2688102" y="3924300"/>
            <a:ext cx="129117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Các</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khác</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9444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8;p45">
            <a:extLst>
              <a:ext uri="{FF2B5EF4-FFF2-40B4-BE49-F238E27FC236}">
                <a16:creationId xmlns:a16="http://schemas.microsoft.com/office/drawing/2014/main" id="{7E1B73C6-53B1-CB15-A0B7-A0A58D6CEDBA}"/>
              </a:ext>
            </a:extLst>
          </p:cNvPr>
          <p:cNvSpPr txBox="1">
            <a:spLocks/>
          </p:cNvSpPr>
          <p:nvPr/>
        </p:nvSpPr>
        <p:spPr>
          <a:xfrm>
            <a:off x="457200" y="190500"/>
            <a:ext cx="17373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Thảo</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xét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khái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quát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may,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bạn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Ni-</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côn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này</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vai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trò</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gì</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hồi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vở</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aphicFrame>
        <p:nvGraphicFramePr>
          <p:cNvPr id="8" name="Table 9">
            <a:extLst>
              <a:ext uri="{FF2B5EF4-FFF2-40B4-BE49-F238E27FC236}">
                <a16:creationId xmlns:a16="http://schemas.microsoft.com/office/drawing/2014/main" id="{45E75ECE-AE81-0107-7D96-787E84C9B31A}"/>
              </a:ext>
            </a:extLst>
          </p:cNvPr>
          <p:cNvGraphicFramePr>
            <a:graphicFrameLocks noGrp="1"/>
          </p:cNvGraphicFramePr>
          <p:nvPr>
            <p:extLst>
              <p:ext uri="{D42A27DB-BD31-4B8C-83A1-F6EECF244321}">
                <p14:modId xmlns:p14="http://schemas.microsoft.com/office/powerpoint/2010/main" val="1939951271"/>
              </p:ext>
            </p:extLst>
          </p:nvPr>
        </p:nvGraphicFramePr>
        <p:xfrm>
          <a:off x="444500" y="2400300"/>
          <a:ext cx="17462500" cy="7696200"/>
        </p:xfrm>
        <a:graphic>
          <a:graphicData uri="http://schemas.openxmlformats.org/drawingml/2006/table">
            <a:tbl>
              <a:tblPr firstRow="1" bandRow="1">
                <a:tableStyleId>{5C22544A-7EE6-4342-B048-85BDC9FD1C3A}</a:tableStyleId>
              </a:tblPr>
              <a:tblGrid>
                <a:gridCol w="2832100">
                  <a:extLst>
                    <a:ext uri="{9D8B030D-6E8A-4147-A177-3AD203B41FA5}">
                      <a16:colId xmlns:a16="http://schemas.microsoft.com/office/drawing/2014/main" val="2709545578"/>
                    </a:ext>
                  </a:extLst>
                </a:gridCol>
                <a:gridCol w="4648200">
                  <a:extLst>
                    <a:ext uri="{9D8B030D-6E8A-4147-A177-3AD203B41FA5}">
                      <a16:colId xmlns:a16="http://schemas.microsoft.com/office/drawing/2014/main" val="479827902"/>
                    </a:ext>
                  </a:extLst>
                </a:gridCol>
                <a:gridCol w="9982200">
                  <a:extLst>
                    <a:ext uri="{9D8B030D-6E8A-4147-A177-3AD203B41FA5}">
                      <a16:colId xmlns:a16="http://schemas.microsoft.com/office/drawing/2014/main" val="1122227594"/>
                    </a:ext>
                  </a:extLst>
                </a:gridCol>
              </a:tblGrid>
              <a:tr h="1028721">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vật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Nhận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xét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Vai </a:t>
                      </a:r>
                      <a:r>
                        <a:rPr lang="en-US" sz="4400" dirty="0" err="1">
                          <a:solidFill>
                            <a:schemeClr val="tx1"/>
                          </a:solidFill>
                          <a:latin typeface="Times New Roman" panose="02020603050405020304" pitchFamily="18" charset="0"/>
                          <a:cs typeface="Times New Roman" panose="02020603050405020304" pitchFamily="18" charset="0"/>
                        </a:rPr>
                        <a:t>trò</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vật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18543481"/>
                  </a:ext>
                </a:extLst>
              </a:tr>
              <a:tr h="2570879">
                <a:tc>
                  <a:txBody>
                    <a:bodyPr/>
                    <a:lstStyle/>
                    <a:p>
                      <a:pPr algn="ctr"/>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Phó</a:t>
                      </a:r>
                      <a:r>
                        <a:rPr lang="en-US" sz="4400" dirty="0">
                          <a:latin typeface="Times New Roman" panose="02020603050405020304" pitchFamily="18" charset="0"/>
                          <a:cs typeface="Times New Roman" panose="02020603050405020304" pitchFamily="18" charset="0"/>
                        </a:rPr>
                        <a:t> may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6171691"/>
                  </a:ext>
                </a:extLst>
              </a:tr>
              <a:tr h="2015776">
                <a:tc>
                  <a:txBody>
                    <a:bodyPr/>
                    <a:lstStyle/>
                    <a:p>
                      <a:pPr algn="ctr"/>
                      <a:r>
                        <a:rPr lang="en-US" sz="4400" dirty="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Thợ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7135220"/>
                  </a:ext>
                </a:extLst>
              </a:tr>
              <a:tr h="2080824">
                <a:tc>
                  <a:txBody>
                    <a:bodyPr/>
                    <a:lstStyle/>
                    <a:p>
                      <a:pPr algn="ctr"/>
                      <a:r>
                        <a:rPr lang="en-US" sz="4400" dirty="0">
                          <a:latin typeface="Times New Roman" panose="02020603050405020304" pitchFamily="18" charset="0"/>
                          <a:cs typeface="Times New Roman" panose="02020603050405020304" pitchFamily="18" charset="0"/>
                        </a:rPr>
                        <a:t>c. Ni-</a:t>
                      </a:r>
                      <a:r>
                        <a:rPr lang="en-US" sz="4400" dirty="0" err="1">
                          <a:latin typeface="Times New Roman" panose="02020603050405020304" pitchFamily="18" charset="0"/>
                          <a:cs typeface="Times New Roman" panose="02020603050405020304" pitchFamily="18" charset="0"/>
                        </a:rPr>
                        <a:t>côn</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1680251"/>
                  </a:ext>
                </a:extLst>
              </a:tr>
            </a:tbl>
          </a:graphicData>
        </a:graphic>
      </p:graphicFrame>
      <p:sp>
        <p:nvSpPr>
          <p:cNvPr id="10" name="Google Shape;898;p45">
            <a:extLst>
              <a:ext uri="{FF2B5EF4-FFF2-40B4-BE49-F238E27FC236}">
                <a16:creationId xmlns:a16="http://schemas.microsoft.com/office/drawing/2014/main" id="{51CC9179-2BCB-DD4E-EF6C-A0F39AA7CA25}"/>
              </a:ext>
            </a:extLst>
          </p:cNvPr>
          <p:cNvSpPr txBox="1">
            <a:spLocks/>
          </p:cNvSpPr>
          <p:nvPr/>
        </p:nvSpPr>
        <p:spPr>
          <a:xfrm>
            <a:off x="3492500" y="3747316"/>
            <a:ext cx="4419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con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xảo</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trá</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gian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manh</a:t>
            </a:r>
            <a:endParaRPr kumimoji="0" lang="en-US" sz="420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1" name="Google Shape;898;p45">
            <a:extLst>
              <a:ext uri="{FF2B5EF4-FFF2-40B4-BE49-F238E27FC236}">
                <a16:creationId xmlns:a16="http://schemas.microsoft.com/office/drawing/2014/main" id="{044D549C-82D4-00DC-2F9A-646CDE9AB43D}"/>
              </a:ext>
            </a:extLst>
          </p:cNvPr>
          <p:cNvSpPr txBox="1">
            <a:spLocks/>
          </p:cNvSpPr>
          <p:nvPr/>
        </p:nvSpPr>
        <p:spPr>
          <a:xfrm>
            <a:off x="8001000" y="3330667"/>
            <a:ext cx="9829800" cy="10508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200" kern="0" dirty="0">
                <a:latin typeface="Times New Roman" panose="02020603050405020304" pitchFamily="18" charset="0"/>
                <a:ea typeface="Cambria" panose="02040503050406030204" pitchFamily="18" charset="0"/>
                <a:cs typeface="Times New Roman" panose="02020603050405020304" pitchFamily="18" charset="0"/>
              </a:rPr>
              <a:t>Thông qua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này</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hám</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nên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ngốc</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nghếch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bị</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lừa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bịp</a:t>
            </a:r>
            <a:endParaRPr kumimoji="0" lang="en-US" sz="420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2" name="Google Shape;898;p45">
            <a:extLst>
              <a:ext uri="{FF2B5EF4-FFF2-40B4-BE49-F238E27FC236}">
                <a16:creationId xmlns:a16="http://schemas.microsoft.com/office/drawing/2014/main" id="{DAC6D2A1-FE97-7C70-FBB4-BE0BF7A1A55F}"/>
              </a:ext>
            </a:extLst>
          </p:cNvPr>
          <p:cNvSpPr txBox="1">
            <a:spLocks/>
          </p:cNvSpPr>
          <p:nvPr/>
        </p:nvSpPr>
        <p:spPr>
          <a:xfrm>
            <a:off x="3492500" y="5976798"/>
            <a:ext cx="4419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đục</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béo</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cò</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nịnh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bợ</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tâng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bốc</a:t>
            </a:r>
            <a:endParaRPr kumimoji="0" lang="en-US" sz="420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3" name="Google Shape;898;p45">
            <a:extLst>
              <a:ext uri="{FF2B5EF4-FFF2-40B4-BE49-F238E27FC236}">
                <a16:creationId xmlns:a16="http://schemas.microsoft.com/office/drawing/2014/main" id="{23E90A8A-76DA-9F50-F839-F8A44299BDDC}"/>
              </a:ext>
            </a:extLst>
          </p:cNvPr>
          <p:cNvSpPr txBox="1">
            <a:spLocks/>
          </p:cNvSpPr>
          <p:nvPr/>
        </p:nvSpPr>
        <p:spPr>
          <a:xfrm>
            <a:off x="8001000" y="5981700"/>
            <a:ext cx="9829800" cy="10508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200" kern="0" dirty="0">
                <a:latin typeface="Times New Roman" panose="02020603050405020304" pitchFamily="18" charset="0"/>
                <a:ea typeface="Cambria" panose="02040503050406030204" pitchFamily="18" charset="0"/>
                <a:cs typeface="Times New Roman" panose="02020603050405020304" pitchFamily="18" charset="0"/>
              </a:rPr>
              <a:t>Qua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này</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ưa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nịnh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tâng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bốc</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dễ</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tin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Giuốc-đanh</a:t>
            </a:r>
            <a:endParaRPr kumimoji="0" lang="en-US" sz="420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4" name="Google Shape;898;p45">
            <a:extLst>
              <a:ext uri="{FF2B5EF4-FFF2-40B4-BE49-F238E27FC236}">
                <a16:creationId xmlns:a16="http://schemas.microsoft.com/office/drawing/2014/main" id="{B9CB9555-9D2C-61E1-834C-DAE34C6CAA1F}"/>
              </a:ext>
            </a:extLst>
          </p:cNvPr>
          <p:cNvSpPr txBox="1">
            <a:spLocks/>
          </p:cNvSpPr>
          <p:nvPr/>
        </p:nvSpPr>
        <p:spPr>
          <a:xfrm>
            <a:off x="3492500" y="8036649"/>
            <a:ext cx="4419600" cy="8824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thật</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dám</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thẳng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lố</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bịch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ông</a:t>
            </a:r>
            <a:endParaRPr kumimoji="0" lang="en-US" sz="420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5" name="Google Shape;898;p45">
            <a:extLst>
              <a:ext uri="{FF2B5EF4-FFF2-40B4-BE49-F238E27FC236}">
                <a16:creationId xmlns:a16="http://schemas.microsoft.com/office/drawing/2014/main" id="{CA842A25-63F8-F0AF-CEE9-C4B7B863E863}"/>
              </a:ext>
            </a:extLst>
          </p:cNvPr>
          <p:cNvSpPr txBox="1">
            <a:spLocks/>
          </p:cNvSpPr>
          <p:nvPr/>
        </p:nvSpPr>
        <p:spPr>
          <a:xfrm>
            <a:off x="8001000" y="8041551"/>
            <a:ext cx="9829800" cy="10508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Có</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vai</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trò</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rõ</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lố</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bịch</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mù</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quáng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200" kern="0" dirty="0">
                <a:latin typeface="Times New Roman" panose="02020603050405020304" pitchFamily="18" charset="0"/>
                <a:ea typeface="Cambria" panose="02040503050406030204" pitchFamily="18" charset="0"/>
                <a:cs typeface="Times New Roman" panose="02020603050405020304" pitchFamily="18" charset="0"/>
              </a:rPr>
              <a:t> </a:t>
            </a:r>
            <a:r>
              <a:rPr lang="en-US" sz="4200" kern="0" dirty="0" err="1">
                <a:latin typeface="Times New Roman" panose="02020603050405020304" pitchFamily="18" charset="0"/>
                <a:ea typeface="Cambria" panose="02040503050406030204" pitchFamily="18" charset="0"/>
                <a:cs typeface="Times New Roman" panose="02020603050405020304" pitchFamily="18" charset="0"/>
              </a:rPr>
              <a:t>Giuốc-đanh</a:t>
            </a:r>
            <a:endParaRPr kumimoji="0" lang="en-US" sz="420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3123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45319B39-D490-9ABA-01C6-5C6F2EBF80CA}"/>
              </a:ext>
            </a:extLst>
          </p:cNvPr>
          <p:cNvSpPr txBox="1"/>
          <p:nvPr/>
        </p:nvSpPr>
        <p:spPr>
          <a:xfrm>
            <a:off x="2688102" y="3924300"/>
            <a:ext cx="129117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Thủ</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pháp</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trào</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phúng</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1243224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1066800" y="2095500"/>
            <a:ext cx="4800600" cy="2123658"/>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Trưởng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sang</a:t>
            </a: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Mô</a:t>
            </a:r>
            <a:r>
              <a:rPr lang="en-US" sz="4400" i="1" dirty="0">
                <a:latin typeface="Times New Roman" panose="02020603050405020304" pitchFamily="18" charset="0"/>
                <a:cs typeface="Times New Roman" panose="02020603050405020304" pitchFamily="18" charset="0"/>
              </a:rPr>
              <a:t>-li-e</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658CFD1-35F2-FBF2-34E5-8D3522FE8BAE}"/>
              </a:ext>
            </a:extLst>
          </p:cNvPr>
          <p:cNvSpPr txBox="1"/>
          <p:nvPr/>
        </p:nvSpPr>
        <p:spPr>
          <a:xfrm>
            <a:off x="6477000" y="5753100"/>
            <a:ext cx="4724399" cy="769441"/>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0EB8D2C-3618-C213-9C1C-30056B3143FD}"/>
              </a:ext>
            </a:extLst>
          </p:cNvPr>
          <p:cNvSpPr txBox="1"/>
          <p:nvPr/>
        </p:nvSpPr>
        <p:spPr>
          <a:xfrm>
            <a:off x="11963400" y="2095500"/>
            <a:ext cx="4953000" cy="1446550"/>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Chùm</a:t>
            </a:r>
            <a:r>
              <a:rPr lang="en-US" sz="4400" i="1" dirty="0">
                <a:latin typeface="Times New Roman" panose="02020603050405020304" pitchFamily="18" charset="0"/>
                <a:cs typeface="Times New Roman" panose="02020603050405020304" pitchFamily="18" charset="0"/>
              </a:rPr>
              <a:t> ca </a:t>
            </a:r>
            <a:r>
              <a:rPr lang="en-US" sz="4400" i="1" dirty="0" err="1">
                <a:latin typeface="Times New Roman" panose="02020603050405020304" pitchFamily="18" charset="0"/>
                <a:cs typeface="Times New Roman" panose="02020603050405020304" pitchFamily="18" charset="0"/>
              </a:rPr>
              <a:t>dao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phúng</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4B745F4-81C6-A675-8500-52F015A4AFD9}"/>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endParaRPr lang="en-US" sz="4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12B6805-898B-1A62-DE0D-5C03661C1458}"/>
              </a:ext>
            </a:extLst>
          </p:cNvPr>
          <p:cNvSpPr txBox="1"/>
          <p:nvPr/>
        </p:nvSpPr>
        <p:spPr>
          <a:xfrm>
            <a:off x="914400" y="4585052"/>
            <a:ext cx="4953000" cy="769441"/>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Hài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kịch</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570DAA9-EB17-CF9F-BEFE-A426EDB43E26}"/>
              </a:ext>
            </a:extLst>
          </p:cNvPr>
          <p:cNvSpPr txBox="1"/>
          <p:nvPr/>
        </p:nvSpPr>
        <p:spPr>
          <a:xfrm>
            <a:off x="6477000" y="2095500"/>
            <a:ext cx="4267200" cy="3477875"/>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Chùm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Lợn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dóc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nhau</a:t>
            </a:r>
            <a:r>
              <a:rPr lang="en-US" sz="4400" i="1"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230B710-CEC5-2B56-3443-FB9D0E03CAC9}"/>
              </a:ext>
            </a:extLst>
          </p:cNvPr>
          <p:cNvSpPr txBox="1"/>
          <p:nvPr/>
        </p:nvSpPr>
        <p:spPr>
          <a:xfrm>
            <a:off x="11963400" y="4585052"/>
            <a:ext cx="4953000" cy="1446550"/>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a:latin typeface="Times New Roman" panose="02020603050405020304" pitchFamily="18" charset="0"/>
                <a:cs typeface="Times New Roman" panose="02020603050405020304" pitchFamily="18" charset="0"/>
                <a:sym typeface="Wingdings" panose="05000000000000000000" pitchFamily="2" charset="2"/>
              </a:rPr>
              <a:t>Ca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dao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phúng</a:t>
            </a:r>
            <a:endParaRPr lang="en-US" sz="4400" b="1"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D2179D8A-DE64-36FE-EF5F-BA2EAE70ABCD}"/>
              </a:ext>
            </a:extLst>
          </p:cNvPr>
          <p:cNvGrpSpPr/>
          <p:nvPr/>
        </p:nvGrpSpPr>
        <p:grpSpPr>
          <a:xfrm>
            <a:off x="-733657" y="8529518"/>
            <a:ext cx="19461664" cy="6408802"/>
            <a:chOff x="0" y="0"/>
            <a:chExt cx="6350000" cy="6350000"/>
          </a:xfrm>
        </p:grpSpPr>
        <p:sp>
          <p:nvSpPr>
            <p:cNvPr id="10" name="Freeform 3">
              <a:extLst>
                <a:ext uri="{FF2B5EF4-FFF2-40B4-BE49-F238E27FC236}">
                  <a16:creationId xmlns:a16="http://schemas.microsoft.com/office/drawing/2014/main" id="{6E22EB69-2ED3-78D3-4A37-FD6E5C0D017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11" name="Freeform 2">
            <a:extLst>
              <a:ext uri="{FF2B5EF4-FFF2-40B4-BE49-F238E27FC236}">
                <a16:creationId xmlns:a16="http://schemas.microsoft.com/office/drawing/2014/main" id="{5FB614F4-5A95-04BC-6978-4C7F94DF22D5}"/>
              </a:ext>
            </a:extLst>
          </p:cNvPr>
          <p:cNvSpPr/>
          <p:nvPr/>
        </p:nvSpPr>
        <p:spPr>
          <a:xfrm>
            <a:off x="10744200" y="7110845"/>
            <a:ext cx="7266755" cy="4114800"/>
          </a:xfrm>
          <a:custGeom>
            <a:avLst/>
            <a:gdLst/>
            <a:ahLst/>
            <a:cxnLst/>
            <a:rect l="l" t="t" r="r" b="b"/>
            <a:pathLst>
              <a:path w="7266755" h="4114800">
                <a:moveTo>
                  <a:pt x="0" y="0"/>
                </a:moveTo>
                <a:lnTo>
                  <a:pt x="7266755" y="0"/>
                </a:lnTo>
                <a:lnTo>
                  <a:pt x="726675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8595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8639E1E-8E7C-AFEE-0E34-68898B58210A}"/>
              </a:ext>
            </a:extLst>
          </p:cNvPr>
          <p:cNvSpPr/>
          <p:nvPr/>
        </p:nvSpPr>
        <p:spPr>
          <a:xfrm rot="5400000">
            <a:off x="-4723495" y="646795"/>
            <a:ext cx="9028796" cy="5830205"/>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Google Shape;898;p45">
            <a:extLst>
              <a:ext uri="{FF2B5EF4-FFF2-40B4-BE49-F238E27FC236}">
                <a16:creationId xmlns:a16="http://schemas.microsoft.com/office/drawing/2014/main" id="{69AC7A7A-9CE0-BEAF-8F62-8BE868EBA351}"/>
              </a:ext>
            </a:extLst>
          </p:cNvPr>
          <p:cNvSpPr txBox="1">
            <a:spLocks/>
          </p:cNvSpPr>
          <p:nvPr/>
        </p:nvSpPr>
        <p:spPr>
          <a:xfrm>
            <a:off x="2706007" y="647700"/>
            <a:ext cx="15200994" cy="914400"/>
          </a:xfrm>
          <a:prstGeom prst="rect">
            <a:avLst/>
          </a:prstGeom>
          <a:solidFill>
            <a:schemeClr val="accent3">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nghịch</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4" name="Google Shape;898;p45">
            <a:extLst>
              <a:ext uri="{FF2B5EF4-FFF2-40B4-BE49-F238E27FC236}">
                <a16:creationId xmlns:a16="http://schemas.microsoft.com/office/drawing/2014/main" id="{54D4286A-BF95-032F-7DE5-EC9D618D7B2D}"/>
              </a:ext>
            </a:extLst>
          </p:cNvPr>
          <p:cNvSpPr txBox="1">
            <a:spLocks/>
          </p:cNvSpPr>
          <p:nvPr/>
        </p:nvSpPr>
        <p:spPr>
          <a:xfrm>
            <a:off x="2895600" y="2171700"/>
            <a:ext cx="15819831" cy="1219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động</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 name="Google Shape;898;p45">
            <a:extLst>
              <a:ext uri="{FF2B5EF4-FFF2-40B4-BE49-F238E27FC236}">
                <a16:creationId xmlns:a16="http://schemas.microsoft.com/office/drawing/2014/main" id="{BF89AADA-4E3B-2CBD-604C-3844CABE2464}"/>
              </a:ext>
            </a:extLst>
          </p:cNvPr>
          <p:cNvSpPr txBox="1">
            <a:spLocks/>
          </p:cNvSpPr>
          <p:nvPr/>
        </p:nvSpPr>
        <p:spPr>
          <a:xfrm>
            <a:off x="2706006" y="3771829"/>
            <a:ext cx="15200994" cy="914400"/>
          </a:xfrm>
          <a:prstGeom prst="rect">
            <a:avLst/>
          </a:prstGeom>
          <a:solidFill>
            <a:schemeClr val="accent3">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cường</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Google Shape;898;p45">
            <a:extLst>
              <a:ext uri="{FF2B5EF4-FFF2-40B4-BE49-F238E27FC236}">
                <a16:creationId xmlns:a16="http://schemas.microsoft.com/office/drawing/2014/main" id="{D0857B94-2B65-555D-4F93-BFCB993476A3}"/>
              </a:ext>
            </a:extLst>
          </p:cNvPr>
          <p:cNvSpPr txBox="1">
            <a:spLocks/>
          </p:cNvSpPr>
          <p:nvPr/>
        </p:nvSpPr>
        <p:spPr>
          <a:xfrm>
            <a:off x="2895599" y="5295829"/>
            <a:ext cx="15011401" cy="438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tế</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ai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khôi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chấp</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đe</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cường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ngây</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ngô</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kern="0"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07224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8639E1E-8E7C-AFEE-0E34-68898B58210A}"/>
              </a:ext>
            </a:extLst>
          </p:cNvPr>
          <p:cNvSpPr/>
          <p:nvPr/>
        </p:nvSpPr>
        <p:spPr>
          <a:xfrm rot="5400000">
            <a:off x="-4723495" y="646795"/>
            <a:ext cx="9028796" cy="5830205"/>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Google Shape;898;p45">
            <a:extLst>
              <a:ext uri="{FF2B5EF4-FFF2-40B4-BE49-F238E27FC236}">
                <a16:creationId xmlns:a16="http://schemas.microsoft.com/office/drawing/2014/main" id="{69AC7A7A-9CE0-BEAF-8F62-8BE868EBA351}"/>
              </a:ext>
            </a:extLst>
          </p:cNvPr>
          <p:cNvSpPr txBox="1">
            <a:spLocks/>
          </p:cNvSpPr>
          <p:nvPr/>
        </p:nvSpPr>
        <p:spPr>
          <a:xfrm>
            <a:off x="2706007" y="647700"/>
            <a:ext cx="15200994" cy="914400"/>
          </a:xfrm>
          <a:prstGeom prst="rect">
            <a:avLst/>
          </a:prstGeom>
          <a:solidFill>
            <a:schemeClr val="accent3">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tăng</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tiến</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4" name="Google Shape;898;p45">
            <a:extLst>
              <a:ext uri="{FF2B5EF4-FFF2-40B4-BE49-F238E27FC236}">
                <a16:creationId xmlns:a16="http://schemas.microsoft.com/office/drawing/2014/main" id="{54D4286A-BF95-032F-7DE5-EC9D618D7B2D}"/>
              </a:ext>
            </a:extLst>
          </p:cNvPr>
          <p:cNvSpPr txBox="1">
            <a:spLocks/>
          </p:cNvSpPr>
          <p:nvPr/>
        </p:nvSpPr>
        <p:spPr>
          <a:xfrm>
            <a:off x="2895600" y="2171700"/>
            <a:ext cx="15011401" cy="438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thợ</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bạn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sử</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xưng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tăng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dần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cấp</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phái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đó</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ban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tiếc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tay</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nhấn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mỉa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mai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rằng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xưng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đã</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đủ</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quý</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Google Shape;898;p45">
            <a:extLst>
              <a:ext uri="{FF2B5EF4-FFF2-40B4-BE49-F238E27FC236}">
                <a16:creationId xmlns:a16="http://schemas.microsoft.com/office/drawing/2014/main" id="{C578C51B-4C43-0AA4-A9D0-2692C377358B}"/>
              </a:ext>
            </a:extLst>
          </p:cNvPr>
          <p:cNvSpPr txBox="1">
            <a:spLocks/>
          </p:cNvSpPr>
          <p:nvPr/>
        </p:nvSpPr>
        <p:spPr>
          <a:xfrm>
            <a:off x="2706007" y="5644966"/>
            <a:ext cx="15200994" cy="914400"/>
          </a:xfrm>
          <a:prstGeom prst="rect">
            <a:avLst/>
          </a:prstGeom>
          <a:solidFill>
            <a:schemeClr val="accent3">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Sử</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nghi</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b="1" kern="0" noProof="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noProof="0" dirty="0" err="1">
                <a:latin typeface="Times New Roman" panose="02020603050405020304" pitchFamily="18" charset="0"/>
                <a:ea typeface="Cambria" panose="02040503050406030204" pitchFamily="18" charset="0"/>
                <a:cs typeface="Times New Roman" panose="02020603050405020304" pitchFamily="18" charset="0"/>
              </a:rPr>
              <a:t>cục</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Google Shape;898;p45">
            <a:extLst>
              <a:ext uri="{FF2B5EF4-FFF2-40B4-BE49-F238E27FC236}">
                <a16:creationId xmlns:a16="http://schemas.microsoft.com/office/drawing/2014/main" id="{A6FE7AC9-719C-9B4E-1F1B-269C52AD369C}"/>
              </a:ext>
            </a:extLst>
          </p:cNvPr>
          <p:cNvSpPr txBox="1">
            <a:spLocks/>
          </p:cNvSpPr>
          <p:nvPr/>
        </p:nvSpPr>
        <p:spPr>
          <a:xfrm>
            <a:off x="2895600" y="7168966"/>
            <a:ext cx="15011401" cy="438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a:latin typeface="Times New Roman" panose="02020603050405020304" pitchFamily="18" charset="0"/>
                <a:ea typeface="Cambria" panose="02040503050406030204" pitchFamily="18" charset="0"/>
                <a:cs typeface="Times New Roman" panose="02020603050405020304" pitchFamily="18" charset="0"/>
              </a:rPr>
              <a:t>Nghi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mặc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quy</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tắc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mực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nào</a:t>
            </a:r>
            <a:r>
              <a:rPr lang="en-US" sz="4400" kern="0"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49309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8639E1E-8E7C-AFEE-0E34-68898B58210A}"/>
              </a:ext>
            </a:extLst>
          </p:cNvPr>
          <p:cNvSpPr/>
          <p:nvPr/>
        </p:nvSpPr>
        <p:spPr>
          <a:xfrm rot="5400000">
            <a:off x="-4723495" y="646795"/>
            <a:ext cx="9028796" cy="5830205"/>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Google Shape;898;p45">
            <a:extLst>
              <a:ext uri="{FF2B5EF4-FFF2-40B4-BE49-F238E27FC236}">
                <a16:creationId xmlns:a16="http://schemas.microsoft.com/office/drawing/2014/main" id="{69AC7A7A-9CE0-BEAF-8F62-8BE868EBA351}"/>
              </a:ext>
            </a:extLst>
          </p:cNvPr>
          <p:cNvSpPr txBox="1">
            <a:spLocks/>
          </p:cNvSpPr>
          <p:nvPr/>
        </p:nvSpPr>
        <p:spPr>
          <a:xfrm>
            <a:off x="2706007" y="647700"/>
            <a:ext cx="15200994" cy="914400"/>
          </a:xfrm>
          <a:prstGeom prst="rect">
            <a:avLst/>
          </a:prstGeom>
          <a:solidFill>
            <a:schemeClr val="accent3">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bỏ</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lửng</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4" name="Google Shape;898;p45">
            <a:extLst>
              <a:ext uri="{FF2B5EF4-FFF2-40B4-BE49-F238E27FC236}">
                <a16:creationId xmlns:a16="http://schemas.microsoft.com/office/drawing/2014/main" id="{54D4286A-BF95-032F-7DE5-EC9D618D7B2D}"/>
              </a:ext>
            </a:extLst>
          </p:cNvPr>
          <p:cNvSpPr txBox="1">
            <a:spLocks/>
          </p:cNvSpPr>
          <p:nvPr/>
        </p:nvSpPr>
        <p:spPr>
          <a:xfrm>
            <a:off x="2895600" y="2171700"/>
            <a:ext cx="15011401" cy="438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thoại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bị</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bỏ</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dở</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do Ni-</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côn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ngắt</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xin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hầu</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gái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ý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sai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bảo</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ý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bộ</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Giuốc-đanh</a:t>
            </a:r>
            <a:r>
              <a:rPr lang="en-US" sz="4400" kern="0"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36245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45319B39-D490-9ABA-01C6-5C6F2EBF80CA}"/>
              </a:ext>
            </a:extLst>
          </p:cNvPr>
          <p:cNvSpPr txBox="1"/>
          <p:nvPr/>
        </p:nvSpPr>
        <p:spPr>
          <a:xfrm>
            <a:off x="4114800" y="39243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5.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Ý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nghĩa</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lang="en-US" sz="8800"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08004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4800600" y="2854452"/>
            <a:ext cx="12496800" cy="4419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4400" dirty="0">
                <a:solidFill>
                  <a:srgbClr val="36252C"/>
                </a:solidFill>
                <a:latin typeface="+mj-lt"/>
                <a:ea typeface="Cambria" panose="02040503050406030204" pitchFamily="18" charset="0"/>
              </a:rPr>
              <a:t>Theo em, đoạn trích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sang</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muốn phê phán điều gì?</a:t>
            </a:r>
          </a:p>
          <a:p>
            <a:pPr marL="457200" lvl="0" indent="-457200" algn="just">
              <a:buAutoNum type="arabicPeriod"/>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còn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mj-lt"/>
                <a:ea typeface="Cambria" panose="02040503050406030204" pitchFamily="18" charset="0"/>
              </a:rPr>
              <a:t>Nếu người thân hoặc bạn của em có tính cách như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em sẽ khuyên họ như thế nào? </a:t>
            </a:r>
            <a:endParaRPr kumimoji="0" lang="en-US" sz="4400" b="0" u="none" strike="noStrike" kern="0" cap="none" spc="0" normalizeH="0" baseline="0" noProof="0" dirty="0">
              <a:ln>
                <a:noFill/>
              </a:ln>
              <a:solidFill>
                <a:srgbClr val="36252C"/>
              </a:solidFill>
              <a:effectLst/>
              <a:uLnTx/>
              <a:uFillTx/>
              <a:latin typeface="+mj-lt"/>
              <a:ea typeface="Cambria" panose="02040503050406030204" pitchFamily="18" charset="0"/>
              <a:sym typeface="Arial"/>
            </a:endParaRPr>
          </a:p>
        </p:txBody>
      </p:sp>
      <p:sp>
        <p:nvSpPr>
          <p:cNvPr id="4" name="Freeform 5">
            <a:extLst>
              <a:ext uri="{FF2B5EF4-FFF2-40B4-BE49-F238E27FC236}">
                <a16:creationId xmlns:a16="http://schemas.microsoft.com/office/drawing/2014/main" id="{223FD107-9A0D-4265-2F57-E8BC8A59FA48}"/>
              </a:ext>
            </a:extLst>
          </p:cNvPr>
          <p:cNvSpPr/>
          <p:nvPr/>
        </p:nvSpPr>
        <p:spPr>
          <a:xfrm>
            <a:off x="304800" y="339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4">
            <a:extLst>
              <a:ext uri="{FF2B5EF4-FFF2-40B4-BE49-F238E27FC236}">
                <a16:creationId xmlns:a16="http://schemas.microsoft.com/office/drawing/2014/main" id="{C10ECCF8-69D9-304A-D34A-101E6AB4E8D5}"/>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5">
            <a:extLst>
              <a:ext uri="{FF2B5EF4-FFF2-40B4-BE49-F238E27FC236}">
                <a16:creationId xmlns:a16="http://schemas.microsoft.com/office/drawing/2014/main" id="{D9D1DBA4-9A22-B504-9247-F8893C43E5F6}"/>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7492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3464" y="1181100"/>
            <a:ext cx="15700664" cy="152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4400" dirty="0">
                <a:solidFill>
                  <a:schemeClr val="tx1"/>
                </a:solidFill>
                <a:latin typeface="+mj-lt"/>
                <a:ea typeface="Cambria" panose="02040503050406030204" pitchFamily="18" charset="0"/>
              </a:rPr>
              <a:t>Theo em, đoạn trích “</a:t>
            </a:r>
            <a:r>
              <a:rPr lang="en-US" sz="4400" b="1"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sang</a:t>
            </a:r>
            <a:r>
              <a:rPr lang="vi-VN" sz="4400" b="1" i="1" dirty="0">
                <a:solidFill>
                  <a:schemeClr val="tx1"/>
                </a:solidFill>
                <a:latin typeface="+mj-lt"/>
                <a:ea typeface="Cambria" panose="02040503050406030204" pitchFamily="18" charset="0"/>
              </a:rPr>
              <a:t>” </a:t>
            </a:r>
            <a:r>
              <a:rPr lang="vi-VN" sz="4400" i="1" dirty="0">
                <a:solidFill>
                  <a:schemeClr val="tx1"/>
                </a:solidFill>
                <a:latin typeface="+mj-lt"/>
                <a:ea typeface="Cambria" panose="02040503050406030204" pitchFamily="18" charset="0"/>
              </a:rPr>
              <a:t>muốn phê phán điều gì?</a:t>
            </a:r>
            <a:endParaRPr kumimoji="0" lang="en-US" sz="4400" b="0" i="0" u="none" strike="noStrike" kern="0" cap="none" spc="0" normalizeH="0" baseline="0" noProof="0" dirty="0">
              <a:ln>
                <a:noFill/>
              </a:ln>
              <a:solidFill>
                <a:schemeClr val="tx1"/>
              </a:solidFill>
              <a:effectLst/>
              <a:uLnTx/>
              <a:uFillTx/>
              <a:latin typeface="+mj-lt"/>
              <a:ea typeface="Cambria" panose="02040503050406030204" pitchFamily="18" charset="0"/>
              <a:sym typeface="Arial"/>
            </a:endParaRPr>
          </a:p>
        </p:txBody>
      </p:sp>
      <p:sp>
        <p:nvSpPr>
          <p:cNvPr id="6" name="Google Shape;819;p42">
            <a:extLst>
              <a:ext uri="{FF2B5EF4-FFF2-40B4-BE49-F238E27FC236}">
                <a16:creationId xmlns:a16="http://schemas.microsoft.com/office/drawing/2014/main" id="{0031990A-6F89-3EDD-4457-1A8DD7EBD875}"/>
              </a:ext>
            </a:extLst>
          </p:cNvPr>
          <p:cNvSpPr txBox="1">
            <a:spLocks/>
          </p:cNvSpPr>
          <p:nvPr/>
        </p:nvSpPr>
        <p:spPr>
          <a:xfrm>
            <a:off x="1676400" y="3104710"/>
            <a:ext cx="9601200" cy="188639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n</a:t>
            </a:r>
            <a:r>
              <a:rPr lang="vi-VN" sz="4400" dirty="0">
                <a:latin typeface="+mj-lt"/>
              </a:rPr>
              <a:t>hững người trong xã hội có thói háo danh, sĩ diện, thích nịnh bợ.</a:t>
            </a:r>
            <a:endParaRPr lang="vi-VN" sz="4400" dirty="0">
              <a:latin typeface="+mj-lt"/>
              <a:ea typeface="Cambria" panose="02040503050406030204" pitchFamily="18" charset="0"/>
            </a:endParaRPr>
          </a:p>
        </p:txBody>
      </p:sp>
      <p:sp>
        <p:nvSpPr>
          <p:cNvPr id="7" name="Google Shape;821;p42">
            <a:extLst>
              <a:ext uri="{FF2B5EF4-FFF2-40B4-BE49-F238E27FC236}">
                <a16:creationId xmlns:a16="http://schemas.microsoft.com/office/drawing/2014/main" id="{3C16E934-01BB-14B7-CF57-A4BE0D51C81C}"/>
              </a:ext>
            </a:extLst>
          </p:cNvPr>
          <p:cNvSpPr txBox="1">
            <a:spLocks/>
          </p:cNvSpPr>
          <p:nvPr/>
        </p:nvSpPr>
        <p:spPr>
          <a:xfrm>
            <a:off x="1672936" y="5011882"/>
            <a:ext cx="9604664" cy="9816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n</a:t>
            </a:r>
            <a:r>
              <a:rPr lang="vi-VN" sz="4400" dirty="0">
                <a:latin typeface="+mj-lt"/>
                <a:ea typeface="Cambria" panose="02040503050406030204" pitchFamily="18" charset="0"/>
              </a:rPr>
              <a:t>hững kẻ cơ hội, mưu mô và lừa lọc người khác để kiếm lợi cho mình.</a:t>
            </a:r>
          </a:p>
        </p:txBody>
      </p:sp>
      <p:sp>
        <p:nvSpPr>
          <p:cNvPr id="8" name="Freeform 4">
            <a:extLst>
              <a:ext uri="{FF2B5EF4-FFF2-40B4-BE49-F238E27FC236}">
                <a16:creationId xmlns:a16="http://schemas.microsoft.com/office/drawing/2014/main" id="{096646BF-79C0-0FF3-8737-983B3879CE74}"/>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75233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3464" y="1181100"/>
            <a:ext cx="15700664" cy="2362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2.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còn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mj-lt"/>
                <a:ea typeface="Cambria" panose="02040503050406030204" pitchFamily="18" charset="0"/>
              </a:rPr>
              <a:t>Nếu người thân hoặc bạn của em có tính cách như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em sẽ khuyên họ như thế nào? </a:t>
            </a:r>
            <a:endParaRPr kumimoji="0" lang="en-US" sz="4400" b="0" u="none" strike="noStrike" kern="0" cap="none" spc="0" normalizeH="0" baseline="0" noProof="0" dirty="0">
              <a:ln>
                <a:noFill/>
              </a:ln>
              <a:solidFill>
                <a:srgbClr val="36252C"/>
              </a:solidFill>
              <a:effectLst/>
              <a:uLnTx/>
              <a:uFillTx/>
              <a:latin typeface="+mj-lt"/>
              <a:ea typeface="Cambria" panose="02040503050406030204" pitchFamily="18" charset="0"/>
              <a:sym typeface="Arial"/>
            </a:endParaRPr>
          </a:p>
          <a:p>
            <a:pPr lvl="0" algn="just"/>
            <a:endParaRPr lang="en-US" sz="4400" kern="0" dirty="0">
              <a:solidFill>
                <a:srgbClr val="36252C"/>
              </a:solidFill>
              <a:latin typeface="+mj-lt"/>
              <a:ea typeface="Cambria" panose="02040503050406030204" pitchFamily="18" charset="0"/>
              <a:sym typeface="Arial"/>
            </a:endParaRPr>
          </a:p>
        </p:txBody>
      </p:sp>
      <p:sp>
        <p:nvSpPr>
          <p:cNvPr id="6" name="Google Shape;819;p42">
            <a:extLst>
              <a:ext uri="{FF2B5EF4-FFF2-40B4-BE49-F238E27FC236}">
                <a16:creationId xmlns:a16="http://schemas.microsoft.com/office/drawing/2014/main" id="{0031990A-6F89-3EDD-4457-1A8DD7EBD875}"/>
              </a:ext>
            </a:extLst>
          </p:cNvPr>
          <p:cNvSpPr txBox="1">
            <a:spLocks/>
          </p:cNvSpPr>
          <p:nvPr/>
        </p:nvSpPr>
        <p:spPr>
          <a:xfrm>
            <a:off x="2133600" y="4000500"/>
            <a:ext cx="9601200" cy="188639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dirty="0">
                <a:latin typeface="Times New Roman" panose="02020603050405020304" pitchFamily="18" charset="0"/>
                <a:cs typeface="Times New Roman" panose="02020603050405020304" pitchFamily="18" charset="0"/>
              </a:rPr>
              <a:t>Khuyên họ nhìn nhận lại bản thân, cần phải loại bỏ lập tức tính cách đó trong cuộc sống, bởi nó có thể gây ảnh hưởng tới mọi người xung quanh mình.</a:t>
            </a:r>
          </a:p>
        </p:txBody>
      </p:sp>
      <p:sp>
        <p:nvSpPr>
          <p:cNvPr id="2" name="Freeform 4">
            <a:extLst>
              <a:ext uri="{FF2B5EF4-FFF2-40B4-BE49-F238E27FC236}">
                <a16:creationId xmlns:a16="http://schemas.microsoft.com/office/drawing/2014/main" id="{709CE551-C602-7C9F-4C14-BD1244DC3E0A}"/>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4001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grpSp>
      <p:pic>
        <p:nvPicPr>
          <p:cNvPr id="11" name="Picture 10">
            <a:extLst>
              <a:ext uri="{FF2B5EF4-FFF2-40B4-BE49-F238E27FC236}">
                <a16:creationId xmlns:a16="http://schemas.microsoft.com/office/drawing/2014/main" id="{4514283A-3A7F-2D2A-2079-BCC9C67522AD}"/>
              </a:ext>
            </a:extLst>
          </p:cNvPr>
          <p:cNvPicPr>
            <a:picLocks noChangeAspect="1"/>
          </p:cNvPicPr>
          <p:nvPr/>
        </p:nvPicPr>
        <p:blipFill>
          <a:blip r:embed="rId5">
            <a:duotone>
              <a:prstClr val="black"/>
              <a:schemeClr val="accent2">
                <a:tint val="45000"/>
                <a:satMod val="400000"/>
              </a:schemeClr>
            </a:duotone>
          </a:blip>
          <a:stretch>
            <a:fillRect/>
          </a:stretch>
        </p:blipFill>
        <p:spPr>
          <a:xfrm>
            <a:off x="-1524000" y="-47126"/>
            <a:ext cx="8821677" cy="2584928"/>
          </a:xfrm>
          <a:prstGeom prst="rect">
            <a:avLst/>
          </a:prstGeom>
        </p:spPr>
      </p:pic>
      <p:pic>
        <p:nvPicPr>
          <p:cNvPr id="12" name="Picture 11">
            <a:extLst>
              <a:ext uri="{FF2B5EF4-FFF2-40B4-BE49-F238E27FC236}">
                <a16:creationId xmlns:a16="http://schemas.microsoft.com/office/drawing/2014/main" id="{BCA9B368-C66B-2D55-51CD-646DF4C14F49}"/>
              </a:ext>
            </a:extLst>
          </p:cNvPr>
          <p:cNvPicPr>
            <a:picLocks noChangeAspect="1"/>
          </p:cNvPicPr>
          <p:nvPr/>
        </p:nvPicPr>
        <p:blipFill>
          <a:blip r:embed="rId5">
            <a:duotone>
              <a:prstClr val="black"/>
              <a:schemeClr val="accent2">
                <a:tint val="45000"/>
                <a:satMod val="400000"/>
              </a:schemeClr>
            </a:duotone>
          </a:blip>
          <a:stretch>
            <a:fillRect/>
          </a:stretch>
        </p:blipFill>
        <p:spPr>
          <a:xfrm>
            <a:off x="4292379" y="-192077"/>
            <a:ext cx="8821677" cy="2584928"/>
          </a:xfrm>
          <a:prstGeom prst="rect">
            <a:avLst/>
          </a:prstGeom>
        </p:spPr>
      </p:pic>
      <p:pic>
        <p:nvPicPr>
          <p:cNvPr id="13" name="Picture 12">
            <a:extLst>
              <a:ext uri="{FF2B5EF4-FFF2-40B4-BE49-F238E27FC236}">
                <a16:creationId xmlns:a16="http://schemas.microsoft.com/office/drawing/2014/main" id="{463BD661-2829-4D18-36D7-0DE7E408FBBD}"/>
              </a:ext>
            </a:extLst>
          </p:cNvPr>
          <p:cNvPicPr>
            <a:picLocks noChangeAspect="1"/>
          </p:cNvPicPr>
          <p:nvPr/>
        </p:nvPicPr>
        <p:blipFill>
          <a:blip r:embed="rId5">
            <a:duotone>
              <a:prstClr val="black"/>
              <a:schemeClr val="accent2">
                <a:tint val="45000"/>
                <a:satMod val="400000"/>
              </a:schemeClr>
            </a:duotone>
          </a:blip>
          <a:stretch>
            <a:fillRect/>
          </a:stretch>
        </p:blipFill>
        <p:spPr>
          <a:xfrm>
            <a:off x="12725400" y="-47126"/>
            <a:ext cx="8821677" cy="2584928"/>
          </a:xfrm>
          <a:prstGeom prst="rect">
            <a:avLst/>
          </a:prstGeom>
        </p:spPr>
      </p:pic>
      <p:pic>
        <p:nvPicPr>
          <p:cNvPr id="10" name="Picture 9">
            <a:extLst>
              <a:ext uri="{FF2B5EF4-FFF2-40B4-BE49-F238E27FC236}">
                <a16:creationId xmlns:a16="http://schemas.microsoft.com/office/drawing/2014/main" id="{A62529B5-6E34-CF3A-CADE-475E0500AD3A}"/>
              </a:ext>
            </a:extLst>
          </p:cNvPr>
          <p:cNvPicPr>
            <a:picLocks noChangeAspect="1"/>
          </p:cNvPicPr>
          <p:nvPr/>
        </p:nvPicPr>
        <p:blipFill>
          <a:blip r:embed="rId6"/>
          <a:stretch>
            <a:fillRect/>
          </a:stretch>
        </p:blipFill>
        <p:spPr>
          <a:xfrm>
            <a:off x="3154161" y="3463906"/>
            <a:ext cx="11979678" cy="3359187"/>
          </a:xfrm>
          <a:prstGeom prst="rect">
            <a:avLst/>
          </a:prstGeom>
        </p:spPr>
      </p:pic>
    </p:spTree>
    <p:extLst>
      <p:ext uri="{BB962C8B-B14F-4D97-AF65-F5344CB8AC3E}">
        <p14:creationId xmlns:p14="http://schemas.microsoft.com/office/powerpoint/2010/main" val="353474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xmlns="" r:embed="rId4"/>
                  </a:ext>
                </a:extLst>
              </a:blip>
              <a:stretch>
                <a:fillRect/>
              </a:stretch>
            </a:blipFill>
          </p:spPr>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1. </a:t>
            </a:r>
            <a:r>
              <a:rPr lang="en-US" sz="6600" b="1" spc="263" dirty="0" err="1">
                <a:solidFill>
                  <a:srgbClr val="443B39"/>
                </a:solidFill>
                <a:latin typeface="Times New Roman" panose="02020603050405020304" pitchFamily="18" charset="0"/>
                <a:cs typeface="Times New Roman" panose="02020603050405020304" pitchFamily="18" charset="0"/>
              </a:rPr>
              <a:t>Nghệ</a:t>
            </a:r>
            <a:r>
              <a:rPr lang="en-US" sz="6600" b="1" spc="263" dirty="0">
                <a:solidFill>
                  <a:srgbClr val="443B39"/>
                </a:solidFill>
                <a:latin typeface="Times New Roman" panose="02020603050405020304" pitchFamily="18" charset="0"/>
                <a:cs typeface="Times New Roman" panose="02020603050405020304" pitchFamily="18" charset="0"/>
              </a:rPr>
              <a:t> </a:t>
            </a:r>
            <a:r>
              <a:rPr lang="en-US" sz="6600" b="1" spc="263" dirty="0" err="1">
                <a:solidFill>
                  <a:srgbClr val="443B39"/>
                </a:solidFill>
                <a:latin typeface="Times New Roman" panose="02020603050405020304" pitchFamily="18" charset="0"/>
                <a:cs typeface="Times New Roman" panose="02020603050405020304" pitchFamily="18" charset="0"/>
              </a:rPr>
              <a:t>thuật</a:t>
            </a:r>
            <a:endParaRPr lang="en-US" sz="6600" b="1" spc="263" dirty="0">
              <a:solidFill>
                <a:srgbClr val="443B39"/>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3941015"/>
          </a:xfrm>
          <a:prstGeom prst="rect">
            <a:avLst/>
          </a:prstGeom>
        </p:spPr>
        <p:txBody>
          <a:bodyPr wrap="square" lIns="0" tIns="0" rIns="0" bIns="0" rtlCol="0" anchor="t">
            <a:spAutoFit/>
          </a:bodyPr>
          <a:lstStyle/>
          <a:p>
            <a:pPr marL="127000" indent="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Xây</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dựng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mang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lố</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bịch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p>
          <a:p>
            <a:pPr marL="12700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khoa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trương</a:t>
            </a:r>
            <a:r>
              <a:rPr lang="vi-VN"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phóng đại, xây dựng nhiều chi tiết gây cười.</a:t>
            </a: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marL="127000" indent="0" algn="just">
              <a:lnSpc>
                <a:spcPct val="150000"/>
              </a:lnSpc>
            </a:pP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a:stretch>
            </a:blipFill>
          </p:spPr>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2. </a:t>
            </a:r>
            <a:r>
              <a:rPr lang="en-US" sz="6600" b="1" spc="263" dirty="0" err="1">
                <a:solidFill>
                  <a:srgbClr val="443B39"/>
                </a:solidFill>
                <a:latin typeface="Times New Roman" panose="02020603050405020304" pitchFamily="18" charset="0"/>
                <a:cs typeface="Times New Roman" panose="02020603050405020304" pitchFamily="18" charset="0"/>
              </a:rPr>
              <a:t>Nội</a:t>
            </a:r>
            <a:r>
              <a:rPr lang="en-US" sz="6600" b="1" spc="263" dirty="0">
                <a:solidFill>
                  <a:srgbClr val="443B39"/>
                </a:solidFill>
                <a:latin typeface="Times New Roman" panose="02020603050405020304" pitchFamily="18" charset="0"/>
                <a:cs typeface="Times New Roman" panose="02020603050405020304" pitchFamily="18" charset="0"/>
              </a:rPr>
              <a:t> dung</a:t>
            </a: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2925353"/>
          </a:xfrm>
          <a:prstGeom prst="rect">
            <a:avLst/>
          </a:prstGeom>
        </p:spPr>
        <p:txBody>
          <a:bodyPr wrap="square" lIns="0" tIns="0" rIns="0" bIns="0" rtlCol="0" anchor="t">
            <a:spAutoFit/>
          </a:bodyPr>
          <a:lstStyle/>
          <a:p>
            <a:pPr marL="127000" indent="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Thông qua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sang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-li-e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phê</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kiểu người háo danh, thích học đòi, bắt chước làm sang...dẫn đến những tình huống éo le và làm trò cười cho thiên hạ</a:t>
            </a: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253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FCB04147-5039-759B-EA6F-EE95A4BCAEB9}"/>
              </a:ext>
            </a:extLst>
          </p:cNvPr>
          <p:cNvSpPr txBox="1"/>
          <p:nvPr/>
        </p:nvSpPr>
        <p:spPr>
          <a:xfrm>
            <a:off x="1295400" y="1714500"/>
            <a:ext cx="6858000" cy="5309146"/>
          </a:xfrm>
          <a:prstGeom prst="rect">
            <a:avLst/>
          </a:prstGeom>
        </p:spPr>
        <p:txBody>
          <a:bodyPr wrap="square" lIns="0" tIns="0" rIns="0" bIns="0" rtlCol="0" anchor="t">
            <a:spAutoFit/>
          </a:bodyPr>
          <a:lstStyle/>
          <a:p>
            <a:pPr algn="ctr"/>
            <a:r>
              <a:rPr lang="en-US" sz="11500" dirty="0">
                <a:solidFill>
                  <a:srgbClr val="0A654C"/>
                </a:solidFill>
                <a:latin typeface="#9Slide07 SVNGuerrilla" panose="00000500000000000000" pitchFamily="2" charset="0"/>
              </a:rPr>
              <a:t>II.</a:t>
            </a:r>
          </a:p>
          <a:p>
            <a:pPr algn="ctr"/>
            <a:r>
              <a:rPr lang="en-US" sz="11500" dirty="0">
                <a:solidFill>
                  <a:srgbClr val="0A654C"/>
                </a:solidFill>
                <a:latin typeface="#9Slide07 SVNGuerrilla" panose="00000500000000000000" pitchFamily="2" charset="0"/>
              </a:rPr>
              <a:t>Tri </a:t>
            </a:r>
            <a:r>
              <a:rPr lang="en-US" sz="11500" dirty="0" err="1">
                <a:solidFill>
                  <a:srgbClr val="0A654C"/>
                </a:solidFill>
                <a:latin typeface="#9Slide07 SVNGuerrilla" panose="00000500000000000000" pitchFamily="2" charset="0"/>
              </a:rPr>
              <a:t>thức</a:t>
            </a:r>
            <a:r>
              <a:rPr lang="en-US" sz="11500" dirty="0">
                <a:solidFill>
                  <a:srgbClr val="0A654C"/>
                </a:solidFill>
                <a:latin typeface="#9Slide07 SVNGuerrilla" panose="00000500000000000000" pitchFamily="2" charset="0"/>
              </a:rPr>
              <a:t> </a:t>
            </a:r>
            <a:r>
              <a:rPr lang="en-US" sz="11500" dirty="0" err="1">
                <a:solidFill>
                  <a:srgbClr val="0A654C"/>
                </a:solidFill>
                <a:latin typeface="#9Slide07 SVNGuerrilla" panose="00000500000000000000" pitchFamily="2" charset="0"/>
              </a:rPr>
              <a:t>ngữ</a:t>
            </a:r>
            <a:r>
              <a:rPr lang="en-US" sz="11500" dirty="0">
                <a:solidFill>
                  <a:srgbClr val="0A654C"/>
                </a:solidFill>
                <a:latin typeface="#9Slide07 SVNGuerrilla" panose="00000500000000000000" pitchFamily="2" charset="0"/>
              </a:rPr>
              <a:t> </a:t>
            </a:r>
            <a:r>
              <a:rPr lang="en-US" sz="11500" dirty="0" err="1">
                <a:solidFill>
                  <a:srgbClr val="0A654C"/>
                </a:solidFill>
                <a:latin typeface="#9Slide07 SVNGuerrilla" panose="00000500000000000000" pitchFamily="2" charset="0"/>
              </a:rPr>
              <a:t>văn</a:t>
            </a:r>
            <a:endParaRPr lang="en-US" sz="11500" dirty="0">
              <a:solidFill>
                <a:srgbClr val="0A654C"/>
              </a:solidFill>
              <a:latin typeface="#9Slide07 SVNGuerrilla" panose="00000500000000000000" pitchFamily="2" charset="0"/>
            </a:endParaRPr>
          </a:p>
        </p:txBody>
      </p:sp>
      <p:sp>
        <p:nvSpPr>
          <p:cNvPr id="3" name="Freeform 2">
            <a:extLst>
              <a:ext uri="{FF2B5EF4-FFF2-40B4-BE49-F238E27FC236}">
                <a16:creationId xmlns:a16="http://schemas.microsoft.com/office/drawing/2014/main" id="{B5155E31-100F-9C82-C55C-718B2D928196}"/>
              </a:ext>
            </a:extLst>
          </p:cNvPr>
          <p:cNvSpPr/>
          <p:nvPr/>
        </p:nvSpPr>
        <p:spPr>
          <a:xfrm>
            <a:off x="12268200" y="0"/>
            <a:ext cx="6841439" cy="10173143"/>
          </a:xfrm>
          <a:custGeom>
            <a:avLst/>
            <a:gdLst/>
            <a:ahLst/>
            <a:cxnLst/>
            <a:rect l="l" t="t" r="r" b="b"/>
            <a:pathLst>
              <a:path w="2767203" h="4114800">
                <a:moveTo>
                  <a:pt x="0" y="0"/>
                </a:moveTo>
                <a:lnTo>
                  <a:pt x="2767203" y="0"/>
                </a:lnTo>
                <a:lnTo>
                  <a:pt x="276720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9126507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48CFE4-67B3-4077-B687-BF16D5258F06}"/>
              </a:ext>
            </a:extLst>
          </p:cNvPr>
          <p:cNvSpPr/>
          <p:nvPr/>
        </p:nvSpPr>
        <p:spPr>
          <a:xfrm>
            <a:off x="4391299" y="1485900"/>
            <a:ext cx="12142611"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Viết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khoảng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7-9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nghĩ</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chi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may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trên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9F31FF7-57C4-CCA2-0222-AFB7ACF59D32}"/>
              </a:ext>
            </a:extLst>
          </p:cNvPr>
          <p:cNvSpPr/>
          <p:nvPr/>
        </p:nvSpPr>
        <p:spPr>
          <a:xfrm>
            <a:off x="4191000" y="5136502"/>
            <a:ext cx="123429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p>
          <a:p>
            <a:pPr algn="just"/>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hai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tồi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giỏi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chống</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chế</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hai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cố</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giễu</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cợt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ngu</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dốt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Freeform 7">
            <a:extLst>
              <a:ext uri="{FF2B5EF4-FFF2-40B4-BE49-F238E27FC236}">
                <a16:creationId xmlns:a16="http://schemas.microsoft.com/office/drawing/2014/main" id="{C0810223-49FF-4329-AC6C-C6B1E1DE57C5}"/>
              </a:ext>
            </a:extLst>
          </p:cNvPr>
          <p:cNvSpPr/>
          <p:nvPr/>
        </p:nvSpPr>
        <p:spPr>
          <a:xfrm>
            <a:off x="-1066800" y="-1257300"/>
            <a:ext cx="5432079" cy="4114800"/>
          </a:xfrm>
          <a:custGeom>
            <a:avLst/>
            <a:gdLst/>
            <a:ahLst/>
            <a:cxnLst/>
            <a:rect l="l" t="t" r="r" b="b"/>
            <a:pathLst>
              <a:path w="5432079" h="4114800">
                <a:moveTo>
                  <a:pt x="0" y="0"/>
                </a:moveTo>
                <a:lnTo>
                  <a:pt x="5432079" y="0"/>
                </a:lnTo>
                <a:lnTo>
                  <a:pt x="54320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4">
            <a:extLst>
              <a:ext uri="{FF2B5EF4-FFF2-40B4-BE49-F238E27FC236}">
                <a16:creationId xmlns:a16="http://schemas.microsoft.com/office/drawing/2014/main" id="{79CC7F22-A8C3-079B-33B7-1197361F9701}"/>
              </a:ext>
            </a:extLst>
          </p:cNvPr>
          <p:cNvSpPr/>
          <p:nvPr/>
        </p:nvSpPr>
        <p:spPr>
          <a:xfrm>
            <a:off x="685800" y="5136502"/>
            <a:ext cx="3124200" cy="4731398"/>
          </a:xfrm>
          <a:custGeom>
            <a:avLst/>
            <a:gdLst/>
            <a:ahLst/>
            <a:cxnLst/>
            <a:rect l="l" t="t" r="r" b="b"/>
            <a:pathLst>
              <a:path w="2618042" h="4114800">
                <a:moveTo>
                  <a:pt x="0" y="0"/>
                </a:moveTo>
                <a:lnTo>
                  <a:pt x="2618041" y="0"/>
                </a:lnTo>
                <a:lnTo>
                  <a:pt x="261804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797109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658" y="392324"/>
            <a:ext cx="8647768" cy="8647768"/>
          </a:xfrm>
          <a:prstGeom prst="rect">
            <a:avLst/>
          </a:prstGeom>
        </p:spPr>
      </p:pic>
    </p:spTree>
    <p:extLst>
      <p:ext uri="{BB962C8B-B14F-4D97-AF65-F5344CB8AC3E}">
        <p14:creationId xmlns:p14="http://schemas.microsoft.com/office/powerpoint/2010/main" val="1616867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9000" b="-9000"/>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43403" y="-127221"/>
            <a:ext cx="3730018" cy="373001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909063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21110" y="668814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530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61005" y="3676458"/>
            <a:ext cx="16308286" cy="16093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7" y="4138425"/>
            <a:ext cx="14075546" cy="738664"/>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1: Mo-li-e </a:t>
            </a:r>
            <a:r>
              <a:rPr lang="en-US" sz="4200" b="1" i="1" dirty="0" err="1">
                <a:solidFill>
                  <a:prstClr val="white"/>
                </a:solidFill>
                <a:latin typeface="Times New Roman" panose="02020603050405020304" pitchFamily="18" charset="0"/>
                <a:cs typeface="Times New Roman" panose="02020603050405020304" pitchFamily="18" charset="0"/>
                <a:sym typeface="Arial"/>
              </a:rPr>
              <a:t>là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nhà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văn</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nước</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nào</a:t>
            </a:r>
            <a:r>
              <a:rPr lang="en-US" sz="4200" b="1" i="1" dirty="0">
                <a:solidFill>
                  <a:prstClr val="white"/>
                </a:solidFill>
                <a:latin typeface="Times New Roman" panose="02020603050405020304" pitchFamily="18" charset="0"/>
                <a:cs typeface="Times New Roman" panose="02020603050405020304" pitchFamily="18" charset="0"/>
                <a:sym typeface="Arial"/>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295423" y="5647533"/>
            <a:ext cx="8788734"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295423" y="8107153"/>
            <a:ext cx="8788734" cy="19374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443143" y="5682795"/>
            <a:ext cx="8465270" cy="954107"/>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4000" dirty="0" err="1">
                <a:solidFill>
                  <a:prstClr val="white"/>
                </a:solidFill>
                <a:latin typeface="Times New Roman" panose="02020603050405020304" pitchFamily="18" charset="0"/>
                <a:cs typeface="Times New Roman" panose="02020603050405020304" pitchFamily="18" charset="0"/>
                <a:sym typeface="Arial"/>
              </a:rPr>
              <a:t>Pháp</a:t>
            </a: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443138" y="8147610"/>
            <a:ext cx="8788732"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4000" dirty="0" err="1">
                <a:solidFill>
                  <a:prstClr val="white"/>
                </a:solidFill>
                <a:latin typeface="Times New Roman" panose="02020603050405020304" pitchFamily="18" charset="0"/>
                <a:cs typeface="Times New Roman" panose="02020603050405020304" pitchFamily="18" charset="0"/>
                <a:sym typeface="Arial"/>
              </a:rPr>
              <a:t>Trung</a:t>
            </a:r>
            <a:r>
              <a:rPr lang="en-US" sz="4000" dirty="0">
                <a:solidFill>
                  <a:prstClr val="white"/>
                </a:solidFill>
                <a:latin typeface="Times New Roman" panose="02020603050405020304" pitchFamily="18" charset="0"/>
                <a:cs typeface="Times New Roman" panose="02020603050405020304" pitchFamily="18" charset="0"/>
                <a:sym typeface="Arial"/>
              </a:rPr>
              <a:t> </a:t>
            </a:r>
            <a:r>
              <a:rPr lang="en-US" sz="4000" dirty="0" err="1">
                <a:solidFill>
                  <a:prstClr val="white"/>
                </a:solidFill>
                <a:latin typeface="Times New Roman" panose="02020603050405020304" pitchFamily="18" charset="0"/>
                <a:cs typeface="Times New Roman" panose="02020603050405020304" pitchFamily="18" charset="0"/>
                <a:sym typeface="Arial"/>
              </a:rPr>
              <a:t>Quốc</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40" y="5647533"/>
            <a:ext cx="8788732"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0" y="8107151"/>
            <a:ext cx="8788732" cy="19374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653356" y="575965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dirty="0" err="1">
                <a:solidFill>
                  <a:prstClr val="white"/>
                </a:solidFill>
                <a:latin typeface="Times New Roman" panose="02020603050405020304" pitchFamily="18" charset="0"/>
                <a:cs typeface="Times New Roman" panose="02020603050405020304" pitchFamily="18" charset="0"/>
                <a:sym typeface="Arial"/>
              </a:rPr>
              <a:t>Nhật</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653354" y="844242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4000" dirty="0" err="1">
                <a:solidFill>
                  <a:prstClr val="white"/>
                </a:solidFill>
                <a:latin typeface="Times New Roman" panose="02020603050405020304" pitchFamily="18" charset="0"/>
                <a:cs typeface="Times New Roman" panose="02020603050405020304" pitchFamily="18" charset="0"/>
                <a:sym typeface="Arial"/>
              </a:rPr>
              <a:t>Nga</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2659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4101" y="-32263"/>
            <a:ext cx="3540106" cy="354010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7644" y="70735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59848" y="457887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1" y="3663229"/>
            <a:ext cx="16308286" cy="16774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96558" y="3767545"/>
            <a:ext cx="14739900" cy="1323439"/>
          </a:xfrm>
          <a:prstGeom prst="rect">
            <a:avLst/>
          </a:prstGeom>
          <a:noFill/>
        </p:spPr>
        <p:txBody>
          <a:bodyPr wrap="square" rtlCol="0">
            <a:spAutoFit/>
          </a:bodyPr>
          <a:lstStyle/>
          <a:p>
            <a:pPr algn="just" defTabSz="1828800">
              <a:buClr>
                <a:srgbClr val="000000"/>
              </a:buClr>
              <a:defRPr/>
            </a:pPr>
            <a:r>
              <a:rPr lang="en-US" sz="4000" b="1" i="1" dirty="0" err="1">
                <a:solidFill>
                  <a:prstClr val="white"/>
                </a:solidFill>
                <a:latin typeface="Times New Roman" panose="02020603050405020304" pitchFamily="18" charset="0"/>
                <a:cs typeface="Times New Roman" panose="02020603050405020304" pitchFamily="18" charset="0"/>
                <a:sym typeface="Arial"/>
              </a:rPr>
              <a:t>Câu</a:t>
            </a:r>
            <a:r>
              <a:rPr lang="en-US" sz="4000" b="1" i="1" dirty="0">
                <a:solidFill>
                  <a:prstClr val="white"/>
                </a:solidFill>
                <a:latin typeface="Times New Roman" panose="02020603050405020304" pitchFamily="18" charset="0"/>
                <a:cs typeface="Times New Roman" panose="02020603050405020304" pitchFamily="18" charset="0"/>
                <a:sym typeface="Arial"/>
              </a:rPr>
              <a:t> 2:</a:t>
            </a:r>
            <a:r>
              <a:rPr lang="vi-VN" sz="4000" b="1" i="1" kern="0" dirty="0">
                <a:solidFill>
                  <a:prstClr val="white"/>
                </a:solidFill>
                <a:latin typeface="Times New Roman" panose="02020603050405020304" pitchFamily="18" charset="0"/>
                <a:cs typeface="Times New Roman" panose="02020603050405020304" pitchFamily="18" charset="0"/>
                <a:sym typeface="Arial"/>
              </a:rPr>
              <a:t>Đoạn tóm tắt vở kịch “Trưởng giả học làm sang” giới thiệu ông Giuốc- đanh mong muốn trở thành người như thế nào?</a:t>
            </a:r>
          </a:p>
        </p:txBody>
      </p:sp>
      <p:sp>
        <p:nvSpPr>
          <p:cNvPr id="15" name="bang a">
            <a:extLst>
              <a:ext uri="{FF2B5EF4-FFF2-40B4-BE49-F238E27FC236}">
                <a16:creationId xmlns:a16="http://schemas.microsoft.com/office/drawing/2014/main" id="{D0E6AFB4-275F-4728-9A13-27E00F9EA3A2}"/>
              </a:ext>
            </a:extLst>
          </p:cNvPr>
          <p:cNvSpPr/>
          <p:nvPr/>
        </p:nvSpPr>
        <p:spPr>
          <a:xfrm flipH="1">
            <a:off x="488791" y="5746293"/>
            <a:ext cx="8577718" cy="18800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06433" y="8299370"/>
            <a:ext cx="8577718" cy="17452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701045" y="5969528"/>
            <a:ext cx="8153206"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Ông muốn trở thành nhà quý tộc sang trọng</a:t>
            </a:r>
          </a:p>
          <a:p>
            <a:pPr marL="514350" indent="-514350" defTabSz="1371600">
              <a:buClr>
                <a:prstClr val="white"/>
              </a:buClr>
              <a:buFont typeface="Wingdings" panose="05000000000000000000" pitchFamily="2" charset="2"/>
              <a:buChar char=""/>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701043" y="8431050"/>
            <a:ext cx="8153206"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Ông muốn trở thành người người kinh doanh giỏi</a:t>
            </a:r>
          </a:p>
        </p:txBody>
      </p:sp>
      <p:sp>
        <p:nvSpPr>
          <p:cNvPr id="31" name="bang b">
            <a:extLst>
              <a:ext uri="{FF2B5EF4-FFF2-40B4-BE49-F238E27FC236}">
                <a16:creationId xmlns:a16="http://schemas.microsoft.com/office/drawing/2014/main" id="{8DD63B39-09F3-4F04-83CD-408FC7619A90}"/>
              </a:ext>
            </a:extLst>
          </p:cNvPr>
          <p:cNvSpPr/>
          <p:nvPr/>
        </p:nvSpPr>
        <p:spPr>
          <a:xfrm flipH="1">
            <a:off x="9186194" y="5746280"/>
            <a:ext cx="8577716" cy="1880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8299371"/>
            <a:ext cx="8577716" cy="17451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470895" y="5912534"/>
            <a:ext cx="8310658"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Ông muốn trở thành người có tri thức </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572939" y="8431052"/>
            <a:ext cx="8328302"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Ông muốn trở thành người có mối quan hệ rộng rãi.</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4806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4901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93680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05352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9" y="5137881"/>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46380" y="5191788"/>
            <a:ext cx="14582604"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3:</a:t>
            </a:r>
            <a:r>
              <a:rPr lang="vi-VN" sz="4800" b="1" i="1" kern="0" dirty="0">
                <a:solidFill>
                  <a:prstClr val="white"/>
                </a:solidFill>
                <a:latin typeface="Times New Roman" panose="02020603050405020304" pitchFamily="18" charset="0"/>
                <a:cs typeface="Times New Roman" panose="02020603050405020304" pitchFamily="18" charset="0"/>
                <a:sym typeface="Arial"/>
              </a:rPr>
              <a:t>Đâu là lí do chính mà ông Giuốc - đanh thưởng tiền cho mấy chú thợ phụ?</a:t>
            </a:r>
          </a:p>
        </p:txBody>
      </p:sp>
      <p:sp>
        <p:nvSpPr>
          <p:cNvPr id="15" name="bang b">
            <a:extLst>
              <a:ext uri="{FF2B5EF4-FFF2-40B4-BE49-F238E27FC236}">
                <a16:creationId xmlns:a16="http://schemas.microsoft.com/office/drawing/2014/main" id="{D0E6AFB4-275F-4728-9A13-27E00F9EA3A2}"/>
              </a:ext>
            </a:extLst>
          </p:cNvPr>
          <p:cNvSpPr/>
          <p:nvPr/>
        </p:nvSpPr>
        <p:spPr>
          <a:xfrm flipH="1">
            <a:off x="9203838" y="7315866"/>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8"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53356" y="7347549"/>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Vì họ gọi ông là ông lớn, cụ lớn, đức ông</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659011" y="8832789"/>
            <a:ext cx="7544826"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Vì họ đã chúc rượu ông trong buổi tiệc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4" y="7307432"/>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2"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2" y="7339115"/>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Vì họ giúp ông mặc lễ phục theo phong cách quý tộc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6" y="8832789"/>
            <a:ext cx="6975628" cy="1138773"/>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Vì họ rất giỏi và nhiệt tình </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1520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4503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95668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01377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9" y="509812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43799" y="5182088"/>
            <a:ext cx="14145238"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4:</a:t>
            </a:r>
            <a:r>
              <a:rPr lang="vi-VN" sz="4800" b="1" i="1" kern="0" dirty="0">
                <a:solidFill>
                  <a:prstClr val="white"/>
                </a:solidFill>
                <a:latin typeface="Times New Roman" panose="02020603050405020304" pitchFamily="18" charset="0"/>
                <a:cs typeface="Times New Roman" panose="02020603050405020304" pitchFamily="18" charset="0"/>
                <a:sym typeface="Arial"/>
              </a:rPr>
              <a:t> Bộ lễ phục của ông Giuốc- đanh gặp phải vấn đề gì?</a:t>
            </a:r>
          </a:p>
        </p:txBody>
      </p:sp>
      <p:sp>
        <p:nvSpPr>
          <p:cNvPr id="15" name="bang c">
            <a:extLst>
              <a:ext uri="{FF2B5EF4-FFF2-40B4-BE49-F238E27FC236}">
                <a16:creationId xmlns:a16="http://schemas.microsoft.com/office/drawing/2014/main" id="{D0E6AFB4-275F-4728-9A13-27E00F9EA3A2}"/>
              </a:ext>
            </a:extLst>
          </p:cNvPr>
          <p:cNvSpPr/>
          <p:nvPr/>
        </p:nvSpPr>
        <p:spPr>
          <a:xfrm flipH="1">
            <a:off x="1206912" y="8842548"/>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2"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656426" y="881076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Hoa may ngược</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53356" y="7616841"/>
            <a:ext cx="7996932" cy="64633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Chất vải không đẹp</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8"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2" y="8837946"/>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6424" y="723469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Màu không đẹp</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8" y="9090638"/>
            <a:ext cx="7874660"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Cả 3 phương án trên</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5578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09341" y="-96177"/>
            <a:ext cx="4088746" cy="408874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73879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8744" y="502255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51115" y="410690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67485" y="4198510"/>
            <a:ext cx="14075546" cy="1384995"/>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5: </a:t>
            </a:r>
            <a:r>
              <a:rPr lang="vi-VN" sz="4200" b="1" i="1" dirty="0">
                <a:solidFill>
                  <a:prstClr val="white"/>
                </a:solidFill>
                <a:latin typeface="Times New Roman" panose="02020603050405020304" pitchFamily="18" charset="0"/>
                <a:cs typeface="Times New Roman" panose="02020603050405020304" pitchFamily="18" charset="0"/>
                <a:sym typeface="Arial"/>
              </a:rPr>
              <a:t>Đoạn trích “</a:t>
            </a:r>
            <a:r>
              <a:rPr lang="en-US" sz="4200" b="1" i="1" dirty="0" err="1">
                <a:solidFill>
                  <a:prstClr val="white"/>
                </a:solidFill>
                <a:latin typeface="Times New Roman" panose="02020603050405020304" pitchFamily="18" charset="0"/>
                <a:cs typeface="Times New Roman" panose="02020603050405020304" pitchFamily="18" charset="0"/>
                <a:sym typeface="Arial"/>
              </a:rPr>
              <a:t>Trưởng</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giả</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học</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làm</a:t>
            </a:r>
            <a:r>
              <a:rPr lang="en-US" sz="4200" b="1" i="1" dirty="0">
                <a:solidFill>
                  <a:prstClr val="white"/>
                </a:solidFill>
                <a:latin typeface="Times New Roman" panose="02020603050405020304" pitchFamily="18" charset="0"/>
                <a:cs typeface="Times New Roman" panose="02020603050405020304" pitchFamily="18" charset="0"/>
                <a:sym typeface="Arial"/>
              </a:rPr>
              <a:t> sang</a:t>
            </a:r>
            <a:r>
              <a:rPr lang="vi-VN" sz="4200" b="1" i="1" dirty="0">
                <a:solidFill>
                  <a:prstClr val="white"/>
                </a:solidFill>
                <a:latin typeface="Times New Roman" panose="02020603050405020304" pitchFamily="18" charset="0"/>
                <a:cs typeface="Times New Roman" panose="02020603050405020304" pitchFamily="18" charset="0"/>
                <a:sym typeface="Arial"/>
              </a:rPr>
              <a:t>” thể hiện mâu thuẫn giữa cái xấu và cái xấu, đúng hay sai?</a:t>
            </a:r>
            <a:endParaRPr lang="en-US" sz="4200" b="1" i="1"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9203834"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6" indent="-428626" algn="ctr" defTabSz="1371600">
              <a:buClr>
                <a:prstClr val="white"/>
              </a:buClr>
              <a:buFont typeface="Wingdings" panose="05000000000000000000" pitchFamily="2" charset="2"/>
              <a:buChar char="w"/>
              <a:defRPr/>
            </a:pPr>
            <a:endParaRPr lang="en-US" sz="2700">
              <a:solidFill>
                <a:prstClr val="white"/>
              </a:solidFill>
              <a:latin typeface="Calibri" panose="020F0502020204030204"/>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0" y="6597508"/>
            <a:ext cx="6975628"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b="1" i="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Đúng</a:t>
            </a: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0"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499774" y="6575525"/>
            <a:ext cx="7294084" cy="1323439"/>
          </a:xfrm>
          <a:prstGeom prst="rect">
            <a:avLst/>
          </a:prstGeom>
          <a:noFill/>
        </p:spPr>
        <p:txBody>
          <a:bodyPr wrap="square" rtlCol="0">
            <a:spAutoFit/>
          </a:bodyPr>
          <a:lstStyle/>
          <a:p>
            <a:pPr defTabSz="1371600">
              <a:buClr>
                <a:prstClr val="white"/>
              </a:buClr>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Sai</a:t>
            </a:r>
            <a:endParaRPr lang="en-US" sz="4000" b="1" i="1"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29553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mediacall" presetSubtype="0" fill="hold" nodeType="withEffect">
                                  <p:stCondLst>
                                    <p:cond delay="0"/>
                                  </p:stCondLst>
                                  <p:childTnLst>
                                    <p:cmd type="call" cmd="playFrom(0.0)">
                                      <p:cBhvr>
                                        <p:cTn id="21" dur="20218" fill="hold"/>
                                        <p:tgtEl>
                                          <p:spTgt spid="39"/>
                                        </p:tgtEl>
                                      </p:cBhvr>
                                    </p:cmd>
                                  </p:childTnLst>
                                </p:cTn>
                              </p:par>
                              <p:par>
                                <p:cTn id="22" presetID="3" presetClass="mediacall" presetSubtype="0" fill="hold" nodeType="withEffect">
                                  <p:stCondLst>
                                    <p:cond delay="0"/>
                                  </p:stCondLst>
                                  <p:childTnLst>
                                    <p:cmd type="call" cmd="stop">
                                      <p:cBhvr>
                                        <p:cTn id="23" dur="1" fill="hold"/>
                                        <p:tgtEl>
                                          <p:spTgt spid="38"/>
                                        </p:tgtEl>
                                      </p:cBhvr>
                                    </p:cmd>
                                  </p:childTnLst>
                                </p:cTn>
                              </p:par>
                              <p:par>
                                <p:cTn id="24" presetID="19" presetClass="emph" presetSubtype="0" repeatCount="4000" fill="hold" grpId="2" nodeType="withEffect">
                                  <p:stCondLst>
                                    <p:cond delay="3000"/>
                                  </p:stCondLst>
                                  <p:childTnLst>
                                    <p:animClr clrSpc="rgb" dir="cw">
                                      <p:cBhvr override="childStyle">
                                        <p:cTn id="25" dur="500" fill="hold"/>
                                        <p:tgtEl>
                                          <p:spTgt spid="15"/>
                                        </p:tgtEl>
                                        <p:attrNameLst>
                                          <p:attrName>style.color</p:attrName>
                                        </p:attrNameLst>
                                      </p:cBhvr>
                                      <p:to>
                                        <a:srgbClr val="92D050"/>
                                      </p:to>
                                    </p:animClr>
                                    <p:animClr clrSpc="rgb" dir="cw">
                                      <p:cBhvr>
                                        <p:cTn id="26" dur="500" fill="hold"/>
                                        <p:tgtEl>
                                          <p:spTgt spid="15"/>
                                        </p:tgtEl>
                                        <p:attrNameLst>
                                          <p:attrName>fillcolor</p:attrName>
                                        </p:attrNameLst>
                                      </p:cBhvr>
                                      <p:to>
                                        <a:srgbClr val="92D050"/>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par>
                                <p:cTn id="29" presetID="1" presetClass="mediacall" presetSubtype="0" fill="hold" nodeType="withEffect">
                                  <p:stCondLst>
                                    <p:cond delay="3000"/>
                                  </p:stCondLst>
                                  <p:childTnLst>
                                    <p:cmd type="call" cmd="playFrom(0.0)">
                                      <p:cBhvr>
                                        <p:cTn id="30" dur="5903" fill="hold"/>
                                        <p:tgtEl>
                                          <p:spTgt spid="41"/>
                                        </p:tgtEl>
                                      </p:cBhvr>
                                    </p:cmd>
                                  </p:childTnLst>
                                </p:cTn>
                              </p:par>
                              <p:par>
                                <p:cTn id="31" presetID="3" presetClass="mediacall" presetSubtype="0" fill="hold" nodeType="withEffect">
                                  <p:stCondLst>
                                    <p:cond delay="3000"/>
                                  </p:stCondLst>
                                  <p:childTnLst>
                                    <p:cmd type="call" cmd="stop">
                                      <p:cBhvr>
                                        <p:cTn id="32" dur="1" fill="hold"/>
                                        <p:tgtEl>
                                          <p:spTgt spid="39"/>
                                        </p:tgtEl>
                                      </p:cBhvr>
                                    </p:cmd>
                                  </p:childTnLst>
                                </p:cTn>
                              </p:par>
                              <p:par>
                                <p:cTn id="33" presetID="24" presetClass="emph" presetSubtype="0" fill="hold" grpId="3" nodeType="withEffect">
                                  <p:stCondLst>
                                    <p:cond delay="3000"/>
                                  </p:stCondLst>
                                  <p:childTnLst>
                                    <p:animClr clrSpc="hsl" dir="cw">
                                      <p:cBhvr override="childStyle">
                                        <p:cTn id="34" dur="500" fill="hold"/>
                                        <p:tgtEl>
                                          <p:spTgt spid="25"/>
                                        </p:tgtEl>
                                        <p:attrNameLst>
                                          <p:attrName>style.color</p:attrName>
                                        </p:attrNameLst>
                                      </p:cBhvr>
                                      <p:by>
                                        <p:hsl h="0" s="-12549" l="-25098"/>
                                      </p:by>
                                    </p:animClr>
                                    <p:animClr clrSpc="hsl" dir="cw">
                                      <p:cBhvr>
                                        <p:cTn id="35" dur="500" fill="hold"/>
                                        <p:tgtEl>
                                          <p:spTgt spid="25"/>
                                        </p:tgtEl>
                                        <p:attrNameLst>
                                          <p:attrName>fillcolor</p:attrName>
                                        </p:attrNameLst>
                                      </p:cBhvr>
                                      <p:by>
                                        <p:hsl h="0" s="-12549" l="-25098"/>
                                      </p:by>
                                    </p:animClr>
                                    <p:animClr clrSpc="hsl" dir="cw">
                                      <p:cBhvr>
                                        <p:cTn id="36" dur="500" fill="hold"/>
                                        <p:tgtEl>
                                          <p:spTgt spid="25"/>
                                        </p:tgtEl>
                                        <p:attrNameLst>
                                          <p:attrName>stroke.color</p:attrName>
                                        </p:attrNameLst>
                                      </p:cBhvr>
                                      <p:by>
                                        <p:hsl h="0" s="-12549" l="-25098"/>
                                      </p:by>
                                    </p:animClr>
                                    <p:set>
                                      <p:cBhvr>
                                        <p:cTn id="37" dur="500" fill="hold"/>
                                        <p:tgtEl>
                                          <p:spTgt spid="25"/>
                                        </p:tgtEl>
                                        <p:attrNameLst>
                                          <p:attrName>fill.type</p:attrName>
                                        </p:attrNameLst>
                                      </p:cBhvr>
                                      <p:to>
                                        <p:strVal val="solid"/>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3" nodeType="withEffect">
                                  <p:stCondLst>
                                    <p:cond delay="35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500"/>
                                  </p:stCondLst>
                                  <p:childTnLst>
                                    <p:cmd type="call" cmd="playFrom(0.0)">
                                      <p:cBhvr>
                                        <p:cTn id="48" dur="5903" fill="hold"/>
                                        <p:tgtEl>
                                          <p:spTgt spid="41"/>
                                        </p:tgtEl>
                                      </p:cBhvr>
                                    </p:cmd>
                                  </p:childTnLst>
                                </p:cTn>
                              </p:par>
                              <p:par>
                                <p:cTn id="49" presetID="3" presetClass="mediacall" presetSubtype="0" fill="hold" nodeType="withEffect">
                                  <p:stCondLst>
                                    <p:cond delay="3500"/>
                                  </p:stCondLst>
                                  <p:childTnLst>
                                    <p:cmd type="call" cmd="stop">
                                      <p:cBhvr>
                                        <p:cTn id="50" dur="1" fill="hold"/>
                                        <p:tgtEl>
                                          <p:spTgt spid="39"/>
                                        </p:tgtEl>
                                      </p:cBhvr>
                                    </p:cmd>
                                  </p:childTnLst>
                                </p:cTn>
                              </p:par>
                              <p:par>
                                <p:cTn id="51" presetID="24" presetClass="emph" presetSubtype="0" fill="hold" grpId="4" nodeType="withEffect">
                                  <p:stCondLst>
                                    <p:cond delay="35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8"/>
                </p:tgtEl>
              </p:cMediaNode>
            </p:audio>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15"/>
                                        </p:tgtEl>
                                        <p:attrNameLst>
                                          <p:attrName>style.color</p:attrName>
                                        </p:attrNameLst>
                                      </p:cBhvr>
                                      <p:to>
                                        <a:srgbClr val="FFC000"/>
                                      </p:to>
                                    </p:animClr>
                                    <p:animClr clrSpc="rgb" dir="cw">
                                      <p:cBhvr>
                                        <p:cTn id="67" dur="500" fill="hold"/>
                                        <p:tgtEl>
                                          <p:spTgt spid="15"/>
                                        </p:tgtEl>
                                        <p:attrNameLst>
                                          <p:attrName>fillcolor</p:attrName>
                                        </p:attrNameLst>
                                      </p:cBhvr>
                                      <p:to>
                                        <a:srgbClr val="FFC000"/>
                                      </p:to>
                                    </p:animClr>
                                    <p:set>
                                      <p:cBhvr>
                                        <p:cTn id="68" dur="500" fill="hold"/>
                                        <p:tgtEl>
                                          <p:spTgt spid="15"/>
                                        </p:tgtEl>
                                        <p:attrNameLst>
                                          <p:attrName>fill.type</p:attrName>
                                        </p:attrNameLst>
                                      </p:cBhvr>
                                      <p:to>
                                        <p:strVal val="solid"/>
                                      </p:to>
                                    </p:set>
                                    <p:set>
                                      <p:cBhvr>
                                        <p:cTn id="69" dur="500" fill="hold"/>
                                        <p:tgtEl>
                                          <p:spTgt spid="15"/>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repeatCount="4000" fill="hold" grpId="1" nodeType="withEffect">
                                  <p:stCondLst>
                                    <p:cond delay="3000"/>
                                  </p:stCondLst>
                                  <p:childTnLst>
                                    <p:animClr clrSpc="rgb" dir="cw">
                                      <p:cBhvr override="childStyle">
                                        <p:cTn id="75" dur="500" fill="hold"/>
                                        <p:tgtEl>
                                          <p:spTgt spid="15"/>
                                        </p:tgtEl>
                                        <p:attrNameLst>
                                          <p:attrName>style.color</p:attrName>
                                        </p:attrNameLst>
                                      </p:cBhvr>
                                      <p:to>
                                        <a:srgbClr val="92D050"/>
                                      </p:to>
                                    </p:animClr>
                                    <p:animClr clrSpc="rgb" dir="cw">
                                      <p:cBhvr>
                                        <p:cTn id="76" dur="500" fill="hold"/>
                                        <p:tgtEl>
                                          <p:spTgt spid="15"/>
                                        </p:tgtEl>
                                        <p:attrNameLst>
                                          <p:attrName>fillcolor</p:attrName>
                                        </p:attrNameLst>
                                      </p:cBhvr>
                                      <p:to>
                                        <a:srgbClr val="92D050"/>
                                      </p:to>
                                    </p:animClr>
                                    <p:set>
                                      <p:cBhvr>
                                        <p:cTn id="77" dur="500" fill="hold"/>
                                        <p:tgtEl>
                                          <p:spTgt spid="15"/>
                                        </p:tgtEl>
                                        <p:attrNameLst>
                                          <p:attrName>fill.type</p:attrName>
                                        </p:attrNameLst>
                                      </p:cBhvr>
                                      <p:to>
                                        <p:strVal val="solid"/>
                                      </p:to>
                                    </p:set>
                                    <p:set>
                                      <p:cBhvr>
                                        <p:cTn id="78" dur="500" fill="hold"/>
                                        <p:tgtEl>
                                          <p:spTgt spid="15"/>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7732" fill="hold"/>
                                        <p:tgtEl>
                                          <p:spTgt spid="40"/>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24" presetClass="emph" presetSubtype="0" fill="hold" grpId="2" nodeType="withEffect">
                                  <p:stCondLst>
                                    <p:cond delay="3000"/>
                                  </p:stCondLst>
                                  <p:childTnLst>
                                    <p:animClr clrSpc="hsl" dir="cw">
                                      <p:cBhvr override="childStyle">
                                        <p:cTn id="84" dur="500" fill="hold"/>
                                        <p:tgtEl>
                                          <p:spTgt spid="25"/>
                                        </p:tgtEl>
                                        <p:attrNameLst>
                                          <p:attrName>style.color</p:attrName>
                                        </p:attrNameLst>
                                      </p:cBhvr>
                                      <p:by>
                                        <p:hsl h="0" s="-12549" l="-25098"/>
                                      </p:by>
                                    </p:animClr>
                                    <p:animClr clrSpc="hsl" dir="cw">
                                      <p:cBhvr>
                                        <p:cTn id="85" dur="500" fill="hold"/>
                                        <p:tgtEl>
                                          <p:spTgt spid="25"/>
                                        </p:tgtEl>
                                        <p:attrNameLst>
                                          <p:attrName>fillcolor</p:attrName>
                                        </p:attrNameLst>
                                      </p:cBhvr>
                                      <p:by>
                                        <p:hsl h="0" s="-12549" l="-25098"/>
                                      </p:by>
                                    </p:animClr>
                                    <p:animClr clrSpc="hsl" dir="cw">
                                      <p:cBhvr>
                                        <p:cTn id="86" dur="500" fill="hold"/>
                                        <p:tgtEl>
                                          <p:spTgt spid="25"/>
                                        </p:tgtEl>
                                        <p:attrNameLst>
                                          <p:attrName>stroke.color</p:attrName>
                                        </p:attrNameLst>
                                      </p:cBhvr>
                                      <p:by>
                                        <p:hsl h="0" s="-12549" l="-25098"/>
                                      </p:by>
                                    </p:animClr>
                                    <p:set>
                                      <p:cBhvr>
                                        <p:cTn id="8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8" restart="whenNotActive" fill="hold" evtFilter="cancelBubble" nodeType="interactiveSeq">
                <p:stCondLst>
                  <p:cond evt="onClick" delay="0">
                    <p:tgtEl>
                      <p:spTgt spid="34"/>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34"/>
                                        </p:tgtEl>
                                        <p:attrNameLst>
                                          <p:attrName>style.color</p:attrName>
                                        </p:attrNameLst>
                                      </p:cBhvr>
                                      <p:by>
                                        <p:hsl h="0" s="-12549" l="-25098"/>
                                      </p:by>
                                    </p:animClr>
                                    <p:animClr clrSpc="hsl" dir="cw">
                                      <p:cBhvr>
                                        <p:cTn id="93" dur="500" fill="hold"/>
                                        <p:tgtEl>
                                          <p:spTgt spid="34"/>
                                        </p:tgtEl>
                                        <p:attrNameLst>
                                          <p:attrName>fillcolor</p:attrName>
                                        </p:attrNameLst>
                                      </p:cBhvr>
                                      <p:by>
                                        <p:hsl h="0" s="-12549" l="-25098"/>
                                      </p:by>
                                    </p:animClr>
                                    <p:animClr clrSpc="hsl" dir="cw">
                                      <p:cBhvr>
                                        <p:cTn id="94" dur="500" fill="hold"/>
                                        <p:tgtEl>
                                          <p:spTgt spid="34"/>
                                        </p:tgtEl>
                                        <p:attrNameLst>
                                          <p:attrName>stroke.color</p:attrName>
                                        </p:attrNameLst>
                                      </p:cBhvr>
                                      <p:by>
                                        <p:hsl h="0" s="-12549" l="-25098"/>
                                      </p:by>
                                    </p:animClr>
                                    <p:set>
                                      <p:cBhvr>
                                        <p:cTn id="95" dur="500" fill="hold"/>
                                        <p:tgtEl>
                                          <p:spTgt spid="34"/>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32"/>
                                        </p:tgtEl>
                                        <p:attrNameLst>
                                          <p:attrName>style.color</p:attrName>
                                        </p:attrNameLst>
                                      </p:cBhvr>
                                      <p:to>
                                        <a:schemeClr val="accent2"/>
                                      </p:to>
                                    </p:animClr>
                                    <p:animClr clrSpc="rgb" dir="cw">
                                      <p:cBhvr>
                                        <p:cTn id="98" dur="500" fill="hold"/>
                                        <p:tgtEl>
                                          <p:spTgt spid="32"/>
                                        </p:tgtEl>
                                        <p:attrNameLst>
                                          <p:attrName>fillcolor</p:attrName>
                                        </p:attrNameLst>
                                      </p:cBhvr>
                                      <p:to>
                                        <a:schemeClr val="accent2"/>
                                      </p:to>
                                    </p:animClr>
                                    <p:set>
                                      <p:cBhvr>
                                        <p:cTn id="99" dur="500" fill="hold"/>
                                        <p:tgtEl>
                                          <p:spTgt spid="32"/>
                                        </p:tgtEl>
                                        <p:attrNameLst>
                                          <p:attrName>fill.type</p:attrName>
                                        </p:attrNameLst>
                                      </p:cBhvr>
                                      <p:to>
                                        <p:strVal val="solid"/>
                                      </p:to>
                                    </p:set>
                                    <p:set>
                                      <p:cBhvr>
                                        <p:cTn id="100" dur="500" fill="hold"/>
                                        <p:tgtEl>
                                          <p:spTgt spid="32"/>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000"/>
                                  </p:stCondLst>
                                  <p:childTnLst>
                                    <p:animClr clrSpc="rgb" dir="cw">
                                      <p:cBhvr override="childStyle">
                                        <p:cTn id="106" dur="500" fill="hold"/>
                                        <p:tgtEl>
                                          <p:spTgt spid="32"/>
                                        </p:tgtEl>
                                        <p:attrNameLst>
                                          <p:attrName>style.color</p:attrName>
                                        </p:attrNameLst>
                                      </p:cBhvr>
                                      <p:to>
                                        <a:srgbClr val="FF0000"/>
                                      </p:to>
                                    </p:animClr>
                                    <p:animClr clrSpc="rgb" dir="cw">
                                      <p:cBhvr>
                                        <p:cTn id="107" dur="500" fill="hold"/>
                                        <p:tgtEl>
                                          <p:spTgt spid="32"/>
                                        </p:tgtEl>
                                        <p:attrNameLst>
                                          <p:attrName>fillcolor</p:attrName>
                                        </p:attrNameLst>
                                      </p:cBhvr>
                                      <p:to>
                                        <a:srgbClr val="FF0000"/>
                                      </p:to>
                                    </p:animClr>
                                    <p:set>
                                      <p:cBhvr>
                                        <p:cTn id="108" dur="500" fill="hold"/>
                                        <p:tgtEl>
                                          <p:spTgt spid="32"/>
                                        </p:tgtEl>
                                        <p:attrNameLst>
                                          <p:attrName>fill.type</p:attrName>
                                        </p:attrNameLst>
                                      </p:cBhvr>
                                      <p:to>
                                        <p:strVal val="solid"/>
                                      </p:to>
                                    </p:set>
                                    <p:set>
                                      <p:cBhvr>
                                        <p:cTn id="109" dur="500" fill="hold"/>
                                        <p:tgtEl>
                                          <p:spTgt spid="32"/>
                                        </p:tgtEl>
                                        <p:attrNameLst>
                                          <p:attrName>fill.on</p:attrName>
                                        </p:attrNameLst>
                                      </p:cBhvr>
                                      <p:to>
                                        <p:strVal val="true"/>
                                      </p:to>
                                    </p:set>
                                  </p:childTnLst>
                                </p:cTn>
                              </p:par>
                              <p:par>
                                <p:cTn id="110" presetID="19" presetClass="emph" presetSubtype="0" repeatCount="4000" fill="hold" grpId="4" nodeType="withEffect">
                                  <p:stCondLst>
                                    <p:cond delay="3000"/>
                                  </p:stCondLst>
                                  <p:childTnLst>
                                    <p:animClr clrSpc="rgb" dir="cw">
                                      <p:cBhvr override="childStyle">
                                        <p:cTn id="111" dur="500" fill="hold"/>
                                        <p:tgtEl>
                                          <p:spTgt spid="15"/>
                                        </p:tgtEl>
                                        <p:attrNameLst>
                                          <p:attrName>style.color</p:attrName>
                                        </p:attrNameLst>
                                      </p:cBhvr>
                                      <p:to>
                                        <a:srgbClr val="92D050"/>
                                      </p:to>
                                    </p:animClr>
                                    <p:animClr clrSpc="rgb" dir="cw">
                                      <p:cBhvr>
                                        <p:cTn id="112" dur="500" fill="hold"/>
                                        <p:tgtEl>
                                          <p:spTgt spid="15"/>
                                        </p:tgtEl>
                                        <p:attrNameLst>
                                          <p:attrName>fillcolor</p:attrName>
                                        </p:attrNameLst>
                                      </p:cBhvr>
                                      <p:to>
                                        <a:srgbClr val="92D050"/>
                                      </p:to>
                                    </p:animClr>
                                    <p:set>
                                      <p:cBhvr>
                                        <p:cTn id="113" dur="500" fill="hold"/>
                                        <p:tgtEl>
                                          <p:spTgt spid="15"/>
                                        </p:tgtEl>
                                        <p:attrNameLst>
                                          <p:attrName>fill.type</p:attrName>
                                        </p:attrNameLst>
                                      </p:cBhvr>
                                      <p:to>
                                        <p:strVal val="solid"/>
                                      </p:to>
                                    </p:set>
                                    <p:set>
                                      <p:cBhvr>
                                        <p:cTn id="114" dur="500" fill="hold"/>
                                        <p:tgtEl>
                                          <p:spTgt spid="15"/>
                                        </p:tgtEl>
                                        <p:attrNameLst>
                                          <p:attrName>fill.on</p:attrName>
                                        </p:attrNameLst>
                                      </p:cBhvr>
                                      <p:to>
                                        <p:strVal val="true"/>
                                      </p:to>
                                    </p:set>
                                  </p:childTnLst>
                                </p:cTn>
                              </p:par>
                              <p:par>
                                <p:cTn id="115" presetID="1" presetClass="mediacall" presetSubtype="0" fill="hold" nodeType="withEffect">
                                  <p:stCondLst>
                                    <p:cond delay="3000"/>
                                  </p:stCondLst>
                                  <p:childTnLst>
                                    <p:cmd type="call" cmd="playFrom(0.0)">
                                      <p:cBhvr>
                                        <p:cTn id="116" dur="5903" fill="hold"/>
                                        <p:tgtEl>
                                          <p:spTgt spid="41"/>
                                        </p:tgtEl>
                                      </p:cBhvr>
                                    </p:cmd>
                                  </p:childTnLst>
                                </p:cTn>
                              </p:par>
                              <p:par>
                                <p:cTn id="117" presetID="3" presetClass="mediacall" presetSubtype="0" fill="hold" nodeType="withEffect">
                                  <p:stCondLst>
                                    <p:cond delay="3000"/>
                                  </p:stCondLst>
                                  <p:childTnLst>
                                    <p:cmd type="call" cmd="stop">
                                      <p:cBhvr>
                                        <p:cTn id="118" dur="1" fill="hold"/>
                                        <p:tgtEl>
                                          <p:spTgt spid="39"/>
                                        </p:tgtEl>
                                      </p:cBhvr>
                                    </p:cmd>
                                  </p:childTnLst>
                                </p:cTn>
                              </p:par>
                              <p:par>
                                <p:cTn id="119" presetID="30" presetClass="emph" presetSubtype="0" fill="hold" grpId="2" nodeType="withEffect">
                                  <p:stCondLst>
                                    <p:cond delay="3000"/>
                                  </p:stCondLst>
                                  <p:childTnLst>
                                    <p:animClr clrSpc="hsl" dir="cw">
                                      <p:cBhvr override="childStyle">
                                        <p:cTn id="120" dur="500" fill="hold"/>
                                        <p:tgtEl>
                                          <p:spTgt spid="34"/>
                                        </p:tgtEl>
                                        <p:attrNameLst>
                                          <p:attrName>style.color</p:attrName>
                                        </p:attrNameLst>
                                      </p:cBhvr>
                                      <p:by>
                                        <p:hsl h="0" s="12549" l="25098"/>
                                      </p:by>
                                    </p:animClr>
                                    <p:animClr clrSpc="hsl" dir="cw">
                                      <p:cBhvr>
                                        <p:cTn id="121" dur="500" fill="hold"/>
                                        <p:tgtEl>
                                          <p:spTgt spid="34"/>
                                        </p:tgtEl>
                                        <p:attrNameLst>
                                          <p:attrName>fillcolor</p:attrName>
                                        </p:attrNameLst>
                                      </p:cBhvr>
                                      <p:by>
                                        <p:hsl h="0" s="12549" l="25098"/>
                                      </p:by>
                                    </p:animClr>
                                    <p:animClr clrSpc="hsl" dir="cw">
                                      <p:cBhvr>
                                        <p:cTn id="122" dur="500" fill="hold"/>
                                        <p:tgtEl>
                                          <p:spTgt spid="34"/>
                                        </p:tgtEl>
                                        <p:attrNameLst>
                                          <p:attrName>stroke.color</p:attrName>
                                        </p:attrNameLst>
                                      </p:cBhvr>
                                      <p:by>
                                        <p:hsl h="0" s="12549" l="25098"/>
                                      </p:by>
                                    </p:animClr>
                                    <p:set>
                                      <p:cBhvr>
                                        <p:cTn id="123" dur="500" fill="hold"/>
                                        <p:tgtEl>
                                          <p:spTgt spid="34"/>
                                        </p:tgtEl>
                                        <p:attrNameLst>
                                          <p:attrName>fill.type</p:attrName>
                                        </p:attrNameLst>
                                      </p:cBhvr>
                                      <p:to>
                                        <p:strVal val="solid"/>
                                      </p:to>
                                    </p:set>
                                  </p:childTnLst>
                                </p:cTn>
                              </p:par>
                              <p:par>
                                <p:cTn id="124" presetID="24" presetClass="emph" presetSubtype="0" fill="hold" grpId="5" nodeType="withEffect">
                                  <p:stCondLst>
                                    <p:cond delay="3000"/>
                                  </p:stCondLst>
                                  <p:childTnLst>
                                    <p:animClr clrSpc="hsl" dir="cw">
                                      <p:cBhvr override="childStyle">
                                        <p:cTn id="125" dur="500" fill="hold"/>
                                        <p:tgtEl>
                                          <p:spTgt spid="25"/>
                                        </p:tgtEl>
                                        <p:attrNameLst>
                                          <p:attrName>style.color</p:attrName>
                                        </p:attrNameLst>
                                      </p:cBhvr>
                                      <p:by>
                                        <p:hsl h="0" s="-12549" l="-25098"/>
                                      </p:by>
                                    </p:animClr>
                                    <p:animClr clrSpc="hsl" dir="cw">
                                      <p:cBhvr>
                                        <p:cTn id="126" dur="500" fill="hold"/>
                                        <p:tgtEl>
                                          <p:spTgt spid="25"/>
                                        </p:tgtEl>
                                        <p:attrNameLst>
                                          <p:attrName>fillcolor</p:attrName>
                                        </p:attrNameLst>
                                      </p:cBhvr>
                                      <p:by>
                                        <p:hsl h="0" s="-12549" l="-25098"/>
                                      </p:by>
                                    </p:animClr>
                                    <p:animClr clrSpc="hsl" dir="cw">
                                      <p:cBhvr>
                                        <p:cTn id="127" dur="500" fill="hold"/>
                                        <p:tgtEl>
                                          <p:spTgt spid="25"/>
                                        </p:tgtEl>
                                        <p:attrNameLst>
                                          <p:attrName>stroke.color</p:attrName>
                                        </p:attrNameLst>
                                      </p:cBhvr>
                                      <p:by>
                                        <p:hsl h="0" s="-12549" l="-25098"/>
                                      </p:by>
                                    </p:animClr>
                                    <p:set>
                                      <p:cBhvr>
                                        <p:cTn id="12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25" grpId="0"/>
      <p:bldP spid="25" grpId="1"/>
      <p:bldP spid="25" grpId="2"/>
      <p:bldP spid="25" grpId="3"/>
      <p:bldP spid="25" grpId="4"/>
      <p:bldP spid="25" grpId="5"/>
      <p:bldP spid="32" grpId="0" animBg="1"/>
      <p:bldP spid="32" grpId="1" animBg="1"/>
      <p:bldP spid="34" grpId="0"/>
      <p:bldP spid="34" grpId="1"/>
      <p:bldP spid="34" grpId="2"/>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6FF2933C-6FA5-9423-C06C-EE91DEEA67DF}"/>
              </a:ext>
            </a:extLst>
          </p:cNvPr>
          <p:cNvGrpSpPr/>
          <p:nvPr/>
        </p:nvGrpSpPr>
        <p:grpSpPr>
          <a:xfrm>
            <a:off x="762000" y="1888821"/>
            <a:ext cx="9601200" cy="4800600"/>
            <a:chOff x="0" y="0"/>
            <a:chExt cx="1366328" cy="1964130"/>
          </a:xfrm>
        </p:grpSpPr>
        <p:sp>
          <p:nvSpPr>
            <p:cNvPr id="7" name="Freeform 9">
              <a:extLst>
                <a:ext uri="{FF2B5EF4-FFF2-40B4-BE49-F238E27FC236}">
                  <a16:creationId xmlns:a16="http://schemas.microsoft.com/office/drawing/2014/main" id="{DDFEE5B9-4F76-A457-AF86-0FFD7062AAD7}"/>
                </a:ext>
              </a:extLst>
            </p:cNvPr>
            <p:cNvSpPr/>
            <p:nvPr/>
          </p:nvSpPr>
          <p:spPr>
            <a:xfrm>
              <a:off x="0" y="0"/>
              <a:ext cx="1366328" cy="1964130"/>
            </a:xfrm>
            <a:custGeom>
              <a:avLst/>
              <a:gdLst/>
              <a:ahLst/>
              <a:cxnLst/>
              <a:rect l="l" t="t" r="r" b="b"/>
              <a:pathLst>
                <a:path w="1366328" h="1964130">
                  <a:moveTo>
                    <a:pt x="101479" y="0"/>
                  </a:moveTo>
                  <a:lnTo>
                    <a:pt x="1264849" y="0"/>
                  </a:lnTo>
                  <a:cubicBezTo>
                    <a:pt x="1291763" y="0"/>
                    <a:pt x="1317574" y="10692"/>
                    <a:pt x="1336605" y="29723"/>
                  </a:cubicBezTo>
                  <a:cubicBezTo>
                    <a:pt x="1355636" y="48754"/>
                    <a:pt x="1366328" y="74565"/>
                    <a:pt x="1366328" y="101479"/>
                  </a:cubicBezTo>
                  <a:lnTo>
                    <a:pt x="1366328" y="1862651"/>
                  </a:lnTo>
                  <a:cubicBezTo>
                    <a:pt x="1366328" y="1918697"/>
                    <a:pt x="1320894" y="1964130"/>
                    <a:pt x="1264849" y="1964130"/>
                  </a:cubicBezTo>
                  <a:lnTo>
                    <a:pt x="101479" y="1964130"/>
                  </a:lnTo>
                  <a:cubicBezTo>
                    <a:pt x="45434" y="1964130"/>
                    <a:pt x="0" y="1918697"/>
                    <a:pt x="0" y="1862651"/>
                  </a:cubicBezTo>
                  <a:lnTo>
                    <a:pt x="0" y="101479"/>
                  </a:lnTo>
                  <a:cubicBezTo>
                    <a:pt x="0" y="45434"/>
                    <a:pt x="45434" y="0"/>
                    <a:pt x="101479" y="0"/>
                  </a:cubicBezTo>
                  <a:close/>
                </a:path>
              </a:pathLst>
            </a:custGeom>
            <a:solidFill>
              <a:srgbClr val="FCD0A4"/>
            </a:solidFill>
            <a:ln w="57150" cap="rnd">
              <a:solidFill>
                <a:srgbClr val="443B39"/>
              </a:solidFill>
              <a:prstDash val="solid"/>
              <a:round/>
            </a:ln>
          </p:spPr>
        </p:sp>
        <p:sp>
          <p:nvSpPr>
            <p:cNvPr id="8" name="TextBox 10">
              <a:extLst>
                <a:ext uri="{FF2B5EF4-FFF2-40B4-BE49-F238E27FC236}">
                  <a16:creationId xmlns:a16="http://schemas.microsoft.com/office/drawing/2014/main" id="{F5286205-E01F-52D2-08DB-73C7C812BF15}"/>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5" name="TextBox 4">
            <a:extLst>
              <a:ext uri="{FF2B5EF4-FFF2-40B4-BE49-F238E27FC236}">
                <a16:creationId xmlns:a16="http://schemas.microsoft.com/office/drawing/2014/main" id="{0B5FE2F0-6E37-D800-7F05-AC40FB64C8CA}"/>
              </a:ext>
            </a:extLst>
          </p:cNvPr>
          <p:cNvSpPr txBox="1"/>
          <p:nvPr/>
        </p:nvSpPr>
        <p:spPr>
          <a:xfrm>
            <a:off x="990600" y="3281570"/>
            <a:ext cx="9144000" cy="2015103"/>
          </a:xfrm>
          <a:prstGeom prst="rect">
            <a:avLst/>
          </a:prstGeom>
          <a:noFill/>
        </p:spPr>
        <p:txBody>
          <a:bodyPr wrap="square">
            <a:spAutoFit/>
          </a:bodyPr>
          <a:lstStyle/>
          <a:p>
            <a:pPr marL="127000" indent="0" algn="just">
              <a:lnSpc>
                <a:spcPct val="150000"/>
              </a:lnSpc>
            </a:pPr>
            <a:r>
              <a:rPr lang="vi-VN" sz="4400" dirty="0">
                <a:latin typeface="+mj-lt"/>
                <a:ea typeface="Cambria" panose="02040503050406030204" pitchFamily="18" charset="0"/>
              </a:rPr>
              <a:t>Hãy vẽ lại chân dung</a:t>
            </a:r>
            <a:r>
              <a:rPr lang="en-US" sz="4400" dirty="0">
                <a:latin typeface="+mj-lt"/>
                <a:ea typeface="Cambria" panose="020405030504060302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theo tưởng tượng của em </a:t>
            </a:r>
            <a:endParaRPr lang="en-US" sz="4400" dirty="0">
              <a:latin typeface="+mj-lt"/>
              <a:ea typeface="Cambria" panose="02040503050406030204" pitchFamily="18" charset="0"/>
            </a:endParaRPr>
          </a:p>
        </p:txBody>
      </p:sp>
      <p:pic>
        <p:nvPicPr>
          <p:cNvPr id="10" name="Picture 9">
            <a:extLst>
              <a:ext uri="{FF2B5EF4-FFF2-40B4-BE49-F238E27FC236}">
                <a16:creationId xmlns:a16="http://schemas.microsoft.com/office/drawing/2014/main" id="{E3BF813E-BF2C-1F8D-71C2-8C7019A028D2}"/>
              </a:ext>
            </a:extLst>
          </p:cNvPr>
          <p:cNvPicPr>
            <a:picLocks noChangeAspect="1"/>
          </p:cNvPicPr>
          <p:nvPr/>
        </p:nvPicPr>
        <p:blipFill>
          <a:blip r:embed="rId3"/>
          <a:stretch>
            <a:fillRect/>
          </a:stretch>
        </p:blipFill>
        <p:spPr>
          <a:xfrm>
            <a:off x="11049000" y="385970"/>
            <a:ext cx="5711552" cy="8224117"/>
          </a:xfrm>
          <a:custGeom>
            <a:avLst/>
            <a:gdLst>
              <a:gd name="connsiteX0" fmla="*/ 0 w 5711552"/>
              <a:gd name="connsiteY0" fmla="*/ 0 h 8224117"/>
              <a:gd name="connsiteX1" fmla="*/ 5711552 w 5711552"/>
              <a:gd name="connsiteY1" fmla="*/ 0 h 8224117"/>
              <a:gd name="connsiteX2" fmla="*/ 5711552 w 5711552"/>
              <a:gd name="connsiteY2" fmla="*/ 8224117 h 8224117"/>
              <a:gd name="connsiteX3" fmla="*/ 0 w 5711552"/>
              <a:gd name="connsiteY3" fmla="*/ 8224117 h 8224117"/>
              <a:gd name="connsiteX4" fmla="*/ 0 w 5711552"/>
              <a:gd name="connsiteY4" fmla="*/ 0 h 8224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1552" h="8224117" fill="none" extrusionOk="0">
                <a:moveTo>
                  <a:pt x="0" y="0"/>
                </a:moveTo>
                <a:cubicBezTo>
                  <a:pt x="1460096" y="112687"/>
                  <a:pt x="3300520" y="-165136"/>
                  <a:pt x="5711552" y="0"/>
                </a:cubicBezTo>
                <a:cubicBezTo>
                  <a:pt x="5576229" y="3621355"/>
                  <a:pt x="5592261" y="7148744"/>
                  <a:pt x="5711552" y="8224117"/>
                </a:cubicBezTo>
                <a:cubicBezTo>
                  <a:pt x="4227132" y="8234415"/>
                  <a:pt x="2275914" y="8059409"/>
                  <a:pt x="0" y="8224117"/>
                </a:cubicBezTo>
                <a:cubicBezTo>
                  <a:pt x="-105739" y="5590692"/>
                  <a:pt x="-98033" y="2576302"/>
                  <a:pt x="0" y="0"/>
                </a:cubicBezTo>
                <a:close/>
              </a:path>
              <a:path w="5711552" h="8224117" stroke="0" extrusionOk="0">
                <a:moveTo>
                  <a:pt x="0" y="0"/>
                </a:moveTo>
                <a:cubicBezTo>
                  <a:pt x="2255275" y="152828"/>
                  <a:pt x="2969710" y="126768"/>
                  <a:pt x="5711552" y="0"/>
                </a:cubicBezTo>
                <a:cubicBezTo>
                  <a:pt x="5546176" y="4007062"/>
                  <a:pt x="5641948" y="6452610"/>
                  <a:pt x="5711552" y="8224117"/>
                </a:cubicBezTo>
                <a:cubicBezTo>
                  <a:pt x="3682665" y="8292438"/>
                  <a:pt x="1519002" y="8327949"/>
                  <a:pt x="0" y="8224117"/>
                </a:cubicBezTo>
                <a:cubicBezTo>
                  <a:pt x="9940" y="7046636"/>
                  <a:pt x="114160" y="1662993"/>
                  <a:pt x="0" y="0"/>
                </a:cubicBezTo>
                <a:close/>
              </a:path>
            </a:pathLst>
          </a:custGeom>
          <a:ln>
            <a:solidFill>
              <a:schemeClr val="tx1"/>
            </a:solidFill>
            <a:extLst>
              <a:ext uri="{C807C97D-BFC1-408E-A445-0C87EB9F89A2}">
                <ask:lineSketchStyleProps xmlns="" xmlns:ask="http://schemas.microsoft.com/office/drawing/2018/sketchyshapes" sd="1725041801">
                  <a:prstGeom prst="rect">
                    <a:avLst/>
                  </a:prstGeom>
                  <ask:type>
                    <ask:lineSketchCurved/>
                  </ask:type>
                </ask:lineSketchStyleProps>
              </a:ext>
            </a:extLst>
          </a:ln>
        </p:spPr>
      </p:pic>
    </p:spTree>
    <p:extLst>
      <p:ext uri="{BB962C8B-B14F-4D97-AF65-F5344CB8AC3E}">
        <p14:creationId xmlns:p14="http://schemas.microsoft.com/office/powerpoint/2010/main" val="11165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146D8-552A-6CF5-4A1E-510984AFDBFC}"/>
              </a:ext>
            </a:extLst>
          </p:cNvPr>
          <p:cNvPicPr>
            <a:picLocks noChangeAspect="1"/>
          </p:cNvPicPr>
          <p:nvPr/>
        </p:nvPicPr>
        <p:blipFill>
          <a:blip r:embed="rId3"/>
          <a:stretch>
            <a:fillRect/>
          </a:stretch>
        </p:blipFill>
        <p:spPr>
          <a:xfrm>
            <a:off x="762000" y="231387"/>
            <a:ext cx="6934200" cy="9835305"/>
          </a:xfrm>
          <a:prstGeom prst="rect">
            <a:avLst/>
          </a:prstGeom>
        </p:spPr>
      </p:pic>
      <p:sp>
        <p:nvSpPr>
          <p:cNvPr id="4" name="TextBox 14">
            <a:extLst>
              <a:ext uri="{FF2B5EF4-FFF2-40B4-BE49-F238E27FC236}">
                <a16:creationId xmlns:a16="http://schemas.microsoft.com/office/drawing/2014/main" id="{667C718A-610D-1A7C-189D-403D16D3801D}"/>
              </a:ext>
            </a:extLst>
          </p:cNvPr>
          <p:cNvSpPr txBox="1"/>
          <p:nvPr/>
        </p:nvSpPr>
        <p:spPr>
          <a:xfrm>
            <a:off x="7696200" y="2019300"/>
            <a:ext cx="102108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9Slide03 SVNRex" panose="02040603050506020204" pitchFamily="18" charset="0"/>
                <a:cs typeface="Times New Roman" panose="02020603050405020304" pitchFamily="18" charset="0"/>
              </a:rPr>
              <a:t>Hoạt</a:t>
            </a:r>
            <a:r>
              <a:rPr kumimoji="0" lang="en-US" sz="6600" b="1" i="0" u="none" strike="noStrike" kern="1200" cap="none" spc="0" normalizeH="0" baseline="0" noProof="0" dirty="0">
                <a:ln>
                  <a:noFill/>
                </a:ln>
                <a:solidFill>
                  <a:srgbClr val="000000"/>
                </a:solidFill>
                <a:effectLst/>
                <a:uLnTx/>
                <a:uFillTx/>
                <a:latin typeface="#9Slide03 SVNRex" panose="02040603050506020204" pitchFamily="18" charset="0"/>
                <a:cs typeface="Times New Roman" panose="02020603050405020304" pitchFamily="18" charset="0"/>
              </a:rPr>
              <a:t> </a:t>
            </a:r>
            <a:r>
              <a:rPr kumimoji="0" lang="en-US" sz="6600" b="1" i="0" u="none" strike="noStrike" kern="1200" cap="none" spc="0" normalizeH="0" baseline="0" noProof="0" dirty="0" err="1">
                <a:ln>
                  <a:noFill/>
                </a:ln>
                <a:solidFill>
                  <a:srgbClr val="000000"/>
                </a:solidFill>
                <a:effectLst/>
                <a:uLnTx/>
                <a:uFillTx/>
                <a:latin typeface="#9Slide03 SVNRex" panose="02040603050506020204" pitchFamily="18" charset="0"/>
                <a:cs typeface="Times New Roman" panose="02020603050405020304" pitchFamily="18" charset="0"/>
              </a:rPr>
              <a:t>động</a:t>
            </a:r>
            <a:r>
              <a:rPr kumimoji="0" lang="en-US" sz="6600" b="1" i="0" u="none" strike="noStrike" kern="1200" cap="none" spc="0" normalizeH="0" baseline="0" noProof="0" dirty="0">
                <a:ln>
                  <a:noFill/>
                </a:ln>
                <a:solidFill>
                  <a:srgbClr val="000000"/>
                </a:solidFill>
                <a:effectLst/>
                <a:uLnTx/>
                <a:uFillTx/>
                <a:latin typeface="#9Slide03 SVNRex" panose="02040603050506020204" pitchFamily="18" charset="0"/>
                <a:cs typeface="Times New Roman" panose="02020603050405020304" pitchFamily="18" charset="0"/>
              </a:rPr>
              <a:t> </a:t>
            </a:r>
            <a:r>
              <a:rPr kumimoji="0" lang="en-US" sz="6600" b="1" i="0" u="none" strike="noStrike" kern="1200" cap="none" spc="0" normalizeH="0" baseline="0" noProof="0" dirty="0" err="1">
                <a:ln>
                  <a:noFill/>
                </a:ln>
                <a:solidFill>
                  <a:srgbClr val="000000"/>
                </a:solidFill>
                <a:effectLst/>
                <a:uLnTx/>
                <a:uFillTx/>
                <a:latin typeface="#9Slide03 SVNRex" panose="02040603050506020204" pitchFamily="18" charset="0"/>
                <a:cs typeface="Times New Roman" panose="02020603050405020304" pitchFamily="18" charset="0"/>
              </a:rPr>
              <a:t>nhóm</a:t>
            </a:r>
            <a:r>
              <a:rPr kumimoji="0" lang="en-US" sz="6600" b="1" i="0" u="none" strike="noStrike" kern="1200" cap="none" spc="0" normalizeH="0" baseline="0" noProof="0" dirty="0">
                <a:ln>
                  <a:noFill/>
                </a:ln>
                <a:solidFill>
                  <a:srgbClr val="000000"/>
                </a:solidFill>
                <a:effectLst/>
                <a:uLnTx/>
                <a:uFillTx/>
                <a:latin typeface="#9Slide03 SVNRex" panose="02040603050506020204" pitchFamily="18" charset="0"/>
                <a:cs typeface="Times New Roman" panose="02020603050405020304" pitchFamily="18" charset="0"/>
              </a:rPr>
              <a:t> </a:t>
            </a:r>
            <a:endParaRPr kumimoji="0" lang="en-US" sz="11500" b="1" i="0" u="none" strike="noStrike" kern="1200" cap="none" spc="0" normalizeH="0" baseline="0" noProof="0" dirty="0">
              <a:ln>
                <a:noFill/>
              </a:ln>
              <a:solidFill>
                <a:srgbClr val="215968"/>
              </a:solidFill>
              <a:effectLst/>
              <a:uLnTx/>
              <a:uFillTx/>
              <a:latin typeface="#9Slide05 SVNCoco FY" panose="02000506000000020003" pitchFamily="2" charset="0"/>
              <a:cs typeface="Times New Roman" panose="02020603050405020304" pitchFamily="18" charset="0"/>
            </a:endParaRPr>
          </a:p>
        </p:txBody>
      </p:sp>
      <p:sp>
        <p:nvSpPr>
          <p:cNvPr id="5" name="TextBox 14">
            <a:extLst>
              <a:ext uri="{FF2B5EF4-FFF2-40B4-BE49-F238E27FC236}">
                <a16:creationId xmlns:a16="http://schemas.microsoft.com/office/drawing/2014/main" id="{017DA893-EEBA-A18C-FA80-3568FAB72C6D}"/>
              </a:ext>
            </a:extLst>
          </p:cNvPr>
          <p:cNvSpPr txBox="1"/>
          <p:nvPr/>
        </p:nvSpPr>
        <p:spPr>
          <a:xfrm>
            <a:off x="8001000" y="3527941"/>
            <a:ext cx="9906000" cy="40626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Chia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1,3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3,4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gian</a:t>
            </a:r>
            <a:r>
              <a:rPr lang="en-US" sz="4400" dirty="0">
                <a:solidFill>
                  <a:srgbClr val="000000"/>
                </a:solidFill>
                <a:latin typeface="Times New Roman" panose="02020603050405020304" pitchFamily="18" charset="0"/>
                <a:cs typeface="Times New Roman" panose="02020603050405020304" pitchFamily="18" charset="0"/>
              </a:rPr>
              <a:t>: 7 </a:t>
            </a:r>
            <a:r>
              <a:rPr lang="en-US" sz="4400" dirty="0" err="1">
                <a:solidFill>
                  <a:srgbClr val="000000"/>
                </a:solidFill>
                <a:latin typeface="Times New Roman" panose="02020603050405020304" pitchFamily="18" charset="0"/>
                <a:cs typeface="Times New Roman" panose="02020603050405020304" pitchFamily="18" charset="0"/>
              </a:rPr>
              <a:t>phút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2831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5CD51BA6-527B-0374-D319-1E1E84285A08}"/>
              </a:ext>
            </a:extLst>
          </p:cNvPr>
          <p:cNvGrpSpPr/>
          <p:nvPr/>
        </p:nvGrpSpPr>
        <p:grpSpPr>
          <a:xfrm>
            <a:off x="2658369" y="-1199034"/>
            <a:ext cx="12971263" cy="12685067"/>
            <a:chOff x="0" y="0"/>
            <a:chExt cx="6350000" cy="6350000"/>
          </a:xfrm>
        </p:grpSpPr>
        <p:sp>
          <p:nvSpPr>
            <p:cNvPr id="8" name="Freeform 4">
              <a:extLst>
                <a:ext uri="{FF2B5EF4-FFF2-40B4-BE49-F238E27FC236}">
                  <a16:creationId xmlns:a16="http://schemas.microsoft.com/office/drawing/2014/main" id="{87B6344B-2BBB-A18D-66F4-28FE5112C3B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2" name="Freeform 10">
            <a:extLst>
              <a:ext uri="{FF2B5EF4-FFF2-40B4-BE49-F238E27FC236}">
                <a16:creationId xmlns:a16="http://schemas.microsoft.com/office/drawing/2014/main" id="{B197E6E3-EE46-30F6-F84D-B44825C8C5FC}"/>
              </a:ext>
            </a:extLst>
          </p:cNvPr>
          <p:cNvSpPr/>
          <p:nvPr/>
        </p:nvSpPr>
        <p:spPr>
          <a:xfrm>
            <a:off x="11125200" y="2933700"/>
            <a:ext cx="6451617" cy="7168799"/>
          </a:xfrm>
          <a:custGeom>
            <a:avLst/>
            <a:gdLst/>
            <a:ahLst/>
            <a:cxnLst/>
            <a:rect l="l" t="t" r="r" b="b"/>
            <a:pathLst>
              <a:path w="4071528" h="4431595">
                <a:moveTo>
                  <a:pt x="0" y="0"/>
                </a:moveTo>
                <a:lnTo>
                  <a:pt x="4071528" y="0"/>
                </a:lnTo>
                <a:lnTo>
                  <a:pt x="4071528" y="4431595"/>
                </a:lnTo>
                <a:lnTo>
                  <a:pt x="0" y="4431595"/>
                </a:lnTo>
                <a:lnTo>
                  <a:pt x="0" y="0"/>
                </a:lnTo>
                <a:close/>
              </a:path>
            </a:pathLst>
          </a:custGeom>
          <a:blipFill>
            <a:blip r:embed="rId3"/>
            <a:stretch>
              <a:fillRect/>
            </a:stretch>
          </a:blipFill>
        </p:spPr>
      </p:sp>
      <p:sp>
        <p:nvSpPr>
          <p:cNvPr id="4" name="TextBox 5">
            <a:extLst>
              <a:ext uri="{FF2B5EF4-FFF2-40B4-BE49-F238E27FC236}">
                <a16:creationId xmlns:a16="http://schemas.microsoft.com/office/drawing/2014/main" id="{5CF012A7-EA90-50F8-6DAB-56507E654796}"/>
              </a:ext>
            </a:extLst>
          </p:cNvPr>
          <p:cNvSpPr txBox="1"/>
          <p:nvPr/>
        </p:nvSpPr>
        <p:spPr>
          <a:xfrm>
            <a:off x="1295400" y="3619500"/>
            <a:ext cx="6858000" cy="1769715"/>
          </a:xfrm>
          <a:prstGeom prst="rect">
            <a:avLst/>
          </a:prstGeom>
        </p:spPr>
        <p:txBody>
          <a:bodyPr wrap="square" lIns="0" tIns="0" rIns="0" bIns="0" rtlCol="0" anchor="t">
            <a:spAutoFit/>
          </a:bodyPr>
          <a:lstStyle/>
          <a:p>
            <a:pPr algn="ctr"/>
            <a:r>
              <a:rPr lang="en-US" sz="11500" dirty="0">
                <a:solidFill>
                  <a:srgbClr val="0A654C"/>
                </a:solidFill>
                <a:latin typeface="#9Slide07 SVNGuerrilla" panose="00000500000000000000" pitchFamily="2" charset="0"/>
              </a:rPr>
              <a:t>1. </a:t>
            </a:r>
            <a:r>
              <a:rPr lang="en-US" sz="11500" dirty="0" err="1">
                <a:solidFill>
                  <a:srgbClr val="0A654C"/>
                </a:solidFill>
                <a:latin typeface="#9Slide07 SVNGuerrilla" panose="00000500000000000000" pitchFamily="2" charset="0"/>
              </a:rPr>
              <a:t>Hài</a:t>
            </a:r>
            <a:r>
              <a:rPr lang="en-US" sz="11500" dirty="0">
                <a:solidFill>
                  <a:srgbClr val="0A654C"/>
                </a:solidFill>
                <a:latin typeface="#9Slide07 SVNGuerrilla" panose="00000500000000000000" pitchFamily="2" charset="0"/>
              </a:rPr>
              <a:t> </a:t>
            </a:r>
            <a:r>
              <a:rPr lang="en-US" sz="11500" dirty="0" err="1">
                <a:solidFill>
                  <a:srgbClr val="0A654C"/>
                </a:solidFill>
                <a:latin typeface="#9Slide07 SVNGuerrilla" panose="00000500000000000000" pitchFamily="2" charset="0"/>
              </a:rPr>
              <a:t>kịch</a:t>
            </a:r>
            <a:endParaRPr lang="en-US" sz="11500" dirty="0">
              <a:solidFill>
                <a:srgbClr val="0A654C"/>
              </a:solidFill>
              <a:latin typeface="#9Slide07 SVNGuerrilla" panose="00000500000000000000" pitchFamily="2" charset="0"/>
            </a:endParaRPr>
          </a:p>
        </p:txBody>
      </p:sp>
    </p:spTree>
    <p:extLst>
      <p:ext uri="{BB962C8B-B14F-4D97-AF65-F5344CB8AC3E}">
        <p14:creationId xmlns:p14="http://schemas.microsoft.com/office/powerpoint/2010/main" val="1873766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D0FB4D-514E-6EE6-18CB-8FA100E40A5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3886200" y="2171700"/>
            <a:ext cx="9980124" cy="5334204"/>
          </a:xfrm>
          <a:prstGeom prst="rect">
            <a:avLst/>
          </a:prstGeom>
        </p:spPr>
      </p:pic>
      <p:sp>
        <p:nvSpPr>
          <p:cNvPr id="3" name="TextBox 14">
            <a:extLst>
              <a:ext uri="{FF2B5EF4-FFF2-40B4-BE49-F238E27FC236}">
                <a16:creationId xmlns:a16="http://schemas.microsoft.com/office/drawing/2014/main" id="{CB686DFE-0F0E-8A0D-B294-CE1BDEF6390C}"/>
              </a:ext>
            </a:extLst>
          </p:cNvPr>
          <p:cNvSpPr txBox="1"/>
          <p:nvPr/>
        </p:nvSpPr>
        <p:spPr>
          <a:xfrm>
            <a:off x="7696200" y="4466392"/>
            <a:ext cx="2209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4">
            <a:extLst>
              <a:ext uri="{FF2B5EF4-FFF2-40B4-BE49-F238E27FC236}">
                <a16:creationId xmlns:a16="http://schemas.microsoft.com/office/drawing/2014/main" id="{746B62BA-21A7-20AA-AC67-ADF187AB2569}"/>
              </a:ext>
            </a:extLst>
          </p:cNvPr>
          <p:cNvSpPr txBox="1"/>
          <p:nvPr/>
        </p:nvSpPr>
        <p:spPr>
          <a:xfrm>
            <a:off x="4114800" y="6591300"/>
            <a:ext cx="2209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4">
            <a:extLst>
              <a:ext uri="{FF2B5EF4-FFF2-40B4-BE49-F238E27FC236}">
                <a16:creationId xmlns:a16="http://schemas.microsoft.com/office/drawing/2014/main" id="{D491E51E-AFAD-1972-0716-8AC47CE6C027}"/>
              </a:ext>
            </a:extLst>
          </p:cNvPr>
          <p:cNvSpPr txBox="1"/>
          <p:nvPr/>
        </p:nvSpPr>
        <p:spPr>
          <a:xfrm>
            <a:off x="11506200" y="2332792"/>
            <a:ext cx="27432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Mục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14">
            <a:extLst>
              <a:ext uri="{FF2B5EF4-FFF2-40B4-BE49-F238E27FC236}">
                <a16:creationId xmlns:a16="http://schemas.microsoft.com/office/drawing/2014/main" id="{25452E18-12EF-DF59-31A2-B22C72E7E619}"/>
              </a:ext>
            </a:extLst>
          </p:cNvPr>
          <p:cNvSpPr txBox="1"/>
          <p:nvPr/>
        </p:nvSpPr>
        <p:spPr>
          <a:xfrm>
            <a:off x="759924" y="6252745"/>
            <a:ext cx="2743200" cy="1354217"/>
          </a:xfrm>
          <a:prstGeom prst="rect">
            <a:avLst/>
          </a:prstGeom>
        </p:spPr>
        <p:txBody>
          <a:bodyPr wrap="square" lIns="0" tIns="0" rIns="0" bIns="0" rtlCol="0" anchor="t">
            <a:spAutoFit/>
          </a:bodyPr>
          <a:lstStyle/>
          <a:p>
            <a:pPr lvl="0" algn="just">
              <a:defRPr/>
            </a:pP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kịch</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id="{30A93DA6-95BA-DF4F-FD6B-31AE18C76D96}"/>
              </a:ext>
            </a:extLst>
          </p:cNvPr>
          <p:cNvSpPr txBox="1"/>
          <p:nvPr/>
        </p:nvSpPr>
        <p:spPr>
          <a:xfrm>
            <a:off x="11353800" y="3226576"/>
            <a:ext cx="6322524" cy="2708434"/>
          </a:xfrm>
          <a:prstGeom prst="rect">
            <a:avLst/>
          </a:prstGeom>
        </p:spPr>
        <p:txBody>
          <a:bodyPr wrap="square" lIns="0" tIns="0" rIns="0" bIns="0" rtlCol="0" anchor="t">
            <a:spAutoFit/>
          </a:bodyPr>
          <a:lstStyle/>
          <a:p>
            <a:pPr lvl="0" algn="ju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solidFill>
                <a:srgbClr val="000000"/>
              </a:solidFill>
              <a:latin typeface="Times New Roman" panose="02020603050405020304" pitchFamily="18" charset="0"/>
              <a:cs typeface="Times New Roman" panose="02020603050405020304" pitchFamily="18" charset="0"/>
            </a:endParaRPr>
          </a:p>
          <a:p>
            <a:pPr lvl="0" algn="ju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nhạo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xấu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lố</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hậu</a:t>
            </a: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lập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chuẩn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mực</a:t>
            </a:r>
            <a:r>
              <a:rPr lang="en-US" sz="4400" dirty="0">
                <a:solidFill>
                  <a:srgbClr val="0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Freeform 5">
            <a:extLst>
              <a:ext uri="{FF2B5EF4-FFF2-40B4-BE49-F238E27FC236}">
                <a16:creationId xmlns:a16="http://schemas.microsoft.com/office/drawing/2014/main" id="{002CBBF1-C989-201B-7768-0FF0A9EB481B}"/>
              </a:ext>
            </a:extLst>
          </p:cNvPr>
          <p:cNvSpPr/>
          <p:nvPr/>
        </p:nvSpPr>
        <p:spPr>
          <a:xfrm>
            <a:off x="381000" y="313491"/>
            <a:ext cx="4223957" cy="5701757"/>
          </a:xfrm>
          <a:custGeom>
            <a:avLst/>
            <a:gdLst/>
            <a:ahLst/>
            <a:cxnLst/>
            <a:rect l="l" t="t" r="r" b="b"/>
            <a:pathLst>
              <a:path w="3080957" h="4114800">
                <a:moveTo>
                  <a:pt x="0" y="0"/>
                </a:moveTo>
                <a:lnTo>
                  <a:pt x="3080956" y="0"/>
                </a:lnTo>
                <a:lnTo>
                  <a:pt x="308095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8">
            <a:extLst>
              <a:ext uri="{FF2B5EF4-FFF2-40B4-BE49-F238E27FC236}">
                <a16:creationId xmlns:a16="http://schemas.microsoft.com/office/drawing/2014/main" id="{EAA0ACD1-0D30-1D5E-1BD1-F8E10B908C25}"/>
              </a:ext>
            </a:extLst>
          </p:cNvPr>
          <p:cNvSpPr/>
          <p:nvPr/>
        </p:nvSpPr>
        <p:spPr>
          <a:xfrm>
            <a:off x="13106400" y="6743700"/>
            <a:ext cx="5607905" cy="4114800"/>
          </a:xfrm>
          <a:custGeom>
            <a:avLst/>
            <a:gdLst/>
            <a:ahLst/>
            <a:cxnLst/>
            <a:rect l="l" t="t" r="r" b="b"/>
            <a:pathLst>
              <a:path w="5607905" h="4114800">
                <a:moveTo>
                  <a:pt x="0" y="0"/>
                </a:moveTo>
                <a:lnTo>
                  <a:pt x="5607905" y="0"/>
                </a:lnTo>
                <a:lnTo>
                  <a:pt x="560790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61604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ople Newsletter by Slidesgo">
  <a:themeElements>
    <a:clrScheme name="Simple Light">
      <a:dk1>
        <a:srgbClr val="224B44"/>
      </a:dk1>
      <a:lt1>
        <a:srgbClr val="0A654C"/>
      </a:lt1>
      <a:dk2>
        <a:srgbClr val="CCE2D4"/>
      </a:dk2>
      <a:lt2>
        <a:srgbClr val="F7F7F7"/>
      </a:lt2>
      <a:accent1>
        <a:srgbClr val="FCD9D9"/>
      </a:accent1>
      <a:accent2>
        <a:srgbClr val="FFFFFF"/>
      </a:accent2>
      <a:accent3>
        <a:srgbClr val="FFFFFF"/>
      </a:accent3>
      <a:accent4>
        <a:srgbClr val="FFFFFF"/>
      </a:accent4>
      <a:accent5>
        <a:srgbClr val="FFFFFF"/>
      </a:accent5>
      <a:accent6>
        <a:srgbClr val="FFFFFF"/>
      </a:accent6>
      <a:hlink>
        <a:srgbClr val="224B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TotalTime>
  <Words>7655</Words>
  <Application>Microsoft Office PowerPoint</Application>
  <PresentationFormat>Custom</PresentationFormat>
  <Paragraphs>435</Paragraphs>
  <Slides>67</Slides>
  <Notes>57</Notes>
  <HiddenSlides>0</HiddenSlides>
  <MMClips>20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67</vt:i4>
      </vt:variant>
    </vt:vector>
  </HeadingPairs>
  <TitlesOfParts>
    <vt:vector size="89" baseType="lpstr">
      <vt:lpstr>Cambria</vt:lpstr>
      <vt:lpstr>Roboto</vt:lpstr>
      <vt:lpstr>Calibri</vt:lpstr>
      <vt:lpstr>Permanent Marker</vt:lpstr>
      <vt:lpstr>Nunito</vt:lpstr>
      <vt:lpstr>Wingdings</vt:lpstr>
      <vt:lpstr>Arial</vt:lpstr>
      <vt:lpstr>Times New Roman</vt:lpstr>
      <vt:lpstr>Tahoma</vt:lpstr>
      <vt:lpstr>#9Slide07 SVNDessert Menu Scrip</vt:lpstr>
      <vt:lpstr>#9Slide05 SVNKitten</vt:lpstr>
      <vt:lpstr>#9Slide03 SVNRex</vt:lpstr>
      <vt:lpstr>Calibri Light</vt:lpstr>
      <vt:lpstr>#9Slide05 SVNCoco FY</vt:lpstr>
      <vt:lpstr>#9Slide07 SVNGuerrilla</vt:lpstr>
      <vt:lpstr>#9Slide05 Monalisa script</vt:lpstr>
      <vt:lpstr>Bebas Neue</vt:lpstr>
      <vt:lpstr>Spectral</vt:lpstr>
      <vt:lpstr>Office Theme</vt:lpstr>
      <vt:lpstr>1_Office Theme</vt:lpstr>
      <vt:lpstr>People Newsletter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Đọc – chú thích</vt:lpstr>
      <vt:lpstr>1. Đọc – chú thích</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Orange Textured English Types of Communication Strategies Educational Presentation</dc:title>
  <cp:lastModifiedBy>Admin</cp:lastModifiedBy>
  <cp:revision>81</cp:revision>
  <dcterms:created xsi:type="dcterms:W3CDTF">2006-08-16T00:00:00Z</dcterms:created>
  <dcterms:modified xsi:type="dcterms:W3CDTF">2025-12-17T15:25:26Z</dcterms:modified>
  <dc:identifier>DAFwpFlLWJk</dc:identifier>
</cp:coreProperties>
</file>