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1" r:id="rId2"/>
    <p:sldId id="259" r:id="rId3"/>
    <p:sldId id="260" r:id="rId4"/>
    <p:sldId id="262" r:id="rId5"/>
    <p:sldId id="271" r:id="rId6"/>
    <p:sldId id="269" r:id="rId7"/>
    <p:sldId id="257" r:id="rId8"/>
    <p:sldId id="273" r:id="rId9"/>
    <p:sldId id="265" r:id="rId10"/>
    <p:sldId id="274" r:id="rId11"/>
    <p:sldId id="275" r:id="rId12"/>
    <p:sldId id="258" r:id="rId13"/>
    <p:sldId id="276" r:id="rId14"/>
  </p:sldIdLst>
  <p:sldSz cx="18288000" cy="10287000"/>
  <p:notesSz cx="6858000" cy="9144000"/>
  <p:embeddedFontLst>
    <p:embeddedFont>
      <p:font typeface="#9Slide05 SVNEgregio Script" panose="020B0604020202020204" charset="0"/>
      <p:regular r:id="rId16"/>
    </p:embeddedFont>
    <p:embeddedFont>
      <p:font typeface="#9Slide07 SVNSalty Sans" panose="0200000000000000000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ublic Sans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153D7-16ED-46BC-AE2A-72BF8DDFBE4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27AE1-BFA6-427E-B035-3B86B855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xấu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. Khi </a:t>
            </a:r>
            <a:r>
              <a:rPr lang="en-US" dirty="0" err="1"/>
              <a:t>viết</a:t>
            </a:r>
            <a:r>
              <a:rPr lang="en-US" dirty="0"/>
              <a:t>, ta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thắn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? 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.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7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63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4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5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0694251" y="-1889084"/>
            <a:ext cx="3126252" cy="3126252"/>
          </a:xfrm>
          <a:custGeom>
            <a:avLst/>
            <a:gdLst/>
            <a:ahLst/>
            <a:cxnLst/>
            <a:rect l="l" t="t" r="r" b="b"/>
            <a:pathLst>
              <a:path w="3126252" h="3126252">
                <a:moveTo>
                  <a:pt x="0" y="0"/>
                </a:moveTo>
                <a:lnTo>
                  <a:pt x="3126252" y="0"/>
                </a:lnTo>
                <a:lnTo>
                  <a:pt x="3126252" y="3126251"/>
                </a:lnTo>
                <a:lnTo>
                  <a:pt x="0" y="3126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4E56D669-1F32-E3F8-4AAB-F9456857C10A}"/>
              </a:ext>
            </a:extLst>
          </p:cNvPr>
          <p:cNvGrpSpPr/>
          <p:nvPr/>
        </p:nvGrpSpPr>
        <p:grpSpPr>
          <a:xfrm>
            <a:off x="1676400" y="1866900"/>
            <a:ext cx="14782800" cy="7162800"/>
            <a:chOff x="0" y="0"/>
            <a:chExt cx="1891713" cy="718217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03F24EF9-8446-342C-0A57-94B2BB85B349}"/>
                </a:ext>
              </a:extLst>
            </p:cNvPr>
            <p:cNvSpPr/>
            <p:nvPr/>
          </p:nvSpPr>
          <p:spPr>
            <a:xfrm>
              <a:off x="0" y="0"/>
              <a:ext cx="1891713" cy="718217"/>
            </a:xfrm>
            <a:custGeom>
              <a:avLst/>
              <a:gdLst/>
              <a:ahLst/>
              <a:cxnLst/>
              <a:rect l="l" t="t" r="r" b="b"/>
              <a:pathLst>
                <a:path w="1891713" h="718217">
                  <a:moveTo>
                    <a:pt x="0" y="0"/>
                  </a:moveTo>
                  <a:lnTo>
                    <a:pt x="1891713" y="0"/>
                  </a:lnTo>
                  <a:lnTo>
                    <a:pt x="1891713" y="718217"/>
                  </a:lnTo>
                  <a:lnTo>
                    <a:pt x="0" y="718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828255"/>
              </a:solidFill>
              <a:prstDash val="solid"/>
              <a:miter/>
            </a:ln>
          </p:spPr>
        </p:sp>
        <p:sp>
          <p:nvSpPr>
            <p:cNvPr id="32" name="TextBox 4">
              <a:extLst>
                <a:ext uri="{FF2B5EF4-FFF2-40B4-BE49-F238E27FC236}">
                  <a16:creationId xmlns:a16="http://schemas.microsoft.com/office/drawing/2014/main" id="{8590E139-A9C4-863E-D8CE-DB4BA509CD73}"/>
                </a:ext>
              </a:extLst>
            </p:cNvPr>
            <p:cNvSpPr txBox="1"/>
            <p:nvPr/>
          </p:nvSpPr>
          <p:spPr>
            <a:xfrm>
              <a:off x="0" y="28575"/>
              <a:ext cx="1891713" cy="689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B1E24F0-0611-F7F2-5F33-EB37182FE3AB}"/>
              </a:ext>
            </a:extLst>
          </p:cNvPr>
          <p:cNvSpPr txBox="1"/>
          <p:nvPr/>
        </p:nvSpPr>
        <p:spPr>
          <a:xfrm>
            <a:off x="2362200" y="4076700"/>
            <a:ext cx="1341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video.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7983B-76DF-1362-DDCB-D54FB5273618}"/>
              </a:ext>
            </a:extLst>
          </p:cNvPr>
          <p:cNvSpPr txBox="1"/>
          <p:nvPr/>
        </p:nvSpPr>
        <p:spPr>
          <a:xfrm>
            <a:off x="11125200" y="2019300"/>
            <a:ext cx="6235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FDA5221-E382-C9F1-A227-22B95C140B30}"/>
              </a:ext>
            </a:extLst>
          </p:cNvPr>
          <p:cNvSpPr/>
          <p:nvPr/>
        </p:nvSpPr>
        <p:spPr>
          <a:xfrm>
            <a:off x="-381000" y="-190500"/>
            <a:ext cx="3061310" cy="1752600"/>
          </a:xfrm>
          <a:custGeom>
            <a:avLst/>
            <a:gdLst/>
            <a:ahLst/>
            <a:cxnLst/>
            <a:rect l="l" t="t" r="r" b="b"/>
            <a:pathLst>
              <a:path w="7187424" h="4114800">
                <a:moveTo>
                  <a:pt x="0" y="0"/>
                </a:moveTo>
                <a:lnTo>
                  <a:pt x="7187424" y="0"/>
                </a:lnTo>
                <a:lnTo>
                  <a:pt x="7187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6D271-336D-BB54-21C6-D5DA0A3987E4}"/>
              </a:ext>
            </a:extLst>
          </p:cNvPr>
          <p:cNvSpPr txBox="1"/>
          <p:nvPr/>
        </p:nvSpPr>
        <p:spPr>
          <a:xfrm>
            <a:off x="2819400" y="652564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1046A96-0251-54BC-1CBE-56D861C166C1}"/>
              </a:ext>
            </a:extLst>
          </p:cNvPr>
          <p:cNvSpPr/>
          <p:nvPr/>
        </p:nvSpPr>
        <p:spPr>
          <a:xfrm rot="20635381">
            <a:off x="7955376" y="3448537"/>
            <a:ext cx="2824550" cy="2821019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2963C-9F5C-D661-9A1E-553EA8AF1E1C}"/>
              </a:ext>
            </a:extLst>
          </p:cNvPr>
          <p:cNvSpPr txBox="1"/>
          <p:nvPr/>
        </p:nvSpPr>
        <p:spPr>
          <a:xfrm>
            <a:off x="1171370" y="2019300"/>
            <a:ext cx="5975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FB1D3-9EA9-619C-559F-9FD9E1C54058}"/>
              </a:ext>
            </a:extLst>
          </p:cNvPr>
          <p:cNvSpPr txBox="1"/>
          <p:nvPr/>
        </p:nvSpPr>
        <p:spPr>
          <a:xfrm>
            <a:off x="11125200" y="5981700"/>
            <a:ext cx="62351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7BF82-EFE4-0AC3-3AD2-9A967C287A33}"/>
              </a:ext>
            </a:extLst>
          </p:cNvPr>
          <p:cNvSpPr txBox="1"/>
          <p:nvPr/>
        </p:nvSpPr>
        <p:spPr>
          <a:xfrm>
            <a:off x="1149654" y="5851654"/>
            <a:ext cx="64703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82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A0323-F50C-10FC-8447-DAE40D97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42900"/>
            <a:ext cx="6400800" cy="932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B470C-459D-D7D9-565E-F349844E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718" y="342901"/>
            <a:ext cx="6400800" cy="93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34254" y="6994624"/>
            <a:ext cx="4068508" cy="4114800"/>
          </a:xfrm>
          <a:custGeom>
            <a:avLst/>
            <a:gdLst/>
            <a:ahLst/>
            <a:cxnLst/>
            <a:rect l="l" t="t" r="r" b="b"/>
            <a:pathLst>
              <a:path w="4068508" h="4114800">
                <a:moveTo>
                  <a:pt x="0" y="0"/>
                </a:moveTo>
                <a:lnTo>
                  <a:pt x="4068509" y="0"/>
                </a:lnTo>
                <a:lnTo>
                  <a:pt x="4068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BF17B-3854-440C-1CBF-6DC5F2A823B6}"/>
              </a:ext>
            </a:extLst>
          </p:cNvPr>
          <p:cNvSpPr txBox="1"/>
          <p:nvPr/>
        </p:nvSpPr>
        <p:spPr>
          <a:xfrm>
            <a:off x="1295400" y="1234976"/>
            <a:ext cx="1363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7200" dirty="0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7200" dirty="0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7510D89-4DB9-2397-2570-126D10D1FB95}"/>
              </a:ext>
            </a:extLst>
          </p:cNvPr>
          <p:cNvSpPr/>
          <p:nvPr/>
        </p:nvSpPr>
        <p:spPr>
          <a:xfrm>
            <a:off x="10058400" y="2705100"/>
            <a:ext cx="7924800" cy="65532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1" y="0"/>
                </a:lnTo>
                <a:lnTo>
                  <a:pt x="4682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7657B-2235-3527-4441-406B0049ABEB}"/>
              </a:ext>
            </a:extLst>
          </p:cNvPr>
          <p:cNvSpPr txBox="1"/>
          <p:nvPr/>
        </p:nvSpPr>
        <p:spPr>
          <a:xfrm>
            <a:off x="1828800" y="4323308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F66740-DCAE-1804-4420-390CDA41ADCD}"/>
              </a:ext>
            </a:extLst>
          </p:cNvPr>
          <p:cNvSpPr/>
          <p:nvPr/>
        </p:nvSpPr>
        <p:spPr>
          <a:xfrm>
            <a:off x="8610600" y="4305300"/>
            <a:ext cx="5827014" cy="5528380"/>
          </a:xfrm>
          <a:custGeom>
            <a:avLst/>
            <a:gdLst/>
            <a:ahLst/>
            <a:cxnLst/>
            <a:rect l="l" t="t" r="r" b="b"/>
            <a:pathLst>
              <a:path w="5827014" h="5528380">
                <a:moveTo>
                  <a:pt x="0" y="0"/>
                </a:moveTo>
                <a:lnTo>
                  <a:pt x="5827014" y="0"/>
                </a:lnTo>
                <a:lnTo>
                  <a:pt x="5827014" y="5528380"/>
                </a:lnTo>
                <a:lnTo>
                  <a:pt x="0" y="552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9B1244-4372-5A8A-C52D-DDB1D5EF3260}"/>
              </a:ext>
            </a:extLst>
          </p:cNvPr>
          <p:cNvSpPr/>
          <p:nvPr/>
        </p:nvSpPr>
        <p:spPr>
          <a:xfrm>
            <a:off x="15849600" y="-342900"/>
            <a:ext cx="2614994" cy="10820400"/>
          </a:xfrm>
          <a:custGeom>
            <a:avLst/>
            <a:gdLst/>
            <a:ahLst/>
            <a:cxnLst/>
            <a:rect l="l" t="t" r="r" b="b"/>
            <a:pathLst>
              <a:path w="1548194" h="4114800">
                <a:moveTo>
                  <a:pt x="0" y="0"/>
                </a:moveTo>
                <a:lnTo>
                  <a:pt x="1548194" y="0"/>
                </a:lnTo>
                <a:lnTo>
                  <a:pt x="1548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4945D-4506-44C2-6F07-4AE92E6A43B6}"/>
              </a:ext>
            </a:extLst>
          </p:cNvPr>
          <p:cNvSpPr txBox="1"/>
          <p:nvPr/>
        </p:nvSpPr>
        <p:spPr>
          <a:xfrm>
            <a:off x="1295400" y="1234976"/>
            <a:ext cx="1363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video, poster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52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44C1CE9-423F-84CA-D762-3D80644AEDF7}"/>
              </a:ext>
            </a:extLst>
          </p:cNvPr>
          <p:cNvSpPr/>
          <p:nvPr/>
        </p:nvSpPr>
        <p:spPr>
          <a:xfrm>
            <a:off x="12762128" y="-1104292"/>
            <a:ext cx="5908834" cy="5798044"/>
          </a:xfrm>
          <a:custGeom>
            <a:avLst/>
            <a:gdLst/>
            <a:ahLst/>
            <a:cxnLst/>
            <a:rect l="l" t="t" r="r" b="b"/>
            <a:pathLst>
              <a:path w="5908834" h="5798044">
                <a:moveTo>
                  <a:pt x="0" y="0"/>
                </a:moveTo>
                <a:lnTo>
                  <a:pt x="5908834" y="0"/>
                </a:lnTo>
                <a:lnTo>
                  <a:pt x="5908834" y="5798043"/>
                </a:lnTo>
                <a:lnTo>
                  <a:pt x="0" y="579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Thói hư tật xấu phổ biến chiếm tới 80% của người Việt Nam">
            <a:hlinkClick r:id="" action="ppaction://media"/>
            <a:extLst>
              <a:ext uri="{FF2B5EF4-FFF2-40B4-BE49-F238E27FC236}">
                <a16:creationId xmlns:a16="http://schemas.microsoft.com/office/drawing/2014/main" id="{71D793F7-AE17-A46D-B299-5F6192C7D5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42900"/>
            <a:ext cx="17145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3942" y="671860"/>
            <a:ext cx="16680115" cy="9172643"/>
            <a:chOff x="0" y="0"/>
            <a:chExt cx="25195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9533" cy="2709333"/>
            </a:xfrm>
            <a:custGeom>
              <a:avLst/>
              <a:gdLst/>
              <a:ahLst/>
              <a:cxnLst/>
              <a:rect l="l" t="t" r="r" b="b"/>
              <a:pathLst>
                <a:path w="2519533" h="2709333">
                  <a:moveTo>
                    <a:pt x="0" y="0"/>
                  </a:moveTo>
                  <a:lnTo>
                    <a:pt x="2519533" y="0"/>
                  </a:lnTo>
                  <a:lnTo>
                    <a:pt x="25195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519533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73884" y="7415267"/>
            <a:ext cx="5954829" cy="1890658"/>
          </a:xfrm>
          <a:custGeom>
            <a:avLst/>
            <a:gdLst/>
            <a:ahLst/>
            <a:cxnLst/>
            <a:rect l="l" t="t" r="r" b="b"/>
            <a:pathLst>
              <a:path w="5954829" h="1890658">
                <a:moveTo>
                  <a:pt x="0" y="0"/>
                </a:moveTo>
                <a:lnTo>
                  <a:pt x="5954829" y="0"/>
                </a:lnTo>
                <a:lnTo>
                  <a:pt x="5954829" y="1890658"/>
                </a:lnTo>
                <a:lnTo>
                  <a:pt x="0" y="18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23878" y="-1614134"/>
            <a:ext cx="3470843" cy="3063019"/>
          </a:xfrm>
          <a:custGeom>
            <a:avLst/>
            <a:gdLst/>
            <a:ahLst/>
            <a:cxnLst/>
            <a:rect l="l" t="t" r="r" b="b"/>
            <a:pathLst>
              <a:path w="3470843" h="3063019">
                <a:moveTo>
                  <a:pt x="0" y="0"/>
                </a:moveTo>
                <a:lnTo>
                  <a:pt x="3470844" y="0"/>
                </a:lnTo>
                <a:lnTo>
                  <a:pt x="3470844" y="3063019"/>
                </a:lnTo>
                <a:lnTo>
                  <a:pt x="0" y="3063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02825" y="3665179"/>
            <a:ext cx="3854898" cy="679864"/>
          </a:xfrm>
          <a:custGeom>
            <a:avLst/>
            <a:gdLst/>
            <a:ahLst/>
            <a:cxnLst/>
            <a:rect l="l" t="t" r="r" b="b"/>
            <a:pathLst>
              <a:path w="3854898" h="679864">
                <a:moveTo>
                  <a:pt x="0" y="0"/>
                </a:moveTo>
                <a:lnTo>
                  <a:pt x="3854898" y="0"/>
                </a:lnTo>
                <a:lnTo>
                  <a:pt x="3854898" y="679863"/>
                </a:lnTo>
                <a:lnTo>
                  <a:pt x="0" y="67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95290">
            <a:off x="13829215" y="8477234"/>
            <a:ext cx="3374544" cy="860509"/>
          </a:xfrm>
          <a:custGeom>
            <a:avLst/>
            <a:gdLst/>
            <a:ahLst/>
            <a:cxnLst/>
            <a:rect l="l" t="t" r="r" b="b"/>
            <a:pathLst>
              <a:path w="3374544" h="860509">
                <a:moveTo>
                  <a:pt x="0" y="0"/>
                </a:moveTo>
                <a:lnTo>
                  <a:pt x="3374545" y="0"/>
                </a:lnTo>
                <a:lnTo>
                  <a:pt x="3374545" y="860509"/>
                </a:lnTo>
                <a:lnTo>
                  <a:pt x="0" y="860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125875">
            <a:off x="9487141" y="862566"/>
            <a:ext cx="4986663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 dirty="0">
                <a:solidFill>
                  <a:srgbClr val="828255"/>
                </a:solidFill>
                <a:latin typeface="Public Sans Bold"/>
              </a:rPr>
              <a:t>BIOGRAPHY</a:t>
            </a:r>
          </a:p>
        </p:txBody>
      </p:sp>
      <p:sp>
        <p:nvSpPr>
          <p:cNvPr id="17" name="TextBox 17"/>
          <p:cNvSpPr txBox="1"/>
          <p:nvPr/>
        </p:nvSpPr>
        <p:spPr>
          <a:xfrm rot="-125875">
            <a:off x="9487141" y="7253537"/>
            <a:ext cx="4986663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>
                <a:solidFill>
                  <a:srgbClr val="828255"/>
                </a:solidFill>
                <a:latin typeface="Public Sans Bold"/>
              </a:rPr>
              <a:t>INTERESTS</a:t>
            </a:r>
          </a:p>
        </p:txBody>
      </p:sp>
      <p:sp>
        <p:nvSpPr>
          <p:cNvPr id="18" name="TextBox 18"/>
          <p:cNvSpPr txBox="1"/>
          <p:nvPr/>
        </p:nvSpPr>
        <p:spPr>
          <a:xfrm rot="112844">
            <a:off x="9484326" y="4053167"/>
            <a:ext cx="5204669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>
                <a:solidFill>
                  <a:srgbClr val="828255"/>
                </a:solidFill>
                <a:latin typeface="Public Sans Bold"/>
              </a:rPr>
              <a:t>ACHIEVEMENTS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0836D229-606C-477C-6C96-0D2C755984D0}"/>
              </a:ext>
            </a:extLst>
          </p:cNvPr>
          <p:cNvSpPr/>
          <p:nvPr/>
        </p:nvSpPr>
        <p:spPr>
          <a:xfrm>
            <a:off x="1535511" y="1065941"/>
            <a:ext cx="15362670" cy="8349698"/>
          </a:xfrm>
          <a:custGeom>
            <a:avLst/>
            <a:gdLst/>
            <a:ahLst/>
            <a:cxnLst/>
            <a:rect l="l" t="t" r="r" b="b"/>
            <a:pathLst>
              <a:path w="1940001" h="2358124">
                <a:moveTo>
                  <a:pt x="0" y="0"/>
                </a:moveTo>
                <a:lnTo>
                  <a:pt x="1940001" y="0"/>
                </a:lnTo>
                <a:lnTo>
                  <a:pt x="1940001" y="2358124"/>
                </a:lnTo>
                <a:lnTo>
                  <a:pt x="0" y="23581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sq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7CDE877-C2B6-5F52-025E-8D045F135D68}"/>
              </a:ext>
            </a:extLst>
          </p:cNvPr>
          <p:cNvSpPr txBox="1"/>
          <p:nvPr/>
        </p:nvSpPr>
        <p:spPr>
          <a:xfrm>
            <a:off x="2633163" y="1504836"/>
            <a:ext cx="13688875" cy="1314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Bài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5: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Những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câu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chuyện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hài</a:t>
            </a:r>
            <a:endParaRPr lang="en-US" sz="9999" dirty="0">
              <a:solidFill>
                <a:schemeClr val="bg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A43A2263-FC28-F4A4-EB44-317FEDC8990A}"/>
              </a:ext>
            </a:extLst>
          </p:cNvPr>
          <p:cNvSpPr txBox="1"/>
          <p:nvPr/>
        </p:nvSpPr>
        <p:spPr>
          <a:xfrm>
            <a:off x="2538013" y="3113591"/>
            <a:ext cx="13688875" cy="124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Nói</a:t>
            </a:r>
            <a:r>
              <a:rPr lang="en-US" sz="8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và</a:t>
            </a:r>
            <a:r>
              <a:rPr lang="en-US" sz="8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nghe</a:t>
            </a:r>
            <a:endParaRPr lang="en-US" sz="8000" dirty="0">
              <a:solidFill>
                <a:schemeClr val="bg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EE361-6E74-BB9B-3634-2AE96BC26DE9}"/>
              </a:ext>
            </a:extLst>
          </p:cNvPr>
          <p:cNvSpPr txBox="1"/>
          <p:nvPr/>
        </p:nvSpPr>
        <p:spPr>
          <a:xfrm>
            <a:off x="1796455" y="5229171"/>
            <a:ext cx="14840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169D8CFF-639B-A6BC-A772-CC5FF79369AD}"/>
              </a:ext>
            </a:extLst>
          </p:cNvPr>
          <p:cNvSpPr/>
          <p:nvPr/>
        </p:nvSpPr>
        <p:spPr>
          <a:xfrm>
            <a:off x="225112" y="6297422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3" y="0"/>
                </a:lnTo>
                <a:lnTo>
                  <a:pt x="4236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484700"/>
            <a:chOff x="0" y="0"/>
            <a:chExt cx="4816593" cy="1181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3806" y="466223"/>
            <a:ext cx="2616731" cy="2309266"/>
          </a:xfrm>
          <a:custGeom>
            <a:avLst/>
            <a:gdLst/>
            <a:ahLst/>
            <a:cxnLst/>
            <a:rect l="l" t="t" r="r" b="b"/>
            <a:pathLst>
              <a:path w="2616731" h="2309266">
                <a:moveTo>
                  <a:pt x="0" y="0"/>
                </a:moveTo>
                <a:lnTo>
                  <a:pt x="2616731" y="0"/>
                </a:lnTo>
                <a:lnTo>
                  <a:pt x="2616731" y="2309266"/>
                </a:lnTo>
                <a:lnTo>
                  <a:pt x="0" y="23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44691">
            <a:off x="15583482" y="-560157"/>
            <a:ext cx="2443162" cy="4114800"/>
          </a:xfrm>
          <a:custGeom>
            <a:avLst/>
            <a:gdLst/>
            <a:ahLst/>
            <a:cxnLst/>
            <a:rect l="l" t="t" r="r" b="b"/>
            <a:pathLst>
              <a:path w="2443162" h="4114800">
                <a:moveTo>
                  <a:pt x="0" y="0"/>
                </a:moveTo>
                <a:lnTo>
                  <a:pt x="2443162" y="0"/>
                </a:lnTo>
                <a:lnTo>
                  <a:pt x="24431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91200" y="1060024"/>
            <a:ext cx="6449611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I.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Trước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khi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A97B2457-2416-59E3-E02A-24B4629D8B8E}"/>
              </a:ext>
            </a:extLst>
          </p:cNvPr>
          <p:cNvSpPr/>
          <p:nvPr/>
        </p:nvSpPr>
        <p:spPr>
          <a:xfrm>
            <a:off x="5584081" y="5067300"/>
            <a:ext cx="7119838" cy="4920933"/>
          </a:xfrm>
          <a:custGeom>
            <a:avLst/>
            <a:gdLst/>
            <a:ahLst/>
            <a:cxnLst/>
            <a:rect l="l" t="t" r="r" b="b"/>
            <a:pathLst>
              <a:path w="5805714" h="4114800">
                <a:moveTo>
                  <a:pt x="0" y="0"/>
                </a:moveTo>
                <a:lnTo>
                  <a:pt x="5805715" y="0"/>
                </a:lnTo>
                <a:lnTo>
                  <a:pt x="5805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F3D7F967-E21F-6DCA-A4EF-4A1BAADA955C}"/>
              </a:ext>
            </a:extLst>
          </p:cNvPr>
          <p:cNvGrpSpPr/>
          <p:nvPr/>
        </p:nvGrpSpPr>
        <p:grpSpPr>
          <a:xfrm>
            <a:off x="14200231" y="888682"/>
            <a:ext cx="3782969" cy="10579418"/>
            <a:chOff x="0" y="0"/>
            <a:chExt cx="4816593" cy="11811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C40A3AA3-0F3C-FA59-E217-E903E137BE72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BD05DEC8-E5F7-DD82-EDD6-67AB7C1E78FE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EC368019-0C1B-1863-0EAD-2EA263F29E7F}"/>
              </a:ext>
            </a:extLst>
          </p:cNvPr>
          <p:cNvGrpSpPr/>
          <p:nvPr/>
        </p:nvGrpSpPr>
        <p:grpSpPr>
          <a:xfrm>
            <a:off x="152400" y="888678"/>
            <a:ext cx="4669285" cy="10655622"/>
            <a:chOff x="0" y="0"/>
            <a:chExt cx="4816593" cy="11811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A2E5DE3-7A48-6D9A-32C4-F570CE1EB2C4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CE97FD32-2B31-3138-7894-3CCC3504C3B0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445E7497-427C-BAED-2601-955FBD7491F8}"/>
              </a:ext>
            </a:extLst>
          </p:cNvPr>
          <p:cNvSpPr/>
          <p:nvPr/>
        </p:nvSpPr>
        <p:spPr>
          <a:xfrm rot="-5307304">
            <a:off x="-12597" y="-711090"/>
            <a:ext cx="1701593" cy="667875"/>
          </a:xfrm>
          <a:custGeom>
            <a:avLst/>
            <a:gdLst/>
            <a:ahLst/>
            <a:cxnLst/>
            <a:rect l="l" t="t" r="r" b="b"/>
            <a:pathLst>
              <a:path w="1701593" h="667875">
                <a:moveTo>
                  <a:pt x="0" y="0"/>
                </a:moveTo>
                <a:lnTo>
                  <a:pt x="1701593" y="0"/>
                </a:lnTo>
                <a:lnTo>
                  <a:pt x="1701593" y="667876"/>
                </a:lnTo>
                <a:lnTo>
                  <a:pt x="0" y="667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0C167A17-8B2D-FCE8-1582-DF6F69A90B1D}"/>
              </a:ext>
            </a:extLst>
          </p:cNvPr>
          <p:cNvGrpSpPr/>
          <p:nvPr/>
        </p:nvGrpSpPr>
        <p:grpSpPr>
          <a:xfrm>
            <a:off x="5050285" y="888678"/>
            <a:ext cx="3865116" cy="10397836"/>
            <a:chOff x="0" y="0"/>
            <a:chExt cx="4816593" cy="11811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ECBA0F22-FA49-379C-676C-A28E24232A20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DE3B23E-D108-5F26-FD68-B18975CB614F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D9A5AF70-118C-DF6E-DC9D-BAB1B34C5B4C}"/>
              </a:ext>
            </a:extLst>
          </p:cNvPr>
          <p:cNvGrpSpPr/>
          <p:nvPr/>
        </p:nvGrpSpPr>
        <p:grpSpPr>
          <a:xfrm>
            <a:off x="9173817" y="888678"/>
            <a:ext cx="4822738" cy="11036622"/>
            <a:chOff x="0" y="0"/>
            <a:chExt cx="4816593" cy="118115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2C74A9E5-9B9F-9185-4B42-9CE4ACF215A4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790C469D-11BF-DBCD-C630-5F76B7A24E8F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2EC0D8-BB9C-0088-04E0-77EE23A2EB98}"/>
              </a:ext>
            </a:extLst>
          </p:cNvPr>
          <p:cNvSpPr txBox="1"/>
          <p:nvPr/>
        </p:nvSpPr>
        <p:spPr>
          <a:xfrm>
            <a:off x="5334001" y="1106199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755A1-A9F1-87EE-3BA9-80B264573855}"/>
              </a:ext>
            </a:extLst>
          </p:cNvPr>
          <p:cNvSpPr txBox="1"/>
          <p:nvPr/>
        </p:nvSpPr>
        <p:spPr>
          <a:xfrm>
            <a:off x="381001" y="1201757"/>
            <a:ext cx="4191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CF42A-9C99-BF35-9CE4-FCA7FDA8A228}"/>
              </a:ext>
            </a:extLst>
          </p:cNvPr>
          <p:cNvSpPr txBox="1"/>
          <p:nvPr/>
        </p:nvSpPr>
        <p:spPr>
          <a:xfrm>
            <a:off x="14427555" y="1354157"/>
            <a:ext cx="335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58A288-2F66-3C9F-9DD7-D3DCA124A7CF}"/>
              </a:ext>
            </a:extLst>
          </p:cNvPr>
          <p:cNvSpPr txBox="1"/>
          <p:nvPr/>
        </p:nvSpPr>
        <p:spPr>
          <a:xfrm>
            <a:off x="9296400" y="1354157"/>
            <a:ext cx="4476143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9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90795DD0-7EDB-A4A5-8848-571DC4AA8A23}"/>
              </a:ext>
            </a:extLst>
          </p:cNvPr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E4354B3-E17E-32B4-AB1A-B2CA7ED5FC8E}"/>
                </a:ext>
              </a:extLst>
            </p:cNvPr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ABD84A0-5585-006D-C0B8-E8A6C6727868}"/>
                </a:ext>
              </a:extLst>
            </p:cNvPr>
            <p:cNvSpPr txBox="1"/>
            <p:nvPr/>
          </p:nvSpPr>
          <p:spPr>
            <a:xfrm>
              <a:off x="0" y="28575"/>
              <a:ext cx="4816593" cy="1326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0" name="Freeform 9">
            <a:extLst>
              <a:ext uri="{FF2B5EF4-FFF2-40B4-BE49-F238E27FC236}">
                <a16:creationId xmlns:a16="http://schemas.microsoft.com/office/drawing/2014/main" id="{18AEAF9D-D75C-25BD-0426-521AA2B1844E}"/>
              </a:ext>
            </a:extLst>
          </p:cNvPr>
          <p:cNvSpPr/>
          <p:nvPr/>
        </p:nvSpPr>
        <p:spPr>
          <a:xfrm>
            <a:off x="15011400" y="3601477"/>
            <a:ext cx="3050577" cy="1082955"/>
          </a:xfrm>
          <a:custGeom>
            <a:avLst/>
            <a:gdLst/>
            <a:ahLst/>
            <a:cxnLst/>
            <a:rect l="l" t="t" r="r" b="b"/>
            <a:pathLst>
              <a:path w="3050577" h="1082955">
                <a:moveTo>
                  <a:pt x="0" y="0"/>
                </a:moveTo>
                <a:lnTo>
                  <a:pt x="3050578" y="0"/>
                </a:lnTo>
                <a:lnTo>
                  <a:pt x="3050578" y="1082955"/>
                </a:lnTo>
                <a:lnTo>
                  <a:pt x="0" y="10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61AB0CD-25D5-A339-710F-1543D1B59CDB}"/>
              </a:ext>
            </a:extLst>
          </p:cNvPr>
          <p:cNvSpPr txBox="1"/>
          <p:nvPr/>
        </p:nvSpPr>
        <p:spPr>
          <a:xfrm>
            <a:off x="4383157" y="6057899"/>
            <a:ext cx="9447141" cy="275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II.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TR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ình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bày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bài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3334DB68-F9DE-CC6A-9F4C-2D0097802942}"/>
              </a:ext>
            </a:extLst>
          </p:cNvPr>
          <p:cNvSpPr/>
          <p:nvPr/>
        </p:nvSpPr>
        <p:spPr>
          <a:xfrm>
            <a:off x="7315200" y="453908"/>
            <a:ext cx="4109657" cy="41148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420600" y="1866900"/>
            <a:ext cx="5791200" cy="792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0" y="0"/>
                </a:moveTo>
                <a:lnTo>
                  <a:pt x="3435858" y="0"/>
                </a:lnTo>
                <a:lnTo>
                  <a:pt x="3435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247372-D41F-E0A1-C86D-B297730C186C}"/>
              </a:ext>
            </a:extLst>
          </p:cNvPr>
          <p:cNvSpPr/>
          <p:nvPr/>
        </p:nvSpPr>
        <p:spPr>
          <a:xfrm>
            <a:off x="16580180" y="-635775"/>
            <a:ext cx="3654180" cy="3654180"/>
          </a:xfrm>
          <a:custGeom>
            <a:avLst/>
            <a:gdLst/>
            <a:ahLst/>
            <a:cxnLst/>
            <a:rect l="l" t="t" r="r" b="b"/>
            <a:pathLst>
              <a:path w="3654180" h="3654180">
                <a:moveTo>
                  <a:pt x="0" y="0"/>
                </a:moveTo>
                <a:lnTo>
                  <a:pt x="3654180" y="0"/>
                </a:lnTo>
                <a:lnTo>
                  <a:pt x="3654180" y="3654180"/>
                </a:lnTo>
                <a:lnTo>
                  <a:pt x="0" y="3654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A41A6-950F-4998-749A-5AB87BE36466}"/>
              </a:ext>
            </a:extLst>
          </p:cNvPr>
          <p:cNvSpPr txBox="1"/>
          <p:nvPr/>
        </p:nvSpPr>
        <p:spPr>
          <a:xfrm>
            <a:off x="1219200" y="2019300"/>
            <a:ext cx="1051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F1124-2DAF-458C-DBD1-88DEA867B8B6}"/>
              </a:ext>
            </a:extLst>
          </p:cNvPr>
          <p:cNvSpPr txBox="1"/>
          <p:nvPr/>
        </p:nvSpPr>
        <p:spPr>
          <a:xfrm>
            <a:off x="838200" y="549549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7983B-76DF-1362-DDCB-D54FB5273618}"/>
              </a:ext>
            </a:extLst>
          </p:cNvPr>
          <p:cNvSpPr txBox="1"/>
          <p:nvPr/>
        </p:nvSpPr>
        <p:spPr>
          <a:xfrm>
            <a:off x="838200" y="1562100"/>
            <a:ext cx="1653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75959-A3E8-146D-0F1D-CE4FF34CA46F}"/>
              </a:ext>
            </a:extLst>
          </p:cNvPr>
          <p:cNvSpPr txBox="1"/>
          <p:nvPr/>
        </p:nvSpPr>
        <p:spPr>
          <a:xfrm>
            <a:off x="838200" y="549549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41AB1D-8251-7FA6-9F5B-228518360DC9}"/>
              </a:ext>
            </a:extLst>
          </p:cNvPr>
          <p:cNvSpPr/>
          <p:nvPr/>
        </p:nvSpPr>
        <p:spPr>
          <a:xfrm>
            <a:off x="-381000" y="4585252"/>
            <a:ext cx="5943600" cy="5435048"/>
          </a:xfrm>
          <a:custGeom>
            <a:avLst/>
            <a:gdLst/>
            <a:ahLst/>
            <a:cxnLst/>
            <a:rect l="l" t="t" r="r" b="b"/>
            <a:pathLst>
              <a:path w="4565659" h="4114800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0D087-E7E0-DC0E-8732-4E588565D382}"/>
              </a:ext>
            </a:extLst>
          </p:cNvPr>
          <p:cNvSpPr txBox="1"/>
          <p:nvPr/>
        </p:nvSpPr>
        <p:spPr>
          <a:xfrm>
            <a:off x="5526157" y="3928868"/>
            <a:ext cx="118474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1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92394" y="-935415"/>
            <a:ext cx="2694730" cy="2499362"/>
          </a:xfrm>
          <a:custGeom>
            <a:avLst/>
            <a:gdLst/>
            <a:ahLst/>
            <a:cxnLst/>
            <a:rect l="l" t="t" r="r" b="b"/>
            <a:pathLst>
              <a:path w="2694730" h="2499362">
                <a:moveTo>
                  <a:pt x="0" y="0"/>
                </a:moveTo>
                <a:lnTo>
                  <a:pt x="2694730" y="0"/>
                </a:lnTo>
                <a:lnTo>
                  <a:pt x="2694730" y="2499362"/>
                </a:lnTo>
                <a:lnTo>
                  <a:pt x="0" y="2499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3F952-29B7-D685-06DF-15CFA880A541}"/>
              </a:ext>
            </a:extLst>
          </p:cNvPr>
          <p:cNvGrpSpPr/>
          <p:nvPr/>
        </p:nvGrpSpPr>
        <p:grpSpPr>
          <a:xfrm>
            <a:off x="666750" y="666750"/>
            <a:ext cx="11220450" cy="8953500"/>
            <a:chOff x="666750" y="666750"/>
            <a:chExt cx="9369994" cy="895350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49B71BE1-FDC4-8CB0-6219-80AA57AF1E48}"/>
                </a:ext>
              </a:extLst>
            </p:cNvPr>
            <p:cNvGrpSpPr/>
            <p:nvPr/>
          </p:nvGrpSpPr>
          <p:grpSpPr>
            <a:xfrm>
              <a:off x="666750" y="666750"/>
              <a:ext cx="9369994" cy="8953500"/>
              <a:chOff x="0" y="0"/>
              <a:chExt cx="2467817" cy="235812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8FFE1598-DA10-AE8E-E24E-436AFB967DC6}"/>
                  </a:ext>
                </a:extLst>
              </p:cNvPr>
              <p:cNvSpPr/>
              <p:nvPr/>
            </p:nvSpPr>
            <p:spPr>
              <a:xfrm>
                <a:off x="0" y="0"/>
                <a:ext cx="2467817" cy="2358124"/>
              </a:xfrm>
              <a:custGeom>
                <a:avLst/>
                <a:gdLst/>
                <a:ahLst/>
                <a:cxnLst/>
                <a:rect l="l" t="t" r="r" b="b"/>
                <a:pathLst>
                  <a:path w="2467817" h="2358124">
                    <a:moveTo>
                      <a:pt x="0" y="0"/>
                    </a:moveTo>
                    <a:lnTo>
                      <a:pt x="2467817" y="0"/>
                    </a:lnTo>
                    <a:lnTo>
                      <a:pt x="2467817" y="2358124"/>
                    </a:lnTo>
                    <a:lnTo>
                      <a:pt x="0" y="235812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828255"/>
                </a:solidFill>
                <a:prstDash val="solid"/>
                <a:miter/>
              </a:ln>
            </p:spPr>
          </p: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id="{F6FD8A87-8646-84E4-445E-86536E3B16F4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467817" cy="23295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0"/>
                  </a:lnSpc>
                </a:pPr>
                <a:endParaRPr/>
              </a:p>
            </p:txBody>
          </p:sp>
        </p:grp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77EB47D7-3C4E-5740-FC64-B4796DD48157}"/>
                </a:ext>
              </a:extLst>
            </p:cNvPr>
            <p:cNvGrpSpPr/>
            <p:nvPr/>
          </p:nvGrpSpPr>
          <p:grpSpPr>
            <a:xfrm>
              <a:off x="838200" y="952500"/>
              <a:ext cx="8915400" cy="8382000"/>
              <a:chOff x="0" y="0"/>
              <a:chExt cx="4816593" cy="1354667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719A6341-984F-BF08-27BB-BA6F7BCA1731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13546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3546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354667"/>
                    </a:lnTo>
                    <a:lnTo>
                      <a:pt x="0" y="1354667"/>
                    </a:lnTo>
                    <a:close/>
                  </a:path>
                </a:pathLst>
              </a:custGeom>
              <a:solidFill>
                <a:srgbClr val="828255"/>
              </a:solidFill>
            </p:spPr>
          </p:sp>
          <p:sp>
            <p:nvSpPr>
              <p:cNvPr id="21" name="TextBox 4">
                <a:extLst>
                  <a:ext uri="{FF2B5EF4-FFF2-40B4-BE49-F238E27FC236}">
                    <a16:creationId xmlns:a16="http://schemas.microsoft.com/office/drawing/2014/main" id="{9CC2356B-F846-5986-E096-384A906E240B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4816593" cy="1326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0"/>
                  </a:lnSpc>
                </a:pPr>
                <a:endParaRPr/>
              </a:p>
            </p:txBody>
          </p:sp>
        </p:grp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939FA852-BA3A-F70B-1FA8-648FF827D564}"/>
              </a:ext>
            </a:extLst>
          </p:cNvPr>
          <p:cNvSpPr txBox="1"/>
          <p:nvPr/>
        </p:nvSpPr>
        <p:spPr>
          <a:xfrm>
            <a:off x="611259" y="3578066"/>
            <a:ext cx="944714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III.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Sau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khi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pic>
        <p:nvPicPr>
          <p:cNvPr id="26" name="Picture 25" descr="A child and child standing at a desk with books&#10;&#10;Description automatically generated">
            <a:extLst>
              <a:ext uri="{FF2B5EF4-FFF2-40B4-BE49-F238E27FC236}">
                <a16:creationId xmlns:a16="http://schemas.microsoft.com/office/drawing/2014/main" id="{77DB9B17-46CD-B72C-C982-7435432DC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759" y="2067734"/>
            <a:ext cx="7924800" cy="792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826</Words>
  <Application>Microsoft Office PowerPoint</Application>
  <PresentationFormat>Custom</PresentationFormat>
  <Paragraphs>44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#9Slide07 SVNSalty Sans</vt:lpstr>
      <vt:lpstr>Times New Roman</vt:lpstr>
      <vt:lpstr>Public Sans Bold</vt:lpstr>
      <vt:lpstr>#9Slide05 SVNEgregio Script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Playful Modern Professional Creative Portfolio Presentation</dc:title>
  <cp:lastModifiedBy>Ha Viet ANh</cp:lastModifiedBy>
  <cp:revision>11</cp:revision>
  <dcterms:created xsi:type="dcterms:W3CDTF">2006-08-16T00:00:00Z</dcterms:created>
  <dcterms:modified xsi:type="dcterms:W3CDTF">2025-12-16T08:51:14Z</dcterms:modified>
  <dc:identifier>DAFz93-Ek5M</dc:identifier>
</cp:coreProperties>
</file>