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6"/>
  </p:notesMasterIdLst>
  <p:sldIdLst>
    <p:sldId id="382" r:id="rId3"/>
    <p:sldId id="383" r:id="rId4"/>
    <p:sldId id="384" r:id="rId5"/>
    <p:sldId id="385" r:id="rId6"/>
    <p:sldId id="387" r:id="rId7"/>
    <p:sldId id="287" r:id="rId8"/>
    <p:sldId id="258" r:id="rId9"/>
    <p:sldId id="388" r:id="rId10"/>
    <p:sldId id="270" r:id="rId11"/>
    <p:sldId id="272" r:id="rId12"/>
    <p:sldId id="354" r:id="rId13"/>
    <p:sldId id="372" r:id="rId14"/>
    <p:sldId id="389" r:id="rId15"/>
    <p:sldId id="356" r:id="rId16"/>
    <p:sldId id="373" r:id="rId17"/>
    <p:sldId id="357" r:id="rId18"/>
    <p:sldId id="358" r:id="rId19"/>
    <p:sldId id="370" r:id="rId20"/>
    <p:sldId id="401" r:id="rId21"/>
    <p:sldId id="407" r:id="rId22"/>
    <p:sldId id="392" r:id="rId23"/>
    <p:sldId id="396" r:id="rId24"/>
    <p:sldId id="402" r:id="rId25"/>
    <p:sldId id="393" r:id="rId26"/>
    <p:sldId id="377" r:id="rId27"/>
    <p:sldId id="404" r:id="rId28"/>
    <p:sldId id="405" r:id="rId29"/>
    <p:sldId id="406" r:id="rId30"/>
    <p:sldId id="379" r:id="rId31"/>
    <p:sldId id="403" r:id="rId32"/>
    <p:sldId id="395" r:id="rId33"/>
    <p:sldId id="380" r:id="rId34"/>
    <p:sldId id="367" r:id="rId35"/>
    <p:sldId id="368" r:id="rId36"/>
    <p:sldId id="366" r:id="rId37"/>
    <p:sldId id="284" r:id="rId38"/>
    <p:sldId id="409" r:id="rId39"/>
    <p:sldId id="410" r:id="rId40"/>
    <p:sldId id="411" r:id="rId41"/>
    <p:sldId id="412" r:id="rId42"/>
    <p:sldId id="415" r:id="rId43"/>
    <p:sldId id="413" r:id="rId44"/>
    <p:sldId id="414" r:id="rId45"/>
  </p:sldIdLst>
  <p:sldSz cx="18288000" cy="10287000"/>
  <p:notesSz cx="6858000" cy="9144000"/>
  <p:embeddedFontLst>
    <p:embeddedFont>
      <p:font typeface="Cambria" panose="02040503050406030204" pitchFamily="18" charset="0"/>
      <p:regular r:id="rId47"/>
      <p:bold r:id="rId48"/>
      <p:italic r:id="rId49"/>
      <p:boldItalic r:id="rId50"/>
    </p:embeddedFont>
    <p:embeddedFont>
      <p:font typeface="#9Slide07 IcielNabila" panose="020B0604020202020204" charset="-93"/>
      <p:regular r:id="rId51"/>
    </p:embeddedFont>
    <p:embeddedFont>
      <p:font typeface="SimSun" panose="02010600030101010101" pitchFamily="2" charset="-122"/>
      <p:regular r:id="rId52"/>
    </p:embeddedFont>
    <p:embeddedFont>
      <p:font typeface="Roboto Condensed" panose="02000000000000000000" pitchFamily="2" charset="0"/>
      <p:regular r:id="rId53"/>
    </p:embeddedFont>
    <p:embeddedFont>
      <p:font typeface="Roboto" panose="02000000000000000000" pitchFamily="2" charset="0"/>
      <p:regular r:id="rId54"/>
      <p:bold r:id="rId55"/>
      <p:italic r:id="rId56"/>
      <p:boldItalic r:id="rId57"/>
    </p:embeddedFont>
    <p:embeddedFont>
      <p:font typeface="#9Slide05 Rukola" panose="020B0604020202020204" charset="-93"/>
      <p:regular r:id="rId58"/>
    </p:embeddedFont>
    <p:embeddedFont>
      <p:font typeface="#9Slide07 SVNDessert Menu Scrip" panose="020B0604020202020204" charset="0"/>
      <p:regular r:id="rId59"/>
    </p:embeddedFont>
    <p:embeddedFont>
      <p:font typeface="#9Slide07 SVNGuerrilla" panose="00000500000000000000" charset="0"/>
      <p:regular r:id="rId60"/>
    </p:embeddedFont>
    <p:embeddedFont>
      <p:font typeface="Calibri" panose="020F0502020204030204" pitchFamily="34" charset="0"/>
      <p:regular r:id="rId61"/>
      <p:bold r:id="rId62"/>
      <p:italic r:id="rId63"/>
      <p:boldItalic r:id="rId64"/>
    </p:embeddedFont>
    <p:embeddedFont>
      <p:font typeface="#9Slide07 SVNAppleberry" panose="02040603050506020204" charset="0"/>
      <p:regular r:id="rId65"/>
    </p:embeddedFont>
    <p:embeddedFont>
      <p:font typeface="Calibri Light" panose="020F0302020204030204" pitchFamily="34"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37" d="100"/>
          <a:sy n="37" d="100"/>
        </p:scale>
        <p:origin x="98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997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0A136-8C13-4084-81EA-CB834FA54A80}"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98DEB-CE74-4708-BA0D-C2621C3857B7}" type="slidenum">
              <a:rPr lang="en-US" smtClean="0"/>
              <a:t>‹#›</a:t>
            </a:fld>
            <a:endParaRPr lang="en-US"/>
          </a:p>
        </p:txBody>
      </p:sp>
    </p:spTree>
    <p:extLst>
      <p:ext uri="{BB962C8B-B14F-4D97-AF65-F5344CB8AC3E}">
        <p14:creationId xmlns:p14="http://schemas.microsoft.com/office/powerpoint/2010/main" val="246894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1: </a:t>
            </a:r>
            <a:r>
              <a:rPr lang="en-US" sz="1200" dirty="0" err="1">
                <a:latin typeface="Times New Roman" panose="02020603050405020304" pitchFamily="18" charset="0"/>
                <a:cs typeface="Times New Roman" panose="02020603050405020304" pitchFamily="18" charset="0"/>
              </a:rPr>
              <a:t>Hãy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kể</a:t>
            </a:r>
            <a:r>
              <a:rPr lang="en-US" dirty="0"/>
              <a:t>:</a:t>
            </a:r>
          </a:p>
        </p:txBody>
      </p:sp>
      <p:sp>
        <p:nvSpPr>
          <p:cNvPr id="4" name="Slide Number Placeholder 3"/>
          <p:cNvSpPr>
            <a:spLocks noGrp="1"/>
          </p:cNvSpPr>
          <p:nvPr>
            <p:ph type="sldNum" sz="quarter" idx="10"/>
          </p:nvPr>
        </p:nvSpPr>
        <p:spPr/>
        <p:txBody>
          <a:bodyPr/>
          <a:lstStyle/>
          <a:p>
            <a:fld id="{57698DEB-CE74-4708-BA0D-C2621C3857B7}" type="slidenum">
              <a:rPr lang="en-US" smtClean="0"/>
              <a:t>1</a:t>
            </a:fld>
            <a:endParaRPr lang="en-US"/>
          </a:p>
        </p:txBody>
      </p:sp>
    </p:spTree>
    <p:extLst>
      <p:ext uri="{BB962C8B-B14F-4D97-AF65-F5344CB8AC3E}">
        <p14:creationId xmlns:p14="http://schemas.microsoft.com/office/powerpoint/2010/main" val="292029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10</a:t>
            </a:fld>
            <a:endParaRPr lang="en-US"/>
          </a:p>
        </p:txBody>
      </p:sp>
    </p:spTree>
    <p:extLst>
      <p:ext uri="{BB962C8B-B14F-4D97-AF65-F5344CB8AC3E}">
        <p14:creationId xmlns:p14="http://schemas.microsoft.com/office/powerpoint/2010/main" val="345271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11</a:t>
            </a:fld>
            <a:endParaRPr lang="en-US"/>
          </a:p>
        </p:txBody>
      </p:sp>
    </p:spTree>
    <p:extLst>
      <p:ext uri="{BB962C8B-B14F-4D97-AF65-F5344CB8AC3E}">
        <p14:creationId xmlns:p14="http://schemas.microsoft.com/office/powerpoint/2010/main" val="59671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12</a:t>
            </a:fld>
            <a:endParaRPr lang="en-US"/>
          </a:p>
        </p:txBody>
      </p:sp>
    </p:spTree>
    <p:extLst>
      <p:ext uri="{BB962C8B-B14F-4D97-AF65-F5344CB8AC3E}">
        <p14:creationId xmlns:p14="http://schemas.microsoft.com/office/powerpoint/2010/main" val="393283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13</a:t>
            </a:fld>
            <a:endParaRPr lang="en-US"/>
          </a:p>
        </p:txBody>
      </p:sp>
    </p:spTree>
    <p:extLst>
      <p:ext uri="{BB962C8B-B14F-4D97-AF65-F5344CB8AC3E}">
        <p14:creationId xmlns:p14="http://schemas.microsoft.com/office/powerpoint/2010/main" val="365979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692F477-5F52-4AAC-942C-A7421AF49CB2}" type="slidenum">
              <a:rPr lang="en-US" smtClean="0"/>
              <a:t>14</a:t>
            </a:fld>
            <a:endParaRPr lang="en-US"/>
          </a:p>
        </p:txBody>
      </p:sp>
    </p:spTree>
    <p:extLst>
      <p:ext uri="{BB962C8B-B14F-4D97-AF65-F5344CB8AC3E}">
        <p14:creationId xmlns:p14="http://schemas.microsoft.com/office/powerpoint/2010/main" val="122667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15</a:t>
            </a:fld>
            <a:endParaRPr lang="en-US"/>
          </a:p>
        </p:txBody>
      </p:sp>
    </p:spTree>
    <p:extLst>
      <p:ext uri="{BB962C8B-B14F-4D97-AF65-F5344CB8AC3E}">
        <p14:creationId xmlns:p14="http://schemas.microsoft.com/office/powerpoint/2010/main" val="295788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16</a:t>
            </a:fld>
            <a:endParaRPr lang="en-US"/>
          </a:p>
        </p:txBody>
      </p:sp>
    </p:spTree>
    <p:extLst>
      <p:ext uri="{BB962C8B-B14F-4D97-AF65-F5344CB8AC3E}">
        <p14:creationId xmlns:p14="http://schemas.microsoft.com/office/powerpoint/2010/main" val="214424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17</a:t>
            </a:fld>
            <a:endParaRPr lang="en-US"/>
          </a:p>
        </p:txBody>
      </p:sp>
    </p:spTree>
    <p:extLst>
      <p:ext uri="{BB962C8B-B14F-4D97-AF65-F5344CB8AC3E}">
        <p14:creationId xmlns:p14="http://schemas.microsoft.com/office/powerpoint/2010/main" val="3017865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18</a:t>
            </a:fld>
            <a:endParaRPr lang="en-US"/>
          </a:p>
        </p:txBody>
      </p:sp>
    </p:spTree>
    <p:extLst>
      <p:ext uri="{BB962C8B-B14F-4D97-AF65-F5344CB8AC3E}">
        <p14:creationId xmlns:p14="http://schemas.microsoft.com/office/powerpoint/2010/main" val="1868909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19</a:t>
            </a:fld>
            <a:endParaRPr lang="en-US"/>
          </a:p>
        </p:txBody>
      </p:sp>
    </p:spTree>
    <p:extLst>
      <p:ext uri="{BB962C8B-B14F-4D97-AF65-F5344CB8AC3E}">
        <p14:creationId xmlns:p14="http://schemas.microsoft.com/office/powerpoint/2010/main" val="32884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2</a:t>
            </a:fld>
            <a:endParaRPr lang="en-US"/>
          </a:p>
        </p:txBody>
      </p:sp>
    </p:spTree>
    <p:extLst>
      <p:ext uri="{BB962C8B-B14F-4D97-AF65-F5344CB8AC3E}">
        <p14:creationId xmlns:p14="http://schemas.microsoft.com/office/powerpoint/2010/main" val="4253123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20</a:t>
            </a:fld>
            <a:endParaRPr lang="en-US"/>
          </a:p>
        </p:txBody>
      </p:sp>
    </p:spTree>
    <p:extLst>
      <p:ext uri="{BB962C8B-B14F-4D97-AF65-F5344CB8AC3E}">
        <p14:creationId xmlns:p14="http://schemas.microsoft.com/office/powerpoint/2010/main" val="2242135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2.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thoại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biệt</a:t>
            </a:r>
            <a:r>
              <a:rPr lang="en-US" sz="1200" b="1" dirty="0">
                <a:latin typeface="Times New Roman" panose="02020603050405020304" pitchFamily="18" charset="0"/>
                <a:cs typeface="Times New Roman" panose="02020603050405020304" pitchFamily="18" charset="0"/>
              </a:rPr>
              <a:t>? Trong </a:t>
            </a:r>
            <a:r>
              <a:rPr lang="en-US" sz="1200" b="1" dirty="0" err="1">
                <a:latin typeface="Times New Roman" panose="02020603050405020304" pitchFamily="18" charset="0"/>
                <a:cs typeface="Times New Roman" panose="02020603050405020304" pitchFamily="18" charset="0"/>
              </a:rPr>
              <a:t>tình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thường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algn="just"/>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Thông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Anh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3. </a:t>
            </a:r>
            <a:r>
              <a:rPr lang="en-US" sz="1200" b="1" dirty="0" err="1">
                <a:latin typeface="Times New Roman" panose="02020603050405020304" pitchFamily="18" charset="0"/>
                <a:cs typeface="Times New Roman" panose="02020603050405020304" pitchFamily="18" charset="0"/>
              </a:rPr>
              <a:t>Tính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qua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chi </a:t>
            </a:r>
            <a:r>
              <a:rPr lang="en-US" sz="1200" b="1" dirty="0" err="1">
                <a:latin typeface="Times New Roman" panose="02020603050405020304" pitchFamily="18" charset="0"/>
                <a:cs typeface="Times New Roman" panose="02020603050405020304" pitchFamily="18" charset="0"/>
              </a:rPr>
              <a:t>tiết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ai qua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21</a:t>
            </a:fld>
            <a:endParaRPr lang="en-US"/>
          </a:p>
        </p:txBody>
      </p:sp>
    </p:spTree>
    <p:extLst>
      <p:ext uri="{BB962C8B-B14F-4D97-AF65-F5344CB8AC3E}">
        <p14:creationId xmlns:p14="http://schemas.microsoft.com/office/powerpoint/2010/main" val="278966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2.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thoại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biệt</a:t>
            </a:r>
            <a:r>
              <a:rPr lang="en-US" sz="1200" b="1" dirty="0">
                <a:latin typeface="Times New Roman" panose="02020603050405020304" pitchFamily="18" charset="0"/>
                <a:cs typeface="Times New Roman" panose="02020603050405020304" pitchFamily="18" charset="0"/>
              </a:rPr>
              <a:t>? Trong </a:t>
            </a:r>
            <a:r>
              <a:rPr lang="en-US" sz="1200" b="1" dirty="0" err="1">
                <a:latin typeface="Times New Roman" panose="02020603050405020304" pitchFamily="18" charset="0"/>
                <a:cs typeface="Times New Roman" panose="02020603050405020304" pitchFamily="18" charset="0"/>
              </a:rPr>
              <a:t>tình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thường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algn="just"/>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Thông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Anh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22</a:t>
            </a:fld>
            <a:endParaRPr lang="en-US"/>
          </a:p>
        </p:txBody>
      </p:sp>
    </p:spTree>
    <p:extLst>
      <p:ext uri="{BB962C8B-B14F-4D97-AF65-F5344CB8AC3E}">
        <p14:creationId xmlns:p14="http://schemas.microsoft.com/office/powerpoint/2010/main" val="2286933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3. </a:t>
            </a:r>
            <a:r>
              <a:rPr lang="en-US" sz="1200" b="1" dirty="0" err="1">
                <a:latin typeface="Times New Roman" panose="02020603050405020304" pitchFamily="18" charset="0"/>
                <a:cs typeface="Times New Roman" panose="02020603050405020304" pitchFamily="18" charset="0"/>
              </a:rPr>
              <a:t>Tính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qua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chi </a:t>
            </a:r>
            <a:r>
              <a:rPr lang="en-US" sz="1200" b="1" dirty="0" err="1">
                <a:latin typeface="Times New Roman" panose="02020603050405020304" pitchFamily="18" charset="0"/>
                <a:cs typeface="Times New Roman" panose="02020603050405020304" pitchFamily="18" charset="0"/>
              </a:rPr>
              <a:t>tiết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ai qua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23</a:t>
            </a:fld>
            <a:endParaRPr lang="en-US"/>
          </a:p>
        </p:txBody>
      </p:sp>
    </p:spTree>
    <p:extLst>
      <p:ext uri="{BB962C8B-B14F-4D97-AF65-F5344CB8AC3E}">
        <p14:creationId xmlns:p14="http://schemas.microsoft.com/office/powerpoint/2010/main" val="2340176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4. </a:t>
            </a:r>
            <a:r>
              <a:rPr lang="en-US" sz="1200" b="1" dirty="0" err="1">
                <a:latin typeface="Times New Roman" panose="02020603050405020304" pitchFamily="18" charset="0"/>
                <a:cs typeface="Times New Roman" panose="02020603050405020304" pitchFamily="18" charset="0"/>
              </a:rPr>
              <a:t>Nhà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bán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“Treo </a:t>
            </a:r>
            <a:r>
              <a:rPr lang="en-US" sz="1200" b="1" dirty="0" err="1">
                <a:latin typeface="Times New Roman" panose="02020603050405020304" pitchFamily="18" charset="0"/>
                <a:cs typeface="Times New Roman" panose="02020603050405020304" pitchFamily="18" charset="0"/>
              </a:rPr>
              <a:t>biển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trước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mọi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Nếu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chủ</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trước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Ở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“Treo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GV </a:t>
            </a:r>
            <a:r>
              <a:rPr lang="en-US" sz="1200" dirty="0" err="1">
                <a:latin typeface="Times New Roman" panose="02020603050405020304" pitchFamily="18" charset="0"/>
                <a:cs typeface="Times New Roman" panose="02020603050405020304" pitchFamily="18" charset="0"/>
              </a:rPr>
              <a:t>hướng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Đẽo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lớp</a:t>
            </a:r>
            <a:r>
              <a:rPr lang="en-US" sz="1200" dirty="0">
                <a:latin typeface="Times New Roman" panose="02020603050405020304" pitchFamily="18" charset="0"/>
                <a:cs typeface="Times New Roman" panose="02020603050405020304" pitchFamily="18" charset="0"/>
              </a:rPr>
              <a:t> 7.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24</a:t>
            </a:fld>
            <a:endParaRPr lang="en-US"/>
          </a:p>
        </p:txBody>
      </p:sp>
    </p:spTree>
    <p:extLst>
      <p:ext uri="{BB962C8B-B14F-4D97-AF65-F5344CB8AC3E}">
        <p14:creationId xmlns:p14="http://schemas.microsoft.com/office/powerpoint/2010/main" val="1924400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ở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Khi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25</a:t>
            </a:fld>
            <a:endParaRPr lang="en-US"/>
          </a:p>
        </p:txBody>
      </p:sp>
    </p:spTree>
    <p:extLst>
      <p:ext uri="{BB962C8B-B14F-4D97-AF65-F5344CB8AC3E}">
        <p14:creationId xmlns:p14="http://schemas.microsoft.com/office/powerpoint/2010/main" val="284890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26</a:t>
            </a:fld>
            <a:endParaRPr lang="en-US"/>
          </a:p>
        </p:txBody>
      </p:sp>
    </p:spTree>
    <p:extLst>
      <p:ext uri="{BB962C8B-B14F-4D97-AF65-F5344CB8AC3E}">
        <p14:creationId xmlns:p14="http://schemas.microsoft.com/office/powerpoint/2010/main" val="2826528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27</a:t>
            </a:fld>
            <a:endParaRPr lang="en-US"/>
          </a:p>
        </p:txBody>
      </p:sp>
    </p:spTree>
    <p:extLst>
      <p:ext uri="{BB962C8B-B14F-4D97-AF65-F5344CB8AC3E}">
        <p14:creationId xmlns:p14="http://schemas.microsoft.com/office/powerpoint/2010/main" val="3863754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6.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điều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thường</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nói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Nói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dóc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gặp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nhau</a:t>
            </a:r>
            <a:r>
              <a:rPr lang="en-US" sz="1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Anh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thưc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Hoàng, </a:t>
            </a:r>
            <a:r>
              <a:rPr lang="en-US" sz="1200" dirty="0" err="1">
                <a:latin typeface="Times New Roman" panose="02020603050405020304" pitchFamily="18" charset="0"/>
                <a:cs typeface="Times New Roman" panose="02020603050405020304" pitchFamily="18" charset="0"/>
              </a:rPr>
              <a:t>Quảng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lô-gisc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28</a:t>
            </a:fld>
            <a:endParaRPr lang="en-US"/>
          </a:p>
        </p:txBody>
      </p:sp>
    </p:spTree>
    <p:extLst>
      <p:ext uri="{BB962C8B-B14F-4D97-AF65-F5344CB8AC3E}">
        <p14:creationId xmlns:p14="http://schemas.microsoft.com/office/powerpoint/2010/main" val="1898452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hàm</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“Anh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cãi</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./Anh kia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gỗ</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lòe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buột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Anh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thóp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lô-gic</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29</a:t>
            </a:fld>
            <a:endParaRPr lang="en-US"/>
          </a:p>
        </p:txBody>
      </p:sp>
    </p:spTree>
    <p:extLst>
      <p:ext uri="{BB962C8B-B14F-4D97-AF65-F5344CB8AC3E}">
        <p14:creationId xmlns:p14="http://schemas.microsoft.com/office/powerpoint/2010/main" val="406614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3</a:t>
            </a:fld>
            <a:endParaRPr lang="en-US"/>
          </a:p>
        </p:txBody>
      </p:sp>
    </p:spTree>
    <p:extLst>
      <p:ext uri="{BB962C8B-B14F-4D97-AF65-F5344CB8AC3E}">
        <p14:creationId xmlns:p14="http://schemas.microsoft.com/office/powerpoint/2010/main" val="199056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thủ</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pháp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gây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dụng</a:t>
            </a:r>
            <a:r>
              <a:rPr lang="en-US" sz="1200" b="1" dirty="0">
                <a:latin typeface="Times New Roman" panose="02020603050405020304" pitchFamily="18" charset="0"/>
                <a:cs typeface="Times New Roman" panose="02020603050405020304" pitchFamily="18" charset="0"/>
              </a:rPr>
              <a:t> ở 3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trên</a:t>
            </a:r>
            <a:r>
              <a:rPr lang="en-US" sz="1200" b="1" dirty="0">
                <a:latin typeface="Times New Roman" panose="02020603050405020304" pitchFamily="18" charset="0"/>
                <a:cs typeface="Times New Roman" panose="02020603050405020304" pitchFamily="18" charset="0"/>
              </a:rPr>
              <a:t>.</a:t>
            </a:r>
          </a:p>
          <a:p>
            <a:pPr algn="just"/>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rút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bài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/ý </a:t>
            </a:r>
            <a:r>
              <a:rPr lang="en-US" sz="1200" b="1" dirty="0" err="1">
                <a:latin typeface="Times New Roman" panose="02020603050405020304" pitchFamily="18" charset="0"/>
                <a:cs typeface="Times New Roman" panose="02020603050405020304" pitchFamily="18" charset="0"/>
              </a:rPr>
              <a:t>nghĩa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từ</a:t>
            </a:r>
            <a:r>
              <a:rPr lang="en-US" sz="1200" b="1" dirty="0">
                <a:latin typeface="Times New Roman" panose="02020603050405020304" pitchFamily="18" charset="0"/>
                <a:cs typeface="Times New Roman" panose="02020603050405020304" pitchFamily="18" charset="0"/>
              </a:rPr>
              <a:t> 3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trên</a:t>
            </a:r>
            <a:r>
              <a:rPr lang="en-US" sz="1200" b="1"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57698DEB-CE74-4708-BA0D-C2621C3857B7}" type="slidenum">
              <a:rPr lang="en-US" smtClean="0"/>
              <a:t>30</a:t>
            </a:fld>
            <a:endParaRPr lang="en-US"/>
          </a:p>
        </p:txBody>
      </p:sp>
    </p:spTree>
    <p:extLst>
      <p:ext uri="{BB962C8B-B14F-4D97-AF65-F5344CB8AC3E}">
        <p14:creationId xmlns:p14="http://schemas.microsoft.com/office/powerpoint/2010/main" val="2434746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31</a:t>
            </a:fld>
            <a:endParaRPr lang="en-US"/>
          </a:p>
        </p:txBody>
      </p:sp>
    </p:spTree>
    <p:extLst>
      <p:ext uri="{BB962C8B-B14F-4D97-AF65-F5344CB8AC3E}">
        <p14:creationId xmlns:p14="http://schemas.microsoft.com/office/powerpoint/2010/main" val="2872718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8.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thói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xấu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con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án</a:t>
            </a:r>
            <a:r>
              <a:rPr lang="en-US" sz="1200" b="1" dirty="0">
                <a:latin typeface="Times New Roman" panose="02020603050405020304" pitchFamily="18" charset="0"/>
                <a:cs typeface="Times New Roman" panose="02020603050405020304" pitchFamily="18" charset="0"/>
              </a:rPr>
              <a:t> hay </a:t>
            </a:r>
            <a:r>
              <a:rPr lang="en-US" sz="1200" b="1" dirty="0" err="1">
                <a:latin typeface="Times New Roman" panose="02020603050405020304" pitchFamily="18" charset="0"/>
                <a:cs typeface="Times New Roman" panose="02020603050405020304" pitchFamily="18" charset="0"/>
              </a:rPr>
              <a:t>bông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đùa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giễu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cợt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nhẹ</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sắc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tiếng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câu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chuyện</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bài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này</a:t>
            </a:r>
            <a:r>
              <a:rPr lang="en-US" sz="12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chùm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tổn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gay </a:t>
            </a:r>
            <a:r>
              <a:rPr lang="en-US" sz="1200" dirty="0" err="1">
                <a:latin typeface="Times New Roman" panose="02020603050405020304" pitchFamily="18" charset="0"/>
                <a:cs typeface="Times New Roman" panose="02020603050405020304" pitchFamily="18" charset="0"/>
              </a:rPr>
              <a:t>cấn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đột</a:t>
            </a:r>
            <a:r>
              <a:rPr lang="en-US" sz="1200" dirty="0">
                <a:latin typeface="Times New Roman" panose="02020603050405020304" pitchFamily="18" charset="0"/>
                <a:cs typeface="Times New Roman" panose="02020603050405020304" pitchFamily="18" charset="0"/>
              </a:rPr>
              <a:t> gay </a:t>
            </a:r>
            <a:r>
              <a:rPr lang="en-US" sz="1200" dirty="0" err="1">
                <a:latin typeface="Times New Roman" panose="02020603050405020304" pitchFamily="18" charset="0"/>
                <a:cs typeface="Times New Roman" panose="02020603050405020304" pitchFamily="18" charset="0"/>
              </a:rPr>
              <a:t>cấn</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đùa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32</a:t>
            </a:fld>
            <a:endParaRPr lang="en-US"/>
          </a:p>
        </p:txBody>
      </p:sp>
    </p:spTree>
    <p:extLst>
      <p:ext uri="{BB962C8B-B14F-4D97-AF65-F5344CB8AC3E}">
        <p14:creationId xmlns:p14="http://schemas.microsoft.com/office/powerpoint/2010/main" val="1586373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33</a:t>
            </a:fld>
            <a:endParaRPr lang="en-US"/>
          </a:p>
        </p:txBody>
      </p:sp>
    </p:spTree>
    <p:extLst>
      <p:ext uri="{BB962C8B-B14F-4D97-AF65-F5344CB8AC3E}">
        <p14:creationId xmlns:p14="http://schemas.microsoft.com/office/powerpoint/2010/main" val="2895668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34</a:t>
            </a:fld>
            <a:endParaRPr lang="en-US"/>
          </a:p>
        </p:txBody>
      </p:sp>
    </p:spTree>
    <p:extLst>
      <p:ext uri="{BB962C8B-B14F-4D97-AF65-F5344CB8AC3E}">
        <p14:creationId xmlns:p14="http://schemas.microsoft.com/office/powerpoint/2010/main" val="101679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endParaRPr lang="en-US" dirty="0"/>
          </a:p>
          <a:p>
            <a:r>
              <a:rPr lang="en-US" dirty="0"/>
              <a:t>HS </a:t>
            </a:r>
            <a:r>
              <a:rPr lang="en-US" dirty="0" err="1"/>
              <a:t>trả</a:t>
            </a:r>
            <a:r>
              <a:rPr lang="en-US" dirty="0"/>
              <a:t> </a:t>
            </a:r>
            <a:r>
              <a:rPr lang="en-US" dirty="0" err="1"/>
              <a:t>lời</a:t>
            </a:r>
            <a:r>
              <a:rPr lang="en-US" dirty="0"/>
              <a:t> </a:t>
            </a:r>
            <a:r>
              <a:rPr lang="en-US" dirty="0" err="1"/>
              <a:t>theo</a:t>
            </a:r>
            <a:r>
              <a:rPr lang="en-US" dirty="0"/>
              <a:t> </a:t>
            </a:r>
            <a:r>
              <a:rPr lang="en-US" dirty="0" err="1"/>
              <a:t>suy</a:t>
            </a:r>
            <a:r>
              <a:rPr lang="en-US" dirty="0"/>
              <a:t> </a:t>
            </a:r>
            <a:r>
              <a:rPr lang="en-US" dirty="0" err="1"/>
              <a:t>nghĩ</a:t>
            </a:r>
            <a:r>
              <a:rPr lang="en-US" dirty="0"/>
              <a:t> </a:t>
            </a:r>
            <a:r>
              <a:rPr lang="en-US" dirty="0" err="1"/>
              <a:t>của</a:t>
            </a:r>
            <a:r>
              <a:rPr lang="en-US" dirty="0"/>
              <a:t> </a:t>
            </a:r>
            <a:r>
              <a:rPr lang="en-US" dirty="0" err="1"/>
              <a:t>bản</a:t>
            </a:r>
            <a:r>
              <a:rPr lang="en-US" dirty="0"/>
              <a:t> </a:t>
            </a:r>
            <a:r>
              <a:rPr lang="en-US" dirty="0" err="1"/>
              <a:t>thân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khoe</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khoang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khoác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lác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khiêm</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tốn</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khoe</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khoang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khoác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lác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MX" sz="12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s-MX" sz="12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MX" sz="1200" kern="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35</a:t>
            </a:fld>
            <a:endParaRPr lang="en-US"/>
          </a:p>
        </p:txBody>
      </p:sp>
    </p:spTree>
    <p:extLst>
      <p:ext uri="{BB962C8B-B14F-4D97-AF65-F5344CB8AC3E}">
        <p14:creationId xmlns:p14="http://schemas.microsoft.com/office/powerpoint/2010/main" val="1494629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Vận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endParaRPr lang="en-US" sz="1200" dirty="0">
              <a:latin typeface="Times New Roman" panose="02020603050405020304" pitchFamily="18" charset="0"/>
              <a:cs typeface="Times New Roman" panose="02020603050405020304" pitchFamily="18" charset="0"/>
            </a:endParaRPr>
          </a:p>
          <a:p>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36</a:t>
            </a:fld>
            <a:endParaRPr lang="en-US"/>
          </a:p>
        </p:txBody>
      </p:sp>
    </p:spTree>
    <p:extLst>
      <p:ext uri="{BB962C8B-B14F-4D97-AF65-F5344CB8AC3E}">
        <p14:creationId xmlns:p14="http://schemas.microsoft.com/office/powerpoint/2010/main" val="3365499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432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841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500" rtl="0" eaLnBrk="1" fontAlgn="auto" latinLnBrk="0" hangingPunct="1">
              <a:lnSpc>
                <a:spcPct val="100000"/>
              </a:lnSpc>
              <a:spcBef>
                <a:spcPts val="0"/>
              </a:spcBef>
              <a:spcAft>
                <a:spcPts val="0"/>
              </a:spcAft>
              <a:buClrTx/>
              <a:buSzTx/>
              <a:buFontTx/>
              <a:buNone/>
              <a:tabLst/>
              <a:defRPr/>
            </a:pPr>
            <a:fld id="{EEFEF169-A479-4958-A93A-E79F3C60D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67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4</a:t>
            </a:fld>
            <a:endParaRPr lang="en-US"/>
          </a:p>
        </p:txBody>
      </p:sp>
    </p:spTree>
    <p:extLst>
      <p:ext uri="{BB962C8B-B14F-4D97-AF65-F5344CB8AC3E}">
        <p14:creationId xmlns:p14="http://schemas.microsoft.com/office/powerpoint/2010/main" val="20977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5</a:t>
            </a:fld>
            <a:endParaRPr lang="en-US"/>
          </a:p>
        </p:txBody>
      </p:sp>
    </p:spTree>
    <p:extLst>
      <p:ext uri="{BB962C8B-B14F-4D97-AF65-F5344CB8AC3E}">
        <p14:creationId xmlns:p14="http://schemas.microsoft.com/office/powerpoint/2010/main" val="246416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6</a:t>
            </a:fld>
            <a:endParaRPr lang="en-US"/>
          </a:p>
        </p:txBody>
      </p:sp>
    </p:spTree>
    <p:extLst>
      <p:ext uri="{BB962C8B-B14F-4D97-AF65-F5344CB8AC3E}">
        <p14:creationId xmlns:p14="http://schemas.microsoft.com/office/powerpoint/2010/main" val="254613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7</a:t>
            </a:fld>
            <a:endParaRPr lang="en-US"/>
          </a:p>
        </p:txBody>
      </p:sp>
    </p:spTree>
    <p:extLst>
      <p:ext uri="{BB962C8B-B14F-4D97-AF65-F5344CB8AC3E}">
        <p14:creationId xmlns:p14="http://schemas.microsoft.com/office/powerpoint/2010/main" val="144000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8</a:t>
            </a:fld>
            <a:endParaRPr lang="en-US"/>
          </a:p>
        </p:txBody>
      </p:sp>
    </p:spTree>
    <p:extLst>
      <p:ext uri="{BB962C8B-B14F-4D97-AF65-F5344CB8AC3E}">
        <p14:creationId xmlns:p14="http://schemas.microsoft.com/office/powerpoint/2010/main" val="93565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to, </a:t>
            </a:r>
            <a:r>
              <a:rPr lang="en-US" dirty="0" err="1"/>
              <a:t>lưu</a:t>
            </a:r>
            <a:r>
              <a:rPr lang="en-US" dirty="0"/>
              <a:t> ý </a:t>
            </a:r>
            <a:r>
              <a:rPr lang="en-US" dirty="0" err="1"/>
              <a:t>đến</a:t>
            </a:r>
            <a:r>
              <a:rPr lang="en-US" dirty="0"/>
              <a:t> </a:t>
            </a:r>
            <a:r>
              <a:rPr lang="en-US" dirty="0" err="1"/>
              <a:t>lời</a:t>
            </a:r>
            <a:r>
              <a:rPr lang="en-US" dirty="0"/>
              <a:t> </a:t>
            </a:r>
            <a:r>
              <a:rPr lang="en-US" dirty="0" err="1"/>
              <a:t>đối</a:t>
            </a:r>
            <a:r>
              <a:rPr lang="en-US" dirty="0"/>
              <a:t> </a:t>
            </a:r>
            <a:r>
              <a:rPr lang="en-US" dirty="0" err="1"/>
              <a:t>đáp</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87243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4800"/>
            </a:lvl1pPr>
            <a:lvl2pPr marL="914332" indent="0" algn="ctr">
              <a:buNone/>
              <a:defRPr sz="4000"/>
            </a:lvl2pPr>
            <a:lvl3pPr marL="1828666" indent="0" algn="ctr">
              <a:buNone/>
              <a:defRPr sz="3600"/>
            </a:lvl3pPr>
            <a:lvl4pPr marL="2742996" indent="0" algn="ctr">
              <a:buNone/>
              <a:defRPr sz="3200"/>
            </a:lvl4pPr>
            <a:lvl5pPr marL="3657328" indent="0" algn="ctr">
              <a:buNone/>
              <a:defRPr sz="3200"/>
            </a:lvl5pPr>
            <a:lvl6pPr marL="4571658" indent="0" algn="ctr">
              <a:buNone/>
              <a:defRPr sz="3200"/>
            </a:lvl6pPr>
            <a:lvl7pPr marL="5485990" indent="0" algn="ctr">
              <a:buNone/>
              <a:defRPr sz="3200"/>
            </a:lvl7pPr>
            <a:lvl8pPr marL="6400320" indent="0" algn="ctr">
              <a:buNone/>
              <a:defRPr sz="3200"/>
            </a:lvl8pPr>
            <a:lvl9pPr marL="7314652"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359060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3430014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7"/>
            <a:ext cx="15773400" cy="4279106"/>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0" cy="2250280"/>
          </a:xfrm>
        </p:spPr>
        <p:txBody>
          <a:bodyPr/>
          <a:lstStyle>
            <a:lvl1pPr marL="0" indent="0">
              <a:buNone/>
              <a:defRPr sz="4800">
                <a:solidFill>
                  <a:schemeClr val="tx1"/>
                </a:solidFill>
              </a:defRPr>
            </a:lvl1pPr>
            <a:lvl2pPr marL="914332" indent="0">
              <a:buNone/>
              <a:defRPr sz="4000">
                <a:solidFill>
                  <a:schemeClr val="tx1">
                    <a:tint val="75000"/>
                  </a:schemeClr>
                </a:solidFill>
              </a:defRPr>
            </a:lvl2pPr>
            <a:lvl3pPr marL="1828666" indent="0">
              <a:buNone/>
              <a:defRPr sz="3600">
                <a:solidFill>
                  <a:schemeClr val="tx1">
                    <a:tint val="75000"/>
                  </a:schemeClr>
                </a:solidFill>
              </a:defRPr>
            </a:lvl3pPr>
            <a:lvl4pPr marL="2742996" indent="0">
              <a:buNone/>
              <a:defRPr sz="3200">
                <a:solidFill>
                  <a:schemeClr val="tx1">
                    <a:tint val="75000"/>
                  </a:schemeClr>
                </a:solidFill>
              </a:defRPr>
            </a:lvl4pPr>
            <a:lvl5pPr marL="3657328" indent="0">
              <a:buNone/>
              <a:defRPr sz="3200">
                <a:solidFill>
                  <a:schemeClr val="tx1">
                    <a:tint val="75000"/>
                  </a:schemeClr>
                </a:solidFill>
              </a:defRPr>
            </a:lvl5pPr>
            <a:lvl6pPr marL="4571658" indent="0">
              <a:buNone/>
              <a:defRPr sz="3200">
                <a:solidFill>
                  <a:schemeClr val="tx1">
                    <a:tint val="75000"/>
                  </a:schemeClr>
                </a:solidFill>
              </a:defRPr>
            </a:lvl6pPr>
            <a:lvl7pPr marL="5485990" indent="0">
              <a:buNone/>
              <a:defRPr sz="3200">
                <a:solidFill>
                  <a:schemeClr val="tx1">
                    <a:tint val="75000"/>
                  </a:schemeClr>
                </a:solidFill>
              </a:defRPr>
            </a:lvl7pPr>
            <a:lvl8pPr marL="6400320" indent="0">
              <a:buNone/>
              <a:defRPr sz="3200">
                <a:solidFill>
                  <a:schemeClr val="tx1">
                    <a:tint val="75000"/>
                  </a:schemeClr>
                </a:solidFill>
              </a:defRPr>
            </a:lvl8pPr>
            <a:lvl9pPr marL="7314652"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361493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328146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4"/>
            <a:ext cx="7774782"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70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2197840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70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102807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70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1234786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7"/>
            <a:ext cx="9258300" cy="7310438"/>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221491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7"/>
            <a:ext cx="9258300" cy="7310438"/>
          </a:xfrm>
        </p:spPr>
        <p:txBody>
          <a:bodyPr anchor="t"/>
          <a:lstStyle>
            <a:lvl1pPr marL="0" indent="0">
              <a:buNone/>
              <a:defRPr sz="6400"/>
            </a:lvl1pPr>
            <a:lvl2pPr marL="914332" indent="0">
              <a:buNone/>
              <a:defRPr sz="5600"/>
            </a:lvl2pPr>
            <a:lvl3pPr marL="1828666" indent="0">
              <a:buNone/>
              <a:defRPr sz="4800"/>
            </a:lvl3pPr>
            <a:lvl4pPr marL="2742996" indent="0">
              <a:buNone/>
              <a:defRPr sz="4000"/>
            </a:lvl4pPr>
            <a:lvl5pPr marL="3657328" indent="0">
              <a:buNone/>
              <a:defRPr sz="4000"/>
            </a:lvl5pPr>
            <a:lvl6pPr marL="4571658" indent="0">
              <a:buNone/>
              <a:defRPr sz="4000"/>
            </a:lvl6pPr>
            <a:lvl7pPr marL="5485990" indent="0">
              <a:buNone/>
              <a:defRPr sz="4000"/>
            </a:lvl7pPr>
            <a:lvl8pPr marL="6400320" indent="0">
              <a:buNone/>
              <a:defRPr sz="4000"/>
            </a:lvl8pPr>
            <a:lvl9pPr marL="7314652"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70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2130317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571401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5"/>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5"/>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7000"/>
            <a:fld id="{6B6433EC-62DB-4882-9412-9B8E930C28C1}" type="datetimeFigureOut">
              <a:rPr lang="en-US" smtClean="0">
                <a:solidFill>
                  <a:prstClr val="black">
                    <a:tint val="75000"/>
                  </a:prstClr>
                </a:solidFill>
              </a:rPr>
              <a:pPr defTabSz="1827000"/>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70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7000"/>
            <a:fld id="{B01D6584-4DDB-4B19-853B-517B78BEE470}" type="slidenum">
              <a:rPr lang="en-US" smtClean="0">
                <a:solidFill>
                  <a:prstClr val="black">
                    <a:tint val="75000"/>
                  </a:prstClr>
                </a:solidFill>
              </a:rPr>
              <a:pPr defTabSz="1827000"/>
              <a:t>‹#›</a:t>
            </a:fld>
            <a:endParaRPr lang="en-US">
              <a:solidFill>
                <a:prstClr val="black">
                  <a:tint val="75000"/>
                </a:prstClr>
              </a:solidFill>
            </a:endParaRPr>
          </a:p>
        </p:txBody>
      </p:sp>
    </p:spTree>
    <p:extLst>
      <p:ext uri="{BB962C8B-B14F-4D97-AF65-F5344CB8AC3E}">
        <p14:creationId xmlns:p14="http://schemas.microsoft.com/office/powerpoint/2010/main" val="294754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4"/>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8"/>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666"/>
            <a:fld id="{6B6433EC-62DB-4882-9412-9B8E930C28C1}" type="datetimeFigureOut">
              <a:rPr lang="en-US" smtClean="0">
                <a:solidFill>
                  <a:prstClr val="black">
                    <a:tint val="75000"/>
                  </a:prstClr>
                </a:solidFill>
              </a:rPr>
              <a:pPr defTabSz="1828666"/>
              <a:t>12/17/2025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8"/>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666"/>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8"/>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666"/>
            <a:fld id="{B01D6584-4DDB-4B19-853B-517B78BEE470}" type="slidenum">
              <a:rPr lang="en-US" smtClean="0">
                <a:solidFill>
                  <a:prstClr val="black">
                    <a:tint val="75000"/>
                  </a:prstClr>
                </a:solidFill>
              </a:rPr>
              <a:pPr defTabSz="1828666"/>
              <a:t>‹#›</a:t>
            </a:fld>
            <a:endParaRPr lang="en-US">
              <a:solidFill>
                <a:prstClr val="black">
                  <a:tint val="75000"/>
                </a:prstClr>
              </a:solidFill>
            </a:endParaRPr>
          </a:p>
        </p:txBody>
      </p:sp>
    </p:spTree>
    <p:extLst>
      <p:ext uri="{BB962C8B-B14F-4D97-AF65-F5344CB8AC3E}">
        <p14:creationId xmlns:p14="http://schemas.microsoft.com/office/powerpoint/2010/main" val="256798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666"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64" indent="-457164" algn="l" defTabSz="1828666"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498" indent="-457164" algn="l" defTabSz="1828666"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30" indent="-457164" algn="l" defTabSz="182866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160"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49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82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156"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48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81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66" rtl="0" eaLnBrk="1" latinLnBrk="0" hangingPunct="1">
        <a:defRPr sz="3600" kern="1200">
          <a:solidFill>
            <a:schemeClr val="tx1"/>
          </a:solidFill>
          <a:latin typeface="+mn-lt"/>
          <a:ea typeface="+mn-ea"/>
          <a:cs typeface="+mn-cs"/>
        </a:defRPr>
      </a:lvl1pPr>
      <a:lvl2pPr marL="914332" algn="l" defTabSz="1828666" rtl="0" eaLnBrk="1" latinLnBrk="0" hangingPunct="1">
        <a:defRPr sz="3600" kern="1200">
          <a:solidFill>
            <a:schemeClr val="tx1"/>
          </a:solidFill>
          <a:latin typeface="+mn-lt"/>
          <a:ea typeface="+mn-ea"/>
          <a:cs typeface="+mn-cs"/>
        </a:defRPr>
      </a:lvl2pPr>
      <a:lvl3pPr marL="1828666" algn="l" defTabSz="1828666" rtl="0" eaLnBrk="1" latinLnBrk="0" hangingPunct="1">
        <a:defRPr sz="3600" kern="1200">
          <a:solidFill>
            <a:schemeClr val="tx1"/>
          </a:solidFill>
          <a:latin typeface="+mn-lt"/>
          <a:ea typeface="+mn-ea"/>
          <a:cs typeface="+mn-cs"/>
        </a:defRPr>
      </a:lvl3pPr>
      <a:lvl4pPr marL="2742996" algn="l" defTabSz="1828666" rtl="0" eaLnBrk="1" latinLnBrk="0" hangingPunct="1">
        <a:defRPr sz="3600" kern="1200">
          <a:solidFill>
            <a:schemeClr val="tx1"/>
          </a:solidFill>
          <a:latin typeface="+mn-lt"/>
          <a:ea typeface="+mn-ea"/>
          <a:cs typeface="+mn-cs"/>
        </a:defRPr>
      </a:lvl4pPr>
      <a:lvl5pPr marL="3657328" algn="l" defTabSz="1828666" rtl="0" eaLnBrk="1" latinLnBrk="0" hangingPunct="1">
        <a:defRPr sz="3600" kern="1200">
          <a:solidFill>
            <a:schemeClr val="tx1"/>
          </a:solidFill>
          <a:latin typeface="+mn-lt"/>
          <a:ea typeface="+mn-ea"/>
          <a:cs typeface="+mn-cs"/>
        </a:defRPr>
      </a:lvl5pPr>
      <a:lvl6pPr marL="4571658" algn="l" defTabSz="1828666" rtl="0" eaLnBrk="1" latinLnBrk="0" hangingPunct="1">
        <a:defRPr sz="3600" kern="1200">
          <a:solidFill>
            <a:schemeClr val="tx1"/>
          </a:solidFill>
          <a:latin typeface="+mn-lt"/>
          <a:ea typeface="+mn-ea"/>
          <a:cs typeface="+mn-cs"/>
        </a:defRPr>
      </a:lvl6pPr>
      <a:lvl7pPr marL="5485990" algn="l" defTabSz="1828666" rtl="0" eaLnBrk="1" latinLnBrk="0" hangingPunct="1">
        <a:defRPr sz="3600" kern="1200">
          <a:solidFill>
            <a:schemeClr val="tx1"/>
          </a:solidFill>
          <a:latin typeface="+mn-lt"/>
          <a:ea typeface="+mn-ea"/>
          <a:cs typeface="+mn-cs"/>
        </a:defRPr>
      </a:lvl7pPr>
      <a:lvl8pPr marL="6400320" algn="l" defTabSz="1828666" rtl="0" eaLnBrk="1" latinLnBrk="0" hangingPunct="1">
        <a:defRPr sz="3600" kern="1200">
          <a:solidFill>
            <a:schemeClr val="tx1"/>
          </a:solidFill>
          <a:latin typeface="+mn-lt"/>
          <a:ea typeface="+mn-ea"/>
          <a:cs typeface="+mn-cs"/>
        </a:defRPr>
      </a:lvl8pPr>
      <a:lvl9pPr marL="7314652" algn="l" defTabSz="182866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50.svg"/><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image" Target="../media/image25.svg"/><Relationship Id="rId9"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hyperlink" Target="https://api.topbee.vn/storage/uploads/images/doc-hieu-khoe-cua-con-ran-vuong_1.jp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9.png"/><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41.png"/><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slideLayout" Target="../slideLayouts/slideLayout12.xml"/><Relationship Id="rId7" Type="http://schemas.openxmlformats.org/officeDocument/2006/relationships/image" Target="../media/image4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6.gif"/><Relationship Id="rId5" Type="http://schemas.openxmlformats.org/officeDocument/2006/relationships/image" Target="../media/image45.gif"/><Relationship Id="rId10" Type="http://schemas.openxmlformats.org/officeDocument/2006/relationships/image" Target="../media/image50.png"/><Relationship Id="rId4" Type="http://schemas.openxmlformats.org/officeDocument/2006/relationships/notesSlide" Target="../notesSlides/notesSlide37.xml"/><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gif"/><Relationship Id="rId18" Type="http://schemas.openxmlformats.org/officeDocument/2006/relationships/image" Target="../media/image54.gif"/><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38.xml"/><Relationship Id="rId17" Type="http://schemas.openxmlformats.org/officeDocument/2006/relationships/image" Target="../media/image53.gif"/><Relationship Id="rId2" Type="http://schemas.openxmlformats.org/officeDocument/2006/relationships/audio" Target="../media/media2.mp3"/><Relationship Id="rId16" Type="http://schemas.openxmlformats.org/officeDocument/2006/relationships/image" Target="../media/image52.gif"/><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51.gif"/><Relationship Id="rId10" Type="http://schemas.openxmlformats.org/officeDocument/2006/relationships/audio" Target="../media/media6.mp3"/><Relationship Id="rId19" Type="http://schemas.openxmlformats.org/officeDocument/2006/relationships/image" Target="../media/image4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5.gif"/></Relationships>
</file>

<file path=ppt/slides/_rels/slide3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5.gif"/><Relationship Id="rId12" Type="http://schemas.openxmlformats.org/officeDocument/2006/relationships/image" Target="../media/image57.gif"/><Relationship Id="rId2" Type="http://schemas.openxmlformats.org/officeDocument/2006/relationships/notesSlide" Target="../notesSlides/notesSlide39.xml"/><Relationship Id="rId16" Type="http://schemas.openxmlformats.org/officeDocument/2006/relationships/image" Target="../media/image59.gif"/><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54.gif"/><Relationship Id="rId5" Type="http://schemas.openxmlformats.org/officeDocument/2006/relationships/audio" Target="../media/audio3.wav"/><Relationship Id="rId15" Type="http://schemas.openxmlformats.org/officeDocument/2006/relationships/image" Target="../media/image49.png"/><Relationship Id="rId10" Type="http://schemas.openxmlformats.org/officeDocument/2006/relationships/image" Target="../media/image56.gif"/><Relationship Id="rId4" Type="http://schemas.openxmlformats.org/officeDocument/2006/relationships/audio" Target="../media/audio2.wav"/><Relationship Id="rId9" Type="http://schemas.openxmlformats.org/officeDocument/2006/relationships/image" Target="../media/image45.gif"/><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6.gif"/><Relationship Id="rId11" Type="http://schemas.openxmlformats.org/officeDocument/2006/relationships/image" Target="../media/image58.png"/><Relationship Id="rId5" Type="http://schemas.openxmlformats.org/officeDocument/2006/relationships/image" Target="../media/image55.gif"/><Relationship Id="rId10" Type="http://schemas.openxmlformats.org/officeDocument/2006/relationships/image" Target="../media/image57.gif"/><Relationship Id="rId4" Type="http://schemas.openxmlformats.org/officeDocument/2006/relationships/audio" Target="../media/audio4.wav"/><Relationship Id="rId9" Type="http://schemas.openxmlformats.org/officeDocument/2006/relationships/image" Target="../media/image54.gif"/><Relationship Id="rId14" Type="http://schemas.openxmlformats.org/officeDocument/2006/relationships/image" Target="../media/image60.gif"/></Relationships>
</file>

<file path=ppt/slides/_rels/slide41.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5.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6.gif"/><Relationship Id="rId11" Type="http://schemas.openxmlformats.org/officeDocument/2006/relationships/image" Target="../media/image58.png"/><Relationship Id="rId5" Type="http://schemas.openxmlformats.org/officeDocument/2006/relationships/image" Target="../media/image55.gif"/><Relationship Id="rId10" Type="http://schemas.openxmlformats.org/officeDocument/2006/relationships/image" Target="../media/image57.gif"/><Relationship Id="rId4" Type="http://schemas.openxmlformats.org/officeDocument/2006/relationships/audio" Target="../media/audio4.wav"/><Relationship Id="rId9" Type="http://schemas.openxmlformats.org/officeDocument/2006/relationships/image" Target="../media/image54.gif"/><Relationship Id="rId14" Type="http://schemas.openxmlformats.org/officeDocument/2006/relationships/image" Target="../media/image60.gif"/></Relationships>
</file>

<file path=ppt/slides/_rels/slide42.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6.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7.gif"/><Relationship Id="rId11" Type="http://schemas.openxmlformats.org/officeDocument/2006/relationships/image" Target="../media/image58.png"/><Relationship Id="rId5" Type="http://schemas.openxmlformats.org/officeDocument/2006/relationships/image" Target="../media/image55.gif"/><Relationship Id="rId10" Type="http://schemas.openxmlformats.org/officeDocument/2006/relationships/image" Target="../media/image54.gif"/><Relationship Id="rId4" Type="http://schemas.openxmlformats.org/officeDocument/2006/relationships/audio" Target="../media/audio4.wav"/><Relationship Id="rId9" Type="http://schemas.openxmlformats.org/officeDocument/2006/relationships/image" Target="../media/image56.gif"/><Relationship Id="rId14" Type="http://schemas.openxmlformats.org/officeDocument/2006/relationships/image" Target="../media/image61.gif"/></Relationships>
</file>

<file path=ppt/slides/_rels/slide43.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57.gif"/><Relationship Id="rId12" Type="http://schemas.openxmlformats.org/officeDocument/2006/relationships/image" Target="../media/image61.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54.gif"/><Relationship Id="rId5" Type="http://schemas.openxmlformats.org/officeDocument/2006/relationships/image" Target="../media/image55.gif"/><Relationship Id="rId15" Type="http://schemas.microsoft.com/office/2007/relationships/hdphoto" Target="../media/hdphoto3.wdp"/><Relationship Id="rId10" Type="http://schemas.openxmlformats.org/officeDocument/2006/relationships/image" Target="../media/image56.gif"/><Relationship Id="rId4" Type="http://schemas.openxmlformats.org/officeDocument/2006/relationships/audio" Target="../media/audio4.wav"/><Relationship Id="rId9" Type="http://schemas.openxmlformats.org/officeDocument/2006/relationships/image" Target="../media/image45.gif"/><Relationship Id="rId1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3DB5CE-33B1-B7F3-9CCE-6A15269B5E02}"/>
              </a:ext>
            </a:extLst>
          </p:cNvPr>
          <p:cNvSpPr txBox="1"/>
          <p:nvPr/>
        </p:nvSpPr>
        <p:spPr>
          <a:xfrm>
            <a:off x="9982200" y="2171700"/>
            <a:ext cx="7467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898563CB-81FF-30F3-98D6-B5BF1CB07BF9}"/>
              </a:ext>
            </a:extLst>
          </p:cNvPr>
          <p:cNvSpPr/>
          <p:nvPr/>
        </p:nvSpPr>
        <p:spPr>
          <a:xfrm>
            <a:off x="105103" y="623080"/>
            <a:ext cx="8903834" cy="9667009"/>
          </a:xfrm>
          <a:custGeom>
            <a:avLst/>
            <a:gdLst/>
            <a:ahLst/>
            <a:cxnLst/>
            <a:rect l="l" t="t" r="r" b="b"/>
            <a:pathLst>
              <a:path w="6492021" h="7048472">
                <a:moveTo>
                  <a:pt x="0" y="0"/>
                </a:moveTo>
                <a:lnTo>
                  <a:pt x="6492021" y="0"/>
                </a:lnTo>
                <a:lnTo>
                  <a:pt x="6492021" y="7048472"/>
                </a:lnTo>
                <a:lnTo>
                  <a:pt x="0" y="7048472"/>
                </a:lnTo>
                <a:lnTo>
                  <a:pt x="0" y="0"/>
                </a:lnTo>
                <a:close/>
              </a:path>
            </a:pathLst>
          </a:custGeom>
          <a:blipFill>
            <a:blip r:embed="rId3"/>
            <a:stretch>
              <a:fillRect l="-46271" r="-46744"/>
            </a:stretch>
          </a:blipFill>
        </p:spPr>
      </p:sp>
    </p:spTree>
    <p:extLst>
      <p:ext uri="{BB962C8B-B14F-4D97-AF65-F5344CB8AC3E}">
        <p14:creationId xmlns:p14="http://schemas.microsoft.com/office/powerpoint/2010/main" val="798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355E7-362B-76A2-71BA-D37BD36FEF47}"/>
              </a:ext>
            </a:extLst>
          </p:cNvPr>
          <p:cNvSpPr txBox="1"/>
          <p:nvPr/>
        </p:nvSpPr>
        <p:spPr>
          <a:xfrm>
            <a:off x="228600" y="419100"/>
            <a:ext cx="17830800" cy="8956298"/>
          </a:xfrm>
          <a:prstGeom prst="rect">
            <a:avLst/>
          </a:prstGeom>
          <a:noFill/>
        </p:spPr>
        <p:txBody>
          <a:bodyPr wrap="square" rtlCol="0">
            <a:spAutoFit/>
          </a:bodyPr>
          <a:lstStyle/>
          <a:p>
            <a:pPr algn="ctr"/>
            <a:r>
              <a:rPr lang="en-US" sz="4800" dirty="0">
                <a:solidFill>
                  <a:srgbClr val="C00000"/>
                </a:solidFill>
                <a:latin typeface="#9Slide07 SVNDessert Menu Scrip" panose="00000500000000000000" pitchFamily="2" charset="0"/>
                <a:cs typeface="Times New Roman" panose="02020603050405020304" pitchFamily="18" charset="0"/>
              </a:rPr>
              <a:t>Treo </a:t>
            </a:r>
            <a:r>
              <a:rPr lang="en-US" sz="4800" dirty="0" err="1">
                <a:solidFill>
                  <a:srgbClr val="C00000"/>
                </a:solidFill>
                <a:latin typeface="#9Slide07 SVNDessert Menu Scrip" panose="00000500000000000000" pitchFamily="2" charset="0"/>
                <a:cs typeface="Times New Roman" panose="02020603050405020304" pitchFamily="18" charset="0"/>
              </a:rPr>
              <a:t>biển</a:t>
            </a:r>
            <a:endParaRPr lang="en-US" sz="4800" dirty="0">
              <a:solidFill>
                <a:srgbClr val="C00000"/>
              </a:solidFill>
              <a:latin typeface="#9Slide07 SVNDessert Menu Scrip" panose="00000500000000000000" pitchFamily="2"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to </a:t>
            </a:r>
            <a:r>
              <a:rPr lang="en-US" sz="4400" i="1" dirty="0" err="1">
                <a:latin typeface="Times New Roman" panose="02020603050405020304" pitchFamily="18" charset="0"/>
                <a:cs typeface="Times New Roman" panose="02020603050405020304" pitchFamily="18" charset="0"/>
              </a:rPr>
              <a:t>tướng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“Ở ĐÂY CÓ BÁN CÁ TƯƠI”.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vừa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bảo</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xưa</a:t>
            </a:r>
            <a:r>
              <a:rPr lang="en-US" sz="4400" i="1" dirty="0">
                <a:latin typeface="Times New Roman" panose="02020603050405020304" pitchFamily="18" charset="0"/>
                <a:cs typeface="Times New Roman" panose="02020603050405020304" pitchFamily="18" charset="0"/>
              </a:rPr>
              <a:t> nay </a:t>
            </a:r>
            <a:r>
              <a:rPr lang="en-US" sz="4400" i="1" dirty="0" err="1">
                <a:latin typeface="Times New Roman" panose="02020603050405020304" pitchFamily="18" charset="0"/>
                <a:cs typeface="Times New Roman" panose="02020603050405020304" pitchFamily="18" charset="0"/>
              </a:rPr>
              <a:t>quen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ươn</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ngay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bảo</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ngay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bảo</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8177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355E7-362B-76A2-71BA-D37BD36FEF47}"/>
              </a:ext>
            </a:extLst>
          </p:cNvPr>
          <p:cNvSpPr txBox="1"/>
          <p:nvPr/>
        </p:nvSpPr>
        <p:spPr>
          <a:xfrm>
            <a:off x="152400" y="723900"/>
            <a:ext cx="17983200" cy="741741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 Ở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khoe</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bán</a:t>
            </a:r>
            <a:r>
              <a:rPr lang="en-US" sz="4400" i="1" dirty="0">
                <a:latin typeface="Times New Roman" panose="02020603050405020304" pitchFamily="18" charset="0"/>
                <a:cs typeface="Times New Roman" panose="02020603050405020304" pitchFamily="18" charset="0"/>
              </a:rPr>
              <a:t>”? </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bụng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nữa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nữa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giềng</a:t>
            </a:r>
            <a:r>
              <a:rPr lang="en-US" sz="4400" i="1" dirty="0">
                <a:latin typeface="Times New Roman" panose="02020603050405020304" pitchFamily="18" charset="0"/>
                <a:cs typeface="Times New Roman" panose="02020603050405020304" pitchFamily="18" charset="0"/>
              </a:rPr>
              <a:t> sang </a:t>
            </a:r>
            <a:r>
              <a:rPr lang="en-US" sz="4400" i="1" dirty="0" err="1">
                <a:latin typeface="Times New Roman" panose="02020603050405020304" pitchFamily="18" charset="0"/>
                <a:cs typeface="Times New Roman" panose="02020603050405020304" pitchFamily="18" charset="0"/>
              </a:rPr>
              <a:t>chơi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ngửi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mùi</a:t>
            </a:r>
            <a:r>
              <a:rPr lang="en-US" sz="4400" i="1" dirty="0">
                <a:latin typeface="Times New Roman" panose="02020603050405020304" pitchFamily="18" charset="0"/>
                <a:cs typeface="Times New Roman" panose="02020603050405020304" pitchFamily="18" charset="0"/>
              </a:rPr>
              <a:t> tanh,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nữa</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luôn</a:t>
            </a:r>
            <a:r>
              <a:rPr lang="en-US" sz="4400" i="1" dirty="0">
                <a:latin typeface="Times New Roman" panose="02020603050405020304" pitchFamily="18" charset="0"/>
                <a:cs typeface="Times New Roman" panose="02020603050405020304" pitchFamily="18" charset="0"/>
              </a:rPr>
              <a:t>.</a:t>
            </a:r>
          </a:p>
          <a:p>
            <a:pPr algn="r"/>
            <a:r>
              <a:rPr lang="en-US" sz="4000" dirty="0">
                <a:latin typeface="Times New Roman" panose="02020603050405020304" pitchFamily="18" charset="0"/>
                <a:cs typeface="Times New Roman" panose="02020603050405020304" pitchFamily="18" charset="0"/>
              </a:rPr>
              <a:t>(Theo </a:t>
            </a:r>
            <a:r>
              <a:rPr lang="en-US" sz="4000" i="1" dirty="0">
                <a:latin typeface="Times New Roman" panose="02020603050405020304" pitchFamily="18" charset="0"/>
                <a:cs typeface="Times New Roman" panose="02020603050405020304" pitchFamily="18" charset="0"/>
              </a:rPr>
              <a:t>Kho </a:t>
            </a:r>
            <a:r>
              <a:rPr lang="en-US" sz="4000" i="1" dirty="0" err="1">
                <a:latin typeface="Times New Roman" panose="02020603050405020304" pitchFamily="18" charset="0"/>
                <a:cs typeface="Times New Roman" panose="02020603050405020304" pitchFamily="18" charset="0"/>
              </a:rPr>
              <a:t>tàng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Việt</a:t>
            </a:r>
            <a:r>
              <a:rPr lang="en-US" sz="4000" i="1" dirty="0">
                <a:latin typeface="Times New Roman" panose="02020603050405020304" pitchFamily="18" charset="0"/>
                <a:cs typeface="Times New Roman" panose="02020603050405020304" pitchFamily="18" charset="0"/>
              </a:rPr>
              <a:t> Nam,</a:t>
            </a:r>
          </a:p>
          <a:p>
            <a:pPr algn="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Cừ</a:t>
            </a:r>
            <a:r>
              <a:rPr lang="en-US" sz="4000" dirty="0">
                <a:latin typeface="Times New Roman" panose="02020603050405020304" pitchFamily="18" charset="0"/>
                <a:cs typeface="Times New Roman" panose="02020603050405020304" pitchFamily="18" charset="0"/>
              </a:rPr>
              <a:t> - Phan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soạn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tầm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chọn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tuyển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sđđ</a:t>
            </a:r>
            <a:r>
              <a:rPr lang="en-US" sz="4000" dirty="0">
                <a:latin typeface="Times New Roman" panose="02020603050405020304" pitchFamily="18" charset="0"/>
                <a:cs typeface="Times New Roman" panose="02020603050405020304" pitchFamily="18" charset="0"/>
              </a:rPr>
              <a:t>, tr.81-82)</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770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355E7-362B-76A2-71BA-D37BD36FEF47}"/>
              </a:ext>
            </a:extLst>
          </p:cNvPr>
          <p:cNvSpPr txBox="1"/>
          <p:nvPr/>
        </p:nvSpPr>
        <p:spPr>
          <a:xfrm>
            <a:off x="228600" y="419100"/>
            <a:ext cx="17830800" cy="6924973"/>
          </a:xfrm>
          <a:prstGeom prst="rect">
            <a:avLst/>
          </a:prstGeom>
          <a:noFill/>
        </p:spPr>
        <p:txBody>
          <a:bodyPr wrap="square" rtlCol="0">
            <a:spAutoFit/>
          </a:bodyPr>
          <a:lstStyle/>
          <a:p>
            <a:pPr algn="ctr"/>
            <a:r>
              <a:rPr lang="en-US" sz="4800" dirty="0" err="1">
                <a:solidFill>
                  <a:srgbClr val="C00000"/>
                </a:solidFill>
                <a:latin typeface="#9Slide07 SVNDessert Menu Scrip" panose="00000500000000000000" pitchFamily="2" charset="0"/>
                <a:cs typeface="Times New Roman" panose="02020603050405020304" pitchFamily="18" charset="0"/>
              </a:rPr>
              <a:t>Nói</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dóc</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gặp</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nhau</a:t>
            </a:r>
            <a:endParaRPr lang="en-US" sz="4800" dirty="0">
              <a:solidFill>
                <a:srgbClr val="C00000"/>
              </a:solidFill>
              <a:latin typeface="#9Slide07 SVNDessert Menu Scrip" panose="00000500000000000000" pitchFamily="2"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bà</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xúm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Anh </a:t>
            </a:r>
            <a:r>
              <a:rPr lang="en-US" sz="4400" i="1" dirty="0" err="1">
                <a:latin typeface="Times New Roman" panose="02020603050405020304" pitchFamily="18" charset="0"/>
                <a:cs typeface="Times New Roman" panose="02020603050405020304" pitchFamily="18" charset="0"/>
              </a:rPr>
              <a:t>nọ</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dóc</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đứng</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giữa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Trong </a:t>
            </a:r>
            <a:r>
              <a:rPr lang="en-US" sz="4400" i="1" dirty="0" err="1">
                <a:latin typeface="Times New Roman" panose="02020603050405020304" pitchFamily="18" charset="0"/>
                <a:cs typeface="Times New Roman" panose="02020603050405020304" pitchFamily="18" charset="0"/>
              </a:rPr>
              <a:t>làng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kia, </a:t>
            </a:r>
            <a:r>
              <a:rPr lang="en-US" sz="4400" i="1" dirty="0" err="1">
                <a:latin typeface="Times New Roman" panose="02020603050405020304" pitchFamily="18" charset="0"/>
                <a:cs typeface="Times New Roman" panose="02020603050405020304" pitchFamily="18" charset="0"/>
              </a:rPr>
              <a:t>liền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ngay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405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355E7-362B-76A2-71BA-D37BD36FEF47}"/>
              </a:ext>
            </a:extLst>
          </p:cNvPr>
          <p:cNvSpPr txBox="1"/>
          <p:nvPr/>
        </p:nvSpPr>
        <p:spPr>
          <a:xfrm>
            <a:off x="228600" y="419100"/>
            <a:ext cx="17830800" cy="9510296"/>
          </a:xfrm>
          <a:prstGeom prst="rect">
            <a:avLst/>
          </a:prstGeom>
          <a:noFill/>
        </p:spPr>
        <p:txBody>
          <a:bodyPr wrap="square" rtlCol="0">
            <a:spAutoFit/>
          </a:bodyPr>
          <a:lstStyle/>
          <a:p>
            <a:pPr algn="ctr"/>
            <a:r>
              <a:rPr lang="en-US" sz="4800" dirty="0" err="1">
                <a:solidFill>
                  <a:srgbClr val="C00000"/>
                </a:solidFill>
                <a:latin typeface="#9Slide07 SVNDessert Menu Scrip" panose="00000500000000000000" pitchFamily="2" charset="0"/>
                <a:cs typeface="Times New Roman" panose="02020603050405020304" pitchFamily="18" charset="0"/>
              </a:rPr>
              <a:t>Nói</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dóc</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gặp</a:t>
            </a:r>
            <a:r>
              <a:rPr lang="en-US" sz="4800" dirty="0">
                <a:solidFill>
                  <a:srgbClr val="C00000"/>
                </a:solidFill>
                <a:latin typeface="#9Slide07 SVNDessert Menu Scrip" panose="00000500000000000000" pitchFamily="2" charset="0"/>
                <a:cs typeface="Times New Roman" panose="02020603050405020304" pitchFamily="18" charset="0"/>
              </a:rPr>
              <a:t> </a:t>
            </a:r>
            <a:r>
              <a:rPr lang="en-US" sz="4800" dirty="0" err="1">
                <a:solidFill>
                  <a:srgbClr val="C00000"/>
                </a:solidFill>
                <a:latin typeface="#9Slide07 SVNDessert Menu Scrip" panose="00000500000000000000" pitchFamily="2" charset="0"/>
                <a:cs typeface="Times New Roman" panose="02020603050405020304" pitchFamily="18" charset="0"/>
              </a:rPr>
              <a:t>nhau</a:t>
            </a:r>
            <a:endParaRPr lang="en-US" sz="4800" dirty="0">
              <a:solidFill>
                <a:srgbClr val="C00000"/>
              </a:solidFill>
              <a:latin typeface="#9Slide07 SVNDessert Menu Scrip" panose="00000500000000000000" pitchFamily="2"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chi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gớm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chim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bụi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rễ</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Anh </a:t>
            </a:r>
            <a:r>
              <a:rPr lang="en-US" sz="4400" i="1" dirty="0" err="1">
                <a:latin typeface="Times New Roman" panose="02020603050405020304" pitchFamily="18" charset="0"/>
                <a:cs typeface="Times New Roman" panose="02020603050405020304" pitchFamily="18" charset="0"/>
              </a:rPr>
              <a:t>chàng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cãi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tin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Anh kia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Nếu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gỗ</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a:t>
            </a:r>
          </a:p>
          <a:p>
            <a:pPr algn="r"/>
            <a:r>
              <a:rPr lang="en-US" sz="4000" dirty="0">
                <a:latin typeface="Times New Roman" panose="02020603050405020304" pitchFamily="18" charset="0"/>
                <a:cs typeface="Times New Roman" panose="02020603050405020304" pitchFamily="18" charset="0"/>
              </a:rPr>
              <a:t>(Theo </a:t>
            </a:r>
            <a:r>
              <a:rPr lang="en-US" sz="4000" i="1" dirty="0">
                <a:latin typeface="Times New Roman" panose="02020603050405020304" pitchFamily="18" charset="0"/>
                <a:cs typeface="Times New Roman" panose="02020603050405020304" pitchFamily="18" charset="0"/>
              </a:rPr>
              <a:t>Kho </a:t>
            </a:r>
            <a:r>
              <a:rPr lang="en-US" sz="4000" i="1" dirty="0" err="1">
                <a:latin typeface="Times New Roman" panose="02020603050405020304" pitchFamily="18" charset="0"/>
                <a:cs typeface="Times New Roman" panose="02020603050405020304" pitchFamily="18" charset="0"/>
              </a:rPr>
              <a:t>tàng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Việt</a:t>
            </a:r>
            <a:r>
              <a:rPr lang="en-US" sz="4000" i="1" dirty="0">
                <a:latin typeface="Times New Roman" panose="02020603050405020304" pitchFamily="18" charset="0"/>
                <a:cs typeface="Times New Roman" panose="02020603050405020304" pitchFamily="18" charset="0"/>
              </a:rPr>
              <a:t> Nam,</a:t>
            </a:r>
          </a:p>
          <a:p>
            <a:pPr algn="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Cừ</a:t>
            </a:r>
            <a:r>
              <a:rPr lang="en-US" sz="4000" dirty="0">
                <a:latin typeface="Times New Roman" panose="02020603050405020304" pitchFamily="18" charset="0"/>
                <a:cs typeface="Times New Roman" panose="02020603050405020304" pitchFamily="18" charset="0"/>
              </a:rPr>
              <a:t> - Phan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soạn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tầm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chọn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tuyển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sđđ</a:t>
            </a:r>
            <a:r>
              <a:rPr lang="en-US" sz="4000" dirty="0">
                <a:latin typeface="Times New Roman" panose="02020603050405020304" pitchFamily="18" charset="0"/>
                <a:cs typeface="Times New Roman" panose="02020603050405020304" pitchFamily="18" charset="0"/>
              </a:rPr>
              <a:t>, tr.220-221)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776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91C2A-A0AB-0893-D37C-05CA8D9BB003}"/>
              </a:ext>
            </a:extLst>
          </p:cNvPr>
          <p:cNvSpPr txBox="1"/>
          <p:nvPr/>
        </p:nvSpPr>
        <p:spPr>
          <a:xfrm>
            <a:off x="838200" y="415379"/>
            <a:ext cx="16383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3F1AE7-8910-38E7-865C-2BA1ECBB28DC}"/>
              </a:ext>
            </a:extLst>
          </p:cNvPr>
          <p:cNvSpPr txBox="1"/>
          <p:nvPr/>
        </p:nvSpPr>
        <p:spPr>
          <a:xfrm>
            <a:off x="1880800" y="6286500"/>
            <a:ext cx="3416901"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97D6CF60-1DD0-A15F-EED3-0EE30DD0B1A7}"/>
              </a:ext>
            </a:extLst>
          </p:cNvPr>
          <p:cNvGrpSpPr/>
          <p:nvPr/>
        </p:nvGrpSpPr>
        <p:grpSpPr>
          <a:xfrm>
            <a:off x="5952242" y="3314700"/>
            <a:ext cx="6383515" cy="4953000"/>
            <a:chOff x="6341885" y="4229100"/>
            <a:chExt cx="5375629" cy="4114800"/>
          </a:xfrm>
        </p:grpSpPr>
        <p:sp>
          <p:nvSpPr>
            <p:cNvPr id="6" name="Freeform 2">
              <a:extLst>
                <a:ext uri="{FF2B5EF4-FFF2-40B4-BE49-F238E27FC236}">
                  <a16:creationId xmlns:a16="http://schemas.microsoft.com/office/drawing/2014/main" id="{9DC3C24D-447D-25E2-6E09-FCA0280F237C}"/>
                </a:ext>
              </a:extLst>
            </p:cNvPr>
            <p:cNvSpPr/>
            <p:nvPr/>
          </p:nvSpPr>
          <p:spPr>
            <a:xfrm>
              <a:off x="6341885" y="4229100"/>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9">
              <a:extLst>
                <a:ext uri="{FF2B5EF4-FFF2-40B4-BE49-F238E27FC236}">
                  <a16:creationId xmlns:a16="http://schemas.microsoft.com/office/drawing/2014/main" id="{740F8475-DA6F-9F51-2C44-145107DBAD2C}"/>
                </a:ext>
              </a:extLst>
            </p:cNvPr>
            <p:cNvSpPr txBox="1"/>
            <p:nvPr/>
          </p:nvSpPr>
          <p:spPr>
            <a:xfrm>
              <a:off x="6581093" y="6587237"/>
              <a:ext cx="1468606"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DC922FA-8A5F-E281-F808-7249729D2259}"/>
                </a:ext>
              </a:extLst>
            </p:cNvPr>
            <p:cNvSpPr txBox="1"/>
            <p:nvPr/>
          </p:nvSpPr>
          <p:spPr>
            <a:xfrm>
              <a:off x="8131286" y="4568525"/>
              <a:ext cx="1899425"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p>
            <a:p>
              <a:pPr algn="ct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78921B-F041-C1F2-63F8-90CE1079EDB1}"/>
                </a:ext>
              </a:extLst>
            </p:cNvPr>
            <p:cNvSpPr txBox="1"/>
            <p:nvPr/>
          </p:nvSpPr>
          <p:spPr>
            <a:xfrm>
              <a:off x="10030711" y="6591759"/>
              <a:ext cx="1468606"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91D0D35B-485F-F675-95BF-5A7A6DE965D5}"/>
              </a:ext>
            </a:extLst>
          </p:cNvPr>
          <p:cNvSpPr txBox="1"/>
          <p:nvPr/>
        </p:nvSpPr>
        <p:spPr>
          <a:xfrm>
            <a:off x="1219200" y="1663867"/>
            <a:ext cx="16230600" cy="1446550"/>
          </a:xfrm>
          <a:prstGeom prst="rect">
            <a:avLst/>
          </a:prstGeom>
          <a:noFill/>
        </p:spPr>
        <p:txBody>
          <a:bodyPr wrap="square" rtlCol="0">
            <a:spAutoFit/>
          </a:bodyPr>
          <a:lstStyle/>
          <a:p>
            <a:pPr algn="ctr"/>
            <a:r>
              <a:rPr lang="vi-VN" sz="4400" i="1" dirty="0">
                <a:latin typeface="Times New Roman" panose="02020603050405020304" pitchFamily="18" charset="0"/>
                <a:cs typeface="Times New Roman" panose="02020603050405020304" pitchFamily="18" charset="0"/>
              </a:rPr>
              <a:t>Kho tàng truyện tiếu lâm Việt Nam</a:t>
            </a:r>
            <a:r>
              <a:rPr lang="vi-VN" sz="4400" dirty="0">
                <a:latin typeface="Times New Roman" panose="02020603050405020304" pitchFamily="18" charset="0"/>
                <a:cs typeface="Times New Roman" panose="02020603050405020304" pitchFamily="18" charset="0"/>
              </a:rPr>
              <a:t>, Nguyễn Cừ - Phan Trọng Thưởng biên soạn, sưu tầm, chọn tuyển, NXB Văn học, Hà Nội, 2001</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84E86FE-47F1-59A4-E501-4DEBB5F24701}"/>
              </a:ext>
            </a:extLst>
          </p:cNvPr>
          <p:cNvSpPr txBox="1"/>
          <p:nvPr/>
        </p:nvSpPr>
        <p:spPr>
          <a:xfrm>
            <a:off x="11393067" y="6286500"/>
            <a:ext cx="6590249"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8C756CAE-F229-4795-2097-259E4EC0E29D}"/>
              </a:ext>
            </a:extLst>
          </p:cNvPr>
          <p:cNvSpPr/>
          <p:nvPr/>
        </p:nvSpPr>
        <p:spPr>
          <a:xfrm>
            <a:off x="-206922" y="8841788"/>
            <a:ext cx="18571122"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397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30A51-7AD8-1CB0-9BBF-7319300F0687}"/>
              </a:ext>
            </a:extLst>
          </p:cNvPr>
          <p:cNvSpPr txBox="1"/>
          <p:nvPr/>
        </p:nvSpPr>
        <p:spPr>
          <a:xfrm>
            <a:off x="762000" y="419101"/>
            <a:ext cx="167640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mới</a:t>
            </a:r>
            <a:r>
              <a:rPr lang="en-US" sz="4400" b="1" dirty="0">
                <a:latin typeface="Times New Roman" panose="02020603050405020304" pitchFamily="18" charset="0"/>
                <a:cs typeface="Times New Roman" panose="02020603050405020304" pitchFamily="18" charset="0"/>
              </a:rPr>
              <a:t>”; “Treo </a:t>
            </a:r>
            <a:r>
              <a:rPr lang="en-US" sz="4400" b="1" dirty="0" err="1">
                <a:latin typeface="Times New Roman" panose="02020603050405020304" pitchFamily="18" charset="0"/>
                <a:cs typeface="Times New Roman" panose="02020603050405020304" pitchFamily="18" charset="0"/>
              </a:rPr>
              <a:t>biển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00AB9C-3AF5-11E9-0E9D-EF72052FE3E8}"/>
              </a:ext>
            </a:extLst>
          </p:cNvPr>
          <p:cNvSpPr txBox="1"/>
          <p:nvPr/>
        </p:nvSpPr>
        <p:spPr>
          <a:xfrm>
            <a:off x="457200" y="2126001"/>
            <a:ext cx="171450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tượng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phê</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F8F43FBE-E9C6-3A99-D7E7-0798A7308E80}"/>
              </a:ext>
            </a:extLst>
          </p:cNvPr>
          <p:cNvSpPr/>
          <p:nvPr/>
        </p:nvSpPr>
        <p:spPr>
          <a:xfrm>
            <a:off x="-1904999" y="7646376"/>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3"/>
            <a:stretch>
              <a:fillRect/>
            </a:stretch>
          </a:blipFill>
        </p:spPr>
      </p:sp>
      <p:grpSp>
        <p:nvGrpSpPr>
          <p:cNvPr id="7" name="Group 6">
            <a:extLst>
              <a:ext uri="{FF2B5EF4-FFF2-40B4-BE49-F238E27FC236}">
                <a16:creationId xmlns:a16="http://schemas.microsoft.com/office/drawing/2014/main" id="{A07AC0D7-AFF7-AE57-928A-A9BECAE50A21}"/>
              </a:ext>
            </a:extLst>
          </p:cNvPr>
          <p:cNvGrpSpPr/>
          <p:nvPr/>
        </p:nvGrpSpPr>
        <p:grpSpPr>
          <a:xfrm>
            <a:off x="228600" y="2693140"/>
            <a:ext cx="6248400" cy="4370490"/>
            <a:chOff x="228600" y="2693140"/>
            <a:chExt cx="6248400" cy="4370490"/>
          </a:xfrm>
        </p:grpSpPr>
        <p:sp>
          <p:nvSpPr>
            <p:cNvPr id="5" name="Freeform 3">
              <a:extLst>
                <a:ext uri="{FF2B5EF4-FFF2-40B4-BE49-F238E27FC236}">
                  <a16:creationId xmlns:a16="http://schemas.microsoft.com/office/drawing/2014/main" id="{60B8CFE5-AAFA-D13F-46BC-41F4880A6C9D}"/>
                </a:ext>
              </a:extLst>
            </p:cNvPr>
            <p:cNvSpPr/>
            <p:nvPr/>
          </p:nvSpPr>
          <p:spPr>
            <a:xfrm>
              <a:off x="228600" y="2693140"/>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a:extLst>
                <a:ext uri="{FF2B5EF4-FFF2-40B4-BE49-F238E27FC236}">
                  <a16:creationId xmlns:a16="http://schemas.microsoft.com/office/drawing/2014/main" id="{EC3DC4CD-D039-FAE2-7818-C9D6A93FF14E}"/>
                </a:ext>
              </a:extLst>
            </p:cNvPr>
            <p:cNvSpPr txBox="1"/>
            <p:nvPr/>
          </p:nvSpPr>
          <p:spPr>
            <a:xfrm>
              <a:off x="602238" y="3405109"/>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áo</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mới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5727C60-336F-2250-299E-31948859A9ED}"/>
                </a:ext>
              </a:extLst>
            </p:cNvPr>
            <p:cNvSpPr txBox="1"/>
            <p:nvPr/>
          </p:nvSpPr>
          <p:spPr>
            <a:xfrm>
              <a:off x="914400" y="4330105"/>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khoang</a:t>
              </a:r>
              <a:endParaRPr lang="en-US" sz="44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FEBFAF2-DF08-E66F-54D5-26DD5B04DD6E}"/>
              </a:ext>
            </a:extLst>
          </p:cNvPr>
          <p:cNvGrpSpPr/>
          <p:nvPr/>
        </p:nvGrpSpPr>
        <p:grpSpPr>
          <a:xfrm>
            <a:off x="6179563" y="3412976"/>
            <a:ext cx="6248400" cy="4370490"/>
            <a:chOff x="6179563" y="3412976"/>
            <a:chExt cx="6248400" cy="4370490"/>
          </a:xfrm>
        </p:grpSpPr>
        <p:sp>
          <p:nvSpPr>
            <p:cNvPr id="12" name="Freeform 3">
              <a:extLst>
                <a:ext uri="{FF2B5EF4-FFF2-40B4-BE49-F238E27FC236}">
                  <a16:creationId xmlns:a16="http://schemas.microsoft.com/office/drawing/2014/main" id="{89DBF715-0A6B-F4F5-637C-1BA03E3A6940}"/>
                </a:ext>
              </a:extLst>
            </p:cNvPr>
            <p:cNvSpPr/>
            <p:nvPr/>
          </p:nvSpPr>
          <p:spPr>
            <a:xfrm>
              <a:off x="6179563" y="3412976"/>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2">
              <a:extLst>
                <a:ext uri="{FF2B5EF4-FFF2-40B4-BE49-F238E27FC236}">
                  <a16:creationId xmlns:a16="http://schemas.microsoft.com/office/drawing/2014/main" id="{DF3BAE72-F4AE-B474-A341-9C6D84FD00AB}"/>
                </a:ext>
              </a:extLst>
            </p:cNvPr>
            <p:cNvSpPr txBox="1"/>
            <p:nvPr/>
          </p:nvSpPr>
          <p:spPr>
            <a:xfrm>
              <a:off x="6553201" y="4124945"/>
              <a:ext cx="5363789" cy="769441"/>
            </a:xfrm>
            <a:prstGeom prst="rect">
              <a:avLst/>
            </a:prstGeom>
            <a:noFill/>
          </p:spPr>
          <p:txBody>
            <a:bodyPr wrap="square">
              <a:spAutoFit/>
            </a:bodyPr>
            <a:lstStyle/>
            <a:p>
              <a:pPr marL="279400" indent="0" algn="ctr"/>
              <a:r>
                <a:rPr lang="en-US" sz="4400" b="1" i="1" dirty="0">
                  <a:latin typeface="Times New Roman" panose="02020603050405020304" pitchFamily="18" charset="0"/>
                  <a:ea typeface="Cambria" panose="02040503050406030204" pitchFamily="18" charset="0"/>
                  <a:cs typeface="Times New Roman" panose="02020603050405020304" pitchFamily="18" charset="0"/>
                </a:rPr>
                <a:t>Treo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biển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81064C-14E3-C5CE-F8DE-65350E7BDCEA}"/>
                </a:ext>
              </a:extLst>
            </p:cNvPr>
            <p:cNvSpPr txBox="1"/>
            <p:nvPr/>
          </p:nvSpPr>
          <p:spPr>
            <a:xfrm>
              <a:off x="6865363" y="5049941"/>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endParaRPr lang="en-US" sz="44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56F6BDE3-F38C-0F6F-19B7-E829EF592EA4}"/>
              </a:ext>
            </a:extLst>
          </p:cNvPr>
          <p:cNvGrpSpPr/>
          <p:nvPr/>
        </p:nvGrpSpPr>
        <p:grpSpPr>
          <a:xfrm>
            <a:off x="11582400" y="5675999"/>
            <a:ext cx="6248400" cy="4370490"/>
            <a:chOff x="11582400" y="5675999"/>
            <a:chExt cx="6248400" cy="4370490"/>
          </a:xfrm>
        </p:grpSpPr>
        <p:sp>
          <p:nvSpPr>
            <p:cNvPr id="15" name="Freeform 3">
              <a:extLst>
                <a:ext uri="{FF2B5EF4-FFF2-40B4-BE49-F238E27FC236}">
                  <a16:creationId xmlns:a16="http://schemas.microsoft.com/office/drawing/2014/main" id="{C580736D-F18F-C82F-6E85-AFF436CBE53A}"/>
                </a:ext>
              </a:extLst>
            </p:cNvPr>
            <p:cNvSpPr/>
            <p:nvPr/>
          </p:nvSpPr>
          <p:spPr>
            <a:xfrm>
              <a:off x="11582400" y="5675999"/>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5">
              <a:extLst>
                <a:ext uri="{FF2B5EF4-FFF2-40B4-BE49-F238E27FC236}">
                  <a16:creationId xmlns:a16="http://schemas.microsoft.com/office/drawing/2014/main" id="{DA15EF59-20A0-AC74-13A5-5774535DA77B}"/>
                </a:ext>
              </a:extLst>
            </p:cNvPr>
            <p:cNvSpPr txBox="1"/>
            <p:nvPr/>
          </p:nvSpPr>
          <p:spPr>
            <a:xfrm>
              <a:off x="11956038" y="6387968"/>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dóc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gặp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873EA0B-9C0F-1CFB-FA93-92543DCCDB48}"/>
                </a:ext>
              </a:extLst>
            </p:cNvPr>
            <p:cNvSpPr txBox="1"/>
            <p:nvPr/>
          </p:nvSpPr>
          <p:spPr>
            <a:xfrm>
              <a:off x="12268200" y="7312964"/>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lác</a:t>
              </a:r>
              <a:endParaRPr lang="en-US" sz="4400" dirty="0">
                <a:latin typeface="Times New Roman" panose="02020603050405020304" pitchFamily="18" charset="0"/>
                <a:cs typeface="Times New Roman" panose="02020603050405020304" pitchFamily="18" charset="0"/>
              </a:endParaRPr>
            </a:p>
          </p:txBody>
        </p:sp>
      </p:grpSp>
      <p:sp>
        <p:nvSpPr>
          <p:cNvPr id="18" name="Freeform 4">
            <a:extLst>
              <a:ext uri="{FF2B5EF4-FFF2-40B4-BE49-F238E27FC236}">
                <a16:creationId xmlns:a16="http://schemas.microsoft.com/office/drawing/2014/main" id="{AB6AC87E-54B2-1A2A-5A7C-8BE6895EE2E9}"/>
              </a:ext>
            </a:extLst>
          </p:cNvPr>
          <p:cNvSpPr/>
          <p:nvPr/>
        </p:nvSpPr>
        <p:spPr>
          <a:xfrm>
            <a:off x="16642080" y="-193361"/>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7749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95602" y="1810658"/>
            <a:ext cx="12012113" cy="6665683"/>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chemeClr val="accent6">
              <a:lumMod val="40000"/>
              <a:lumOff val="60000"/>
            </a:schemeClr>
          </a:solidFill>
        </p:spPr>
      </p:sp>
      <p:sp>
        <p:nvSpPr>
          <p:cNvPr id="6" name="TextBox 6"/>
          <p:cNvSpPr txBox="1"/>
          <p:nvPr/>
        </p:nvSpPr>
        <p:spPr>
          <a:xfrm>
            <a:off x="1894782" y="2787257"/>
            <a:ext cx="7906769" cy="4431983"/>
          </a:xfrm>
          <a:prstGeom prst="rect">
            <a:avLst/>
          </a:prstGeom>
        </p:spPr>
        <p:txBody>
          <a:bodyPr lIns="0" tIns="0" rIns="0" bIns="0" rtlCol="0" anchor="t">
            <a:spAutoFit/>
          </a:bodyPr>
          <a:lstStyle/>
          <a:p>
            <a:pPr marL="0" lvl="0" indent="0" algn="ctr">
              <a:spcBef>
                <a:spcPct val="0"/>
              </a:spcBef>
            </a:pPr>
            <a:r>
              <a:rPr lang="en-US" sz="9600" dirty="0">
                <a:solidFill>
                  <a:srgbClr val="2E2E2E"/>
                </a:solidFill>
                <a:latin typeface="#9Slide07 SVNDessert Menu Scrip" panose="00000500000000000000" pitchFamily="2" charset="0"/>
              </a:rPr>
              <a:t>II.</a:t>
            </a:r>
          </a:p>
          <a:p>
            <a:pPr marL="0" lvl="0" indent="0" algn="ctr">
              <a:spcBef>
                <a:spcPct val="0"/>
              </a:spcBef>
            </a:pPr>
            <a:r>
              <a:rPr lang="en-US" sz="9600" dirty="0" err="1">
                <a:solidFill>
                  <a:srgbClr val="2E2E2E"/>
                </a:solidFill>
                <a:latin typeface="#9Slide07 SVNDessert Menu Scrip" panose="00000500000000000000" pitchFamily="2" charset="0"/>
              </a:rPr>
              <a:t>Khám</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phá</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văn</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bản</a:t>
            </a:r>
            <a:endParaRPr lang="en-US" sz="9600" dirty="0">
              <a:solidFill>
                <a:srgbClr val="2E2E2E"/>
              </a:solidFill>
              <a:latin typeface="#9Slide07 SVNDessert Menu Scrip" panose="00000500000000000000" pitchFamily="2" charset="0"/>
            </a:endParaRPr>
          </a:p>
        </p:txBody>
      </p:sp>
      <p:sp>
        <p:nvSpPr>
          <p:cNvPr id="2" name="Freeform 5">
            <a:extLst>
              <a:ext uri="{FF2B5EF4-FFF2-40B4-BE49-F238E27FC236}">
                <a16:creationId xmlns:a16="http://schemas.microsoft.com/office/drawing/2014/main" id="{671E32F8-141A-8C50-7DCD-CC8AA7F6BABB}"/>
              </a:ext>
            </a:extLst>
          </p:cNvPr>
          <p:cNvSpPr/>
          <p:nvPr/>
        </p:nvSpPr>
        <p:spPr>
          <a:xfrm>
            <a:off x="10058400" y="2861002"/>
            <a:ext cx="8229600" cy="7425997"/>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3"/>
            <a:stretch>
              <a:fillRect/>
            </a:stretch>
          </a:blipFill>
        </p:spPr>
      </p:sp>
    </p:spTree>
    <p:extLst>
      <p:ext uri="{BB962C8B-B14F-4D97-AF65-F5344CB8AC3E}">
        <p14:creationId xmlns:p14="http://schemas.microsoft.com/office/powerpoint/2010/main" val="198983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B343D8EC-4BF2-0F84-C430-A810DF2FD92D}"/>
              </a:ext>
            </a:extLst>
          </p:cNvPr>
          <p:cNvGrpSpPr/>
          <p:nvPr/>
        </p:nvGrpSpPr>
        <p:grpSpPr>
          <a:xfrm>
            <a:off x="1981200" y="1802768"/>
            <a:ext cx="14249400" cy="6388731"/>
            <a:chOff x="0" y="0"/>
            <a:chExt cx="2115875" cy="1020040"/>
          </a:xfrm>
        </p:grpSpPr>
        <p:sp>
          <p:nvSpPr>
            <p:cNvPr id="6" name="Freeform 4">
              <a:extLst>
                <a:ext uri="{FF2B5EF4-FFF2-40B4-BE49-F238E27FC236}">
                  <a16:creationId xmlns:a16="http://schemas.microsoft.com/office/drawing/2014/main" id="{863E6325-706A-3993-97C9-0B1E4BB59A7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7" name="TextBox 5">
              <a:extLst>
                <a:ext uri="{FF2B5EF4-FFF2-40B4-BE49-F238E27FC236}">
                  <a16:creationId xmlns:a16="http://schemas.microsoft.com/office/drawing/2014/main" id="{B61DF837-3A27-EA83-2631-96A74C3CDB9C}"/>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2" name="TextBox 1">
            <a:extLst>
              <a:ext uri="{FF2B5EF4-FFF2-40B4-BE49-F238E27FC236}">
                <a16:creationId xmlns:a16="http://schemas.microsoft.com/office/drawing/2014/main" id="{CFBD31C6-C7BF-D1B7-08A1-E9BA615F89E9}"/>
              </a:ext>
            </a:extLst>
          </p:cNvPr>
          <p:cNvSpPr txBox="1"/>
          <p:nvPr/>
        </p:nvSpPr>
        <p:spPr>
          <a:xfrm>
            <a:off x="952500" y="2656708"/>
            <a:ext cx="16383000" cy="3785652"/>
          </a:xfrm>
          <a:prstGeom prst="rect">
            <a:avLst/>
          </a:prstGeom>
          <a:noFill/>
        </p:spPr>
        <p:txBody>
          <a:bodyPr wrap="square" rtlCol="0">
            <a:spAutoFit/>
          </a:bodyPr>
          <a:lstStyle/>
          <a:p>
            <a:pPr algn="ctr"/>
            <a:r>
              <a:rPr lang="en-US" sz="8000" dirty="0">
                <a:latin typeface="#9Slide05 Rukola" panose="02000506050000020003" pitchFamily="2" charset="0"/>
                <a:cs typeface="Times New Roman" panose="02020603050405020304" pitchFamily="18" charset="0"/>
              </a:rPr>
              <a:t>1. </a:t>
            </a:r>
          </a:p>
          <a:p>
            <a:pPr algn="ctr"/>
            <a:r>
              <a:rPr lang="en-US" sz="8000" dirty="0" err="1">
                <a:latin typeface="#9Slide05 Rukola" panose="02000506050000020003" pitchFamily="2" charset="0"/>
                <a:cs typeface="Times New Roman" panose="02020603050405020304" pitchFamily="18" charset="0"/>
              </a:rPr>
              <a:t>Đặc</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điểm</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của</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thể</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loại</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truyện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cười</a:t>
            </a:r>
            <a:endParaRPr lang="en-US" sz="8000" dirty="0">
              <a:latin typeface="#9Slide05 Rukola" panose="02000506050000020003" pitchFamily="2" charset="0"/>
              <a:cs typeface="Times New Roman" panose="02020603050405020304" pitchFamily="18" charset="0"/>
            </a:endParaRPr>
          </a:p>
          <a:p>
            <a:pPr algn="ct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thể</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hiện</a:t>
            </a:r>
            <a:r>
              <a:rPr lang="en-US" sz="8000" dirty="0">
                <a:latin typeface="#9Slide05 Rukola" panose="02000506050000020003" pitchFamily="2" charset="0"/>
                <a:cs typeface="Times New Roman" panose="02020603050405020304" pitchFamily="18" charset="0"/>
              </a:rPr>
              <a:t> qua </a:t>
            </a:r>
            <a:r>
              <a:rPr lang="en-US" sz="8000" dirty="0" err="1">
                <a:latin typeface="#9Slide05 Rukola" panose="02000506050000020003" pitchFamily="2" charset="0"/>
                <a:cs typeface="Times New Roman" panose="02020603050405020304" pitchFamily="18" charset="0"/>
              </a:rPr>
              <a:t>ba</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văn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bản</a:t>
            </a:r>
            <a:endParaRPr lang="en-US" sz="8000" dirty="0">
              <a:latin typeface="#9Slide05 Rukola" panose="02000506050000020003" pitchFamily="2" charset="0"/>
              <a:cs typeface="Times New Roman" panose="02020603050405020304" pitchFamily="18" charset="0"/>
            </a:endParaRPr>
          </a:p>
        </p:txBody>
      </p:sp>
      <p:sp>
        <p:nvSpPr>
          <p:cNvPr id="5" name="Freeform 4">
            <a:extLst>
              <a:ext uri="{FF2B5EF4-FFF2-40B4-BE49-F238E27FC236}">
                <a16:creationId xmlns:a16="http://schemas.microsoft.com/office/drawing/2014/main" id="{DDED29D2-43D2-92D6-DDDA-16CE1CB61793}"/>
              </a:ext>
            </a:extLst>
          </p:cNvPr>
          <p:cNvSpPr/>
          <p:nvPr/>
        </p:nvSpPr>
        <p:spPr>
          <a:xfrm>
            <a:off x="959427" y="495300"/>
            <a:ext cx="2920365" cy="2746766"/>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38635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id="{B52A1C5E-ED1A-4495-169A-E3228D7EA433}"/>
              </a:ext>
            </a:extLst>
          </p:cNvPr>
          <p:cNvSpPr/>
          <p:nvPr/>
        </p:nvSpPr>
        <p:spPr>
          <a:xfrm rot="10402665">
            <a:off x="-622936" y="7121822"/>
            <a:ext cx="2160270" cy="4114800"/>
          </a:xfrm>
          <a:custGeom>
            <a:avLst/>
            <a:gdLst/>
            <a:ahLst/>
            <a:cxnLst/>
            <a:rect l="l" t="t" r="r" b="b"/>
            <a:pathLst>
              <a:path w="2160270" h="4114800">
                <a:moveTo>
                  <a:pt x="0" y="0"/>
                </a:moveTo>
                <a:lnTo>
                  <a:pt x="2160270" y="0"/>
                </a:lnTo>
                <a:lnTo>
                  <a:pt x="21602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5">
            <a:extLst>
              <a:ext uri="{FF2B5EF4-FFF2-40B4-BE49-F238E27FC236}">
                <a16:creationId xmlns:a16="http://schemas.microsoft.com/office/drawing/2014/main" id="{1C17BE96-F21D-BD1B-3873-1D1D11162DFB}"/>
              </a:ext>
            </a:extLst>
          </p:cNvPr>
          <p:cNvGrpSpPr/>
          <p:nvPr/>
        </p:nvGrpSpPr>
        <p:grpSpPr>
          <a:xfrm>
            <a:off x="685800" y="1257300"/>
            <a:ext cx="5029200" cy="7924800"/>
            <a:chOff x="685800" y="1257300"/>
            <a:chExt cx="5029200" cy="7924800"/>
          </a:xfrm>
        </p:grpSpPr>
        <p:grpSp>
          <p:nvGrpSpPr>
            <p:cNvPr id="2" name="Group 3">
              <a:extLst>
                <a:ext uri="{FF2B5EF4-FFF2-40B4-BE49-F238E27FC236}">
                  <a16:creationId xmlns:a16="http://schemas.microsoft.com/office/drawing/2014/main" id="{3CF97933-09CC-C136-F852-678686924186}"/>
                </a:ext>
              </a:extLst>
            </p:cNvPr>
            <p:cNvGrpSpPr/>
            <p:nvPr/>
          </p:nvGrpSpPr>
          <p:grpSpPr>
            <a:xfrm>
              <a:off x="685800" y="1257300"/>
              <a:ext cx="5029200" cy="7924800"/>
              <a:chOff x="0" y="0"/>
              <a:chExt cx="2115875" cy="1020040"/>
            </a:xfrm>
          </p:grpSpPr>
          <p:sp>
            <p:nvSpPr>
              <p:cNvPr id="3" name="Freeform 4">
                <a:extLst>
                  <a:ext uri="{FF2B5EF4-FFF2-40B4-BE49-F238E27FC236}">
                    <a16:creationId xmlns:a16="http://schemas.microsoft.com/office/drawing/2014/main" id="{D5DAE998-E788-72D2-69BA-EE497BCB52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5" name="TextBox 5">
                <a:extLst>
                  <a:ext uri="{FF2B5EF4-FFF2-40B4-BE49-F238E27FC236}">
                    <a16:creationId xmlns:a16="http://schemas.microsoft.com/office/drawing/2014/main" id="{6124CC6B-1A13-CE3B-57E6-03DDD60A21F2}"/>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7" name="TextBox 16">
              <a:extLst>
                <a:ext uri="{FF2B5EF4-FFF2-40B4-BE49-F238E27FC236}">
                  <a16:creationId xmlns:a16="http://schemas.microsoft.com/office/drawing/2014/main" id="{5D8E81D6-B17A-D246-0C5D-F87475F4DDEC}"/>
                </a:ext>
              </a:extLst>
            </p:cNvPr>
            <p:cNvSpPr txBox="1"/>
            <p:nvPr/>
          </p:nvSpPr>
          <p:spPr>
            <a:xfrm>
              <a:off x="914400" y="1409701"/>
              <a:ext cx="4642023" cy="7540526"/>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Lợn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hửng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grpSp>
      <p:grpSp>
        <p:nvGrpSpPr>
          <p:cNvPr id="7" name="Group 6">
            <a:extLst>
              <a:ext uri="{FF2B5EF4-FFF2-40B4-BE49-F238E27FC236}">
                <a16:creationId xmlns:a16="http://schemas.microsoft.com/office/drawing/2014/main" id="{1A265379-415A-A225-8DE4-01F13EE7A437}"/>
              </a:ext>
            </a:extLst>
          </p:cNvPr>
          <p:cNvGrpSpPr/>
          <p:nvPr/>
        </p:nvGrpSpPr>
        <p:grpSpPr>
          <a:xfrm>
            <a:off x="6019800" y="1257300"/>
            <a:ext cx="5029200" cy="7924800"/>
            <a:chOff x="6019800" y="1257300"/>
            <a:chExt cx="5029200" cy="7924800"/>
          </a:xfrm>
        </p:grpSpPr>
        <p:grpSp>
          <p:nvGrpSpPr>
            <p:cNvPr id="8" name="Group 3">
              <a:extLst>
                <a:ext uri="{FF2B5EF4-FFF2-40B4-BE49-F238E27FC236}">
                  <a16:creationId xmlns:a16="http://schemas.microsoft.com/office/drawing/2014/main" id="{B262353A-C2C5-1C87-96D3-00CE8044867C}"/>
                </a:ext>
              </a:extLst>
            </p:cNvPr>
            <p:cNvGrpSpPr/>
            <p:nvPr/>
          </p:nvGrpSpPr>
          <p:grpSpPr>
            <a:xfrm>
              <a:off x="6019800" y="1257300"/>
              <a:ext cx="5029200" cy="7924800"/>
              <a:chOff x="0" y="0"/>
              <a:chExt cx="2115875" cy="1020040"/>
            </a:xfrm>
          </p:grpSpPr>
          <p:sp>
            <p:nvSpPr>
              <p:cNvPr id="11" name="Freeform 4">
                <a:extLst>
                  <a:ext uri="{FF2B5EF4-FFF2-40B4-BE49-F238E27FC236}">
                    <a16:creationId xmlns:a16="http://schemas.microsoft.com/office/drawing/2014/main" id="{5D43C5A1-2047-304C-786E-F237796BD8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2" name="TextBox 5">
                <a:extLst>
                  <a:ext uri="{FF2B5EF4-FFF2-40B4-BE49-F238E27FC236}">
                    <a16:creationId xmlns:a16="http://schemas.microsoft.com/office/drawing/2014/main" id="{01538E96-3C1F-7C50-A1F5-52A1AA85D814}"/>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8" name="TextBox 17">
              <a:extLst>
                <a:ext uri="{FF2B5EF4-FFF2-40B4-BE49-F238E27FC236}">
                  <a16:creationId xmlns:a16="http://schemas.microsoft.com/office/drawing/2014/main" id="{60EA5758-A4C7-5391-1CAA-850473A25C2F}"/>
                </a:ext>
              </a:extLst>
            </p:cNvPr>
            <p:cNvSpPr txBox="1"/>
            <p:nvPr/>
          </p:nvSpPr>
          <p:spPr>
            <a:xfrm>
              <a:off x="6254579" y="1449438"/>
              <a:ext cx="4642023" cy="7540526"/>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Treo </a:t>
              </a:r>
              <a:r>
                <a:rPr lang="en-US" sz="4400" b="1" dirty="0" err="1">
                  <a:latin typeface="Times New Roman" panose="02020603050405020304" pitchFamily="18" charset="0"/>
                  <a:cs typeface="Times New Roman" panose="02020603050405020304" pitchFamily="18" charset="0"/>
                </a:rPr>
                <a:t>biển</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EAF168E7-D7B4-C50A-4DE3-4C0F3487EDCA}"/>
              </a:ext>
            </a:extLst>
          </p:cNvPr>
          <p:cNvGrpSpPr/>
          <p:nvPr/>
        </p:nvGrpSpPr>
        <p:grpSpPr>
          <a:xfrm>
            <a:off x="11506200" y="1257300"/>
            <a:ext cx="6330779" cy="7924800"/>
            <a:chOff x="11506200" y="1257300"/>
            <a:chExt cx="6330779" cy="7924800"/>
          </a:xfrm>
        </p:grpSpPr>
        <p:grpSp>
          <p:nvGrpSpPr>
            <p:cNvPr id="13" name="Group 3">
              <a:extLst>
                <a:ext uri="{FF2B5EF4-FFF2-40B4-BE49-F238E27FC236}">
                  <a16:creationId xmlns:a16="http://schemas.microsoft.com/office/drawing/2014/main" id="{B8A2F1B2-432D-76DC-0CF3-3E1DF398A822}"/>
                </a:ext>
              </a:extLst>
            </p:cNvPr>
            <p:cNvGrpSpPr/>
            <p:nvPr/>
          </p:nvGrpSpPr>
          <p:grpSpPr>
            <a:xfrm>
              <a:off x="11506200" y="1257300"/>
              <a:ext cx="6330779" cy="7924800"/>
              <a:chOff x="0" y="0"/>
              <a:chExt cx="2115875" cy="1020040"/>
            </a:xfrm>
          </p:grpSpPr>
          <p:sp>
            <p:nvSpPr>
              <p:cNvPr id="14" name="Freeform 4">
                <a:extLst>
                  <a:ext uri="{FF2B5EF4-FFF2-40B4-BE49-F238E27FC236}">
                    <a16:creationId xmlns:a16="http://schemas.microsoft.com/office/drawing/2014/main" id="{9E245350-A989-366E-BF4B-360E0FDED69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5" name="TextBox 5">
                <a:extLst>
                  <a:ext uri="{FF2B5EF4-FFF2-40B4-BE49-F238E27FC236}">
                    <a16:creationId xmlns:a16="http://schemas.microsoft.com/office/drawing/2014/main" id="{9FBB6D8A-C0A3-E419-3BB5-E6DE6B07875A}"/>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9" name="TextBox 18">
              <a:extLst>
                <a:ext uri="{FF2B5EF4-FFF2-40B4-BE49-F238E27FC236}">
                  <a16:creationId xmlns:a16="http://schemas.microsoft.com/office/drawing/2014/main" id="{C7EF0876-59B6-BE4B-57B6-DB5FE18647AC}"/>
                </a:ext>
              </a:extLst>
            </p:cNvPr>
            <p:cNvSpPr txBox="1"/>
            <p:nvPr/>
          </p:nvSpPr>
          <p:spPr>
            <a:xfrm>
              <a:off x="11658600" y="1449438"/>
              <a:ext cx="6108361" cy="7540526"/>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Nói dóc gặp nhau </a:t>
              </a:r>
              <a:r>
                <a:rPr lang="vi-VN" sz="4400" dirty="0">
                  <a:latin typeface="Times New Roman" panose="02020603050405020304" pitchFamily="18" charset="0"/>
                  <a:cs typeface="Times New Roman" panose="02020603050405020304" pitchFamily="18" charset="0"/>
                </a:rPr>
                <a:t>Cả hai anh chàng thi nhau nói dóc. Anh thứ nhất nói về chiếc ghe dài không lấy gì đo được, anh thứ hai nói về cái cây cao ghê gớm. Anh thứ nhất không tin có cây cao như vậy và hóa thẹn khi nghe nói cái cây cao đó dùng để đóng chiếc ghe mà mình kể.</a:t>
              </a:r>
            </a:p>
          </p:txBody>
        </p:sp>
      </p:grpSp>
      <p:sp>
        <p:nvSpPr>
          <p:cNvPr id="20" name="TextBox 19">
            <a:extLst>
              <a:ext uri="{FF2B5EF4-FFF2-40B4-BE49-F238E27FC236}">
                <a16:creationId xmlns:a16="http://schemas.microsoft.com/office/drawing/2014/main" id="{414C5322-6C5F-2A35-1DEB-4C7CD0D4D8B9}"/>
              </a:ext>
            </a:extLst>
          </p:cNvPr>
          <p:cNvSpPr txBox="1"/>
          <p:nvPr/>
        </p:nvSpPr>
        <p:spPr>
          <a:xfrm>
            <a:off x="5410200" y="9303202"/>
            <a:ext cx="62484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giản</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4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D8CFD7BC-BB67-74E5-E24C-B5380BCE486F}"/>
              </a:ext>
            </a:extLst>
          </p:cNvPr>
          <p:cNvSpPr/>
          <p:nvPr/>
        </p:nvSpPr>
        <p:spPr>
          <a:xfrm>
            <a:off x="-609600" y="9070853"/>
            <a:ext cx="20269200" cy="5903881"/>
          </a:xfrm>
          <a:custGeom>
            <a:avLst/>
            <a:gdLst/>
            <a:ahLst/>
            <a:cxnLst/>
            <a:rect l="l" t="t" r="r" b="b"/>
            <a:pathLst>
              <a:path w="16230600" h="5903881">
                <a:moveTo>
                  <a:pt x="0" y="0"/>
                </a:moveTo>
                <a:lnTo>
                  <a:pt x="16230600" y="0"/>
                </a:lnTo>
                <a:lnTo>
                  <a:pt x="16230600" y="5903881"/>
                </a:lnTo>
                <a:lnTo>
                  <a:pt x="0" y="5903881"/>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14C5322-6C5F-2A35-1DEB-4C7CD0D4D8B9}"/>
              </a:ext>
            </a:extLst>
          </p:cNvPr>
          <p:cNvSpPr txBox="1"/>
          <p:nvPr/>
        </p:nvSpPr>
        <p:spPr>
          <a:xfrm>
            <a:off x="4267200" y="1172689"/>
            <a:ext cx="62484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427B36-41E9-605F-182F-D6C3E39FDC88}"/>
              </a:ext>
            </a:extLst>
          </p:cNvPr>
          <p:cNvSpPr txBox="1"/>
          <p:nvPr/>
        </p:nvSpPr>
        <p:spPr>
          <a:xfrm>
            <a:off x="451022" y="2092188"/>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CAC4ED-A8B5-C64C-5D47-90DD97F7C27A}"/>
              </a:ext>
            </a:extLst>
          </p:cNvPr>
          <p:cNvSpPr txBox="1"/>
          <p:nvPr/>
        </p:nvSpPr>
        <p:spPr>
          <a:xfrm>
            <a:off x="849607" y="3181642"/>
            <a:ext cx="17068800" cy="769441"/>
          </a:xfrm>
          <a:prstGeom prst="rect">
            <a:avLst/>
          </a:prstGeom>
          <a:noFill/>
        </p:spPr>
        <p:txBody>
          <a:bodyPr wrap="square" rtlCol="0">
            <a:spAutoFit/>
          </a:bodyPr>
          <a:lstStyle/>
          <a:p>
            <a:pPr algn="just">
              <a:lnSpc>
                <a:spcPts val="5215"/>
              </a:lnSpc>
              <a:defRPr/>
            </a:pP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ý</a:t>
            </a:r>
          </a:p>
        </p:txBody>
      </p:sp>
      <p:sp>
        <p:nvSpPr>
          <p:cNvPr id="2" name="Freeform 2">
            <a:extLst>
              <a:ext uri="{FF2B5EF4-FFF2-40B4-BE49-F238E27FC236}">
                <a16:creationId xmlns:a16="http://schemas.microsoft.com/office/drawing/2014/main" id="{8D4493F5-F49A-133C-6007-74E52D1B9D07}"/>
              </a:ext>
            </a:extLst>
          </p:cNvPr>
          <p:cNvSpPr/>
          <p:nvPr/>
        </p:nvSpPr>
        <p:spPr>
          <a:xfrm>
            <a:off x="10896600" y="5910612"/>
            <a:ext cx="5878286" cy="41148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00648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 anh đầy tớ - Tuổi Trẻ Online">
            <a:extLst>
              <a:ext uri="{FF2B5EF4-FFF2-40B4-BE49-F238E27FC236}">
                <a16:creationId xmlns:a16="http://schemas.microsoft.com/office/drawing/2014/main" id="{6B36E23F-7036-B34E-68E2-0051A4BAE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CA17D2-1576-1A90-35DF-05E763A3F5AA}"/>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Ba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anh</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đầy</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tớ</a:t>
            </a:r>
            <a:endPar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038" name="Straight Connector 1037">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00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3A0692-08A9-D68A-5E0B-10A10DFFE3EA}"/>
              </a:ext>
            </a:extLst>
          </p:cNvPr>
          <p:cNvSpPr txBox="1"/>
          <p:nvPr/>
        </p:nvSpPr>
        <p:spPr>
          <a:xfrm>
            <a:off x="4582316" y="571500"/>
            <a:ext cx="9144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Hoạt</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động</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lớn</a:t>
            </a:r>
            <a:endParaRPr lang="en-US" sz="6000" dirty="0">
              <a:solidFill>
                <a:srgbClr val="FF0000"/>
              </a:solidFill>
              <a:latin typeface="#9Slide07 SVNAppleberry"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B721498-9B3D-8424-4608-3A623D99BA84}"/>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1901857-0160-E39C-F429-D2A6BBCB10CE}"/>
              </a:ext>
            </a:extLst>
          </p:cNvPr>
          <p:cNvGrpSpPr/>
          <p:nvPr/>
        </p:nvGrpSpPr>
        <p:grpSpPr>
          <a:xfrm>
            <a:off x="403614" y="2628900"/>
            <a:ext cx="6835386" cy="7924800"/>
            <a:chOff x="0" y="0"/>
            <a:chExt cx="2115875" cy="1020040"/>
          </a:xfrm>
        </p:grpSpPr>
        <p:sp>
          <p:nvSpPr>
            <p:cNvPr id="5" name="Freeform 4">
              <a:extLst>
                <a:ext uri="{FF2B5EF4-FFF2-40B4-BE49-F238E27FC236}">
                  <a16:creationId xmlns:a16="http://schemas.microsoft.com/office/drawing/2014/main" id="{25981837-9C4D-AB77-25CE-F786B7C30540}"/>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6" name="TextBox 5">
              <a:extLst>
                <a:ext uri="{FF2B5EF4-FFF2-40B4-BE49-F238E27FC236}">
                  <a16:creationId xmlns:a16="http://schemas.microsoft.com/office/drawing/2014/main" id="{C42825BA-10DC-59B0-63E0-A820686CC119}"/>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grpSp>
        <p:nvGrpSpPr>
          <p:cNvPr id="7" name="Group 6">
            <a:extLst>
              <a:ext uri="{FF2B5EF4-FFF2-40B4-BE49-F238E27FC236}">
                <a16:creationId xmlns:a16="http://schemas.microsoft.com/office/drawing/2014/main" id="{BA225840-641C-532D-84FE-D889A963887F}"/>
              </a:ext>
            </a:extLst>
          </p:cNvPr>
          <p:cNvGrpSpPr/>
          <p:nvPr/>
        </p:nvGrpSpPr>
        <p:grpSpPr>
          <a:xfrm>
            <a:off x="7467600" y="2631989"/>
            <a:ext cx="6096000" cy="7924800"/>
            <a:chOff x="0" y="0"/>
            <a:chExt cx="2115875" cy="1020040"/>
          </a:xfrm>
        </p:grpSpPr>
        <p:sp>
          <p:nvSpPr>
            <p:cNvPr id="8" name="Freeform 4">
              <a:extLst>
                <a:ext uri="{FF2B5EF4-FFF2-40B4-BE49-F238E27FC236}">
                  <a16:creationId xmlns:a16="http://schemas.microsoft.com/office/drawing/2014/main" id="{F9F05461-E90D-2EFA-861C-825E834ED2C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9" name="TextBox 8">
              <a:extLst>
                <a:ext uri="{FF2B5EF4-FFF2-40B4-BE49-F238E27FC236}">
                  <a16:creationId xmlns:a16="http://schemas.microsoft.com/office/drawing/2014/main" id="{AD183066-6A88-0225-DE26-F94135333EC3}"/>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grpSp>
        <p:nvGrpSpPr>
          <p:cNvPr id="10" name="Group 9">
            <a:extLst>
              <a:ext uri="{FF2B5EF4-FFF2-40B4-BE49-F238E27FC236}">
                <a16:creationId xmlns:a16="http://schemas.microsoft.com/office/drawing/2014/main" id="{D864FF9D-9135-E5BC-806D-5C2A5821BDD5}"/>
              </a:ext>
            </a:extLst>
          </p:cNvPr>
          <p:cNvGrpSpPr/>
          <p:nvPr/>
        </p:nvGrpSpPr>
        <p:grpSpPr>
          <a:xfrm>
            <a:off x="13944600" y="2628900"/>
            <a:ext cx="3939784" cy="7924800"/>
            <a:chOff x="0" y="0"/>
            <a:chExt cx="2115875" cy="1020040"/>
          </a:xfrm>
        </p:grpSpPr>
        <p:sp>
          <p:nvSpPr>
            <p:cNvPr id="11" name="Freeform 4">
              <a:extLst>
                <a:ext uri="{FF2B5EF4-FFF2-40B4-BE49-F238E27FC236}">
                  <a16:creationId xmlns:a16="http://schemas.microsoft.com/office/drawing/2014/main" id="{4B7A4DDB-D7F4-BBF3-56A4-F405A75BE8B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2" name="TextBox 11">
              <a:extLst>
                <a:ext uri="{FF2B5EF4-FFF2-40B4-BE49-F238E27FC236}">
                  <a16:creationId xmlns:a16="http://schemas.microsoft.com/office/drawing/2014/main" id="{0C517919-4952-74F9-D15C-62C5396CB1D5}"/>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3" name="TextBox 12">
            <a:extLst>
              <a:ext uri="{FF2B5EF4-FFF2-40B4-BE49-F238E27FC236}">
                <a16:creationId xmlns:a16="http://schemas.microsoft.com/office/drawing/2014/main" id="{0FDB6CF2-BFCC-6551-6AAD-7D4CAE6954E1}"/>
              </a:ext>
            </a:extLst>
          </p:cNvPr>
          <p:cNvSpPr txBox="1"/>
          <p:nvPr/>
        </p:nvSpPr>
        <p:spPr>
          <a:xfrm>
            <a:off x="-751684" y="1532670"/>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1</a:t>
            </a:r>
          </a:p>
        </p:txBody>
      </p:sp>
      <p:sp>
        <p:nvSpPr>
          <p:cNvPr id="14" name="TextBox 13">
            <a:extLst>
              <a:ext uri="{FF2B5EF4-FFF2-40B4-BE49-F238E27FC236}">
                <a16:creationId xmlns:a16="http://schemas.microsoft.com/office/drawing/2014/main" id="{D1F583B3-3249-DAA0-9A6E-3180A1865341}"/>
              </a:ext>
            </a:extLst>
          </p:cNvPr>
          <p:cNvSpPr txBox="1"/>
          <p:nvPr/>
        </p:nvSpPr>
        <p:spPr>
          <a:xfrm>
            <a:off x="6334991" y="1409700"/>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2</a:t>
            </a:r>
          </a:p>
        </p:txBody>
      </p:sp>
      <p:sp>
        <p:nvSpPr>
          <p:cNvPr id="15" name="TextBox 14">
            <a:extLst>
              <a:ext uri="{FF2B5EF4-FFF2-40B4-BE49-F238E27FC236}">
                <a16:creationId xmlns:a16="http://schemas.microsoft.com/office/drawing/2014/main" id="{7D942480-FF40-4020-C1E9-73E5BFC38961}"/>
              </a:ext>
            </a:extLst>
          </p:cNvPr>
          <p:cNvSpPr txBox="1"/>
          <p:nvPr/>
        </p:nvSpPr>
        <p:spPr>
          <a:xfrm>
            <a:off x="11125200" y="1486093"/>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3</a:t>
            </a:r>
          </a:p>
        </p:txBody>
      </p:sp>
      <p:sp>
        <p:nvSpPr>
          <p:cNvPr id="16" name="TextBox 15">
            <a:extLst>
              <a:ext uri="{FF2B5EF4-FFF2-40B4-BE49-F238E27FC236}">
                <a16:creationId xmlns:a16="http://schemas.microsoft.com/office/drawing/2014/main" id="{315C533F-91B8-36C6-2D18-E6A2041A2A64}"/>
              </a:ext>
            </a:extLst>
          </p:cNvPr>
          <p:cNvSpPr txBox="1"/>
          <p:nvPr/>
        </p:nvSpPr>
        <p:spPr>
          <a:xfrm>
            <a:off x="7793182" y="3027663"/>
            <a:ext cx="5541818" cy="6186309"/>
          </a:xfrm>
          <a:prstGeom prst="rect">
            <a:avLst/>
          </a:prstGeom>
          <a:noFill/>
        </p:spPr>
        <p:txBody>
          <a:bodyPr wrap="square" rtlCol="0">
            <a:spAutoFit/>
          </a:bodyPr>
          <a:lstStyle/>
          <a:p>
            <a:pPr lvl="0" algn="just">
              <a:defRPr/>
            </a:pP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“Treo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C5FB07F-D947-E267-8274-9A66B1AE034A}"/>
              </a:ext>
            </a:extLst>
          </p:cNvPr>
          <p:cNvSpPr txBox="1"/>
          <p:nvPr/>
        </p:nvSpPr>
        <p:spPr>
          <a:xfrm>
            <a:off x="685801" y="2806362"/>
            <a:ext cx="6400802" cy="8894743"/>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941A3FA-6F83-6839-D9A0-CFDC52268AB2}"/>
              </a:ext>
            </a:extLst>
          </p:cNvPr>
          <p:cNvSpPr txBox="1"/>
          <p:nvPr/>
        </p:nvSpPr>
        <p:spPr>
          <a:xfrm>
            <a:off x="14362708" y="3187362"/>
            <a:ext cx="3352800" cy="4832092"/>
          </a:xfrm>
          <a:prstGeom prst="rect">
            <a:avLst/>
          </a:prstGeom>
          <a:noFill/>
        </p:spPr>
        <p:txBody>
          <a:bodyPr wrap="square" rtlCol="0">
            <a:spAutoFit/>
          </a:bodyPr>
          <a:lstStyle/>
          <a:p>
            <a:pPr lvl="0" algn="just">
              <a:defRPr/>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50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E61B9CEB-91AC-ACFC-FA23-32EAD4B6115E}"/>
              </a:ext>
            </a:extLst>
          </p:cNvPr>
          <p:cNvGrpSpPr/>
          <p:nvPr/>
        </p:nvGrpSpPr>
        <p:grpSpPr>
          <a:xfrm>
            <a:off x="9867540" y="1715131"/>
            <a:ext cx="8144493" cy="7919032"/>
            <a:chOff x="9867540" y="1715131"/>
            <a:chExt cx="8144493" cy="7919032"/>
          </a:xfrm>
        </p:grpSpPr>
        <p:grpSp>
          <p:nvGrpSpPr>
            <p:cNvPr id="16" name="Group 15">
              <a:extLst>
                <a:ext uri="{FF2B5EF4-FFF2-40B4-BE49-F238E27FC236}">
                  <a16:creationId xmlns:a16="http://schemas.microsoft.com/office/drawing/2014/main" id="{CEDC9A17-AF99-F5BD-FB4B-55D4D39D6335}"/>
                </a:ext>
              </a:extLst>
            </p:cNvPr>
            <p:cNvGrpSpPr/>
            <p:nvPr/>
          </p:nvGrpSpPr>
          <p:grpSpPr>
            <a:xfrm>
              <a:off x="11763633" y="3124373"/>
              <a:ext cx="6248400" cy="6509790"/>
              <a:chOff x="11763632" y="3686877"/>
              <a:chExt cx="6248400" cy="6509790"/>
            </a:xfrm>
          </p:grpSpPr>
          <p:sp>
            <p:nvSpPr>
              <p:cNvPr id="5" name="Freeform 5">
                <a:extLst>
                  <a:ext uri="{FF2B5EF4-FFF2-40B4-BE49-F238E27FC236}">
                    <a16:creationId xmlns:a16="http://schemas.microsoft.com/office/drawing/2014/main" id="{28083BCC-4CB5-EA6E-DCED-A10E2670EEBB}"/>
                  </a:ext>
                </a:extLst>
              </p:cNvPr>
              <p:cNvSpPr/>
              <p:nvPr/>
            </p:nvSpPr>
            <p:spPr>
              <a:xfrm>
                <a:off x="12834551" y="3686877"/>
                <a:ext cx="4718980" cy="5750608"/>
              </a:xfrm>
              <a:custGeom>
                <a:avLst/>
                <a:gdLst/>
                <a:ahLst/>
                <a:cxnLst/>
                <a:rect l="l" t="t" r="r" b="b"/>
                <a:pathLst>
                  <a:path w="4718980" h="5750608">
                    <a:moveTo>
                      <a:pt x="0" y="0"/>
                    </a:moveTo>
                    <a:lnTo>
                      <a:pt x="4718981" y="0"/>
                    </a:lnTo>
                    <a:lnTo>
                      <a:pt x="4718981" y="5750608"/>
                    </a:lnTo>
                    <a:lnTo>
                      <a:pt x="0" y="5750608"/>
                    </a:lnTo>
                    <a:lnTo>
                      <a:pt x="0" y="0"/>
                    </a:lnTo>
                    <a:close/>
                  </a:path>
                </a:pathLst>
              </a:custGeom>
              <a:blipFill>
                <a:blip r:embed="rId3"/>
                <a:stretch>
                  <a:fillRect l="-113500"/>
                </a:stretch>
              </a:blipFill>
            </p:spPr>
          </p:sp>
          <p:sp>
            <p:nvSpPr>
              <p:cNvPr id="9" name="TextBox 8">
                <a:extLst>
                  <a:ext uri="{FF2B5EF4-FFF2-40B4-BE49-F238E27FC236}">
                    <a16:creationId xmlns:a16="http://schemas.microsoft.com/office/drawing/2014/main" id="{CD63B514-292E-ED7B-969D-568DF684CB3F}"/>
                  </a:ext>
                </a:extLst>
              </p:cNvPr>
              <p:cNvSpPr txBox="1"/>
              <p:nvPr/>
            </p:nvSpPr>
            <p:spPr>
              <a:xfrm>
                <a:off x="11763632" y="9437485"/>
                <a:ext cx="6248400" cy="759182"/>
              </a:xfrm>
              <a:prstGeom prst="rect">
                <a:avLst/>
              </a:prstGeom>
              <a:noFill/>
            </p:spPr>
            <p:txBody>
              <a:bodyPr wrap="square">
                <a:spAutoFit/>
              </a:bodyPr>
              <a:lstStyle/>
              <a:p>
                <a:pPr algn="ctr">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lợn</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cưới</a:t>
                </a:r>
                <a:endParaRPr lang="en-US" sz="4400" dirty="0">
                  <a:solidFill>
                    <a:srgbClr val="0D113E"/>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C58291D0-3779-29EA-AB76-52A92C2CA22B}"/>
                </a:ext>
              </a:extLst>
            </p:cNvPr>
            <p:cNvSpPr txBox="1"/>
            <p:nvPr/>
          </p:nvSpPr>
          <p:spPr>
            <a:xfrm>
              <a:off x="9867540" y="1715131"/>
              <a:ext cx="5524197" cy="2123658"/>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b="1" i="1" dirty="0" err="1">
                  <a:solidFill>
                    <a:srgbClr val="002060"/>
                  </a:solidFill>
                  <a:latin typeface="Times New Roman" panose="02020603050405020304" pitchFamily="18" charset="0"/>
                  <a:cs typeface="Times New Roman" panose="02020603050405020304" pitchFamily="18" charset="0"/>
                </a:rPr>
                <a:t>lợn</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cưới</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endParaRPr lang="en-US" sz="4400" dirty="0"/>
            </a:p>
          </p:txBody>
        </p:sp>
      </p:grpSp>
      <p:grpSp>
        <p:nvGrpSpPr>
          <p:cNvPr id="3" name="Group 2">
            <a:extLst>
              <a:ext uri="{FF2B5EF4-FFF2-40B4-BE49-F238E27FC236}">
                <a16:creationId xmlns:a16="http://schemas.microsoft.com/office/drawing/2014/main" id="{13DD3778-531A-7216-F3E2-3F0ECDE4E2F2}"/>
              </a:ext>
            </a:extLst>
          </p:cNvPr>
          <p:cNvGrpSpPr/>
          <p:nvPr/>
        </p:nvGrpSpPr>
        <p:grpSpPr>
          <a:xfrm>
            <a:off x="275969" y="3238500"/>
            <a:ext cx="8182232" cy="6427585"/>
            <a:chOff x="275969" y="3238500"/>
            <a:chExt cx="8182232" cy="6427585"/>
          </a:xfrm>
        </p:grpSpPr>
        <p:grpSp>
          <p:nvGrpSpPr>
            <p:cNvPr id="15" name="Group 14">
              <a:extLst>
                <a:ext uri="{FF2B5EF4-FFF2-40B4-BE49-F238E27FC236}">
                  <a16:creationId xmlns:a16="http://schemas.microsoft.com/office/drawing/2014/main" id="{A55A46E6-DDFC-1B69-A8A1-D45711E7FD53}"/>
                </a:ext>
              </a:extLst>
            </p:cNvPr>
            <p:cNvGrpSpPr/>
            <p:nvPr/>
          </p:nvGrpSpPr>
          <p:grpSpPr>
            <a:xfrm>
              <a:off x="275969" y="3238500"/>
              <a:ext cx="6248400" cy="6427585"/>
              <a:chOff x="280089" y="3507247"/>
              <a:chExt cx="6248400" cy="6427585"/>
            </a:xfrm>
          </p:grpSpPr>
          <p:sp>
            <p:nvSpPr>
              <p:cNvPr id="7" name="Freeform 6">
                <a:extLst>
                  <a:ext uri="{FF2B5EF4-FFF2-40B4-BE49-F238E27FC236}">
                    <a16:creationId xmlns:a16="http://schemas.microsoft.com/office/drawing/2014/main" id="{41F0C8EB-8CD1-9FC3-D438-347266AEF126}"/>
                  </a:ext>
                </a:extLst>
              </p:cNvPr>
              <p:cNvSpPr/>
              <p:nvPr/>
            </p:nvSpPr>
            <p:spPr>
              <a:xfrm>
                <a:off x="469597" y="3507247"/>
                <a:ext cx="4420895" cy="5750608"/>
              </a:xfrm>
              <a:custGeom>
                <a:avLst/>
                <a:gdLst/>
                <a:ahLst/>
                <a:cxnLst/>
                <a:rect l="l" t="t" r="r" b="b"/>
                <a:pathLst>
                  <a:path w="4420895" h="5750608">
                    <a:moveTo>
                      <a:pt x="0" y="0"/>
                    </a:moveTo>
                    <a:lnTo>
                      <a:pt x="4420895" y="0"/>
                    </a:lnTo>
                    <a:lnTo>
                      <a:pt x="4420895" y="5750608"/>
                    </a:lnTo>
                    <a:lnTo>
                      <a:pt x="0" y="5750608"/>
                    </a:lnTo>
                    <a:lnTo>
                      <a:pt x="0" y="0"/>
                    </a:lnTo>
                    <a:close/>
                  </a:path>
                </a:pathLst>
              </a:custGeom>
              <a:blipFill>
                <a:blip r:embed="rId3"/>
                <a:stretch>
                  <a:fillRect l="-21153" r="-106742"/>
                </a:stretch>
              </a:blipFill>
            </p:spPr>
          </p:sp>
          <p:sp>
            <p:nvSpPr>
              <p:cNvPr id="8" name="TextBox 7">
                <a:extLst>
                  <a:ext uri="{FF2B5EF4-FFF2-40B4-BE49-F238E27FC236}">
                    <a16:creationId xmlns:a16="http://schemas.microsoft.com/office/drawing/2014/main" id="{7D23B528-82F7-F088-9517-9B8FF43F816B}"/>
                  </a:ext>
                </a:extLst>
              </p:cNvPr>
              <p:cNvSpPr txBox="1"/>
              <p:nvPr/>
            </p:nvSpPr>
            <p:spPr>
              <a:xfrm>
                <a:off x="280089" y="9175650"/>
                <a:ext cx="6248400" cy="759182"/>
              </a:xfrm>
              <a:prstGeom prst="rect">
                <a:avLst/>
              </a:prstGeom>
              <a:noFill/>
            </p:spPr>
            <p:txBody>
              <a:bodyPr wrap="square">
                <a:spAutoFit/>
              </a:bodyPr>
              <a:lstStyle/>
              <a:p>
                <a:pPr algn="ctr">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áo</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mới</a:t>
                </a:r>
                <a:endParaRPr lang="en-US" sz="4400" dirty="0">
                  <a:solidFill>
                    <a:srgbClr val="0D113E"/>
                  </a:solidFill>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B0213090-EF7C-2992-ADB5-89C407C501C8}"/>
                </a:ext>
              </a:extLst>
            </p:cNvPr>
            <p:cNvSpPr txBox="1"/>
            <p:nvPr/>
          </p:nvSpPr>
          <p:spPr>
            <a:xfrm>
              <a:off x="3690552" y="3798152"/>
              <a:ext cx="4767649" cy="2800767"/>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áo</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0ACB6E7E-A7D9-CF3B-3BCC-2DF5DA03CCB4}"/>
              </a:ext>
            </a:extLst>
          </p:cNvPr>
          <p:cNvSpPr txBox="1"/>
          <p:nvPr/>
        </p:nvSpPr>
        <p:spPr>
          <a:xfrm>
            <a:off x="2971800" y="2201423"/>
            <a:ext cx="32766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50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ACB6E7E-A7D9-CF3B-3BCC-2DF5DA03CCB4}"/>
              </a:ext>
            </a:extLst>
          </p:cNvPr>
          <p:cNvSpPr txBox="1"/>
          <p:nvPr/>
        </p:nvSpPr>
        <p:spPr>
          <a:xfrm>
            <a:off x="2971800" y="2201423"/>
            <a:ext cx="32766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1D8DB45B-BD3F-6C42-CFB9-7211C0BBF4A6}"/>
              </a:ext>
            </a:extLst>
          </p:cNvPr>
          <p:cNvGrpSpPr/>
          <p:nvPr/>
        </p:nvGrpSpPr>
        <p:grpSpPr>
          <a:xfrm>
            <a:off x="533400" y="3390900"/>
            <a:ext cx="4974771" cy="6096000"/>
            <a:chOff x="533400" y="3390900"/>
            <a:chExt cx="4974771" cy="6096000"/>
          </a:xfrm>
        </p:grpSpPr>
        <p:sp>
          <p:nvSpPr>
            <p:cNvPr id="13" name="Freeform 3">
              <a:extLst>
                <a:ext uri="{FF2B5EF4-FFF2-40B4-BE49-F238E27FC236}">
                  <a16:creationId xmlns:a16="http://schemas.microsoft.com/office/drawing/2014/main" id="{339ABF67-0DFC-AF4E-FCAD-3C039560537D}"/>
                </a:ext>
              </a:extLst>
            </p:cNvPr>
            <p:cNvSpPr/>
            <p:nvPr/>
          </p:nvSpPr>
          <p:spPr>
            <a:xfrm>
              <a:off x="685800" y="3390900"/>
              <a:ext cx="4822371" cy="6096000"/>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20000"/>
                <a:lumOff val="80000"/>
              </a:schemeClr>
            </a:solidFill>
          </p:spPr>
          <p:txBody>
            <a:bodyPr/>
            <a:lstStyle/>
            <a:p>
              <a:endParaRPr lang="en-US" dirty="0"/>
            </a:p>
          </p:txBody>
        </p:sp>
        <p:sp>
          <p:nvSpPr>
            <p:cNvPr id="20" name="TextBox 19">
              <a:extLst>
                <a:ext uri="{FF2B5EF4-FFF2-40B4-BE49-F238E27FC236}">
                  <a16:creationId xmlns:a16="http://schemas.microsoft.com/office/drawing/2014/main" id="{A0D6DFFE-FB0F-69F9-35A0-B80AB7A7E5B9}"/>
                </a:ext>
              </a:extLst>
            </p:cNvPr>
            <p:cNvSpPr txBox="1"/>
            <p:nvPr/>
          </p:nvSpPr>
          <p:spPr>
            <a:xfrm>
              <a:off x="533400" y="3848100"/>
              <a:ext cx="4905634" cy="5119350"/>
            </a:xfrm>
            <a:prstGeom prst="rect">
              <a:avLst/>
            </a:prstGeom>
            <a:noFill/>
          </p:spPr>
          <p:txBody>
            <a:bodyPr wrap="square">
              <a:spAutoFit/>
            </a:bodyPr>
            <a:lstStyle/>
            <a:p>
              <a:pPr marL="377826" lvl="1" algn="just">
                <a:lnSpc>
                  <a:spcPts val="4900"/>
                </a:lnSpc>
              </a:pP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endParaRPr lang="en-US" sz="4400" dirty="0">
                <a:solidFill>
                  <a:srgbClr val="00000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8634C34-C20B-523A-8C14-BB5A174DAFAD}"/>
              </a:ext>
            </a:extLst>
          </p:cNvPr>
          <p:cNvGrpSpPr/>
          <p:nvPr/>
        </p:nvGrpSpPr>
        <p:grpSpPr>
          <a:xfrm>
            <a:off x="6477000" y="3390900"/>
            <a:ext cx="4822371" cy="6096000"/>
            <a:chOff x="6477000" y="3390900"/>
            <a:chExt cx="4822371" cy="6096000"/>
          </a:xfrm>
        </p:grpSpPr>
        <p:sp>
          <p:nvSpPr>
            <p:cNvPr id="21" name="Freeform 3">
              <a:extLst>
                <a:ext uri="{FF2B5EF4-FFF2-40B4-BE49-F238E27FC236}">
                  <a16:creationId xmlns:a16="http://schemas.microsoft.com/office/drawing/2014/main" id="{8F6CB7C3-31CF-8979-B99E-2FEC2564BCF9}"/>
                </a:ext>
              </a:extLst>
            </p:cNvPr>
            <p:cNvSpPr/>
            <p:nvPr/>
          </p:nvSpPr>
          <p:spPr>
            <a:xfrm>
              <a:off x="6477000" y="3390900"/>
              <a:ext cx="4822371" cy="6096000"/>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20000"/>
                <a:lumOff val="80000"/>
              </a:schemeClr>
            </a:solidFill>
          </p:spPr>
          <p:txBody>
            <a:bodyPr/>
            <a:lstStyle/>
            <a:p>
              <a:endParaRPr lang="en-US" dirty="0"/>
            </a:p>
          </p:txBody>
        </p:sp>
        <p:sp>
          <p:nvSpPr>
            <p:cNvPr id="22" name="TextBox 21">
              <a:extLst>
                <a:ext uri="{FF2B5EF4-FFF2-40B4-BE49-F238E27FC236}">
                  <a16:creationId xmlns:a16="http://schemas.microsoft.com/office/drawing/2014/main" id="{04D903C3-37DE-805B-CC1B-5559F5BDEAFF}"/>
                </a:ext>
              </a:extLst>
            </p:cNvPr>
            <p:cNvSpPr txBox="1"/>
            <p:nvPr/>
          </p:nvSpPr>
          <p:spPr>
            <a:xfrm>
              <a:off x="6477000" y="3848100"/>
              <a:ext cx="4572000" cy="5324535"/>
            </a:xfrm>
            <a:prstGeom prst="rect">
              <a:avLst/>
            </a:prstGeom>
            <a:noFill/>
          </p:spPr>
          <p:txBody>
            <a:bodyPr wrap="square">
              <a:spAutoFit/>
            </a:bodyPr>
            <a:lstStyle/>
            <a:p>
              <a:pPr marL="394260" lvl="1" algn="just">
                <a:lnSpc>
                  <a:spcPts val="5113"/>
                </a:lnSpc>
              </a:pPr>
              <a:r>
                <a:rPr lang="vi-VN" sz="4400" u="none" strike="noStrike" dirty="0">
                  <a:solidFill>
                    <a:srgbClr val="000000"/>
                  </a:solidFill>
                  <a:effectLst/>
                  <a:latin typeface="+mj-lt"/>
                  <a:ea typeface="Roboto Condensed" panose="02000000000000000000" pitchFamily="2" charset="0"/>
                  <a:cs typeface="Roboto Condensed" panose="02000000000000000000" pitchFamily="2" charset="0"/>
                </a:rPr>
                <a:t>“dư” thông tin làm cho đối thoại trở nên đặc biệt bởi mục đích phát ngôn không chỉ hỏi và trả lời mà còn khoe khoang bản thân.</a:t>
              </a:r>
              <a:endParaRPr lang="en-US" sz="4400" dirty="0">
                <a:solidFill>
                  <a:srgbClr val="000000"/>
                </a:solidFill>
                <a:latin typeface="+mj-lt"/>
                <a:ea typeface="Roboto Condensed" panose="02000000000000000000" pitchFamily="2" charset="0"/>
                <a:cs typeface="Roboto Condensed" panose="02000000000000000000" pitchFamily="2" charset="0"/>
              </a:endParaRPr>
            </a:p>
          </p:txBody>
        </p:sp>
      </p:grpSp>
      <p:sp>
        <p:nvSpPr>
          <p:cNvPr id="26" name="TextBox 18">
            <a:extLst>
              <a:ext uri="{FF2B5EF4-FFF2-40B4-BE49-F238E27FC236}">
                <a16:creationId xmlns:a16="http://schemas.microsoft.com/office/drawing/2014/main" id="{9B43A303-DD37-4939-32AB-EAFC355AFCD2}"/>
              </a:ext>
            </a:extLst>
          </p:cNvPr>
          <p:cNvSpPr txBox="1"/>
          <p:nvPr/>
        </p:nvSpPr>
        <p:spPr>
          <a:xfrm>
            <a:off x="12017829" y="4762500"/>
            <a:ext cx="5584371" cy="2203295"/>
          </a:xfrm>
          <a:prstGeom prst="rect">
            <a:avLst/>
          </a:prstGeom>
        </p:spPr>
        <p:txBody>
          <a:bodyPr wrap="square" lIns="0" tIns="0" rIns="0" bIns="0" rtlCol="0" anchor="t">
            <a:spAutoFit/>
          </a:bodyPr>
          <a:lstStyle/>
          <a:p>
            <a:pPr algn="just">
              <a:lnSpc>
                <a:spcPts val="5880"/>
              </a:lnSpc>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thường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gây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cười</a:t>
            </a:r>
            <a:r>
              <a:rPr lang="en-US" sz="4400" b="1" dirty="0">
                <a:solidFill>
                  <a:srgbClr val="000000"/>
                </a:solidFill>
                <a:latin typeface="Times New Roman" panose="02020603050405020304" pitchFamily="18" charset="0"/>
                <a:cs typeface="Times New Roman" panose="02020603050405020304" pitchFamily="18" charset="0"/>
              </a:rPr>
              <a:t>.</a:t>
            </a:r>
          </a:p>
        </p:txBody>
      </p:sp>
      <p:sp>
        <p:nvSpPr>
          <p:cNvPr id="2" name="Freeform 6">
            <a:extLst>
              <a:ext uri="{FF2B5EF4-FFF2-40B4-BE49-F238E27FC236}">
                <a16:creationId xmlns:a16="http://schemas.microsoft.com/office/drawing/2014/main" id="{B3DE9B6E-D932-D885-8570-DDF6DFF40420}"/>
              </a:ext>
            </a:extLst>
          </p:cNvPr>
          <p:cNvSpPr/>
          <p:nvPr/>
        </p:nvSpPr>
        <p:spPr>
          <a:xfrm>
            <a:off x="14854420" y="-33918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1112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ACB6E7E-A7D9-CF3B-3BCC-2DF5DA03CCB4}"/>
              </a:ext>
            </a:extLst>
          </p:cNvPr>
          <p:cNvSpPr txBox="1"/>
          <p:nvPr/>
        </p:nvSpPr>
        <p:spPr>
          <a:xfrm>
            <a:off x="2971800" y="2201423"/>
            <a:ext cx="5715000" cy="759182"/>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chỉ</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Freeform 9">
            <a:extLst>
              <a:ext uri="{FF2B5EF4-FFF2-40B4-BE49-F238E27FC236}">
                <a16:creationId xmlns:a16="http://schemas.microsoft.com/office/drawing/2014/main" id="{9D7CD06D-BE95-B767-A15D-F367F27A63CE}"/>
              </a:ext>
            </a:extLst>
          </p:cNvPr>
          <p:cNvSpPr/>
          <p:nvPr/>
        </p:nvSpPr>
        <p:spPr>
          <a:xfrm>
            <a:off x="1143000" y="3248798"/>
            <a:ext cx="9144000" cy="4419599"/>
          </a:xfrm>
          <a:custGeom>
            <a:avLst/>
            <a:gdLst/>
            <a:ahLst/>
            <a:cxnLst/>
            <a:rect l="l" t="t" r="r" b="b"/>
            <a:pathLst>
              <a:path w="1936476" h="1374718">
                <a:moveTo>
                  <a:pt x="53701" y="0"/>
                </a:moveTo>
                <a:lnTo>
                  <a:pt x="1882775" y="0"/>
                </a:lnTo>
                <a:cubicBezTo>
                  <a:pt x="1912433" y="0"/>
                  <a:pt x="1936476" y="24043"/>
                  <a:pt x="1936476" y="53701"/>
                </a:cubicBezTo>
                <a:lnTo>
                  <a:pt x="1936476" y="1321017"/>
                </a:lnTo>
                <a:cubicBezTo>
                  <a:pt x="1936476" y="1335259"/>
                  <a:pt x="1930818" y="1348918"/>
                  <a:pt x="1920747" y="1358989"/>
                </a:cubicBezTo>
                <a:cubicBezTo>
                  <a:pt x="1910676" y="1369060"/>
                  <a:pt x="1897017" y="1374718"/>
                  <a:pt x="1882775" y="1374718"/>
                </a:cubicBezTo>
                <a:lnTo>
                  <a:pt x="53701" y="1374718"/>
                </a:lnTo>
                <a:cubicBezTo>
                  <a:pt x="24043" y="1374718"/>
                  <a:pt x="0" y="1350675"/>
                  <a:pt x="0" y="1321017"/>
                </a:cubicBezTo>
                <a:lnTo>
                  <a:pt x="0" y="53701"/>
                </a:lnTo>
                <a:cubicBezTo>
                  <a:pt x="0" y="39458"/>
                  <a:pt x="5658" y="25799"/>
                  <a:pt x="15729" y="15729"/>
                </a:cubicBezTo>
                <a:cubicBezTo>
                  <a:pt x="25799" y="5658"/>
                  <a:pt x="39458" y="0"/>
                  <a:pt x="53701" y="0"/>
                </a:cubicBezTo>
                <a:close/>
              </a:path>
            </a:pathLst>
          </a:custGeom>
          <a:solidFill>
            <a:schemeClr val="accent6">
              <a:lumMod val="20000"/>
              <a:lumOff val="80000"/>
            </a:schemeClr>
          </a:solidFill>
        </p:spPr>
        <p:txBody>
          <a:bodyPr/>
          <a:lstStyle/>
          <a:p>
            <a:endParaRPr lang="en-GB"/>
          </a:p>
        </p:txBody>
      </p:sp>
      <p:sp>
        <p:nvSpPr>
          <p:cNvPr id="7" name="TextBox 14">
            <a:extLst>
              <a:ext uri="{FF2B5EF4-FFF2-40B4-BE49-F238E27FC236}">
                <a16:creationId xmlns:a16="http://schemas.microsoft.com/office/drawing/2014/main" id="{B09D0956-1526-242D-E4F4-34ED950EE01F}"/>
              </a:ext>
            </a:extLst>
          </p:cNvPr>
          <p:cNvSpPr txBox="1"/>
          <p:nvPr/>
        </p:nvSpPr>
        <p:spPr>
          <a:xfrm>
            <a:off x="1183534" y="3539068"/>
            <a:ext cx="8798665" cy="4777783"/>
          </a:xfrm>
          <a:prstGeom prst="rect">
            <a:avLst/>
          </a:prstGeom>
        </p:spPr>
        <p:txBody>
          <a:bodyPr wrap="square" lIns="0" tIns="0" rIns="0" bIns="0" rtlCol="0" anchor="t">
            <a:spAutoFit/>
          </a:bodyPr>
          <a:lstStyle/>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ai qua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khen</a:t>
            </a:r>
            <a:r>
              <a:rPr lang="en-US" sz="4400" dirty="0">
                <a:solidFill>
                  <a:srgbClr val="000000"/>
                </a:solidFill>
                <a:latin typeface="Times New Roman" panose="02020603050405020304" pitchFamily="18" charset="0"/>
                <a:cs typeface="Times New Roman" panose="02020603050405020304" pitchFamily="18" charset="0"/>
              </a:rPr>
              <a:t>.</a:t>
            </a:r>
          </a:p>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chiều</a:t>
            </a:r>
            <a:r>
              <a:rPr lang="en-US" sz="4400" dirty="0">
                <a:solidFill>
                  <a:srgbClr val="000000"/>
                </a:solidFill>
                <a:latin typeface="Times New Roman" panose="02020603050405020304" pitchFamily="18" charset="0"/>
                <a:cs typeface="Times New Roman" panose="02020603050405020304" pitchFamily="18" charset="0"/>
              </a:rPr>
              <a:t>.</a:t>
            </a:r>
          </a:p>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cưới</a:t>
            </a:r>
            <a:r>
              <a:rPr lang="en-US" sz="4400" dirty="0">
                <a:solidFill>
                  <a:srgbClr val="000000"/>
                </a:solidFill>
                <a:latin typeface="Times New Roman" panose="02020603050405020304" pitchFamily="18" charset="0"/>
                <a:cs typeface="Times New Roman" panose="02020603050405020304" pitchFamily="18" charset="0"/>
              </a:rPr>
              <a:t>”</a:t>
            </a:r>
          </a:p>
          <a:p>
            <a:pPr algn="just">
              <a:lnSpc>
                <a:spcPts val="6299"/>
              </a:lnSpc>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8">
            <a:extLst>
              <a:ext uri="{FF2B5EF4-FFF2-40B4-BE49-F238E27FC236}">
                <a16:creationId xmlns:a16="http://schemas.microsoft.com/office/drawing/2014/main" id="{2C17691A-DE7F-76AF-DCC8-B40783B3630E}"/>
              </a:ext>
            </a:extLst>
          </p:cNvPr>
          <p:cNvSpPr txBox="1"/>
          <p:nvPr/>
        </p:nvSpPr>
        <p:spPr>
          <a:xfrm>
            <a:off x="1295400" y="7814657"/>
            <a:ext cx="8991600" cy="1546129"/>
          </a:xfrm>
          <a:prstGeom prst="rect">
            <a:avLst/>
          </a:prstGeom>
        </p:spPr>
        <p:txBody>
          <a:bodyPr wrap="square" lIns="0" tIns="0" rIns="0" bIns="0" rtlCol="0" anchor="t">
            <a:spAutoFit/>
          </a:bodyPr>
          <a:lstStyle/>
          <a:p>
            <a:pPr algn="just">
              <a:lnSpc>
                <a:spcPts val="6299"/>
              </a:lnSpc>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a:t>
            </a:r>
            <a:r>
              <a:rPr lang="en-US" sz="4400" b="1" dirty="0" err="1">
                <a:solidFill>
                  <a:srgbClr val="000000"/>
                </a:solidFill>
                <a:latin typeface="Times New Roman" panose="02020603050405020304" pitchFamily="18" charset="0"/>
                <a:cs typeface="Times New Roman" panose="02020603050405020304" pitchFamily="18" charset="0"/>
              </a:rPr>
              <a:t>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lộ</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tính</a:t>
            </a:r>
            <a:r>
              <a:rPr lang="en-US" sz="4400" b="1" dirty="0">
                <a:solidFill>
                  <a:srgbClr val="000000"/>
                </a:solidFill>
                <a:latin typeface="Times New Roman" panose="02020603050405020304" pitchFamily="18" charset="0"/>
                <a:cs typeface="Times New Roman" panose="02020603050405020304" pitchFamily="18" charset="0"/>
              </a:rPr>
              <a:t> hay </a:t>
            </a:r>
            <a:r>
              <a:rPr lang="en-US" sz="4400" b="1" dirty="0" err="1">
                <a:solidFill>
                  <a:srgbClr val="000000"/>
                </a:solidFill>
                <a:latin typeface="Times New Roman" panose="02020603050405020304" pitchFamily="18" charset="0"/>
                <a:cs typeface="Times New Roman" panose="02020603050405020304" pitchFamily="18" charset="0"/>
              </a:rPr>
              <a:t>khoe</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khoang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p>
        </p:txBody>
      </p:sp>
      <p:sp>
        <p:nvSpPr>
          <p:cNvPr id="14" name="Freeform 4">
            <a:extLst>
              <a:ext uri="{FF2B5EF4-FFF2-40B4-BE49-F238E27FC236}">
                <a16:creationId xmlns:a16="http://schemas.microsoft.com/office/drawing/2014/main" id="{F4DA581A-14F8-84FC-8E92-1D436674F713}"/>
              </a:ext>
            </a:extLst>
          </p:cNvPr>
          <p:cNvSpPr/>
          <p:nvPr/>
        </p:nvSpPr>
        <p:spPr>
          <a:xfrm>
            <a:off x="9144000" y="4688724"/>
            <a:ext cx="10075065" cy="5750608"/>
          </a:xfrm>
          <a:custGeom>
            <a:avLst/>
            <a:gdLst/>
            <a:ahLst/>
            <a:cxnLst/>
            <a:rect l="l" t="t" r="r" b="b"/>
            <a:pathLst>
              <a:path w="10075065" h="5750608">
                <a:moveTo>
                  <a:pt x="0" y="0"/>
                </a:moveTo>
                <a:lnTo>
                  <a:pt x="10075065" y="0"/>
                </a:lnTo>
                <a:lnTo>
                  <a:pt x="10075065" y="5750608"/>
                </a:lnTo>
                <a:lnTo>
                  <a:pt x="0" y="5750608"/>
                </a:lnTo>
                <a:lnTo>
                  <a:pt x="0" y="0"/>
                </a:lnTo>
                <a:close/>
              </a:path>
            </a:pathLst>
          </a:custGeom>
          <a:blipFill>
            <a:blip r:embed="rId3"/>
            <a:stretch>
              <a:fillRect/>
            </a:stretch>
          </a:blipFill>
        </p:spPr>
      </p:sp>
    </p:spTree>
    <p:extLst>
      <p:ext uri="{BB962C8B-B14F-4D97-AF65-F5344CB8AC3E}">
        <p14:creationId xmlns:p14="http://schemas.microsoft.com/office/powerpoint/2010/main" val="17483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“Treo </a:t>
            </a:r>
            <a:r>
              <a:rPr lang="en-US" sz="4400" dirty="0" err="1">
                <a:solidFill>
                  <a:srgbClr val="FF0000"/>
                </a:solidFill>
                <a:latin typeface="Times New Roman" panose="02020603050405020304" pitchFamily="18" charset="0"/>
                <a:cs typeface="Times New Roman" panose="02020603050405020304" pitchFamily="18" charset="0"/>
              </a:rPr>
              <a:t>biển</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D2B6D542-EB3E-0558-B9AE-3E186293B5B2}"/>
              </a:ext>
            </a:extLst>
          </p:cNvPr>
          <p:cNvGrpSpPr/>
          <p:nvPr/>
        </p:nvGrpSpPr>
        <p:grpSpPr>
          <a:xfrm>
            <a:off x="8102744" y="578724"/>
            <a:ext cx="10701206" cy="10702350"/>
            <a:chOff x="8102744" y="578724"/>
            <a:chExt cx="10701206" cy="10702350"/>
          </a:xfrm>
        </p:grpSpPr>
        <p:sp>
          <p:nvSpPr>
            <p:cNvPr id="14" name="Freeform 4">
              <a:extLst>
                <a:ext uri="{FF2B5EF4-FFF2-40B4-BE49-F238E27FC236}">
                  <a16:creationId xmlns:a16="http://schemas.microsoft.com/office/drawing/2014/main" id="{D05442E4-B973-A788-4BEA-05641DDDBBEB}"/>
                </a:ext>
              </a:extLst>
            </p:cNvPr>
            <p:cNvSpPr/>
            <p:nvPr/>
          </p:nvSpPr>
          <p:spPr>
            <a:xfrm>
              <a:off x="11201400" y="3086100"/>
              <a:ext cx="6326693" cy="3571015"/>
            </a:xfrm>
            <a:custGeom>
              <a:avLst/>
              <a:gdLst/>
              <a:ahLst/>
              <a:cxnLst/>
              <a:rect l="l" t="t" r="r" b="b"/>
              <a:pathLst>
                <a:path w="4672955" h="2276118">
                  <a:moveTo>
                    <a:pt x="0" y="0"/>
                  </a:moveTo>
                  <a:lnTo>
                    <a:pt x="4672955" y="0"/>
                  </a:lnTo>
                  <a:lnTo>
                    <a:pt x="4672955" y="2276118"/>
                  </a:lnTo>
                  <a:lnTo>
                    <a:pt x="0" y="2276118"/>
                  </a:lnTo>
                  <a:lnTo>
                    <a:pt x="0" y="0"/>
                  </a:lnTo>
                  <a:close/>
                </a:path>
              </a:pathLst>
            </a:custGeom>
            <a:blipFill>
              <a:blip r:embed="rId3"/>
              <a:stretch>
                <a:fillRect/>
              </a:stretch>
            </a:blipFill>
          </p:spPr>
        </p:sp>
        <p:sp>
          <p:nvSpPr>
            <p:cNvPr id="13" name="Freeform 3">
              <a:extLst>
                <a:ext uri="{FF2B5EF4-FFF2-40B4-BE49-F238E27FC236}">
                  <a16:creationId xmlns:a16="http://schemas.microsoft.com/office/drawing/2014/main" id="{547EA9E1-2B32-77B1-2DDE-C7911A7EF92E}"/>
                </a:ext>
              </a:extLst>
            </p:cNvPr>
            <p:cNvSpPr/>
            <p:nvPr/>
          </p:nvSpPr>
          <p:spPr>
            <a:xfrm>
              <a:off x="8102744" y="7886700"/>
              <a:ext cx="5439151" cy="3394374"/>
            </a:xfrm>
            <a:custGeom>
              <a:avLst/>
              <a:gdLst/>
              <a:ahLst/>
              <a:cxnLst/>
              <a:rect l="l" t="t" r="r" b="b"/>
              <a:pathLst>
                <a:path w="8986014" h="4796285">
                  <a:moveTo>
                    <a:pt x="0" y="0"/>
                  </a:moveTo>
                  <a:lnTo>
                    <a:pt x="8986013" y="0"/>
                  </a:lnTo>
                  <a:lnTo>
                    <a:pt x="8986013" y="4796285"/>
                  </a:lnTo>
                  <a:lnTo>
                    <a:pt x="0" y="4796285"/>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602F353D-2584-C26D-8B42-D71E2F1EE295}"/>
                </a:ext>
              </a:extLst>
            </p:cNvPr>
            <p:cNvSpPr/>
            <p:nvPr/>
          </p:nvSpPr>
          <p:spPr>
            <a:xfrm>
              <a:off x="12954000" y="5922447"/>
              <a:ext cx="5309286" cy="4532519"/>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5"/>
              <a:stretch>
                <a:fillRect/>
              </a:stretch>
            </a:blipFill>
          </p:spPr>
        </p:sp>
        <p:sp>
          <p:nvSpPr>
            <p:cNvPr id="8" name="Freeform 2">
              <a:extLst>
                <a:ext uri="{FF2B5EF4-FFF2-40B4-BE49-F238E27FC236}">
                  <a16:creationId xmlns:a16="http://schemas.microsoft.com/office/drawing/2014/main" id="{1D7CBD8C-6EB1-3D4A-B469-B1E0831D8962}"/>
                </a:ext>
              </a:extLst>
            </p:cNvPr>
            <p:cNvSpPr/>
            <p:nvPr/>
          </p:nvSpPr>
          <p:spPr>
            <a:xfrm>
              <a:off x="9410780" y="578724"/>
              <a:ext cx="9393170" cy="2604244"/>
            </a:xfrm>
            <a:custGeom>
              <a:avLst/>
              <a:gdLst/>
              <a:ahLst/>
              <a:cxnLst/>
              <a:rect l="l" t="t" r="r" b="b"/>
              <a:pathLst>
                <a:path w="5165443" h="2604244">
                  <a:moveTo>
                    <a:pt x="0" y="0"/>
                  </a:moveTo>
                  <a:lnTo>
                    <a:pt x="5165443" y="0"/>
                  </a:lnTo>
                  <a:lnTo>
                    <a:pt x="5165443" y="2604245"/>
                  </a:lnTo>
                  <a:lnTo>
                    <a:pt x="0" y="2604245"/>
                  </a:lnTo>
                  <a:lnTo>
                    <a:pt x="0" y="0"/>
                  </a:lnTo>
                  <a:close/>
                </a:path>
              </a:pathLst>
            </a:custGeom>
            <a:blipFill>
              <a:blip r:embed="rId6">
                <a:extLst>
                  <a:ext uri="{BEBA8EAE-BF5A-486C-A8C5-ECC9F3942E4B}">
                    <a14:imgProps xmlns:a14="http://schemas.microsoft.com/office/drawing/2010/main">
                      <a14:imgLayer r:embed="rId7">
                        <a14:imgEffect>
                          <a14:backgroundRemoval t="6770" b="95358" l="2344" r="98926">
                            <a14:foregroundMark x1="10254" y1="49903" x2="3202" y2="57642"/>
                            <a14:foregroundMark x1="3027" y1="57834" x2="3441" y2="61682"/>
                            <a14:foregroundMark x1="6348" y1="95551" x2="47266" y2="76015"/>
                            <a14:foregroundMark x1="94043" y1="28627" x2="93555" y2="75629"/>
                            <a14:foregroundMark x1="92383" y1="12959" x2="78613" y2="7157"/>
                            <a14:foregroundMark x1="78613" y1="7157" x2="78418" y2="6770"/>
                            <a14:foregroundMark x1="95995" y1="24502" x2="94336" y2="28627"/>
                            <a14:foregroundMark x1="3613" y1="81238" x2="2344" y2="62282"/>
                            <a14:backgroundMark x1="1758" y1="47969" x2="0" y2="55706"/>
                            <a14:backgroundMark x1="1563" y1="61315" x2="684" y2="78917"/>
                            <a14:backgroundMark x1="1172" y1="79884" x2="3809" y2="85493"/>
                            <a14:backgroundMark x1="2637" y1="93037" x2="6348" y2="95551"/>
                            <a14:backgroundMark x1="99902" y1="42360" x2="99316" y2="23791"/>
                            <a14:backgroundMark x1="99316" y1="8124" x2="99316" y2="26692"/>
                          </a14:backgroundRemoval>
                        </a14:imgEffect>
                      </a14:imgLayer>
                    </a14:imgProps>
                  </a:ext>
                </a:extLst>
              </a:blip>
              <a:stretch>
                <a:fillRect/>
              </a:stretch>
            </a:blipFill>
          </p:spPr>
        </p:sp>
      </p:grpSp>
      <p:sp>
        <p:nvSpPr>
          <p:cNvPr id="10" name="TextBox 9">
            <a:extLst>
              <a:ext uri="{FF2B5EF4-FFF2-40B4-BE49-F238E27FC236}">
                <a16:creationId xmlns:a16="http://schemas.microsoft.com/office/drawing/2014/main" id="{528A9038-FB69-5EEB-ED2E-675D8F72F16F}"/>
              </a:ext>
            </a:extLst>
          </p:cNvPr>
          <p:cNvSpPr txBox="1"/>
          <p:nvPr/>
        </p:nvSpPr>
        <p:spPr>
          <a:xfrm>
            <a:off x="1032344" y="2668871"/>
            <a:ext cx="8568856" cy="5427127"/>
          </a:xfrm>
          <a:prstGeom prst="rect">
            <a:avLst/>
          </a:prstGeom>
          <a:noFill/>
        </p:spPr>
        <p:txBody>
          <a:bodyPr wrap="square">
            <a:spAutoFit/>
          </a:bodyPr>
          <a:lstStyle/>
          <a:p>
            <a:pPr algn="just">
              <a:lnSpc>
                <a:spcPts val="5215"/>
              </a:lnSpc>
              <a:defRPr/>
            </a:pP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chê</a:t>
            </a:r>
            <a:r>
              <a:rPr lang="en-US" sz="4400" dirty="0">
                <a:latin typeface="Times New Roman" panose="02020603050405020304" pitchFamily="18" charset="0"/>
                <a:cs typeface="Times New Roman" panose="02020603050405020304" pitchFamily="18" charset="0"/>
              </a:rPr>
              <a:t>.</a:t>
            </a:r>
          </a:p>
          <a:p>
            <a:pPr algn="just">
              <a:lnSpc>
                <a:spcPts val="5215"/>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a:t>
            </a:r>
          </a:p>
          <a:p>
            <a:pPr algn="just">
              <a:lnSpc>
                <a:spcPts val="5215"/>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6EA798B-31FB-523A-FD5F-1057DAC44B9E}"/>
              </a:ext>
            </a:extLst>
          </p:cNvPr>
          <p:cNvSpPr txBox="1"/>
          <p:nvPr/>
        </p:nvSpPr>
        <p:spPr>
          <a:xfrm>
            <a:off x="1032344" y="8282245"/>
            <a:ext cx="6892456" cy="1426031"/>
          </a:xfrm>
          <a:prstGeom prst="rect">
            <a:avLst/>
          </a:prstGeom>
          <a:noFill/>
        </p:spPr>
        <p:txBody>
          <a:bodyPr wrap="square">
            <a:spAutoFit/>
          </a:bodyPr>
          <a:lstStyle/>
          <a:p>
            <a:pPr algn="just">
              <a:lnSpc>
                <a:spcPts val="5215"/>
              </a:lnSpc>
              <a:defRPr/>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32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30A51-7AD8-1CB0-9BBF-7319300F0687}"/>
              </a:ext>
            </a:extLst>
          </p:cNvPr>
          <p:cNvSpPr txBox="1"/>
          <p:nvPr/>
        </p:nvSpPr>
        <p:spPr>
          <a:xfrm>
            <a:off x="381000" y="419101"/>
            <a:ext cx="81534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đôi</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“Treo </a:t>
            </a:r>
            <a:r>
              <a:rPr lang="en-US" sz="4400" b="1" dirty="0" err="1">
                <a:latin typeface="Times New Roman" panose="02020603050405020304" pitchFamily="18" charset="0"/>
                <a:cs typeface="Times New Roman" panose="02020603050405020304" pitchFamily="18" charset="0"/>
              </a:rPr>
              <a:t>biển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huống</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bị</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chê</a:t>
            </a:r>
            <a:r>
              <a:rPr lang="en-US" sz="4400" b="1" i="1" dirty="0">
                <a:latin typeface="Times New Roman" panose="02020603050405020304" pitchFamily="18" charset="0"/>
                <a:cs typeface="Times New Roman" panose="02020603050405020304" pitchFamily="18" charset="0"/>
              </a:rPr>
              <a:t> – </a:t>
            </a:r>
            <a:r>
              <a:rPr lang="en-US" sz="4400" b="1" i="1" dirty="0" err="1">
                <a:latin typeface="Times New Roman" panose="02020603050405020304" pitchFamily="18" charset="0"/>
                <a:cs typeface="Times New Roman" panose="02020603050405020304" pitchFamily="18" charset="0"/>
              </a:rPr>
              <a:t>gỡ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biển</a:t>
            </a:r>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00AB9C-3AF5-11E9-0E9D-EF72052FE3E8}"/>
              </a:ext>
            </a:extLst>
          </p:cNvPr>
          <p:cNvSpPr txBox="1"/>
          <p:nvPr/>
        </p:nvSpPr>
        <p:spPr>
          <a:xfrm>
            <a:off x="405714" y="3404562"/>
            <a:ext cx="812868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Cho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p>
        </p:txBody>
      </p:sp>
      <p:sp>
        <p:nvSpPr>
          <p:cNvPr id="4" name="Freeform 3">
            <a:extLst>
              <a:ext uri="{FF2B5EF4-FFF2-40B4-BE49-F238E27FC236}">
                <a16:creationId xmlns:a16="http://schemas.microsoft.com/office/drawing/2014/main" id="{9BB27003-B884-401E-5A36-892117EE8BD6}"/>
              </a:ext>
            </a:extLst>
          </p:cNvPr>
          <p:cNvSpPr/>
          <p:nvPr/>
        </p:nvSpPr>
        <p:spPr>
          <a:xfrm>
            <a:off x="8763000" y="1035947"/>
            <a:ext cx="9296400" cy="8215105"/>
          </a:xfrm>
          <a:custGeom>
            <a:avLst/>
            <a:gdLst>
              <a:gd name="connsiteX0" fmla="*/ 0 w 9296400"/>
              <a:gd name="connsiteY0" fmla="*/ 0 h 8215105"/>
              <a:gd name="connsiteX1" fmla="*/ 571065 w 9296400"/>
              <a:gd name="connsiteY1" fmla="*/ 0 h 8215105"/>
              <a:gd name="connsiteX2" fmla="*/ 1049165 w 9296400"/>
              <a:gd name="connsiteY2" fmla="*/ 0 h 8215105"/>
              <a:gd name="connsiteX3" fmla="*/ 1434302 w 9296400"/>
              <a:gd name="connsiteY3" fmla="*/ 0 h 8215105"/>
              <a:gd name="connsiteX4" fmla="*/ 1912402 w 9296400"/>
              <a:gd name="connsiteY4" fmla="*/ 0 h 8215105"/>
              <a:gd name="connsiteX5" fmla="*/ 2762359 w 9296400"/>
              <a:gd name="connsiteY5" fmla="*/ 0 h 8215105"/>
              <a:gd name="connsiteX6" fmla="*/ 3519351 w 9296400"/>
              <a:gd name="connsiteY6" fmla="*/ 0 h 8215105"/>
              <a:gd name="connsiteX7" fmla="*/ 3997452 w 9296400"/>
              <a:gd name="connsiteY7" fmla="*/ 0 h 8215105"/>
              <a:gd name="connsiteX8" fmla="*/ 4475553 w 9296400"/>
              <a:gd name="connsiteY8" fmla="*/ 0 h 8215105"/>
              <a:gd name="connsiteX9" fmla="*/ 4953653 w 9296400"/>
              <a:gd name="connsiteY9" fmla="*/ 0 h 8215105"/>
              <a:gd name="connsiteX10" fmla="*/ 5524718 w 9296400"/>
              <a:gd name="connsiteY10" fmla="*/ 0 h 8215105"/>
              <a:gd name="connsiteX11" fmla="*/ 6002818 w 9296400"/>
              <a:gd name="connsiteY11" fmla="*/ 0 h 8215105"/>
              <a:gd name="connsiteX12" fmla="*/ 6480919 w 9296400"/>
              <a:gd name="connsiteY12" fmla="*/ 0 h 8215105"/>
              <a:gd name="connsiteX13" fmla="*/ 7051983 w 9296400"/>
              <a:gd name="connsiteY13" fmla="*/ 0 h 8215105"/>
              <a:gd name="connsiteX14" fmla="*/ 7530084 w 9296400"/>
              <a:gd name="connsiteY14" fmla="*/ 0 h 8215105"/>
              <a:gd name="connsiteX15" fmla="*/ 8101149 w 9296400"/>
              <a:gd name="connsiteY15" fmla="*/ 0 h 8215105"/>
              <a:gd name="connsiteX16" fmla="*/ 9296400 w 9296400"/>
              <a:gd name="connsiteY16" fmla="*/ 0 h 8215105"/>
              <a:gd name="connsiteX17" fmla="*/ 9296400 w 9296400"/>
              <a:gd name="connsiteY17" fmla="*/ 766743 h 8215105"/>
              <a:gd name="connsiteX18" fmla="*/ 9296400 w 9296400"/>
              <a:gd name="connsiteY18" fmla="*/ 1204882 h 8215105"/>
              <a:gd name="connsiteX19" fmla="*/ 9296400 w 9296400"/>
              <a:gd name="connsiteY19" fmla="*/ 1889474 h 8215105"/>
              <a:gd name="connsiteX20" fmla="*/ 9296400 w 9296400"/>
              <a:gd name="connsiteY20" fmla="*/ 2738368 h 8215105"/>
              <a:gd name="connsiteX21" fmla="*/ 9296400 w 9296400"/>
              <a:gd name="connsiteY21" fmla="*/ 3340809 h 8215105"/>
              <a:gd name="connsiteX22" fmla="*/ 9296400 w 9296400"/>
              <a:gd name="connsiteY22" fmla="*/ 3861099 h 8215105"/>
              <a:gd name="connsiteX23" fmla="*/ 9296400 w 9296400"/>
              <a:gd name="connsiteY23" fmla="*/ 4627842 h 8215105"/>
              <a:gd name="connsiteX24" fmla="*/ 9296400 w 9296400"/>
              <a:gd name="connsiteY24" fmla="*/ 5148132 h 8215105"/>
              <a:gd name="connsiteX25" fmla="*/ 9296400 w 9296400"/>
              <a:gd name="connsiteY25" fmla="*/ 5586271 h 8215105"/>
              <a:gd name="connsiteX26" fmla="*/ 9296400 w 9296400"/>
              <a:gd name="connsiteY26" fmla="*/ 6188712 h 8215105"/>
              <a:gd name="connsiteX27" fmla="*/ 9296400 w 9296400"/>
              <a:gd name="connsiteY27" fmla="*/ 6873305 h 8215105"/>
              <a:gd name="connsiteX28" fmla="*/ 9296400 w 9296400"/>
              <a:gd name="connsiteY28" fmla="*/ 7393595 h 8215105"/>
              <a:gd name="connsiteX29" fmla="*/ 9296400 w 9296400"/>
              <a:gd name="connsiteY29" fmla="*/ 8215105 h 8215105"/>
              <a:gd name="connsiteX30" fmla="*/ 8818299 w 9296400"/>
              <a:gd name="connsiteY30" fmla="*/ 8215105 h 8215105"/>
              <a:gd name="connsiteX31" fmla="*/ 8433163 w 9296400"/>
              <a:gd name="connsiteY31" fmla="*/ 8215105 h 8215105"/>
              <a:gd name="connsiteX32" fmla="*/ 7583206 w 9296400"/>
              <a:gd name="connsiteY32" fmla="*/ 8215105 h 8215105"/>
              <a:gd name="connsiteX33" fmla="*/ 6919178 w 9296400"/>
              <a:gd name="connsiteY33" fmla="*/ 8215105 h 8215105"/>
              <a:gd name="connsiteX34" fmla="*/ 6162185 w 9296400"/>
              <a:gd name="connsiteY34" fmla="*/ 8215105 h 8215105"/>
              <a:gd name="connsiteX35" fmla="*/ 5312229 w 9296400"/>
              <a:gd name="connsiteY35" fmla="*/ 8215105 h 8215105"/>
              <a:gd name="connsiteX36" fmla="*/ 4927092 w 9296400"/>
              <a:gd name="connsiteY36" fmla="*/ 8215105 h 8215105"/>
              <a:gd name="connsiteX37" fmla="*/ 4448991 w 9296400"/>
              <a:gd name="connsiteY37" fmla="*/ 8215105 h 8215105"/>
              <a:gd name="connsiteX38" fmla="*/ 3784963 w 9296400"/>
              <a:gd name="connsiteY38" fmla="*/ 8215105 h 8215105"/>
              <a:gd name="connsiteX39" fmla="*/ 3027970 w 9296400"/>
              <a:gd name="connsiteY39" fmla="*/ 8215105 h 8215105"/>
              <a:gd name="connsiteX40" fmla="*/ 2363942 w 9296400"/>
              <a:gd name="connsiteY40" fmla="*/ 8215105 h 8215105"/>
              <a:gd name="connsiteX41" fmla="*/ 1606949 w 9296400"/>
              <a:gd name="connsiteY41" fmla="*/ 8215105 h 8215105"/>
              <a:gd name="connsiteX42" fmla="*/ 1035885 w 9296400"/>
              <a:gd name="connsiteY42" fmla="*/ 8215105 h 8215105"/>
              <a:gd name="connsiteX43" fmla="*/ 0 w 9296400"/>
              <a:gd name="connsiteY43" fmla="*/ 8215105 h 8215105"/>
              <a:gd name="connsiteX44" fmla="*/ 0 w 9296400"/>
              <a:gd name="connsiteY44" fmla="*/ 7530513 h 8215105"/>
              <a:gd name="connsiteX45" fmla="*/ 0 w 9296400"/>
              <a:gd name="connsiteY45" fmla="*/ 6681619 h 8215105"/>
              <a:gd name="connsiteX46" fmla="*/ 0 w 9296400"/>
              <a:gd name="connsiteY46" fmla="*/ 5832725 h 8215105"/>
              <a:gd name="connsiteX47" fmla="*/ 0 w 9296400"/>
              <a:gd name="connsiteY47" fmla="*/ 4983830 h 8215105"/>
              <a:gd name="connsiteX48" fmla="*/ 0 w 9296400"/>
              <a:gd name="connsiteY48" fmla="*/ 4463540 h 8215105"/>
              <a:gd name="connsiteX49" fmla="*/ 0 w 9296400"/>
              <a:gd name="connsiteY49" fmla="*/ 4025401 h 8215105"/>
              <a:gd name="connsiteX50" fmla="*/ 0 w 9296400"/>
              <a:gd name="connsiteY50" fmla="*/ 3176507 h 8215105"/>
              <a:gd name="connsiteX51" fmla="*/ 0 w 9296400"/>
              <a:gd name="connsiteY51" fmla="*/ 2409764 h 8215105"/>
              <a:gd name="connsiteX52" fmla="*/ 0 w 9296400"/>
              <a:gd name="connsiteY52" fmla="*/ 1807323 h 8215105"/>
              <a:gd name="connsiteX53" fmla="*/ 0 w 9296400"/>
              <a:gd name="connsiteY53" fmla="*/ 1040580 h 8215105"/>
              <a:gd name="connsiteX54" fmla="*/ 0 w 9296400"/>
              <a:gd name="connsiteY54" fmla="*/ 0 h 82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296400" h="8215105" fill="none" extrusionOk="0">
                <a:moveTo>
                  <a:pt x="0" y="0"/>
                </a:moveTo>
                <a:cubicBezTo>
                  <a:pt x="200837" y="15109"/>
                  <a:pt x="437400" y="13013"/>
                  <a:pt x="571065" y="0"/>
                </a:cubicBezTo>
                <a:cubicBezTo>
                  <a:pt x="704731" y="-13013"/>
                  <a:pt x="860551" y="-23411"/>
                  <a:pt x="1049165" y="0"/>
                </a:cubicBezTo>
                <a:cubicBezTo>
                  <a:pt x="1237779" y="23411"/>
                  <a:pt x="1272144" y="11785"/>
                  <a:pt x="1434302" y="0"/>
                </a:cubicBezTo>
                <a:cubicBezTo>
                  <a:pt x="1596460" y="-11785"/>
                  <a:pt x="1703759" y="-21968"/>
                  <a:pt x="1912402" y="0"/>
                </a:cubicBezTo>
                <a:cubicBezTo>
                  <a:pt x="2121045" y="21968"/>
                  <a:pt x="2558067" y="-35673"/>
                  <a:pt x="2762359" y="0"/>
                </a:cubicBezTo>
                <a:cubicBezTo>
                  <a:pt x="2966651" y="35673"/>
                  <a:pt x="3365890" y="-31039"/>
                  <a:pt x="3519351" y="0"/>
                </a:cubicBezTo>
                <a:cubicBezTo>
                  <a:pt x="3672812" y="31039"/>
                  <a:pt x="3864884" y="-12599"/>
                  <a:pt x="3997452" y="0"/>
                </a:cubicBezTo>
                <a:cubicBezTo>
                  <a:pt x="4130020" y="12599"/>
                  <a:pt x="4312756" y="6986"/>
                  <a:pt x="4475553" y="0"/>
                </a:cubicBezTo>
                <a:cubicBezTo>
                  <a:pt x="4638350" y="-6986"/>
                  <a:pt x="4719957" y="-18462"/>
                  <a:pt x="4953653" y="0"/>
                </a:cubicBezTo>
                <a:cubicBezTo>
                  <a:pt x="5187349" y="18462"/>
                  <a:pt x="5376011" y="15421"/>
                  <a:pt x="5524718" y="0"/>
                </a:cubicBezTo>
                <a:cubicBezTo>
                  <a:pt x="5673425" y="-15421"/>
                  <a:pt x="5849847" y="-16827"/>
                  <a:pt x="6002818" y="0"/>
                </a:cubicBezTo>
                <a:cubicBezTo>
                  <a:pt x="6155789" y="16827"/>
                  <a:pt x="6278650" y="14572"/>
                  <a:pt x="6480919" y="0"/>
                </a:cubicBezTo>
                <a:cubicBezTo>
                  <a:pt x="6683188" y="-14572"/>
                  <a:pt x="6902136" y="27370"/>
                  <a:pt x="7051983" y="0"/>
                </a:cubicBezTo>
                <a:cubicBezTo>
                  <a:pt x="7201830" y="-27370"/>
                  <a:pt x="7292278" y="-2043"/>
                  <a:pt x="7530084" y="0"/>
                </a:cubicBezTo>
                <a:cubicBezTo>
                  <a:pt x="7767890" y="2043"/>
                  <a:pt x="7888619" y="24120"/>
                  <a:pt x="8101149" y="0"/>
                </a:cubicBezTo>
                <a:cubicBezTo>
                  <a:pt x="8313679" y="-24120"/>
                  <a:pt x="8824919" y="-46382"/>
                  <a:pt x="9296400" y="0"/>
                </a:cubicBezTo>
                <a:cubicBezTo>
                  <a:pt x="9280061" y="282540"/>
                  <a:pt x="9298617" y="436131"/>
                  <a:pt x="9296400" y="766743"/>
                </a:cubicBezTo>
                <a:cubicBezTo>
                  <a:pt x="9294183" y="1097355"/>
                  <a:pt x="9288855" y="1108250"/>
                  <a:pt x="9296400" y="1204882"/>
                </a:cubicBezTo>
                <a:cubicBezTo>
                  <a:pt x="9303945" y="1301514"/>
                  <a:pt x="9313001" y="1622521"/>
                  <a:pt x="9296400" y="1889474"/>
                </a:cubicBezTo>
                <a:cubicBezTo>
                  <a:pt x="9279799" y="2156427"/>
                  <a:pt x="9314392" y="2437707"/>
                  <a:pt x="9296400" y="2738368"/>
                </a:cubicBezTo>
                <a:cubicBezTo>
                  <a:pt x="9278408" y="3039029"/>
                  <a:pt x="9301002" y="3204698"/>
                  <a:pt x="9296400" y="3340809"/>
                </a:cubicBezTo>
                <a:cubicBezTo>
                  <a:pt x="9291798" y="3476920"/>
                  <a:pt x="9308303" y="3649479"/>
                  <a:pt x="9296400" y="3861099"/>
                </a:cubicBezTo>
                <a:cubicBezTo>
                  <a:pt x="9284498" y="4072719"/>
                  <a:pt x="9320900" y="4308577"/>
                  <a:pt x="9296400" y="4627842"/>
                </a:cubicBezTo>
                <a:cubicBezTo>
                  <a:pt x="9271900" y="4947107"/>
                  <a:pt x="9307258" y="4897385"/>
                  <a:pt x="9296400" y="5148132"/>
                </a:cubicBezTo>
                <a:cubicBezTo>
                  <a:pt x="9285543" y="5398879"/>
                  <a:pt x="9302440" y="5401008"/>
                  <a:pt x="9296400" y="5586271"/>
                </a:cubicBezTo>
                <a:cubicBezTo>
                  <a:pt x="9290360" y="5771534"/>
                  <a:pt x="9306139" y="5946458"/>
                  <a:pt x="9296400" y="6188712"/>
                </a:cubicBezTo>
                <a:cubicBezTo>
                  <a:pt x="9286661" y="6430966"/>
                  <a:pt x="9269487" y="6616369"/>
                  <a:pt x="9296400" y="6873305"/>
                </a:cubicBezTo>
                <a:cubicBezTo>
                  <a:pt x="9323313" y="7130241"/>
                  <a:pt x="9303746" y="7144325"/>
                  <a:pt x="9296400" y="7393595"/>
                </a:cubicBezTo>
                <a:cubicBezTo>
                  <a:pt x="9289055" y="7642865"/>
                  <a:pt x="9260259" y="7946516"/>
                  <a:pt x="9296400" y="8215105"/>
                </a:cubicBezTo>
                <a:cubicBezTo>
                  <a:pt x="9192390" y="8229217"/>
                  <a:pt x="9021940" y="8222552"/>
                  <a:pt x="8818299" y="8215105"/>
                </a:cubicBezTo>
                <a:cubicBezTo>
                  <a:pt x="8614658" y="8207658"/>
                  <a:pt x="8573675" y="8219279"/>
                  <a:pt x="8433163" y="8215105"/>
                </a:cubicBezTo>
                <a:cubicBezTo>
                  <a:pt x="8292651" y="8210931"/>
                  <a:pt x="7822066" y="8212975"/>
                  <a:pt x="7583206" y="8215105"/>
                </a:cubicBezTo>
                <a:cubicBezTo>
                  <a:pt x="7344346" y="8217235"/>
                  <a:pt x="7135106" y="8212914"/>
                  <a:pt x="6919178" y="8215105"/>
                </a:cubicBezTo>
                <a:cubicBezTo>
                  <a:pt x="6703250" y="8217296"/>
                  <a:pt x="6379984" y="8212755"/>
                  <a:pt x="6162185" y="8215105"/>
                </a:cubicBezTo>
                <a:cubicBezTo>
                  <a:pt x="5944386" y="8217455"/>
                  <a:pt x="5663069" y="8192918"/>
                  <a:pt x="5312229" y="8215105"/>
                </a:cubicBezTo>
                <a:cubicBezTo>
                  <a:pt x="4961389" y="8237292"/>
                  <a:pt x="5042560" y="8198658"/>
                  <a:pt x="4927092" y="8215105"/>
                </a:cubicBezTo>
                <a:cubicBezTo>
                  <a:pt x="4811624" y="8231552"/>
                  <a:pt x="4545270" y="8194421"/>
                  <a:pt x="4448991" y="8215105"/>
                </a:cubicBezTo>
                <a:cubicBezTo>
                  <a:pt x="4352712" y="8235789"/>
                  <a:pt x="4038653" y="8189660"/>
                  <a:pt x="3784963" y="8215105"/>
                </a:cubicBezTo>
                <a:cubicBezTo>
                  <a:pt x="3531273" y="8240550"/>
                  <a:pt x="3342987" y="8225937"/>
                  <a:pt x="3027970" y="8215105"/>
                </a:cubicBezTo>
                <a:cubicBezTo>
                  <a:pt x="2712953" y="8204273"/>
                  <a:pt x="2643751" y="8183177"/>
                  <a:pt x="2363942" y="8215105"/>
                </a:cubicBezTo>
                <a:cubicBezTo>
                  <a:pt x="2084133" y="8247033"/>
                  <a:pt x="1802036" y="8246463"/>
                  <a:pt x="1606949" y="8215105"/>
                </a:cubicBezTo>
                <a:cubicBezTo>
                  <a:pt x="1411862" y="8183747"/>
                  <a:pt x="1154867" y="8190308"/>
                  <a:pt x="1035885" y="8215105"/>
                </a:cubicBezTo>
                <a:cubicBezTo>
                  <a:pt x="916903" y="8239902"/>
                  <a:pt x="265180" y="8192167"/>
                  <a:pt x="0" y="8215105"/>
                </a:cubicBezTo>
                <a:cubicBezTo>
                  <a:pt x="-12370" y="8031325"/>
                  <a:pt x="-23514" y="7868283"/>
                  <a:pt x="0" y="7530513"/>
                </a:cubicBezTo>
                <a:cubicBezTo>
                  <a:pt x="23514" y="7192743"/>
                  <a:pt x="-17949" y="6866348"/>
                  <a:pt x="0" y="6681619"/>
                </a:cubicBezTo>
                <a:cubicBezTo>
                  <a:pt x="17949" y="6496890"/>
                  <a:pt x="-16542" y="6148415"/>
                  <a:pt x="0" y="5832725"/>
                </a:cubicBezTo>
                <a:cubicBezTo>
                  <a:pt x="16542" y="5517035"/>
                  <a:pt x="15728" y="5339818"/>
                  <a:pt x="0" y="4983830"/>
                </a:cubicBezTo>
                <a:cubicBezTo>
                  <a:pt x="-15728" y="4627843"/>
                  <a:pt x="17535" y="4671448"/>
                  <a:pt x="0" y="4463540"/>
                </a:cubicBezTo>
                <a:cubicBezTo>
                  <a:pt x="-17535" y="4255632"/>
                  <a:pt x="-6320" y="4195801"/>
                  <a:pt x="0" y="4025401"/>
                </a:cubicBezTo>
                <a:cubicBezTo>
                  <a:pt x="6320" y="3855001"/>
                  <a:pt x="2345" y="3527536"/>
                  <a:pt x="0" y="3176507"/>
                </a:cubicBezTo>
                <a:cubicBezTo>
                  <a:pt x="-2345" y="2825478"/>
                  <a:pt x="25017" y="2761252"/>
                  <a:pt x="0" y="2409764"/>
                </a:cubicBezTo>
                <a:cubicBezTo>
                  <a:pt x="-25017" y="2058276"/>
                  <a:pt x="-9892" y="1973663"/>
                  <a:pt x="0" y="1807323"/>
                </a:cubicBezTo>
                <a:cubicBezTo>
                  <a:pt x="9892" y="1640983"/>
                  <a:pt x="-18958" y="1414723"/>
                  <a:pt x="0" y="1040580"/>
                </a:cubicBezTo>
                <a:cubicBezTo>
                  <a:pt x="18958" y="666437"/>
                  <a:pt x="-33012" y="508660"/>
                  <a:pt x="0" y="0"/>
                </a:cubicBezTo>
                <a:close/>
              </a:path>
              <a:path w="9296400" h="8215105" stroke="0" extrusionOk="0">
                <a:moveTo>
                  <a:pt x="0" y="0"/>
                </a:moveTo>
                <a:cubicBezTo>
                  <a:pt x="310889" y="8250"/>
                  <a:pt x="343885" y="-26492"/>
                  <a:pt x="664029" y="0"/>
                </a:cubicBezTo>
                <a:cubicBezTo>
                  <a:pt x="984173" y="26492"/>
                  <a:pt x="978092" y="14544"/>
                  <a:pt x="1235093" y="0"/>
                </a:cubicBezTo>
                <a:cubicBezTo>
                  <a:pt x="1492094" y="-14544"/>
                  <a:pt x="1663612" y="12103"/>
                  <a:pt x="2085050" y="0"/>
                </a:cubicBezTo>
                <a:cubicBezTo>
                  <a:pt x="2506488" y="-12103"/>
                  <a:pt x="2464863" y="-18588"/>
                  <a:pt x="2563150" y="0"/>
                </a:cubicBezTo>
                <a:cubicBezTo>
                  <a:pt x="2661437" y="18588"/>
                  <a:pt x="3053595" y="-26530"/>
                  <a:pt x="3227179" y="0"/>
                </a:cubicBezTo>
                <a:cubicBezTo>
                  <a:pt x="3400763" y="26530"/>
                  <a:pt x="3657518" y="-12983"/>
                  <a:pt x="4077135" y="0"/>
                </a:cubicBezTo>
                <a:cubicBezTo>
                  <a:pt x="4496752" y="12983"/>
                  <a:pt x="4620828" y="-11914"/>
                  <a:pt x="4834128" y="0"/>
                </a:cubicBezTo>
                <a:cubicBezTo>
                  <a:pt x="5047428" y="11914"/>
                  <a:pt x="5345763" y="16719"/>
                  <a:pt x="5591121" y="0"/>
                </a:cubicBezTo>
                <a:cubicBezTo>
                  <a:pt x="5836479" y="-16719"/>
                  <a:pt x="6226383" y="33080"/>
                  <a:pt x="6441077" y="0"/>
                </a:cubicBezTo>
                <a:cubicBezTo>
                  <a:pt x="6655771" y="-33080"/>
                  <a:pt x="7011506" y="7099"/>
                  <a:pt x="7291034" y="0"/>
                </a:cubicBezTo>
                <a:cubicBezTo>
                  <a:pt x="7570562" y="-7099"/>
                  <a:pt x="7623505" y="-19727"/>
                  <a:pt x="7862098" y="0"/>
                </a:cubicBezTo>
                <a:cubicBezTo>
                  <a:pt x="8100691" y="19727"/>
                  <a:pt x="8157920" y="16100"/>
                  <a:pt x="8433163" y="0"/>
                </a:cubicBezTo>
                <a:cubicBezTo>
                  <a:pt x="8708406" y="-16100"/>
                  <a:pt x="9032881" y="-23685"/>
                  <a:pt x="9296400" y="0"/>
                </a:cubicBezTo>
                <a:cubicBezTo>
                  <a:pt x="9261253" y="240043"/>
                  <a:pt x="9271816" y="395758"/>
                  <a:pt x="9296400" y="766743"/>
                </a:cubicBezTo>
                <a:cubicBezTo>
                  <a:pt x="9320984" y="1137728"/>
                  <a:pt x="9279500" y="1113097"/>
                  <a:pt x="9296400" y="1287033"/>
                </a:cubicBezTo>
                <a:cubicBezTo>
                  <a:pt x="9313301" y="1460969"/>
                  <a:pt x="9274734" y="1845359"/>
                  <a:pt x="9296400" y="2053776"/>
                </a:cubicBezTo>
                <a:cubicBezTo>
                  <a:pt x="9318066" y="2262193"/>
                  <a:pt x="9313293" y="2442115"/>
                  <a:pt x="9296400" y="2574066"/>
                </a:cubicBezTo>
                <a:cubicBezTo>
                  <a:pt x="9279508" y="2706017"/>
                  <a:pt x="9319940" y="3196235"/>
                  <a:pt x="9296400" y="3422960"/>
                </a:cubicBezTo>
                <a:cubicBezTo>
                  <a:pt x="9272860" y="3649685"/>
                  <a:pt x="9272779" y="4021514"/>
                  <a:pt x="9296400" y="4189704"/>
                </a:cubicBezTo>
                <a:cubicBezTo>
                  <a:pt x="9320021" y="4357894"/>
                  <a:pt x="9303794" y="4575521"/>
                  <a:pt x="9296400" y="4792145"/>
                </a:cubicBezTo>
                <a:cubicBezTo>
                  <a:pt x="9289006" y="5008769"/>
                  <a:pt x="9304022" y="5097237"/>
                  <a:pt x="9296400" y="5394586"/>
                </a:cubicBezTo>
                <a:cubicBezTo>
                  <a:pt x="9288778" y="5691935"/>
                  <a:pt x="9333428" y="5930385"/>
                  <a:pt x="9296400" y="6161329"/>
                </a:cubicBezTo>
                <a:cubicBezTo>
                  <a:pt x="9259372" y="6392273"/>
                  <a:pt x="9301988" y="6750583"/>
                  <a:pt x="9296400" y="7010223"/>
                </a:cubicBezTo>
                <a:cubicBezTo>
                  <a:pt x="9290812" y="7269863"/>
                  <a:pt x="9329280" y="7651988"/>
                  <a:pt x="9296400" y="8215105"/>
                </a:cubicBezTo>
                <a:cubicBezTo>
                  <a:pt x="9087920" y="8227813"/>
                  <a:pt x="8948011" y="8229732"/>
                  <a:pt x="8818299" y="8215105"/>
                </a:cubicBezTo>
                <a:cubicBezTo>
                  <a:pt x="8688587" y="8200478"/>
                  <a:pt x="8609384" y="8205148"/>
                  <a:pt x="8433163" y="8215105"/>
                </a:cubicBezTo>
                <a:cubicBezTo>
                  <a:pt x="8256942" y="8225062"/>
                  <a:pt x="8234798" y="8233804"/>
                  <a:pt x="8048026" y="8215105"/>
                </a:cubicBezTo>
                <a:cubicBezTo>
                  <a:pt x="7861254" y="8196406"/>
                  <a:pt x="7692753" y="8233891"/>
                  <a:pt x="7569926" y="8215105"/>
                </a:cubicBezTo>
                <a:cubicBezTo>
                  <a:pt x="7447099" y="8196319"/>
                  <a:pt x="7209369" y="8208103"/>
                  <a:pt x="6998861" y="8215105"/>
                </a:cubicBezTo>
                <a:cubicBezTo>
                  <a:pt x="6788354" y="8222107"/>
                  <a:pt x="6523647" y="8223444"/>
                  <a:pt x="6334833" y="8215105"/>
                </a:cubicBezTo>
                <a:cubicBezTo>
                  <a:pt x="6146019" y="8206766"/>
                  <a:pt x="5736256" y="8217893"/>
                  <a:pt x="5577840" y="8215105"/>
                </a:cubicBezTo>
                <a:cubicBezTo>
                  <a:pt x="5419424" y="8212317"/>
                  <a:pt x="5290839" y="8230278"/>
                  <a:pt x="5192703" y="8215105"/>
                </a:cubicBezTo>
                <a:cubicBezTo>
                  <a:pt x="5094567" y="8199932"/>
                  <a:pt x="4692117" y="8236033"/>
                  <a:pt x="4342747" y="8215105"/>
                </a:cubicBezTo>
                <a:cubicBezTo>
                  <a:pt x="3993377" y="8194177"/>
                  <a:pt x="4029933" y="8238784"/>
                  <a:pt x="3864646" y="8215105"/>
                </a:cubicBezTo>
                <a:cubicBezTo>
                  <a:pt x="3699359" y="8191426"/>
                  <a:pt x="3362638" y="8236467"/>
                  <a:pt x="3014690" y="8215105"/>
                </a:cubicBezTo>
                <a:cubicBezTo>
                  <a:pt x="2666742" y="8193743"/>
                  <a:pt x="2689711" y="8219751"/>
                  <a:pt x="2443625" y="8215105"/>
                </a:cubicBezTo>
                <a:cubicBezTo>
                  <a:pt x="2197540" y="8210459"/>
                  <a:pt x="2075505" y="8232925"/>
                  <a:pt x="1965525" y="8215105"/>
                </a:cubicBezTo>
                <a:cubicBezTo>
                  <a:pt x="1855545" y="8197285"/>
                  <a:pt x="1671530" y="8190933"/>
                  <a:pt x="1394460" y="8215105"/>
                </a:cubicBezTo>
                <a:cubicBezTo>
                  <a:pt x="1117391" y="8239277"/>
                  <a:pt x="1004016" y="8233323"/>
                  <a:pt x="823395" y="8215105"/>
                </a:cubicBezTo>
                <a:cubicBezTo>
                  <a:pt x="642774" y="8196887"/>
                  <a:pt x="263683" y="8181989"/>
                  <a:pt x="0" y="8215105"/>
                </a:cubicBezTo>
                <a:cubicBezTo>
                  <a:pt x="-5226" y="8044035"/>
                  <a:pt x="-19231" y="7901015"/>
                  <a:pt x="0" y="7776966"/>
                </a:cubicBezTo>
                <a:cubicBezTo>
                  <a:pt x="19231" y="7652917"/>
                  <a:pt x="9625" y="7445158"/>
                  <a:pt x="0" y="7338827"/>
                </a:cubicBezTo>
                <a:cubicBezTo>
                  <a:pt x="-9625" y="7232496"/>
                  <a:pt x="10270" y="6946272"/>
                  <a:pt x="0" y="6654235"/>
                </a:cubicBezTo>
                <a:cubicBezTo>
                  <a:pt x="-10270" y="6362198"/>
                  <a:pt x="24641" y="6257681"/>
                  <a:pt x="0" y="6133945"/>
                </a:cubicBezTo>
                <a:cubicBezTo>
                  <a:pt x="-24641" y="6010209"/>
                  <a:pt x="-36330" y="5553573"/>
                  <a:pt x="0" y="5285051"/>
                </a:cubicBezTo>
                <a:cubicBezTo>
                  <a:pt x="36330" y="5016529"/>
                  <a:pt x="-19531" y="5040129"/>
                  <a:pt x="0" y="4846912"/>
                </a:cubicBezTo>
                <a:cubicBezTo>
                  <a:pt x="19531" y="4653695"/>
                  <a:pt x="16569" y="4495270"/>
                  <a:pt x="0" y="4244471"/>
                </a:cubicBezTo>
                <a:cubicBezTo>
                  <a:pt x="-16569" y="3993672"/>
                  <a:pt x="-26" y="3803139"/>
                  <a:pt x="0" y="3642030"/>
                </a:cubicBezTo>
                <a:cubicBezTo>
                  <a:pt x="26" y="3480921"/>
                  <a:pt x="-21081" y="3387153"/>
                  <a:pt x="0" y="3203891"/>
                </a:cubicBezTo>
                <a:cubicBezTo>
                  <a:pt x="21081" y="3020629"/>
                  <a:pt x="-14806" y="2866292"/>
                  <a:pt x="0" y="2601450"/>
                </a:cubicBezTo>
                <a:cubicBezTo>
                  <a:pt x="14806" y="2336608"/>
                  <a:pt x="31920" y="1962451"/>
                  <a:pt x="0" y="1752556"/>
                </a:cubicBezTo>
                <a:cubicBezTo>
                  <a:pt x="-31920" y="1542661"/>
                  <a:pt x="-35123" y="1301182"/>
                  <a:pt x="0" y="903662"/>
                </a:cubicBezTo>
                <a:cubicBezTo>
                  <a:pt x="35123" y="506142"/>
                  <a:pt x="-12192" y="309836"/>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xmlns="" sd="157667599">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Freehand/>
                  </ask:type>
                </ask:lineSketchStyleProps>
              </a:ext>
            </a:extLst>
          </a:ln>
        </p:spPr>
      </p:sp>
      <p:sp>
        <p:nvSpPr>
          <p:cNvPr id="5" name="TextBox 4">
            <a:extLst>
              <a:ext uri="{FF2B5EF4-FFF2-40B4-BE49-F238E27FC236}">
                <a16:creationId xmlns:a16="http://schemas.microsoft.com/office/drawing/2014/main" id="{CCA7BC94-331A-6B73-51B4-DF8686BC03DD}"/>
              </a:ext>
            </a:extLst>
          </p:cNvPr>
          <p:cNvSpPr txBox="1"/>
          <p:nvPr/>
        </p:nvSpPr>
        <p:spPr>
          <a:xfrm>
            <a:off x="422188" y="6390024"/>
            <a:ext cx="811221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4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dóc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extBox 9">
            <a:extLst>
              <a:ext uri="{FF2B5EF4-FFF2-40B4-BE49-F238E27FC236}">
                <a16:creationId xmlns:a16="http://schemas.microsoft.com/office/drawing/2014/main" id="{05532DDA-DEB2-F475-A8F6-91E07757BE0A}"/>
              </a:ext>
            </a:extLst>
          </p:cNvPr>
          <p:cNvSpPr txBox="1"/>
          <p:nvPr/>
        </p:nvSpPr>
        <p:spPr>
          <a:xfrm>
            <a:off x="5486400" y="3789283"/>
            <a:ext cx="11734800" cy="2708434"/>
          </a:xfrm>
          <a:prstGeom prst="rect">
            <a:avLst/>
          </a:prstGeom>
        </p:spPr>
        <p:txBody>
          <a:bodyPr wrap="square" lIns="0" tIns="0" rIns="0" bIns="0" rtlCol="0" anchor="t">
            <a:spAutoFit/>
          </a:bodyPr>
          <a:lstStyle/>
          <a:p>
            <a:pPr algn="just"/>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đứng</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giữa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a:t>
            </a:r>
          </a:p>
        </p:txBody>
      </p:sp>
      <p:sp>
        <p:nvSpPr>
          <p:cNvPr id="7" name="Freeform 4">
            <a:extLst>
              <a:ext uri="{FF2B5EF4-FFF2-40B4-BE49-F238E27FC236}">
                <a16:creationId xmlns:a16="http://schemas.microsoft.com/office/drawing/2014/main" id="{EC94A685-299F-2541-BC65-AA1EC135C25B}"/>
              </a:ext>
            </a:extLst>
          </p:cNvPr>
          <p:cNvSpPr/>
          <p:nvPr/>
        </p:nvSpPr>
        <p:spPr>
          <a:xfrm>
            <a:off x="30892" y="2324100"/>
            <a:ext cx="5760308" cy="6318422"/>
          </a:xfrm>
          <a:custGeom>
            <a:avLst/>
            <a:gdLst/>
            <a:ahLst/>
            <a:cxnLst/>
            <a:rect l="l" t="t" r="r" b="b"/>
            <a:pathLst>
              <a:path w="4539367" h="2647964">
                <a:moveTo>
                  <a:pt x="0" y="0"/>
                </a:moveTo>
                <a:lnTo>
                  <a:pt x="4539367" y="0"/>
                </a:lnTo>
                <a:lnTo>
                  <a:pt x="4539367" y="2647964"/>
                </a:lnTo>
                <a:lnTo>
                  <a:pt x="0" y="2647964"/>
                </a:lnTo>
                <a:lnTo>
                  <a:pt x="0" y="0"/>
                </a:lnTo>
                <a:close/>
              </a:path>
            </a:pathLst>
          </a:custGeom>
          <a:blipFill>
            <a:blip r:embed="rId3">
              <a:extLst>
                <a:ext uri="{BEBA8EAE-BF5A-486C-A8C5-ECC9F3942E4B}">
                  <a14:imgProps xmlns:a14="http://schemas.microsoft.com/office/drawing/2010/main">
                    <a14:imgLayer r:embed="rId4">
                      <a14:imgEffect>
                        <a14:backgroundRemoval t="4571" b="96286" l="667" r="51167">
                          <a14:foregroundMark x1="4167" y1="23143" x2="3833" y2="90857"/>
                          <a14:foregroundMark x1="667" y1="96571" x2="24167" y2="94571"/>
                          <a14:foregroundMark x1="23667" y1="43429" x2="19333" y2="23714"/>
                          <a14:foregroundMark x1="12833" y1="19429" x2="28333" y2="33143"/>
                          <a14:foregroundMark x1="28333" y1="33143" x2="34500" y2="57429"/>
                          <a14:foregroundMark x1="34500" y1="57429" x2="31167" y2="78571"/>
                          <a14:foregroundMark x1="31167" y1="78571" x2="31000" y2="78571"/>
                          <a14:foregroundMark x1="28500" y1="4571" x2="20833" y2="59714"/>
                          <a14:foregroundMark x1="2333" y1="6286" x2="15833" y2="28286"/>
                          <a14:foregroundMark x1="1333" y1="11143" x2="23500" y2="11714"/>
                        </a14:backgroundRemoval>
                      </a14:imgEffect>
                    </a14:imgLayer>
                  </a14:imgProps>
                </a:ext>
              </a:extLst>
            </a:blip>
            <a:stretch>
              <a:fillRect l="-1" r="-74908"/>
            </a:stretch>
          </a:blipFill>
        </p:spPr>
      </p:sp>
      <p:sp>
        <p:nvSpPr>
          <p:cNvPr id="8" name="TextBox 7">
            <a:extLst>
              <a:ext uri="{FF2B5EF4-FFF2-40B4-BE49-F238E27FC236}">
                <a16:creationId xmlns:a16="http://schemas.microsoft.com/office/drawing/2014/main" id="{F0508CF0-9508-B874-017E-690317CB77FF}"/>
              </a:ext>
            </a:extLst>
          </p:cNvPr>
          <p:cNvSpPr txBox="1"/>
          <p:nvPr/>
        </p:nvSpPr>
        <p:spPr>
          <a:xfrm>
            <a:off x="152400" y="8724900"/>
            <a:ext cx="4854690" cy="1426031"/>
          </a:xfrm>
          <a:prstGeom prst="rect">
            <a:avLst/>
          </a:prstGeom>
          <a:noFill/>
        </p:spPr>
        <p:txBody>
          <a:bodyPr wrap="square">
            <a:spAutoFit/>
          </a:bodyPr>
          <a:lstStyle/>
          <a:p>
            <a:pPr algn="just">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đi</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làm</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ăn</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xa</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về</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tính</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nói</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dóc</a:t>
            </a:r>
            <a:endParaRPr lang="en-US" sz="4400" dirty="0">
              <a:solidFill>
                <a:srgbClr val="0D11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7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dóc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extBox 9">
            <a:extLst>
              <a:ext uri="{FF2B5EF4-FFF2-40B4-BE49-F238E27FC236}">
                <a16:creationId xmlns:a16="http://schemas.microsoft.com/office/drawing/2014/main" id="{05532DDA-DEB2-F475-A8F6-91E07757BE0A}"/>
              </a:ext>
            </a:extLst>
          </p:cNvPr>
          <p:cNvSpPr txBox="1"/>
          <p:nvPr/>
        </p:nvSpPr>
        <p:spPr>
          <a:xfrm>
            <a:off x="914401" y="2988473"/>
            <a:ext cx="10744199" cy="6093976"/>
          </a:xfrm>
          <a:prstGeom prst="rect">
            <a:avLst/>
          </a:prstGeom>
        </p:spPr>
        <p:txBody>
          <a:bodyPr wrap="square" lIns="0" tIns="0" rIns="0" bIns="0" rtlCol="0" anchor="t">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gớm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chim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bụi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rễ</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0508CF0-9508-B874-017E-690317CB77FF}"/>
              </a:ext>
            </a:extLst>
          </p:cNvPr>
          <p:cNvSpPr txBox="1"/>
          <p:nvPr/>
        </p:nvSpPr>
        <p:spPr>
          <a:xfrm>
            <a:off x="13258800" y="8648700"/>
            <a:ext cx="4854690" cy="1426031"/>
          </a:xfrm>
          <a:prstGeom prst="rect">
            <a:avLst/>
          </a:prstGeom>
          <a:noFill/>
        </p:spPr>
        <p:txBody>
          <a:bodyPr wrap="square">
            <a:spAutoFit/>
          </a:bodyPr>
          <a:lstStyle/>
          <a:p>
            <a:pPr algn="just">
              <a:lnSpc>
                <a:spcPts val="5215"/>
              </a:lnSpc>
              <a:defRPr/>
            </a:pPr>
            <a:r>
              <a:rPr lang="en-US" sz="4400" dirty="0">
                <a:latin typeface="Times New Roman" panose="02020603050405020304" pitchFamily="18" charset="0"/>
                <a:cs typeface="Times New Roman" panose="02020603050405020304" pitchFamily="18" charset="0"/>
              </a:rPr>
              <a:t>Anh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3215A129-8F21-8DBF-D1CB-B979A08C033C}"/>
              </a:ext>
            </a:extLst>
          </p:cNvPr>
          <p:cNvSpPr/>
          <p:nvPr/>
        </p:nvSpPr>
        <p:spPr>
          <a:xfrm>
            <a:off x="11506200" y="1782695"/>
            <a:ext cx="6781800" cy="6850559"/>
          </a:xfrm>
          <a:custGeom>
            <a:avLst/>
            <a:gdLst/>
            <a:ahLst/>
            <a:cxnLst/>
            <a:rect l="l" t="t" r="r" b="b"/>
            <a:pathLst>
              <a:path w="4539367" h="2647964">
                <a:moveTo>
                  <a:pt x="0" y="0"/>
                </a:moveTo>
                <a:lnTo>
                  <a:pt x="4539367" y="0"/>
                </a:lnTo>
                <a:lnTo>
                  <a:pt x="4539367" y="2647964"/>
                </a:lnTo>
                <a:lnTo>
                  <a:pt x="0" y="2647964"/>
                </a:lnTo>
                <a:lnTo>
                  <a:pt x="0" y="0"/>
                </a:lnTo>
                <a:close/>
              </a:path>
            </a:pathLst>
          </a:custGeom>
          <a:blipFill>
            <a:blip r:embed="rId3">
              <a:extLst>
                <a:ext uri="{BEBA8EAE-BF5A-486C-A8C5-ECC9F3942E4B}">
                  <a14:imgProps xmlns:a14="http://schemas.microsoft.com/office/drawing/2010/main">
                    <a14:imgLayer r:embed="rId4">
                      <a14:imgEffect>
                        <a14:backgroundRemoval t="1429" b="98286" l="38500" r="99167">
                          <a14:foregroundMark x1="73500" y1="11143" x2="79000" y2="56571"/>
                          <a14:foregroundMark x1="79000" y1="56571" x2="91000" y2="94000"/>
                          <a14:foregroundMark x1="91000" y1="94000" x2="93667" y2="98571"/>
                          <a14:foregroundMark x1="97667" y1="15143" x2="99167" y2="40857"/>
                          <a14:foregroundMark x1="95333" y1="81143" x2="91167" y2="38286"/>
                          <a14:foregroundMark x1="91167" y1="38286" x2="46667" y2="17143"/>
                          <a14:foregroundMark x1="46667" y1="17143" x2="46667" y2="17143"/>
                          <a14:foregroundMark x1="42333" y1="12286" x2="70667" y2="52857"/>
                          <a14:foregroundMark x1="87333" y1="17143" x2="77333" y2="3429"/>
                          <a14:foregroundMark x1="77333" y1="3429" x2="58833" y2="2857"/>
                          <a14:foregroundMark x1="58833" y1="2857" x2="46167" y2="11429"/>
                          <a14:foregroundMark x1="46167" y1="11429" x2="55000" y2="14000"/>
                          <a14:foregroundMark x1="55000" y1="14000" x2="53333" y2="3429"/>
                          <a14:foregroundMark x1="63000" y1="33429" x2="47667" y2="27429"/>
                          <a14:foregroundMark x1="47667" y1="27429" x2="42000" y2="15714"/>
                          <a14:foregroundMark x1="42000" y1="15714" x2="43167" y2="11143"/>
                          <a14:foregroundMark x1="61667" y1="14000" x2="50000" y2="24000"/>
                          <a14:foregroundMark x1="38500" y1="11143" x2="41000" y2="26000"/>
                          <a14:foregroundMark x1="57500" y1="48286" x2="55000" y2="10571"/>
                          <a14:foregroundMark x1="63167" y1="17143" x2="51833" y2="16857"/>
                          <a14:foregroundMark x1="51833" y1="16857" x2="60500" y2="20857"/>
                          <a14:foregroundMark x1="60500" y1="20857" x2="55667" y2="30857"/>
                          <a14:foregroundMark x1="55667" y1="30857" x2="58167" y2="44571"/>
                          <a14:foregroundMark x1="58167" y1="44571" x2="51000" y2="17429"/>
                          <a14:foregroundMark x1="54500" y1="14000" x2="43000" y2="9143"/>
                          <a14:foregroundMark x1="53000" y1="8286" x2="44333" y2="1429"/>
                          <a14:foregroundMark x1="38667" y1="11714" x2="59167" y2="15429"/>
                          <a14:foregroundMark x1="76500" y1="12286" x2="87667" y2="44571"/>
                          <a14:foregroundMark x1="87667" y1="44571" x2="87000" y2="79143"/>
                          <a14:foregroundMark x1="87000" y1="79143" x2="80500" y2="87143"/>
                          <a14:foregroundMark x1="80500" y1="87143" x2="80167" y2="87143"/>
                          <a14:foregroundMark x1="96667" y1="12000" x2="84333" y2="11714"/>
                          <a14:foregroundMark x1="93333" y1="15714" x2="92000" y2="80000"/>
                        </a14:backgroundRemoval>
                      </a14:imgEffect>
                    </a14:imgLayer>
                  </a14:imgProps>
                </a:ext>
              </a:extLst>
            </a:blip>
            <a:stretch>
              <a:fillRect l="-56844"/>
            </a:stretch>
          </a:blipFill>
        </p:spPr>
      </p:sp>
    </p:spTree>
    <p:extLst>
      <p:ext uri="{BB962C8B-B14F-4D97-AF65-F5344CB8AC3E}">
        <p14:creationId xmlns:p14="http://schemas.microsoft.com/office/powerpoint/2010/main" val="29874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dóc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Freeform 2">
            <a:extLst>
              <a:ext uri="{FF2B5EF4-FFF2-40B4-BE49-F238E27FC236}">
                <a16:creationId xmlns:a16="http://schemas.microsoft.com/office/drawing/2014/main" id="{BEBE8095-6E6E-2653-9E77-38C954163330}"/>
              </a:ext>
            </a:extLst>
          </p:cNvPr>
          <p:cNvSpPr/>
          <p:nvPr/>
        </p:nvSpPr>
        <p:spPr>
          <a:xfrm>
            <a:off x="-381000" y="3755481"/>
            <a:ext cx="8701826" cy="652637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3"/>
            <a:stretch>
              <a:fillRect/>
            </a:stretch>
          </a:blipFill>
        </p:spPr>
      </p:sp>
      <p:sp>
        <p:nvSpPr>
          <p:cNvPr id="10" name="TextBox 9">
            <a:extLst>
              <a:ext uri="{FF2B5EF4-FFF2-40B4-BE49-F238E27FC236}">
                <a16:creationId xmlns:a16="http://schemas.microsoft.com/office/drawing/2014/main" id="{E14E3324-D5CB-AFD9-FFF0-E0D6FE69332D}"/>
              </a:ext>
            </a:extLst>
          </p:cNvPr>
          <p:cNvSpPr txBox="1"/>
          <p:nvPr/>
        </p:nvSpPr>
        <p:spPr>
          <a:xfrm>
            <a:off x="8320826" y="3412669"/>
            <a:ext cx="9357574" cy="1426031"/>
          </a:xfrm>
          <a:prstGeom prst="rect">
            <a:avLst/>
          </a:prstGeom>
          <a:noFill/>
        </p:spPr>
        <p:txBody>
          <a:bodyPr wrap="square">
            <a:spAutoFit/>
          </a:bodyPr>
          <a:lstStyle/>
          <a:p>
            <a:pPr algn="just">
              <a:lnSpc>
                <a:spcPts val="5215"/>
              </a:lnSpc>
              <a:defRPr/>
            </a:pP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kia.</a:t>
            </a:r>
          </a:p>
        </p:txBody>
      </p:sp>
      <p:sp>
        <p:nvSpPr>
          <p:cNvPr id="11" name="TextBox 10">
            <a:extLst>
              <a:ext uri="{FF2B5EF4-FFF2-40B4-BE49-F238E27FC236}">
                <a16:creationId xmlns:a16="http://schemas.microsoft.com/office/drawing/2014/main" id="{C69BE808-9F66-5119-AD2F-005FA3AEE893}"/>
              </a:ext>
            </a:extLst>
          </p:cNvPr>
          <p:cNvSpPr txBox="1"/>
          <p:nvPr/>
        </p:nvSpPr>
        <p:spPr>
          <a:xfrm>
            <a:off x="8458200" y="5829300"/>
            <a:ext cx="9357574"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264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30A51-7AD8-1CB0-9BBF-7319300F0687}"/>
              </a:ext>
            </a:extLst>
          </p:cNvPr>
          <p:cNvSpPr txBox="1"/>
          <p:nvPr/>
        </p:nvSpPr>
        <p:spPr>
          <a:xfrm>
            <a:off x="381000" y="419101"/>
            <a:ext cx="171450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a:t>
            </a:r>
            <a:r>
              <a:rPr lang="en-US" sz="4400" b="1" dirty="0">
                <a:latin typeface="Times New Roman" panose="02020603050405020304" pitchFamily="18" charset="0"/>
                <a:cs typeface="Times New Roman" panose="02020603050405020304" pitchFamily="18" charset="0"/>
              </a:rPr>
              <a:t>: Theo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ngờ</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00AB9C-3AF5-11E9-0E9D-EF72052FE3E8}"/>
              </a:ext>
            </a:extLst>
          </p:cNvPr>
          <p:cNvSpPr txBox="1"/>
          <p:nvPr/>
        </p:nvSpPr>
        <p:spPr>
          <a:xfrm>
            <a:off x="571500" y="2136434"/>
            <a:ext cx="17145000" cy="3477875"/>
          </a:xfrm>
          <a:prstGeom prst="rect">
            <a:avLst/>
          </a:prstGeom>
          <a:noFill/>
        </p:spPr>
        <p:txBody>
          <a:bodyPr wrap="square" rtlCol="0">
            <a:spAutoFit/>
          </a:bodyPr>
          <a:lstStyle/>
          <a:p>
            <a:pPr algn="just"/>
            <a:r>
              <a:rPr lang="en-US" sz="4400" i="1" dirty="0">
                <a:latin typeface="Times New Roman" panose="02020603050405020304" pitchFamily="18" charset="0"/>
                <a:cs typeface="Times New Roman" panose="02020603050405020304" pitchFamily="18" charset="0"/>
              </a:rPr>
              <a:t>	Anh </a:t>
            </a:r>
            <a:r>
              <a:rPr lang="en-US" sz="4400" i="1" dirty="0" err="1">
                <a:latin typeface="Times New Roman" panose="02020603050405020304" pitchFamily="18" charset="0"/>
                <a:cs typeface="Times New Roman" panose="02020603050405020304" pitchFamily="18" charset="0"/>
              </a:rPr>
              <a:t>chàng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cãi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tin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Anh kia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Nếu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gỗ</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6E79E7E-8043-BA28-0702-A2E32894BC75}"/>
              </a:ext>
            </a:extLst>
          </p:cNvPr>
          <p:cNvSpPr txBox="1"/>
          <p:nvPr/>
        </p:nvSpPr>
        <p:spPr>
          <a:xfrm>
            <a:off x="762000" y="6286500"/>
            <a:ext cx="171450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rPr>
              <a:t>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lô-gic</a:t>
            </a:r>
            <a:endParaRPr lang="en-US" sz="4400"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E245E0F4-1F55-8D24-5C1C-710BA7ADE94D}"/>
              </a:ext>
            </a:extLst>
          </p:cNvPr>
          <p:cNvSpPr/>
          <p:nvPr/>
        </p:nvSpPr>
        <p:spPr>
          <a:xfrm>
            <a:off x="-152400" y="9334500"/>
            <a:ext cx="18440400" cy="3229329"/>
          </a:xfrm>
          <a:custGeom>
            <a:avLst/>
            <a:gdLst/>
            <a:ahLst/>
            <a:cxnLst/>
            <a:rect l="l" t="t" r="r" b="b"/>
            <a:pathLst>
              <a:path w="9293034" h="3229329">
                <a:moveTo>
                  <a:pt x="0" y="0"/>
                </a:moveTo>
                <a:lnTo>
                  <a:pt x="9293034" y="0"/>
                </a:lnTo>
                <a:lnTo>
                  <a:pt x="9293034" y="3229329"/>
                </a:lnTo>
                <a:lnTo>
                  <a:pt x="0" y="3229329"/>
                </a:lnTo>
                <a:lnTo>
                  <a:pt x="0" y="0"/>
                </a:lnTo>
                <a:close/>
              </a:path>
            </a:pathLst>
          </a:custGeom>
          <a:blipFill>
            <a:blip r:embed="rId3"/>
            <a:stretch>
              <a:fillRect/>
            </a:stretch>
          </a:blipFill>
        </p:spPr>
      </p:sp>
    </p:spTree>
    <p:extLst>
      <p:ext uri="{BB962C8B-B14F-4D97-AF65-F5344CB8AC3E}">
        <p14:creationId xmlns:p14="http://schemas.microsoft.com/office/powerpoint/2010/main" val="150472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hàng rể hay chữ [Truyện cười dân gian Việt Nam] - Truyện dân gian">
            <a:extLst>
              <a:ext uri="{FF2B5EF4-FFF2-40B4-BE49-F238E27FC236}">
                <a16:creationId xmlns:a16="http://schemas.microsoft.com/office/drawing/2014/main" id="{4F2CC50C-8444-EF54-A4AE-70B64BA1B0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CA17D2-1576-1A90-35DF-05E763A3F5AA}"/>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Chàng</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rể</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hay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chữ</a:t>
            </a:r>
            <a:endPar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584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Thủ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cười</a:t>
            </a:r>
            <a:endParaRPr lang="en-US" sz="4400" b="1" dirty="0">
              <a:latin typeface="Times New Roman" panose="02020603050405020304" pitchFamily="18" charset="0"/>
              <a:cs typeface="Times New Roman" panose="02020603050405020304" pitchFamily="18" charset="0"/>
            </a:endParaRPr>
          </a:p>
        </p:txBody>
      </p:sp>
      <p:graphicFrame>
        <p:nvGraphicFramePr>
          <p:cNvPr id="2" name="Table 4">
            <a:extLst>
              <a:ext uri="{FF2B5EF4-FFF2-40B4-BE49-F238E27FC236}">
                <a16:creationId xmlns:a16="http://schemas.microsoft.com/office/drawing/2014/main" id="{571CB58B-6F59-AD2D-DDAB-A5CBBED83726}"/>
              </a:ext>
            </a:extLst>
          </p:cNvPr>
          <p:cNvGraphicFramePr>
            <a:graphicFrameLocks noGrp="1"/>
          </p:cNvGraphicFramePr>
          <p:nvPr>
            <p:extLst>
              <p:ext uri="{D42A27DB-BD31-4B8C-83A1-F6EECF244321}">
                <p14:modId xmlns:p14="http://schemas.microsoft.com/office/powerpoint/2010/main" val="530684895"/>
              </p:ext>
            </p:extLst>
          </p:nvPr>
        </p:nvGraphicFramePr>
        <p:xfrm>
          <a:off x="685800" y="1562100"/>
          <a:ext cx="16916400" cy="3077601"/>
        </p:xfrm>
        <a:graphic>
          <a:graphicData uri="http://schemas.openxmlformats.org/drawingml/2006/table">
            <a:tbl>
              <a:tblPr firstRow="1" bandRow="1">
                <a:tableStyleId>{5C22544A-7EE6-4342-B048-85BDC9FD1C3A}</a:tableStyleId>
              </a:tblPr>
              <a:tblGrid>
                <a:gridCol w="5638800">
                  <a:extLst>
                    <a:ext uri="{9D8B030D-6E8A-4147-A177-3AD203B41FA5}">
                      <a16:colId xmlns:a16="http://schemas.microsoft.com/office/drawing/2014/main" val="2654487082"/>
                    </a:ext>
                  </a:extLst>
                </a:gridCol>
                <a:gridCol w="5638800">
                  <a:extLst>
                    <a:ext uri="{9D8B030D-6E8A-4147-A177-3AD203B41FA5}">
                      <a16:colId xmlns:a16="http://schemas.microsoft.com/office/drawing/2014/main" val="1358288190"/>
                    </a:ext>
                  </a:extLst>
                </a:gridCol>
                <a:gridCol w="5638800">
                  <a:extLst>
                    <a:ext uri="{9D8B030D-6E8A-4147-A177-3AD203B41FA5}">
                      <a16:colId xmlns:a16="http://schemas.microsoft.com/office/drawing/2014/main" val="1668818412"/>
                    </a:ext>
                  </a:extLst>
                </a:gridCol>
              </a:tblGrid>
              <a:tr h="974481">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Lợn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mới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Treo </a:t>
                      </a:r>
                      <a:r>
                        <a:rPr lang="en-US" sz="4400" dirty="0" err="1">
                          <a:solidFill>
                            <a:schemeClr val="tx1"/>
                          </a:solidFill>
                          <a:latin typeface="Times New Roman" panose="02020603050405020304" pitchFamily="18" charset="0"/>
                          <a:cs typeface="Times New Roman" panose="02020603050405020304" pitchFamily="18" charset="0"/>
                        </a:rPr>
                        <a:t>biển</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dóc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nhau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6645593"/>
                  </a:ext>
                </a:extLst>
              </a:tr>
              <a:tr h="1921119">
                <a:tc>
                  <a:txBody>
                    <a:bodyPr/>
                    <a:lstStyle/>
                    <a:p>
                      <a:pPr algn="just"/>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b="0" i="1" dirty="0" err="1">
                          <a:latin typeface="Times New Roman" panose="02020603050405020304" pitchFamily="18" charset="0"/>
                          <a:cs typeface="Times New Roman" panose="02020603050405020304" pitchFamily="18" charset="0"/>
                        </a:rPr>
                        <a:t>bị</a:t>
                      </a:r>
                      <a:r>
                        <a:rPr lang="en-US" sz="4400" b="0" i="1" dirty="0">
                          <a:latin typeface="Times New Roman" panose="02020603050405020304" pitchFamily="18" charset="0"/>
                          <a:cs typeface="Times New Roman" panose="02020603050405020304" pitchFamily="18" charset="0"/>
                        </a:rPr>
                        <a:t> </a:t>
                      </a:r>
                      <a:r>
                        <a:rPr lang="en-US" sz="4400" b="0" i="1" dirty="0" err="1">
                          <a:latin typeface="Times New Roman" panose="02020603050405020304" pitchFamily="18" charset="0"/>
                          <a:cs typeface="Times New Roman" panose="02020603050405020304" pitchFamily="18" charset="0"/>
                        </a:rPr>
                        <a:t>chê</a:t>
                      </a:r>
                      <a:r>
                        <a:rPr lang="en-US" sz="4400" b="0" i="1" dirty="0">
                          <a:latin typeface="Times New Roman" panose="02020603050405020304" pitchFamily="18" charset="0"/>
                          <a:cs typeface="Times New Roman" panose="02020603050405020304" pitchFamily="18" charset="0"/>
                        </a:rPr>
                        <a:t> – </a:t>
                      </a:r>
                      <a:r>
                        <a:rPr lang="en-US" sz="4400" b="0" i="1" dirty="0" err="1">
                          <a:latin typeface="Times New Roman" panose="02020603050405020304" pitchFamily="18" charset="0"/>
                          <a:cs typeface="Times New Roman" panose="02020603050405020304" pitchFamily="18" charset="0"/>
                        </a:rPr>
                        <a:t>gỡ</a:t>
                      </a:r>
                      <a:r>
                        <a:rPr lang="en-US" sz="4400" b="0" i="1" dirty="0">
                          <a:latin typeface="Times New Roman" panose="02020603050405020304" pitchFamily="18" charset="0"/>
                          <a:cs typeface="Times New Roman" panose="02020603050405020304" pitchFamily="18" charset="0"/>
                        </a:rPr>
                        <a:t> </a:t>
                      </a:r>
                      <a:r>
                        <a:rPr lang="en-US" sz="4400" b="0" i="1" dirty="0" err="1">
                          <a:latin typeface="Times New Roman" panose="02020603050405020304" pitchFamily="18" charset="0"/>
                          <a:cs typeface="Times New Roman" panose="02020603050405020304" pitchFamily="18" charset="0"/>
                        </a:rPr>
                        <a:t>biển</a:t>
                      </a:r>
                      <a:endParaRPr lang="en-US" sz="4400" b="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latin typeface="Times New Roman" panose="02020603050405020304" pitchFamily="18" charset="0"/>
                          <a:cs typeface="Times New Roman" panose="02020603050405020304" pitchFamily="18" charset="0"/>
                        </a:rPr>
                        <a:t>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1215062"/>
                  </a:ext>
                </a:extLst>
              </a:tr>
            </a:tbl>
          </a:graphicData>
        </a:graphic>
      </p:graphicFrame>
      <p:sp>
        <p:nvSpPr>
          <p:cNvPr id="5" name="TextBox 4">
            <a:extLst>
              <a:ext uri="{FF2B5EF4-FFF2-40B4-BE49-F238E27FC236}">
                <a16:creationId xmlns:a16="http://schemas.microsoft.com/office/drawing/2014/main" id="{844D0C2A-73E0-5E25-E141-772DEF0AEADC}"/>
              </a:ext>
            </a:extLst>
          </p:cNvPr>
          <p:cNvSpPr txBox="1"/>
          <p:nvPr/>
        </p:nvSpPr>
        <p:spPr>
          <a:xfrm>
            <a:off x="457200" y="51435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e.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endParaRPr lang="en-US" sz="4400" b="1" dirty="0">
              <a:latin typeface="Times New Roman" panose="02020603050405020304" pitchFamily="18" charset="0"/>
              <a:cs typeface="Times New Roman" panose="02020603050405020304" pitchFamily="18" charset="0"/>
            </a:endParaRPr>
          </a:p>
        </p:txBody>
      </p:sp>
      <p:graphicFrame>
        <p:nvGraphicFramePr>
          <p:cNvPr id="8" name="Table 4">
            <a:extLst>
              <a:ext uri="{FF2B5EF4-FFF2-40B4-BE49-F238E27FC236}">
                <a16:creationId xmlns:a16="http://schemas.microsoft.com/office/drawing/2014/main" id="{D5A09C65-58EA-CD21-C58B-76F9E23DDFE8}"/>
              </a:ext>
            </a:extLst>
          </p:cNvPr>
          <p:cNvGraphicFramePr>
            <a:graphicFrameLocks noGrp="1"/>
          </p:cNvGraphicFramePr>
          <p:nvPr>
            <p:extLst>
              <p:ext uri="{D42A27DB-BD31-4B8C-83A1-F6EECF244321}">
                <p14:modId xmlns:p14="http://schemas.microsoft.com/office/powerpoint/2010/main" val="1165271134"/>
              </p:ext>
            </p:extLst>
          </p:nvPr>
        </p:nvGraphicFramePr>
        <p:xfrm>
          <a:off x="685800" y="6324421"/>
          <a:ext cx="16916400" cy="3768771"/>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654487082"/>
                    </a:ext>
                  </a:extLst>
                </a:gridCol>
                <a:gridCol w="6248400">
                  <a:extLst>
                    <a:ext uri="{9D8B030D-6E8A-4147-A177-3AD203B41FA5}">
                      <a16:colId xmlns:a16="http://schemas.microsoft.com/office/drawing/2014/main" val="1358288190"/>
                    </a:ext>
                  </a:extLst>
                </a:gridCol>
                <a:gridCol w="5638800">
                  <a:extLst>
                    <a:ext uri="{9D8B030D-6E8A-4147-A177-3AD203B41FA5}">
                      <a16:colId xmlns:a16="http://schemas.microsoft.com/office/drawing/2014/main" val="1668818412"/>
                    </a:ext>
                  </a:extLst>
                </a:gridCol>
              </a:tblGrid>
              <a:tr h="1035731">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Lợn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mới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Treo </a:t>
                      </a:r>
                      <a:r>
                        <a:rPr lang="en-US" sz="4400" dirty="0" err="1">
                          <a:solidFill>
                            <a:schemeClr val="tx1"/>
                          </a:solidFill>
                          <a:latin typeface="Times New Roman" panose="02020603050405020304" pitchFamily="18" charset="0"/>
                          <a:cs typeface="Times New Roman" panose="02020603050405020304" pitchFamily="18" charset="0"/>
                        </a:rPr>
                        <a:t>biển</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dóc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nhau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6645593"/>
                  </a:ext>
                </a:extLst>
              </a:tr>
              <a:tr h="2041870">
                <a:tc>
                  <a:txBody>
                    <a:bodyPr/>
                    <a:lstStyle/>
                    <a:p>
                      <a:pPr algn="just">
                        <a:lnSpc>
                          <a:spcPts val="5215"/>
                        </a:lnSpc>
                        <a:defRPr/>
                      </a:pP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khoe</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khoang</a:t>
                      </a:r>
                      <a:endParaRPr lang="en-US"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ts val="5215"/>
                        </a:lnSpc>
                        <a:defRPr/>
                      </a:pP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hành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chủ</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việc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nghe</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kiến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khác</a:t>
                      </a:r>
                      <a:endParaRPr lang="en-US"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ts val="5215"/>
                        </a:lnSpc>
                        <a:defRPr/>
                      </a:pP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giễu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bịa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đặt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vui</a:t>
                      </a:r>
                      <a:r>
                        <a:rPr lang="en-US" sz="4400" dirty="0">
                          <a:solidFill>
                            <a:schemeClr val="tx1"/>
                          </a:solidFill>
                          <a:latin typeface="Times New Roman" panose="020206030504050203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vẻ</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đây</a:t>
                      </a:r>
                      <a:r>
                        <a:rPr lang="en-US" sz="4400" dirty="0">
                          <a:solidFill>
                            <a:schemeClr val="tx1"/>
                          </a:solidFill>
                          <a:latin typeface="Times New Roman" panose="02020603050405020304" pitchFamily="18" charset="0"/>
                          <a:cs typeface="Times New Roman" panose="02020603050405020304" pitchFamily="18" charset="0"/>
                        </a:rPr>
                        <a:t>.</a:t>
                      </a:r>
                      <a:endParaRPr lang="en-US" sz="1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1215062"/>
                  </a:ext>
                </a:extLst>
              </a:tr>
            </a:tbl>
          </a:graphicData>
        </a:graphic>
      </p:graphicFrame>
    </p:spTree>
    <p:extLst>
      <p:ext uri="{BB962C8B-B14F-4D97-AF65-F5344CB8AC3E}">
        <p14:creationId xmlns:p14="http://schemas.microsoft.com/office/powerpoint/2010/main" val="418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B343D8EC-4BF2-0F84-C430-A810DF2FD92D}"/>
              </a:ext>
            </a:extLst>
          </p:cNvPr>
          <p:cNvGrpSpPr/>
          <p:nvPr/>
        </p:nvGrpSpPr>
        <p:grpSpPr>
          <a:xfrm>
            <a:off x="1981200" y="1802768"/>
            <a:ext cx="14249400" cy="6388731"/>
            <a:chOff x="0" y="0"/>
            <a:chExt cx="2115875" cy="1020040"/>
          </a:xfrm>
        </p:grpSpPr>
        <p:sp>
          <p:nvSpPr>
            <p:cNvPr id="6" name="Freeform 4">
              <a:extLst>
                <a:ext uri="{FF2B5EF4-FFF2-40B4-BE49-F238E27FC236}">
                  <a16:creationId xmlns:a16="http://schemas.microsoft.com/office/drawing/2014/main" id="{863E6325-706A-3993-97C9-0B1E4BB59A7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7" name="TextBox 5">
              <a:extLst>
                <a:ext uri="{FF2B5EF4-FFF2-40B4-BE49-F238E27FC236}">
                  <a16:creationId xmlns:a16="http://schemas.microsoft.com/office/drawing/2014/main" id="{B61DF837-3A27-EA83-2631-96A74C3CDB9C}"/>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2" name="TextBox 1">
            <a:extLst>
              <a:ext uri="{FF2B5EF4-FFF2-40B4-BE49-F238E27FC236}">
                <a16:creationId xmlns:a16="http://schemas.microsoft.com/office/drawing/2014/main" id="{CFBD31C6-C7BF-D1B7-08A1-E9BA615F89E9}"/>
              </a:ext>
            </a:extLst>
          </p:cNvPr>
          <p:cNvSpPr txBox="1"/>
          <p:nvPr/>
        </p:nvSpPr>
        <p:spPr>
          <a:xfrm>
            <a:off x="952500" y="2656708"/>
            <a:ext cx="16383000" cy="3785652"/>
          </a:xfrm>
          <a:prstGeom prst="rect">
            <a:avLst/>
          </a:prstGeom>
          <a:noFill/>
        </p:spPr>
        <p:txBody>
          <a:bodyPr wrap="square" rtlCol="0">
            <a:spAutoFit/>
          </a:bodyPr>
          <a:lstStyle/>
          <a:p>
            <a:pPr algn="ctr"/>
            <a:r>
              <a:rPr lang="en-US" sz="8000" dirty="0">
                <a:latin typeface="#9Slide05 Rukola" panose="02000506050000020003" pitchFamily="2" charset="0"/>
                <a:cs typeface="Times New Roman" panose="02020603050405020304" pitchFamily="18" charset="0"/>
              </a:rPr>
              <a:t>2.</a:t>
            </a:r>
          </a:p>
          <a:p>
            <a:pPr algn="ctr"/>
            <a:r>
              <a:rPr lang="en-US" sz="8000" dirty="0" err="1">
                <a:latin typeface="#9Slide05 Rukola" panose="02000506050000020003" pitchFamily="2" charset="0"/>
                <a:cs typeface="Times New Roman" panose="02020603050405020304" pitchFamily="18" charset="0"/>
              </a:rPr>
              <a:t>Sắc</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thái</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tiếng</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cười</a:t>
            </a:r>
            <a:r>
              <a:rPr lang="en-US" sz="8000" dirty="0">
                <a:latin typeface="#9Slide05 Rukola" panose="02000506050000020003" pitchFamily="2" charset="0"/>
                <a:cs typeface="Times New Roman" panose="02020603050405020304" pitchFamily="18" charset="0"/>
              </a:rPr>
              <a:t> </a:t>
            </a:r>
          </a:p>
          <a:p>
            <a:pPr algn="ctr"/>
            <a:r>
              <a:rPr lang="en-US" sz="8000" dirty="0" err="1">
                <a:latin typeface="#9Slide05 Rukola" panose="02000506050000020003" pitchFamily="2" charset="0"/>
                <a:cs typeface="Times New Roman" panose="02020603050405020304" pitchFamily="18" charset="0"/>
              </a:rPr>
              <a:t>thể</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hiện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trong</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ba</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văn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bản</a:t>
            </a:r>
            <a:endParaRPr lang="en-US" sz="8000" dirty="0">
              <a:latin typeface="#9Slide05 Rukola" panose="02000506050000020003" pitchFamily="2" charset="0"/>
              <a:cs typeface="Times New Roman" panose="02020603050405020304" pitchFamily="18" charset="0"/>
            </a:endParaRPr>
          </a:p>
        </p:txBody>
      </p:sp>
      <p:sp>
        <p:nvSpPr>
          <p:cNvPr id="5" name="Freeform 4">
            <a:extLst>
              <a:ext uri="{FF2B5EF4-FFF2-40B4-BE49-F238E27FC236}">
                <a16:creationId xmlns:a16="http://schemas.microsoft.com/office/drawing/2014/main" id="{DDED29D2-43D2-92D6-DDDA-16CE1CB61793}"/>
              </a:ext>
            </a:extLst>
          </p:cNvPr>
          <p:cNvSpPr/>
          <p:nvPr/>
        </p:nvSpPr>
        <p:spPr>
          <a:xfrm>
            <a:off x="959427" y="495300"/>
            <a:ext cx="2920365" cy="2746766"/>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252996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0AB9C-3AF5-11E9-0E9D-EF72052FE3E8}"/>
              </a:ext>
            </a:extLst>
          </p:cNvPr>
          <p:cNvSpPr txBox="1"/>
          <p:nvPr/>
        </p:nvSpPr>
        <p:spPr>
          <a:xfrm>
            <a:off x="762000" y="6515100"/>
            <a:ext cx="17145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đùa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nhàng</a:t>
            </a:r>
            <a:endParaRPr lang="en-US" sz="4400" b="1"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5BA7B107-93B5-B927-76AF-31C78607F681}"/>
              </a:ext>
            </a:extLst>
          </p:cNvPr>
          <p:cNvSpPr/>
          <p:nvPr/>
        </p:nvSpPr>
        <p:spPr>
          <a:xfrm>
            <a:off x="26773" y="773010"/>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4">
            <a:extLst>
              <a:ext uri="{FF2B5EF4-FFF2-40B4-BE49-F238E27FC236}">
                <a16:creationId xmlns:a16="http://schemas.microsoft.com/office/drawing/2014/main" id="{521DF850-A602-93A2-33DB-9BBC08735F89}"/>
              </a:ext>
            </a:extLst>
          </p:cNvPr>
          <p:cNvSpPr txBox="1"/>
          <p:nvPr/>
        </p:nvSpPr>
        <p:spPr>
          <a:xfrm>
            <a:off x="400411" y="1484979"/>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áo</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mới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F0E5B2B1-26CF-A157-CD78-9B114A8535C8}"/>
              </a:ext>
            </a:extLst>
          </p:cNvPr>
          <p:cNvSpPr/>
          <p:nvPr/>
        </p:nvSpPr>
        <p:spPr>
          <a:xfrm>
            <a:off x="6019800" y="764995"/>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id="{9D4D93BE-F03E-7A3F-D229-F788AF5D5DF4}"/>
              </a:ext>
            </a:extLst>
          </p:cNvPr>
          <p:cNvSpPr txBox="1"/>
          <p:nvPr/>
        </p:nvSpPr>
        <p:spPr>
          <a:xfrm>
            <a:off x="6393438" y="1476964"/>
            <a:ext cx="5363789" cy="769441"/>
          </a:xfrm>
          <a:prstGeom prst="rect">
            <a:avLst/>
          </a:prstGeom>
          <a:noFill/>
        </p:spPr>
        <p:txBody>
          <a:bodyPr wrap="square">
            <a:spAutoFit/>
          </a:bodyPr>
          <a:lstStyle/>
          <a:p>
            <a:pPr marL="279400" indent="0" algn="ctr"/>
            <a:r>
              <a:rPr lang="en-US" sz="4400" b="1" i="1" dirty="0">
                <a:latin typeface="Times New Roman" panose="02020603050405020304" pitchFamily="18" charset="0"/>
                <a:ea typeface="Cambria" panose="02040503050406030204" pitchFamily="18" charset="0"/>
                <a:cs typeface="Times New Roman" panose="02020603050405020304" pitchFamily="18" charset="0"/>
              </a:rPr>
              <a:t>Treo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biển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id="{B190931B-54EC-733B-4D17-FCC34505059A}"/>
              </a:ext>
            </a:extLst>
          </p:cNvPr>
          <p:cNvSpPr/>
          <p:nvPr/>
        </p:nvSpPr>
        <p:spPr>
          <a:xfrm>
            <a:off x="12014888" y="781026"/>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0">
            <a:extLst>
              <a:ext uri="{FF2B5EF4-FFF2-40B4-BE49-F238E27FC236}">
                <a16:creationId xmlns:a16="http://schemas.microsoft.com/office/drawing/2014/main" id="{A8E5FEA4-EBD2-BADF-A892-341C3EF24D02}"/>
              </a:ext>
            </a:extLst>
          </p:cNvPr>
          <p:cNvSpPr txBox="1"/>
          <p:nvPr/>
        </p:nvSpPr>
        <p:spPr>
          <a:xfrm>
            <a:off x="12388526" y="1492995"/>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dóc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gặp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Truyện cười dân gian Lợn cưới áo mới - Ý nghĩa, bài học rút ra">
            <a:extLst>
              <a:ext uri="{FF2B5EF4-FFF2-40B4-BE49-F238E27FC236}">
                <a16:creationId xmlns:a16="http://schemas.microsoft.com/office/drawing/2014/main" id="{0DEEA79D-FB1D-AFED-8E33-D627A90FF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11" y="2552700"/>
            <a:ext cx="5619389" cy="2981325"/>
          </a:xfrm>
          <a:custGeom>
            <a:avLst/>
            <a:gdLst>
              <a:gd name="connsiteX0" fmla="*/ 0 w 5619389"/>
              <a:gd name="connsiteY0" fmla="*/ 0 h 2981325"/>
              <a:gd name="connsiteX1" fmla="*/ 5619389 w 5619389"/>
              <a:gd name="connsiteY1" fmla="*/ 0 h 2981325"/>
              <a:gd name="connsiteX2" fmla="*/ 5619389 w 5619389"/>
              <a:gd name="connsiteY2" fmla="*/ 2981325 h 2981325"/>
              <a:gd name="connsiteX3" fmla="*/ 0 w 5619389"/>
              <a:gd name="connsiteY3" fmla="*/ 2981325 h 2981325"/>
              <a:gd name="connsiteX4" fmla="*/ 0 w 5619389"/>
              <a:gd name="connsiteY4" fmla="*/ 0 h 298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389" h="2981325" extrusionOk="0">
                <a:moveTo>
                  <a:pt x="0" y="0"/>
                </a:moveTo>
                <a:cubicBezTo>
                  <a:pt x="2652560" y="87298"/>
                  <a:pt x="3362667" y="110003"/>
                  <a:pt x="5619389" y="0"/>
                </a:cubicBezTo>
                <a:cubicBezTo>
                  <a:pt x="5477401" y="404332"/>
                  <a:pt x="5668055" y="2602497"/>
                  <a:pt x="5619389" y="2981325"/>
                </a:cubicBezTo>
                <a:cubicBezTo>
                  <a:pt x="3959627" y="3013345"/>
                  <a:pt x="1524790" y="2835259"/>
                  <a:pt x="0" y="2981325"/>
                </a:cubicBezTo>
                <a:cubicBezTo>
                  <a:pt x="-101263" y="2411183"/>
                  <a:pt x="119164" y="1003649"/>
                  <a:pt x="0" y="0"/>
                </a:cubicBezTo>
                <a:close/>
              </a:path>
            </a:pathLst>
          </a:custGeom>
          <a:noFill/>
          <a:ln>
            <a:solidFill>
              <a:schemeClr val="tx1"/>
            </a:solidFill>
            <a:extLst>
              <a:ext uri="{C807C97D-BFC1-408E-A445-0C87EB9F89A2}">
                <ask:lineSketchStyleProps xmlns:ask="http://schemas.microsoft.com/office/drawing/2018/sketchyshapes" xmlns="" sd="2897980477">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28" name="Picture 4" descr="Phim Truyện - TREO BIỂN - Qùa tặng cuộc sống - Phim truyện hay kể cho bé  mỗi ngày - YouTube">
            <a:extLst>
              <a:ext uri="{FF2B5EF4-FFF2-40B4-BE49-F238E27FC236}">
                <a16:creationId xmlns:a16="http://schemas.microsoft.com/office/drawing/2014/main" id="{D5E0DEB8-58F4-62C5-3F15-AE69ED0E4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438" y="2552700"/>
            <a:ext cx="5619389" cy="2981325"/>
          </a:xfrm>
          <a:custGeom>
            <a:avLst/>
            <a:gdLst>
              <a:gd name="connsiteX0" fmla="*/ 0 w 5619389"/>
              <a:gd name="connsiteY0" fmla="*/ 0 h 2981325"/>
              <a:gd name="connsiteX1" fmla="*/ 5619389 w 5619389"/>
              <a:gd name="connsiteY1" fmla="*/ 0 h 2981325"/>
              <a:gd name="connsiteX2" fmla="*/ 5619389 w 5619389"/>
              <a:gd name="connsiteY2" fmla="*/ 2981325 h 2981325"/>
              <a:gd name="connsiteX3" fmla="*/ 0 w 5619389"/>
              <a:gd name="connsiteY3" fmla="*/ 2981325 h 2981325"/>
              <a:gd name="connsiteX4" fmla="*/ 0 w 5619389"/>
              <a:gd name="connsiteY4" fmla="*/ 0 h 298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389" h="2981325" extrusionOk="0">
                <a:moveTo>
                  <a:pt x="0" y="0"/>
                </a:moveTo>
                <a:cubicBezTo>
                  <a:pt x="1647947" y="119690"/>
                  <a:pt x="4427644" y="112604"/>
                  <a:pt x="5619389" y="0"/>
                </a:cubicBezTo>
                <a:cubicBezTo>
                  <a:pt x="5615242" y="1218025"/>
                  <a:pt x="5473026" y="2066012"/>
                  <a:pt x="5619389" y="2981325"/>
                </a:cubicBezTo>
                <a:cubicBezTo>
                  <a:pt x="4325311" y="3088962"/>
                  <a:pt x="1953937" y="3066368"/>
                  <a:pt x="0" y="2981325"/>
                </a:cubicBezTo>
                <a:cubicBezTo>
                  <a:pt x="-40588" y="2187376"/>
                  <a:pt x="1676" y="369285"/>
                  <a:pt x="0" y="0"/>
                </a:cubicBezTo>
                <a:close/>
              </a:path>
            </a:pathLst>
          </a:custGeom>
          <a:noFill/>
          <a:ln>
            <a:solidFill>
              <a:schemeClr val="tx1"/>
            </a:solidFill>
            <a:extLst>
              <a:ext uri="{C807C97D-BFC1-408E-A445-0C87EB9F89A2}">
                <ask:lineSketchStyleProps xmlns:ask="http://schemas.microsoft.com/office/drawing/2018/sketchyshapes" xmlns="" sd="103940972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32" name="Picture 8" descr="Truyện Nói Khoác Gặp Nhau ❤️️ Nội Dung, Ý Nghĩa, Hình Ảnh">
            <a:extLst>
              <a:ext uri="{FF2B5EF4-FFF2-40B4-BE49-F238E27FC236}">
                <a16:creationId xmlns:a16="http://schemas.microsoft.com/office/drawing/2014/main" id="{E8A61A83-9E5F-9CE0-800E-6CEDA2FE9C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2236" y="2588160"/>
            <a:ext cx="5624764" cy="2945865"/>
          </a:xfrm>
          <a:custGeom>
            <a:avLst/>
            <a:gdLst>
              <a:gd name="connsiteX0" fmla="*/ 0 w 5624764"/>
              <a:gd name="connsiteY0" fmla="*/ 0 h 2945865"/>
              <a:gd name="connsiteX1" fmla="*/ 5624764 w 5624764"/>
              <a:gd name="connsiteY1" fmla="*/ 0 h 2945865"/>
              <a:gd name="connsiteX2" fmla="*/ 5624764 w 5624764"/>
              <a:gd name="connsiteY2" fmla="*/ 2945865 h 2945865"/>
              <a:gd name="connsiteX3" fmla="*/ 0 w 5624764"/>
              <a:gd name="connsiteY3" fmla="*/ 2945865 h 2945865"/>
              <a:gd name="connsiteX4" fmla="*/ 0 w 5624764"/>
              <a:gd name="connsiteY4" fmla="*/ 0 h 294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4764" h="2945865" extrusionOk="0">
                <a:moveTo>
                  <a:pt x="0" y="0"/>
                </a:moveTo>
                <a:cubicBezTo>
                  <a:pt x="1168533" y="-29366"/>
                  <a:pt x="4931930" y="-165868"/>
                  <a:pt x="5624764" y="0"/>
                </a:cubicBezTo>
                <a:cubicBezTo>
                  <a:pt x="5505576" y="1063274"/>
                  <a:pt x="5779574" y="2577706"/>
                  <a:pt x="5624764" y="2945865"/>
                </a:cubicBezTo>
                <a:cubicBezTo>
                  <a:pt x="5046358" y="3094003"/>
                  <a:pt x="1174886" y="2902695"/>
                  <a:pt x="0" y="2945865"/>
                </a:cubicBezTo>
                <a:cubicBezTo>
                  <a:pt x="125754" y="2108993"/>
                  <a:pt x="75705" y="1204435"/>
                  <a:pt x="0" y="0"/>
                </a:cubicBezTo>
                <a:close/>
              </a:path>
            </a:pathLst>
          </a:custGeom>
          <a:noFill/>
          <a:ln>
            <a:solidFill>
              <a:schemeClr val="tx1"/>
            </a:solidFill>
            <a:extLst>
              <a:ext uri="{C807C97D-BFC1-408E-A445-0C87EB9F89A2}">
                <ask:lineSketchStyleProps xmlns:ask="http://schemas.microsoft.com/office/drawing/2018/sketchyshapes" xmlns="" sd="65783478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id="{69FA00DE-E951-0829-5161-31EF0F3E417C}"/>
              </a:ext>
            </a:extLst>
          </p:cNvPr>
          <p:cNvSpPr/>
          <p:nvPr/>
        </p:nvSpPr>
        <p:spPr>
          <a:xfrm>
            <a:off x="15553691" y="9258300"/>
            <a:ext cx="4706617" cy="4114800"/>
          </a:xfrm>
          <a:custGeom>
            <a:avLst/>
            <a:gdLst/>
            <a:ahLst/>
            <a:cxnLst/>
            <a:rect l="l" t="t" r="r" b="b"/>
            <a:pathLst>
              <a:path w="4706617" h="4114800">
                <a:moveTo>
                  <a:pt x="0" y="0"/>
                </a:moveTo>
                <a:lnTo>
                  <a:pt x="4706616" y="0"/>
                </a:lnTo>
                <a:lnTo>
                  <a:pt x="470661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 name="Freeform 10">
            <a:extLst>
              <a:ext uri="{FF2B5EF4-FFF2-40B4-BE49-F238E27FC236}">
                <a16:creationId xmlns:a16="http://schemas.microsoft.com/office/drawing/2014/main" id="{6873C1A3-E4C4-811C-AE7A-3E4E3FDC0025}"/>
              </a:ext>
            </a:extLst>
          </p:cNvPr>
          <p:cNvSpPr/>
          <p:nvPr/>
        </p:nvSpPr>
        <p:spPr>
          <a:xfrm rot="9028556">
            <a:off x="-1169281" y="7418025"/>
            <a:ext cx="4130289" cy="41148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1420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95602" y="1810658"/>
            <a:ext cx="12012113" cy="6665683"/>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chemeClr val="accent6">
              <a:lumMod val="40000"/>
              <a:lumOff val="60000"/>
            </a:schemeClr>
          </a:solidFill>
        </p:spPr>
      </p:sp>
      <p:sp>
        <p:nvSpPr>
          <p:cNvPr id="6" name="TextBox 6"/>
          <p:cNvSpPr txBox="1"/>
          <p:nvPr/>
        </p:nvSpPr>
        <p:spPr>
          <a:xfrm>
            <a:off x="1894782" y="2787257"/>
            <a:ext cx="7906769" cy="2954655"/>
          </a:xfrm>
          <a:prstGeom prst="rect">
            <a:avLst/>
          </a:prstGeom>
        </p:spPr>
        <p:txBody>
          <a:bodyPr lIns="0" tIns="0" rIns="0" bIns="0" rtlCol="0" anchor="t">
            <a:spAutoFit/>
          </a:bodyPr>
          <a:lstStyle/>
          <a:p>
            <a:pPr marL="0" lvl="0" indent="0" algn="ctr">
              <a:spcBef>
                <a:spcPct val="0"/>
              </a:spcBef>
            </a:pPr>
            <a:r>
              <a:rPr lang="en-US" sz="9600" dirty="0">
                <a:solidFill>
                  <a:srgbClr val="2E2E2E"/>
                </a:solidFill>
                <a:latin typeface="#9Slide07 SVNDessert Menu Scrip" panose="00000500000000000000" pitchFamily="2" charset="0"/>
              </a:rPr>
              <a:t>III.</a:t>
            </a:r>
          </a:p>
          <a:p>
            <a:pPr marL="0" lvl="0" indent="0" algn="ctr">
              <a:spcBef>
                <a:spcPct val="0"/>
              </a:spcBef>
            </a:pPr>
            <a:r>
              <a:rPr lang="en-US" sz="9600" dirty="0" err="1">
                <a:solidFill>
                  <a:srgbClr val="2E2E2E"/>
                </a:solidFill>
                <a:latin typeface="#9Slide07 SVNDessert Menu Scrip" panose="00000500000000000000" pitchFamily="2" charset="0"/>
              </a:rPr>
              <a:t>Tổng</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kết</a:t>
            </a:r>
            <a:endParaRPr lang="en-US" sz="9600" dirty="0">
              <a:solidFill>
                <a:srgbClr val="2E2E2E"/>
              </a:solidFill>
              <a:latin typeface="#9Slide07 SVNDessert Menu Scrip" panose="00000500000000000000" pitchFamily="2" charset="0"/>
            </a:endParaRPr>
          </a:p>
        </p:txBody>
      </p:sp>
      <p:sp>
        <p:nvSpPr>
          <p:cNvPr id="2" name="Freeform 2">
            <a:hlinkClick r:id="rId3" tooltip="https://api.topbee.vn/storage/uploads/images/doc-hieu-khoe-cua-con-ran-vuong_1.jpg"/>
            <a:extLst>
              <a:ext uri="{FF2B5EF4-FFF2-40B4-BE49-F238E27FC236}">
                <a16:creationId xmlns:a16="http://schemas.microsoft.com/office/drawing/2014/main" id="{BF442676-97C2-5B4F-ED6F-51A361B48DAE}"/>
              </a:ext>
            </a:extLst>
          </p:cNvPr>
          <p:cNvSpPr/>
          <p:nvPr/>
        </p:nvSpPr>
        <p:spPr>
          <a:xfrm>
            <a:off x="10867768" y="0"/>
            <a:ext cx="7391400" cy="10287000"/>
          </a:xfrm>
          <a:custGeom>
            <a:avLst/>
            <a:gdLst/>
            <a:ahLst/>
            <a:cxnLst/>
            <a:rect l="l" t="t" r="r" b="b"/>
            <a:pathLst>
              <a:path w="4444387" h="5791679">
                <a:moveTo>
                  <a:pt x="0" y="0"/>
                </a:moveTo>
                <a:lnTo>
                  <a:pt x="4444387" y="0"/>
                </a:lnTo>
                <a:lnTo>
                  <a:pt x="4444387" y="5791679"/>
                </a:lnTo>
                <a:lnTo>
                  <a:pt x="0" y="5791679"/>
                </a:lnTo>
                <a:lnTo>
                  <a:pt x="0" y="0"/>
                </a:lnTo>
                <a:close/>
              </a:path>
            </a:pathLst>
          </a:custGeom>
          <a:blipFill>
            <a:blip r:embed="rId4"/>
            <a:stretch>
              <a:fillRect l="-100000"/>
            </a:stretch>
          </a:blipFill>
        </p:spPr>
      </p:sp>
    </p:spTree>
    <p:extLst>
      <p:ext uri="{BB962C8B-B14F-4D97-AF65-F5344CB8AC3E}">
        <p14:creationId xmlns:p14="http://schemas.microsoft.com/office/powerpoint/2010/main" val="1781327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208FC871-56FC-B4C2-A9EC-3DDDF8C8ACF5}"/>
              </a:ext>
            </a:extLst>
          </p:cNvPr>
          <p:cNvSpPr/>
          <p:nvPr/>
        </p:nvSpPr>
        <p:spPr>
          <a:xfrm>
            <a:off x="7384923" y="2171700"/>
            <a:ext cx="3518154" cy="4114800"/>
          </a:xfrm>
          <a:custGeom>
            <a:avLst/>
            <a:gdLst/>
            <a:ahLst/>
            <a:cxnLst/>
            <a:rect l="l" t="t" r="r" b="b"/>
            <a:pathLst>
              <a:path w="3518154" h="4114800">
                <a:moveTo>
                  <a:pt x="0" y="0"/>
                </a:moveTo>
                <a:lnTo>
                  <a:pt x="3518154" y="0"/>
                </a:lnTo>
                <a:lnTo>
                  <a:pt x="351815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3B8B1211-1E31-9E22-EB16-7A89FF30C2EA}"/>
              </a:ext>
            </a:extLst>
          </p:cNvPr>
          <p:cNvSpPr txBox="1"/>
          <p:nvPr/>
        </p:nvSpPr>
        <p:spPr>
          <a:xfrm>
            <a:off x="1752600" y="1112133"/>
            <a:ext cx="655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60C0300-4E91-3C5B-15C7-A37E7A92B68C}"/>
              </a:ext>
            </a:extLst>
          </p:cNvPr>
          <p:cNvSpPr txBox="1"/>
          <p:nvPr/>
        </p:nvSpPr>
        <p:spPr>
          <a:xfrm>
            <a:off x="9677400" y="1112133"/>
            <a:ext cx="655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5" name="TextBox 4">
            <a:extLst>
              <a:ext uri="{FF2B5EF4-FFF2-40B4-BE49-F238E27FC236}">
                <a16:creationId xmlns:a16="http://schemas.microsoft.com/office/drawing/2014/main" id="{8D335A1E-48A6-51E8-8FF6-8C65A5A08B0B}"/>
              </a:ext>
            </a:extLst>
          </p:cNvPr>
          <p:cNvSpPr txBox="1"/>
          <p:nvPr/>
        </p:nvSpPr>
        <p:spPr>
          <a:xfrm>
            <a:off x="10515600" y="3196053"/>
            <a:ext cx="65532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99D705-6272-96FC-8332-35F8F7659CFF}"/>
              </a:ext>
            </a:extLst>
          </p:cNvPr>
          <p:cNvSpPr txBox="1"/>
          <p:nvPr/>
        </p:nvSpPr>
        <p:spPr>
          <a:xfrm>
            <a:off x="1600200" y="2857500"/>
            <a:ext cx="6553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gũi</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p>
        </p:txBody>
      </p:sp>
      <p:sp>
        <p:nvSpPr>
          <p:cNvPr id="7" name="Freeform 5">
            <a:extLst>
              <a:ext uri="{FF2B5EF4-FFF2-40B4-BE49-F238E27FC236}">
                <a16:creationId xmlns:a16="http://schemas.microsoft.com/office/drawing/2014/main" id="{0E96DDC1-12BD-851C-A484-B918669C4E91}"/>
              </a:ext>
            </a:extLst>
          </p:cNvPr>
          <p:cNvSpPr/>
          <p:nvPr/>
        </p:nvSpPr>
        <p:spPr>
          <a:xfrm>
            <a:off x="-762000" y="7024522"/>
            <a:ext cx="3291840" cy="4114800"/>
          </a:xfrm>
          <a:custGeom>
            <a:avLst/>
            <a:gdLst/>
            <a:ahLst/>
            <a:cxnLst/>
            <a:rect l="l" t="t" r="r" b="b"/>
            <a:pathLst>
              <a:path w="3291840" h="4114800">
                <a:moveTo>
                  <a:pt x="0" y="0"/>
                </a:moveTo>
                <a:lnTo>
                  <a:pt x="3291840" y="0"/>
                </a:lnTo>
                <a:lnTo>
                  <a:pt x="32918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39345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6A4317-2ECF-0833-4016-C3FEA3A8339A}"/>
              </a:ext>
            </a:extLst>
          </p:cNvPr>
          <p:cNvSpPr txBox="1"/>
          <p:nvPr/>
        </p:nvSpPr>
        <p:spPr>
          <a:xfrm>
            <a:off x="4191000" y="647700"/>
            <a:ext cx="9144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FF0000"/>
                </a:solidFill>
                <a:latin typeface="#9Slide07 SVNDessert Menu Scrip" panose="00000500000000000000" pitchFamily="2" charset="0"/>
                <a:cs typeface="Times New Roman" panose="02020603050405020304" pitchFamily="18" charset="0"/>
              </a:rPr>
              <a:t>Viết</a:t>
            </a:r>
            <a:r>
              <a:rPr lang="en-US" sz="7200" b="1" dirty="0">
                <a:solidFill>
                  <a:srgbClr val="FF0000"/>
                </a:solidFill>
                <a:latin typeface="#9Slide07 SVNDessert Menu Scrip" panose="00000500000000000000" pitchFamily="2" charset="0"/>
                <a:cs typeface="Times New Roman" panose="02020603050405020304" pitchFamily="18" charset="0"/>
              </a:rPr>
              <a:t> </a:t>
            </a:r>
            <a:r>
              <a:rPr lang="en-US" sz="7200" b="1" dirty="0" err="1">
                <a:solidFill>
                  <a:srgbClr val="FF0000"/>
                </a:solidFill>
                <a:latin typeface="#9Slide07 SVNDessert Menu Scrip" panose="00000500000000000000" pitchFamily="2" charset="0"/>
                <a:cs typeface="Times New Roman" panose="02020603050405020304" pitchFamily="18" charset="0"/>
              </a:rPr>
              <a:t>kết</a:t>
            </a:r>
            <a:r>
              <a:rPr lang="en-US" sz="7200" b="1" dirty="0">
                <a:solidFill>
                  <a:srgbClr val="FF0000"/>
                </a:solidFill>
                <a:latin typeface="#9Slide07 SVNDessert Menu Scrip" panose="00000500000000000000" pitchFamily="2" charset="0"/>
                <a:cs typeface="Times New Roman" panose="02020603050405020304" pitchFamily="18" charset="0"/>
              </a:rPr>
              <a:t> </a:t>
            </a:r>
            <a:r>
              <a:rPr lang="en-US" sz="7200" b="1" dirty="0" err="1">
                <a:solidFill>
                  <a:srgbClr val="FF0000"/>
                </a:solidFill>
                <a:latin typeface="#9Slide07 SVNDessert Menu Scrip" panose="00000500000000000000" pitchFamily="2" charset="0"/>
                <a:cs typeface="Times New Roman" panose="02020603050405020304" pitchFamily="18" charset="0"/>
              </a:rPr>
              <a:t>nối</a:t>
            </a:r>
            <a:endParaRPr lang="en-US" sz="7200" b="1" dirty="0">
              <a:solidFill>
                <a:srgbClr val="FF0000"/>
              </a:solidFill>
              <a:latin typeface="#9Slide07 SVNDessert Menu Scrip" panose="00000500000000000000" pitchFamily="2" charset="0"/>
            </a:endParaRPr>
          </a:p>
        </p:txBody>
      </p:sp>
      <p:sp>
        <p:nvSpPr>
          <p:cNvPr id="6" name="Freeform 7">
            <a:extLst>
              <a:ext uri="{FF2B5EF4-FFF2-40B4-BE49-F238E27FC236}">
                <a16:creationId xmlns:a16="http://schemas.microsoft.com/office/drawing/2014/main" id="{E5AEE1EB-AC69-075D-3D01-9B7A7934CCEF}"/>
              </a:ext>
            </a:extLst>
          </p:cNvPr>
          <p:cNvSpPr/>
          <p:nvPr/>
        </p:nvSpPr>
        <p:spPr>
          <a:xfrm>
            <a:off x="17373600" y="6569611"/>
            <a:ext cx="2396871" cy="41148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a16="http://schemas.microsoft.com/office/drawing/2014/main" id="{E7ABFCEB-9719-7393-F3E9-63DED0E2B3AA}"/>
              </a:ext>
            </a:extLst>
          </p:cNvPr>
          <p:cNvSpPr/>
          <p:nvPr/>
        </p:nvSpPr>
        <p:spPr>
          <a:xfrm>
            <a:off x="11159871" y="-27803"/>
            <a:ext cx="7315200" cy="521208"/>
          </a:xfrm>
          <a:custGeom>
            <a:avLst/>
            <a:gdLst/>
            <a:ahLst/>
            <a:cxnLst/>
            <a:rect l="l" t="t" r="r" b="b"/>
            <a:pathLst>
              <a:path w="7315200" h="521208">
                <a:moveTo>
                  <a:pt x="0" y="0"/>
                </a:moveTo>
                <a:lnTo>
                  <a:pt x="7315200" y="0"/>
                </a:lnTo>
                <a:lnTo>
                  <a:pt x="7315200" y="521208"/>
                </a:lnTo>
                <a:lnTo>
                  <a:pt x="0" y="5212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2">
            <a:extLst>
              <a:ext uri="{FF2B5EF4-FFF2-40B4-BE49-F238E27FC236}">
                <a16:creationId xmlns:a16="http://schemas.microsoft.com/office/drawing/2014/main" id="{C71C27B3-2CA3-D45C-D7AD-E7FC833E985E}"/>
              </a:ext>
            </a:extLst>
          </p:cNvPr>
          <p:cNvSpPr/>
          <p:nvPr/>
        </p:nvSpPr>
        <p:spPr>
          <a:xfrm>
            <a:off x="228600" y="513223"/>
            <a:ext cx="4825458" cy="4114800"/>
          </a:xfrm>
          <a:custGeom>
            <a:avLst/>
            <a:gdLst/>
            <a:ahLst/>
            <a:cxnLst/>
            <a:rect l="l" t="t" r="r" b="b"/>
            <a:pathLst>
              <a:path w="4825458" h="4114800">
                <a:moveTo>
                  <a:pt x="0" y="0"/>
                </a:moveTo>
                <a:lnTo>
                  <a:pt x="4825458" y="0"/>
                </a:lnTo>
                <a:lnTo>
                  <a:pt x="482545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TextBox 3">
            <a:extLst>
              <a:ext uri="{FF2B5EF4-FFF2-40B4-BE49-F238E27FC236}">
                <a16:creationId xmlns:a16="http://schemas.microsoft.com/office/drawing/2014/main" id="{570E11B1-6B15-7FF2-09A8-A8D323EF97B7}"/>
              </a:ext>
            </a:extLst>
          </p:cNvPr>
          <p:cNvSpPr txBox="1"/>
          <p:nvPr/>
        </p:nvSpPr>
        <p:spPr>
          <a:xfrm>
            <a:off x="6359927" y="2114134"/>
            <a:ext cx="112776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DC955F1-BC0D-2035-8E87-D1A99AFAAB94}"/>
              </a:ext>
            </a:extLst>
          </p:cNvPr>
          <p:cNvSpPr txBox="1"/>
          <p:nvPr/>
        </p:nvSpPr>
        <p:spPr>
          <a:xfrm>
            <a:off x="914400" y="5372099"/>
            <a:ext cx="16758138"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60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85800" y="-1267362"/>
            <a:ext cx="16916400" cy="12887861"/>
          </a:xfrm>
          <a:custGeom>
            <a:avLst/>
            <a:gdLst/>
            <a:ahLst/>
            <a:cxnLst/>
            <a:rect l="l" t="t" r="r" b="b"/>
            <a:pathLst>
              <a:path w="9696141" h="8229600">
                <a:moveTo>
                  <a:pt x="0" y="0"/>
                </a:moveTo>
                <a:lnTo>
                  <a:pt x="9696141" y="0"/>
                </a:lnTo>
                <a:lnTo>
                  <a:pt x="9696141" y="8229600"/>
                </a:lnTo>
                <a:lnTo>
                  <a:pt x="0" y="8229600"/>
                </a:lnTo>
                <a:lnTo>
                  <a:pt x="0" y="0"/>
                </a:lnTo>
                <a:close/>
              </a:path>
            </a:pathLst>
          </a:custGeom>
          <a:blipFill>
            <a:blip r:embed="rId3"/>
            <a:stretch>
              <a:fillRect/>
            </a:stretch>
          </a:blipFill>
        </p:spPr>
      </p:sp>
      <p:sp>
        <p:nvSpPr>
          <p:cNvPr id="7" name="Freeform 7"/>
          <p:cNvSpPr/>
          <p:nvPr/>
        </p:nvSpPr>
        <p:spPr>
          <a:xfrm>
            <a:off x="15392400" y="-188440"/>
            <a:ext cx="2895600" cy="10475440"/>
          </a:xfrm>
          <a:custGeom>
            <a:avLst/>
            <a:gdLst/>
            <a:ahLst/>
            <a:cxnLst/>
            <a:rect l="l" t="t" r="r" b="b"/>
            <a:pathLst>
              <a:path w="2900934" h="8229600">
                <a:moveTo>
                  <a:pt x="0" y="0"/>
                </a:moveTo>
                <a:lnTo>
                  <a:pt x="2900934" y="0"/>
                </a:lnTo>
                <a:lnTo>
                  <a:pt x="2900934" y="8229600"/>
                </a:lnTo>
                <a:lnTo>
                  <a:pt x="0" y="8229600"/>
                </a:lnTo>
                <a:lnTo>
                  <a:pt x="0" y="0"/>
                </a:lnTo>
                <a:close/>
              </a:path>
            </a:pathLst>
          </a:custGeom>
          <a:blipFill>
            <a:blip r:embed="rId4"/>
            <a:stretch>
              <a:fillRect/>
            </a:stretch>
          </a:blipFill>
        </p:spPr>
      </p:sp>
      <p:sp>
        <p:nvSpPr>
          <p:cNvPr id="2" name="Freeform 7">
            <a:extLst>
              <a:ext uri="{FF2B5EF4-FFF2-40B4-BE49-F238E27FC236}">
                <a16:creationId xmlns:a16="http://schemas.microsoft.com/office/drawing/2014/main" id="{7568FA87-234D-5865-C2BC-8100241F148C}"/>
              </a:ext>
            </a:extLst>
          </p:cNvPr>
          <p:cNvSpPr/>
          <p:nvPr/>
        </p:nvSpPr>
        <p:spPr>
          <a:xfrm flipH="1">
            <a:off x="18535" y="9268"/>
            <a:ext cx="2800865" cy="10277732"/>
          </a:xfrm>
          <a:custGeom>
            <a:avLst/>
            <a:gdLst/>
            <a:ahLst/>
            <a:cxnLst/>
            <a:rect l="l" t="t" r="r" b="b"/>
            <a:pathLst>
              <a:path w="2900934" h="8229600">
                <a:moveTo>
                  <a:pt x="0" y="0"/>
                </a:moveTo>
                <a:lnTo>
                  <a:pt x="2900934" y="0"/>
                </a:lnTo>
                <a:lnTo>
                  <a:pt x="2900934" y="8229600"/>
                </a:lnTo>
                <a:lnTo>
                  <a:pt x="0" y="8229600"/>
                </a:lnTo>
                <a:lnTo>
                  <a:pt x="0" y="0"/>
                </a:lnTo>
                <a:close/>
              </a:path>
            </a:pathLst>
          </a:custGeom>
          <a:blipFill>
            <a:blip r:embed="rId4"/>
            <a:stretch>
              <a:fillRect/>
            </a:stretch>
          </a:blipFill>
        </p:spPr>
      </p:sp>
      <p:sp>
        <p:nvSpPr>
          <p:cNvPr id="8" name="TextBox 7">
            <a:extLst>
              <a:ext uri="{FF2B5EF4-FFF2-40B4-BE49-F238E27FC236}">
                <a16:creationId xmlns:a16="http://schemas.microsoft.com/office/drawing/2014/main" id="{99856571-9690-0CCE-E24C-27B6E4B48065}"/>
              </a:ext>
            </a:extLst>
          </p:cNvPr>
          <p:cNvSpPr txBox="1"/>
          <p:nvPr/>
        </p:nvSpPr>
        <p:spPr>
          <a:xfrm>
            <a:off x="4191000" y="2628900"/>
            <a:ext cx="9448800" cy="1323439"/>
          </a:xfrm>
          <a:prstGeom prst="rect">
            <a:avLst/>
          </a:prstGeom>
          <a:noFill/>
        </p:spPr>
        <p:txBody>
          <a:bodyPr wrap="square" rtlCol="0">
            <a:spAutoFit/>
          </a:bodyPr>
          <a:lstStyle/>
          <a:p>
            <a:pPr algn="ctr"/>
            <a:r>
              <a:rPr lang="en-US" sz="8000" dirty="0" err="1">
                <a:solidFill>
                  <a:srgbClr val="002060"/>
                </a:solidFill>
                <a:latin typeface="#9Slide07 IcielNabila" pitchFamily="2" charset="0"/>
                <a:cs typeface="Times New Roman" panose="02020603050405020304" pitchFamily="18" charset="0"/>
              </a:rPr>
              <a:t>Sân</a:t>
            </a:r>
            <a:r>
              <a:rPr lang="en-US" sz="8000" dirty="0">
                <a:solidFill>
                  <a:srgbClr val="002060"/>
                </a:solidFill>
                <a:latin typeface="#9Slide07 IcielNabila" pitchFamily="2" charset="0"/>
                <a:cs typeface="Times New Roman" panose="02020603050405020304" pitchFamily="18" charset="0"/>
              </a:rPr>
              <a:t> </a:t>
            </a:r>
            <a:r>
              <a:rPr lang="en-US" sz="8000" dirty="0" err="1">
                <a:solidFill>
                  <a:srgbClr val="002060"/>
                </a:solidFill>
                <a:latin typeface="#9Slide07 IcielNabila" pitchFamily="2" charset="0"/>
                <a:cs typeface="Times New Roman" panose="02020603050405020304" pitchFamily="18" charset="0"/>
              </a:rPr>
              <a:t>khấu</a:t>
            </a:r>
            <a:r>
              <a:rPr lang="en-US" sz="8000" dirty="0">
                <a:solidFill>
                  <a:srgbClr val="002060"/>
                </a:solidFill>
                <a:latin typeface="#9Slide07 IcielNabila" pitchFamily="2" charset="0"/>
                <a:cs typeface="Times New Roman" panose="02020603050405020304" pitchFamily="18" charset="0"/>
              </a:rPr>
              <a:t> </a:t>
            </a:r>
            <a:r>
              <a:rPr lang="en-US" sz="8000" dirty="0" err="1">
                <a:solidFill>
                  <a:srgbClr val="002060"/>
                </a:solidFill>
                <a:latin typeface="#9Slide07 IcielNabila" pitchFamily="2" charset="0"/>
                <a:cs typeface="Times New Roman" panose="02020603050405020304" pitchFamily="18" charset="0"/>
              </a:rPr>
              <a:t>hóa</a:t>
            </a:r>
            <a:endParaRPr lang="en-US" sz="8000" dirty="0">
              <a:solidFill>
                <a:srgbClr val="002060"/>
              </a:solidFill>
              <a:latin typeface="#9Slide07 IcielNabila"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87210FFA-1231-09CE-FF17-7E879658E7F5}"/>
              </a:ext>
            </a:extLst>
          </p:cNvPr>
          <p:cNvSpPr txBox="1"/>
          <p:nvPr/>
        </p:nvSpPr>
        <p:spPr>
          <a:xfrm>
            <a:off x="4168346" y="4387560"/>
            <a:ext cx="9448800" cy="830997"/>
          </a:xfrm>
          <a:prstGeom prst="rect">
            <a:avLst/>
          </a:prstGeom>
          <a:noFill/>
        </p:spPr>
        <p:txBody>
          <a:bodyPr wrap="square" rtlCol="0">
            <a:spAutoFit/>
          </a:bodyPr>
          <a:lstStyle/>
          <a:p>
            <a:pPr algn="ctr"/>
            <a:r>
              <a:rPr lang="en-US" sz="4800" dirty="0" err="1">
                <a:solidFill>
                  <a:srgbClr val="002060"/>
                </a:solidFill>
                <a:latin typeface="#9Slide07 IcielNabila" pitchFamily="2" charset="0"/>
                <a:cs typeface="Times New Roman" panose="02020603050405020304" pitchFamily="18" charset="0"/>
              </a:rPr>
              <a:t>Tiểu</a:t>
            </a:r>
            <a:r>
              <a:rPr lang="en-US" sz="4800" dirty="0">
                <a:solidFill>
                  <a:srgbClr val="002060"/>
                </a:solidFill>
                <a:latin typeface="#9Slide07 IcielNabila" pitchFamily="2" charset="0"/>
                <a:cs typeface="Times New Roman" panose="02020603050405020304" pitchFamily="18" charset="0"/>
              </a:rPr>
              <a:t> </a:t>
            </a:r>
            <a:r>
              <a:rPr lang="en-US" sz="4800" dirty="0" err="1">
                <a:solidFill>
                  <a:srgbClr val="002060"/>
                </a:solidFill>
                <a:latin typeface="#9Slide07 IcielNabila" pitchFamily="2" charset="0"/>
                <a:cs typeface="Times New Roman" panose="02020603050405020304" pitchFamily="18" charset="0"/>
              </a:rPr>
              <a:t>phẩm</a:t>
            </a:r>
            <a:r>
              <a:rPr lang="en-US" sz="4800" dirty="0">
                <a:solidFill>
                  <a:srgbClr val="002060"/>
                </a:solidFill>
                <a:latin typeface="#9Slide07 IcielNabila" pitchFamily="2" charset="0"/>
                <a:cs typeface="Times New Roman" panose="02020603050405020304" pitchFamily="18" charset="0"/>
              </a:rPr>
              <a:t>:</a:t>
            </a:r>
          </a:p>
        </p:txBody>
      </p:sp>
      <p:sp>
        <p:nvSpPr>
          <p:cNvPr id="10" name="TextBox 9">
            <a:extLst>
              <a:ext uri="{FF2B5EF4-FFF2-40B4-BE49-F238E27FC236}">
                <a16:creationId xmlns:a16="http://schemas.microsoft.com/office/drawing/2014/main" id="{D466A6CA-03AC-3434-19CD-36710A9226B6}"/>
              </a:ext>
            </a:extLst>
          </p:cNvPr>
          <p:cNvSpPr txBox="1"/>
          <p:nvPr/>
        </p:nvSpPr>
        <p:spPr>
          <a:xfrm>
            <a:off x="1485900" y="5143500"/>
            <a:ext cx="15316200" cy="3785652"/>
          </a:xfrm>
          <a:prstGeom prst="rect">
            <a:avLst/>
          </a:prstGeom>
          <a:noFill/>
        </p:spPr>
        <p:txBody>
          <a:bodyPr wrap="square" rtlCol="0">
            <a:spAutoFit/>
          </a:bodyPr>
          <a:lstStyle/>
          <a:p>
            <a:pPr algn="ctr"/>
            <a:r>
              <a:rPr lang="en-US" sz="8000" dirty="0" err="1">
                <a:solidFill>
                  <a:srgbClr val="FF0000"/>
                </a:solidFill>
                <a:latin typeface="#9Slide07 SVNGuerrilla" panose="00000500000000000000" pitchFamily="2" charset="0"/>
                <a:cs typeface="Times New Roman" panose="02020603050405020304" pitchFamily="18" charset="0"/>
              </a:rPr>
              <a:t>Lợn</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cưới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áo</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mới</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a:solidFill>
                  <a:srgbClr val="FF0000"/>
                </a:solidFill>
                <a:latin typeface="#9Slide07 SVNGuerrilla" panose="00000500000000000000" pitchFamily="2" charset="0"/>
                <a:cs typeface="Times New Roman" panose="02020603050405020304" pitchFamily="18" charset="0"/>
              </a:rPr>
              <a:t>Treo </a:t>
            </a:r>
            <a:r>
              <a:rPr lang="en-US" sz="8000" dirty="0" err="1">
                <a:solidFill>
                  <a:srgbClr val="FF0000"/>
                </a:solidFill>
                <a:latin typeface="#9Slide07 SVNGuerrilla" panose="00000500000000000000" pitchFamily="2" charset="0"/>
                <a:cs typeface="Times New Roman" panose="02020603050405020304" pitchFamily="18" charset="0"/>
              </a:rPr>
              <a:t>biển</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err="1">
                <a:solidFill>
                  <a:srgbClr val="FF0000"/>
                </a:solidFill>
                <a:latin typeface="#9Slide07 SVNGuerrilla" panose="00000500000000000000" pitchFamily="2" charset="0"/>
                <a:cs typeface="Times New Roman" panose="02020603050405020304" pitchFamily="18" charset="0"/>
              </a:rPr>
              <a:t>Nói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dóc</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gặp</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nhau</a:t>
            </a:r>
            <a:endParaRPr lang="en-US" sz="8000" dirty="0">
              <a:solidFill>
                <a:srgbClr val="FF0000"/>
              </a:solidFill>
              <a:latin typeface="#9Slide07 SVNGuerrilla" panose="00000500000000000000" pitchFamily="2"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2172" y="5"/>
            <a:ext cx="5417504" cy="7916094"/>
          </a:xfrm>
          <a:prstGeom prst="rect">
            <a:avLst/>
          </a:prstGeom>
        </p:spPr>
      </p:pic>
      <p:sp>
        <p:nvSpPr>
          <p:cNvPr id="4" name="Rectangle 3"/>
          <p:cNvSpPr/>
          <p:nvPr/>
        </p:nvSpPr>
        <p:spPr>
          <a:xfrm>
            <a:off x="7748339" y="2765078"/>
            <a:ext cx="9268346" cy="2215979"/>
          </a:xfrm>
          <a:prstGeom prst="rect">
            <a:avLst/>
          </a:prstGeom>
          <a:noFill/>
        </p:spPr>
        <p:txBody>
          <a:bodyPr wrap="none" lIns="182868" tIns="91434" rIns="182868" bIns="91434">
            <a:spAutoFit/>
          </a:bodyPr>
          <a:lstStyle/>
          <a:p>
            <a:pPr algn="ctr" defTabSz="1828666"/>
            <a:r>
              <a:rPr lang="en-US" sz="132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4532" y="3568764"/>
            <a:ext cx="4079912" cy="277892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327" y="4802321"/>
            <a:ext cx="2971746" cy="311377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19" name="Rectangle 18"/>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332" y="3805556"/>
            <a:ext cx="1219200" cy="914400"/>
          </a:xfrm>
          <a:prstGeom prst="rect">
            <a:avLst/>
          </a:prstGeom>
        </p:spPr>
      </p:pic>
    </p:spTree>
    <p:extLst>
      <p:ext uri="{BB962C8B-B14F-4D97-AF65-F5344CB8AC3E}">
        <p14:creationId xmlns:p14="http://schemas.microsoft.com/office/powerpoint/2010/main" val="12581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953000" y="663262"/>
            <a:ext cx="4953000" cy="5715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65042" y="4952036"/>
            <a:ext cx="3366260" cy="2524696"/>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8012" y="3427352"/>
            <a:ext cx="3162300" cy="3049360"/>
          </a:xfrm>
          <a:prstGeom prst="rect">
            <a:avLst/>
          </a:prstGeom>
        </p:spPr>
      </p:pic>
      <p:sp>
        <p:nvSpPr>
          <p:cNvPr id="9" name="Rounded Rectangular Callout 8"/>
          <p:cNvSpPr/>
          <p:nvPr/>
        </p:nvSpPr>
        <p:spPr>
          <a:xfrm>
            <a:off x="8482840" y="4541819"/>
            <a:ext cx="6819900"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algn="ctr" defTabSz="1828666"/>
            <a:r>
              <a:rPr lang="en-US" sz="48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262" y="1914530"/>
            <a:ext cx="6046096" cy="2011816"/>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algn="ctr" defTabSz="182866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3830" y="5886452"/>
            <a:ext cx="62484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algn="ctr" defTabSz="1828666"/>
            <a:r>
              <a:rPr lang="en-US" sz="48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0697" y="612982"/>
            <a:ext cx="9788870"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algn="ctr" defTabSz="1828666"/>
            <a:r>
              <a:rPr lang="en-US" sz="56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4182" y="4035710"/>
            <a:ext cx="3366260" cy="2524696"/>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sp>
        <p:nvSpPr>
          <p:cNvPr id="17" name="Rounded Rectangular Callout 16"/>
          <p:cNvSpPr/>
          <p:nvPr/>
        </p:nvSpPr>
        <p:spPr>
          <a:xfrm>
            <a:off x="369268" y="5653685"/>
            <a:ext cx="6819900"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68" tIns="91434" rIns="182868" bIns="91434" rtlCol="0" anchor="ctr"/>
          <a:lstStyle/>
          <a:p>
            <a:pPr algn="ctr" defTabSz="1828666"/>
            <a:r>
              <a:rPr lang="en-US" sz="48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24" name="Rectangle 23"/>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928970" y="-135514"/>
            <a:ext cx="12192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928970" y="1811790"/>
            <a:ext cx="12192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0612100" y="1811790"/>
            <a:ext cx="12192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2669500" y="1751632"/>
            <a:ext cx="12192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20612100" y="0"/>
            <a:ext cx="1219200" cy="914400"/>
          </a:xfrm>
          <a:prstGeom prst="rect">
            <a:avLst/>
          </a:prstGeom>
        </p:spPr>
      </p:pic>
    </p:spTree>
    <p:extLst>
      <p:ext uri="{BB962C8B-B14F-4D97-AF65-F5344CB8AC3E}">
        <p14:creationId xmlns:p14="http://schemas.microsoft.com/office/powerpoint/2010/main" val="6101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381509" y="5972813"/>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ctr" defTabSz="1828666"/>
            <a:endParaRPr lang="en-US" sz="3600">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sp>
        <p:nvSpPr>
          <p:cNvPr id="35" name="Rectangle 34"/>
          <p:cNvSpPr/>
          <p:nvPr/>
        </p:nvSpPr>
        <p:spPr>
          <a:xfrm>
            <a:off x="7906934" y="2117252"/>
            <a:ext cx="10493608" cy="923318"/>
          </a:xfrm>
          <a:prstGeom prst="rect">
            <a:avLst/>
          </a:prstGeom>
        </p:spPr>
        <p:txBody>
          <a:bodyPr wrap="square" lIns="182868" tIns="91434" rIns="182868" bIns="91434">
            <a:spAutoFit/>
          </a:bodyPr>
          <a:lstStyle/>
          <a:p>
            <a:pPr defTabSz="1828666"/>
            <a:r>
              <a:rPr lang="en-US" sz="4800" b="1" dirty="0">
                <a:solidFill>
                  <a:prstClr val="white"/>
                </a:solidFill>
                <a:latin typeface="Times New Roman" panose="02020603050405020304" pitchFamily="18" charset="0"/>
                <a:cs typeface="Times New Roman" panose="02020603050405020304" pitchFamily="18" charset="0"/>
              </a:rPr>
              <a:t>A :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cười</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3877" y="6791480"/>
            <a:ext cx="2885110" cy="196511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719" y="8024726"/>
            <a:ext cx="1234546" cy="122506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485" y="6514962"/>
            <a:ext cx="2205038" cy="2040376"/>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vi-VN" sz="4800" dirty="0">
                <a:solidFill>
                  <a:srgbClr val="333333"/>
                </a:solidFill>
                <a:latin typeface="+mj-lt"/>
              </a:rPr>
              <a:t>Truyện Lợn cưới, áo mới thuộc thể loại truyện dân gian nào?</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6934" y="2858468"/>
            <a:ext cx="10493608" cy="923318"/>
          </a:xfrm>
          <a:prstGeom prst="rect">
            <a:avLst/>
          </a:prstGeom>
        </p:spPr>
        <p:txBody>
          <a:bodyPr wrap="square" lIns="182868" tIns="91434" rIns="182868" bIns="91434">
            <a:spAutoFit/>
          </a:bodyPr>
          <a:lstStyle/>
          <a:p>
            <a:pPr defTabSz="1828666"/>
            <a:r>
              <a:rPr lang="en-US" sz="4800" b="1" dirty="0">
                <a:solidFill>
                  <a:prstClr val="white"/>
                </a:solidFill>
                <a:latin typeface="Times New Roman" panose="02020603050405020304" pitchFamily="18" charset="0"/>
                <a:cs typeface="Times New Roman" panose="02020603050405020304" pitchFamily="18" charset="0"/>
              </a:rPr>
              <a:t>B :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ngụ</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ngôn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6934" y="3599684"/>
            <a:ext cx="10493608" cy="923318"/>
          </a:xfrm>
          <a:prstGeom prst="rect">
            <a:avLst/>
          </a:prstGeom>
        </p:spPr>
        <p:txBody>
          <a:bodyPr wrap="square" lIns="182868" tIns="91434" rIns="182868" bIns="91434">
            <a:spAutoFit/>
          </a:bodyPr>
          <a:lstStyle/>
          <a:p>
            <a:pPr defTabSz="1828666"/>
            <a:r>
              <a:rPr lang="en-US" sz="4800" b="1" dirty="0">
                <a:solidFill>
                  <a:prstClr val="white"/>
                </a:solidFill>
                <a:latin typeface="Times New Roman" panose="02020603050405020304" pitchFamily="18" charset="0"/>
                <a:cs typeface="Times New Roman" panose="02020603050405020304" pitchFamily="18" charset="0"/>
              </a:rPr>
              <a:t>C :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thần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thoại</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6934" y="4340902"/>
            <a:ext cx="10493608" cy="923318"/>
          </a:xfrm>
          <a:prstGeom prst="rect">
            <a:avLst/>
          </a:prstGeom>
        </p:spPr>
        <p:txBody>
          <a:bodyPr wrap="square" lIns="182868" tIns="91434" rIns="182868" bIns="91434">
            <a:spAutoFit/>
          </a:bodyPr>
          <a:lstStyle/>
          <a:p>
            <a:pPr defTabSz="1828666"/>
            <a:r>
              <a:rPr lang="en-US" sz="4800" b="1" dirty="0">
                <a:solidFill>
                  <a:prstClr val="white"/>
                </a:solidFill>
                <a:latin typeface="Times New Roman" panose="02020603050405020304" pitchFamily="18" charset="0"/>
                <a:cs typeface="Times New Roman" panose="02020603050405020304" pitchFamily="18" charset="0"/>
              </a:rPr>
              <a:t>D :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cổ</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tích</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26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3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8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3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Truyện cười dân gian là gì? Các yếu tố cần có của truyện cười dân gian là  gì?">
            <a:extLst>
              <a:ext uri="{FF2B5EF4-FFF2-40B4-BE49-F238E27FC236}">
                <a16:creationId xmlns:a16="http://schemas.microsoft.com/office/drawing/2014/main" id="{DE8565FB-4405-06A6-C630-73371ADCC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09" b="624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CA17D2-1576-1A90-35DF-05E763A3F5AA}"/>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Thầy</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bói</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xem</a:t>
            </a:r>
            <a:r>
              <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66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voi</a:t>
            </a:r>
            <a:endParaRPr lang="en-US" sz="66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3" name="Straight Connector 308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4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ctr" defTabSz="1828666"/>
            <a:endParaRPr lang="en-US" sz="3600">
              <a:solidFill>
                <a:prstClr val="white"/>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vi-VN" sz="4800" dirty="0">
                <a:solidFill>
                  <a:srgbClr val="333333"/>
                </a:solidFill>
                <a:latin typeface="Times New Roman" panose="02020603050405020304" pitchFamily="18" charset="0"/>
                <a:cs typeface="Times New Roman" panose="02020603050405020304" pitchFamily="18" charset="0"/>
              </a:rPr>
              <a:t>Truyện Lợn cưới, áo mới phê phán điều gì?</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9" name="Rectangle 28"/>
          <p:cNvSpPr/>
          <p:nvPr/>
        </p:nvSpPr>
        <p:spPr>
          <a:xfrm>
            <a:off x="7162800" y="2081344"/>
            <a:ext cx="10726790" cy="800207"/>
          </a:xfrm>
          <a:prstGeom prst="rect">
            <a:avLst/>
          </a:prstGeom>
        </p:spPr>
        <p:txBody>
          <a:bodyPr wrap="square" lIns="182868" tIns="91434" rIns="182868" bIns="91434">
            <a:spAutoFit/>
          </a:bodyPr>
          <a:lstStyle/>
          <a:p>
            <a:r>
              <a:rPr lang="en-US" sz="4000" b="1" dirty="0">
                <a:solidFill>
                  <a:schemeClr val="bg1"/>
                </a:solidFill>
                <a:latin typeface="Times New Roman" panose="02020603050405020304" pitchFamily="18" charset="0"/>
                <a:cs typeface="Times New Roman" panose="02020603050405020304" pitchFamily="18" charset="0"/>
              </a:rPr>
              <a:t>A</a:t>
            </a:r>
            <a:r>
              <a:rPr lang="vi-VN" sz="4000" b="1" dirty="0">
                <a:solidFill>
                  <a:schemeClr val="bg1"/>
                </a:solidFill>
                <a:latin typeface="Times New Roman" panose="02020603050405020304" pitchFamily="18" charset="0"/>
                <a:cs typeface="Times New Roman" panose="02020603050405020304" pitchFamily="18" charset="0"/>
              </a:rPr>
              <a:t>. Những người thích chưng diện đồ mới.</a:t>
            </a:r>
          </a:p>
        </p:txBody>
      </p:sp>
      <p:sp>
        <p:nvSpPr>
          <p:cNvPr id="31" name="Rectangle 30"/>
          <p:cNvSpPr/>
          <p:nvPr/>
        </p:nvSpPr>
        <p:spPr>
          <a:xfrm>
            <a:off x="7162800" y="2822560"/>
            <a:ext cx="10726790" cy="800207"/>
          </a:xfrm>
          <a:prstGeom prst="rect">
            <a:avLst/>
          </a:prstGeom>
        </p:spPr>
        <p:txBody>
          <a:bodyPr wrap="square" lIns="182868" tIns="91434" rIns="182868" bIns="91434">
            <a:spAutoFit/>
          </a:bodyPr>
          <a:lstStyle/>
          <a:p>
            <a:r>
              <a:rPr lang="en-US" sz="4000" b="1" dirty="0">
                <a:solidFill>
                  <a:schemeClr val="bg1"/>
                </a:solidFill>
                <a:latin typeface="Times New Roman" panose="02020603050405020304" pitchFamily="18" charset="0"/>
                <a:cs typeface="Times New Roman" panose="02020603050405020304" pitchFamily="18" charset="0"/>
              </a:rPr>
              <a:t>B</a:t>
            </a:r>
            <a:r>
              <a:rPr lang="vi-VN" sz="4000" b="1" dirty="0">
                <a:solidFill>
                  <a:schemeClr val="bg1"/>
                </a:solidFill>
                <a:latin typeface="Times New Roman" panose="02020603050405020304" pitchFamily="18" charset="0"/>
                <a:cs typeface="Times New Roman" panose="02020603050405020304" pitchFamily="18" charset="0"/>
              </a:rPr>
              <a:t>. Tính cách khoa trương, khoe của.</a:t>
            </a:r>
          </a:p>
        </p:txBody>
      </p:sp>
      <p:sp>
        <p:nvSpPr>
          <p:cNvPr id="32" name="Rectangle 31"/>
          <p:cNvSpPr/>
          <p:nvPr/>
        </p:nvSpPr>
        <p:spPr>
          <a:xfrm>
            <a:off x="7162800" y="3563776"/>
            <a:ext cx="10726790" cy="800207"/>
          </a:xfrm>
          <a:prstGeom prst="rect">
            <a:avLst/>
          </a:prstGeom>
        </p:spPr>
        <p:txBody>
          <a:bodyPr wrap="square" lIns="182868" tIns="91434" rIns="182868" bIns="91434">
            <a:spAutoFit/>
          </a:bodyPr>
          <a:lstStyle/>
          <a:p>
            <a:r>
              <a:rPr lang="vi-VN" sz="4000" b="1" dirty="0">
                <a:solidFill>
                  <a:schemeClr val="bg1"/>
                </a:solidFill>
                <a:latin typeface="Times New Roman" panose="02020603050405020304" pitchFamily="18" charset="0"/>
                <a:cs typeface="Times New Roman" panose="02020603050405020304" pitchFamily="18" charset="0"/>
              </a:rPr>
              <a:t>C. Những người hỏi nhưng không trả lời cụ thể.</a:t>
            </a:r>
          </a:p>
        </p:txBody>
      </p:sp>
      <p:sp>
        <p:nvSpPr>
          <p:cNvPr id="34" name="Rectangle 33"/>
          <p:cNvSpPr/>
          <p:nvPr/>
        </p:nvSpPr>
        <p:spPr>
          <a:xfrm>
            <a:off x="7162800" y="4304994"/>
            <a:ext cx="10726790" cy="800207"/>
          </a:xfrm>
          <a:prstGeom prst="rect">
            <a:avLst/>
          </a:prstGeom>
        </p:spPr>
        <p:txBody>
          <a:bodyPr wrap="square" lIns="182868" tIns="91434" rIns="182868" bIns="91434">
            <a:spAutoFit/>
          </a:bodyPr>
          <a:lstStyle/>
          <a:p>
            <a:r>
              <a:rPr lang="vi-VN" sz="4000" b="1" dirty="0">
                <a:solidFill>
                  <a:schemeClr val="bg1"/>
                </a:solidFill>
                <a:latin typeface="Times New Roman" panose="02020603050405020304" pitchFamily="18" charset="0"/>
                <a:cs typeface="Times New Roman" panose="02020603050405020304" pitchFamily="18" charset="0"/>
              </a:rPr>
              <a:t>D. Thái độ thiếu khiếm nhã đối với người khác.</a:t>
            </a:r>
          </a:p>
        </p:txBody>
      </p:sp>
    </p:spTree>
    <p:extLst>
      <p:ext uri="{BB962C8B-B14F-4D97-AF65-F5344CB8AC3E}">
        <p14:creationId xmlns:p14="http://schemas.microsoft.com/office/powerpoint/2010/main" val="127444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4800" dirty="0" err="1">
                <a:solidFill>
                  <a:srgbClr val="333333"/>
                </a:solidFill>
                <a:latin typeface="Times New Roman" panose="02020603050405020304" pitchFamily="18" charset="0"/>
                <a:cs typeface="Times New Roman" panose="02020603050405020304" pitchFamily="18" charset="0"/>
              </a:rPr>
              <a:t>Bài</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học</a:t>
            </a:r>
            <a:r>
              <a:rPr lang="en-US" sz="4800" dirty="0">
                <a:solidFill>
                  <a:srgbClr val="333333"/>
                </a:solidFill>
                <a:latin typeface="Times New Roman" panose="02020603050405020304" pitchFamily="18" charset="0"/>
                <a:cs typeface="Times New Roman" panose="02020603050405020304" pitchFamily="18" charset="0"/>
              </a:rPr>
              <a:t>, ý </a:t>
            </a:r>
            <a:r>
              <a:rPr lang="en-US" sz="4800" dirty="0" err="1">
                <a:solidFill>
                  <a:srgbClr val="333333"/>
                </a:solidFill>
                <a:latin typeface="Times New Roman" panose="02020603050405020304" pitchFamily="18" charset="0"/>
                <a:cs typeface="Times New Roman" panose="02020603050405020304" pitchFamily="18" charset="0"/>
              </a:rPr>
              <a:t>nghĩa</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được</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rút</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ra</a:t>
            </a:r>
            <a:r>
              <a:rPr lang="en-US" sz="4800" dirty="0">
                <a:solidFill>
                  <a:srgbClr val="333333"/>
                </a:solidFill>
                <a:latin typeface="Times New Roman" panose="02020603050405020304" pitchFamily="18" charset="0"/>
                <a:cs typeface="Times New Roman" panose="02020603050405020304" pitchFamily="18" charset="0"/>
              </a:rPr>
              <a:t> qua </a:t>
            </a:r>
            <a:r>
              <a:rPr lang="en-US" sz="4800" dirty="0" err="1">
                <a:solidFill>
                  <a:srgbClr val="333333"/>
                </a:solidFill>
                <a:latin typeface="Times New Roman" panose="02020603050405020304" pitchFamily="18" charset="0"/>
                <a:cs typeface="Times New Roman" panose="02020603050405020304" pitchFamily="18" charset="0"/>
              </a:rPr>
              <a:t>văn</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bản</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Nói</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dóc</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gặp</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nhau</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là</a:t>
            </a:r>
            <a:r>
              <a:rPr lang="en-US" sz="4800" dirty="0">
                <a:solidFill>
                  <a:srgbClr val="333333"/>
                </a:solidFill>
                <a:latin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cs typeface="Times New Roman" panose="02020603050405020304" pitchFamily="18" charset="0"/>
              </a:rPr>
              <a:t>gì</a:t>
            </a:r>
            <a:r>
              <a:rPr lang="en-US" sz="4800" dirty="0">
                <a:solidFill>
                  <a:srgbClr val="333333"/>
                </a:solidFill>
                <a:latin typeface="Times New Roman" panose="02020603050405020304" pitchFamily="18" charset="0"/>
                <a:cs typeface="Times New Roman" panose="02020603050405020304" pitchFamily="18" charset="0"/>
              </a:rPr>
              <a:t>?</a:t>
            </a:r>
            <a:endParaRPr lang="vi-VN" sz="4800" dirty="0">
              <a:solidFill>
                <a:srgbClr val="333333"/>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9" name="Rectangle 28"/>
          <p:cNvSpPr/>
          <p:nvPr/>
        </p:nvSpPr>
        <p:spPr>
          <a:xfrm>
            <a:off x="6934200" y="2019300"/>
            <a:ext cx="10726790" cy="800207"/>
          </a:xfrm>
          <a:prstGeom prst="rect">
            <a:avLst/>
          </a:prstGeom>
        </p:spPr>
        <p:txBody>
          <a:bodyPr wrap="square" lIns="182868" tIns="91434" rIns="182868" bIns="91434">
            <a:spAutoFit/>
          </a:bodyPr>
          <a:lstStyle/>
          <a:p>
            <a:r>
              <a:rPr lang="en-US" sz="4000" b="1" dirty="0">
                <a:solidFill>
                  <a:schemeClr val="bg1"/>
                </a:solidFill>
                <a:latin typeface="Times New Roman" panose="02020603050405020304" pitchFamily="18" charset="0"/>
                <a:cs typeface="Times New Roman" panose="02020603050405020304" pitchFamily="18" charset="0"/>
              </a:rPr>
              <a:t>A. </a:t>
            </a:r>
            <a:r>
              <a:rPr lang="en-US" sz="4000" b="1" dirty="0" err="1">
                <a:solidFill>
                  <a:schemeClr val="bg1"/>
                </a:solidFill>
                <a:latin typeface="Times New Roman" panose="02020603050405020304" pitchFamily="18" charset="0"/>
                <a:cs typeface="Times New Roman" panose="02020603050405020304" pitchFamily="18" charset="0"/>
              </a:rPr>
              <a:t>Phê</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người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khoa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trương</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6934200" y="2760516"/>
            <a:ext cx="10726790" cy="1518352"/>
          </a:xfrm>
          <a:prstGeom prst="rect">
            <a:avLst/>
          </a:prstGeom>
        </p:spPr>
        <p:txBody>
          <a:bodyPr wrap="square" lIns="182868" tIns="91434" rIns="182868" bIns="91434">
            <a:spAutoFit/>
          </a:bodyPr>
          <a:lstStyle/>
          <a:p>
            <a:pPr algn="just">
              <a:lnSpc>
                <a:spcPts val="5215"/>
              </a:lnSpc>
              <a:defRPr/>
            </a:pPr>
            <a:r>
              <a:rPr lang="en-US" sz="4000" b="1" dirty="0">
                <a:solidFill>
                  <a:schemeClr val="bg1"/>
                </a:solidFill>
                <a:latin typeface="Times New Roman" panose="02020603050405020304" pitchFamily="18" charset="0"/>
                <a:cs typeface="Times New Roman" panose="02020603050405020304" pitchFamily="18" charset="0"/>
              </a:rPr>
              <a:t>B. </a:t>
            </a:r>
            <a:r>
              <a:rPr lang="en-US" sz="4000" b="1" dirty="0" err="1">
                <a:solidFill>
                  <a:schemeClr val="bg1"/>
                </a:solidFill>
                <a:latin typeface="Times New Roman" panose="02020603050405020304" pitchFamily="18" charset="0"/>
                <a:cs typeface="Times New Roman" panose="02020603050405020304" pitchFamily="18" charset="0"/>
              </a:rPr>
              <a:t>Phê</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giễu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kẻ</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khoác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đặt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vui</a:t>
            </a:r>
            <a:r>
              <a:rPr lang="en-US" sz="4000" b="1" dirty="0">
                <a:solidFill>
                  <a:schemeClr val="bg1"/>
                </a:solidFill>
                <a:latin typeface="Times New Roman" panose="02020603050405020304" pitchFamily="18" charset="0"/>
                <a:cs typeface="Times New Roman" panose="02020603050405020304" pitchFamily="18" charset="0"/>
              </a:rPr>
              <a:t> hay </a:t>
            </a:r>
            <a:r>
              <a:rPr lang="en-US" sz="4000" b="1" dirty="0" err="1">
                <a:solidFill>
                  <a:schemeClr val="bg1"/>
                </a:solidFill>
                <a:latin typeface="Times New Roman" panose="02020603050405020304" pitchFamily="18" charset="0"/>
                <a:cs typeface="Times New Roman" panose="02020603050405020304" pitchFamily="18" charset="0"/>
              </a:rPr>
              <a:t>để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ra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vẻ</a:t>
            </a:r>
            <a:r>
              <a:rPr lang="en-US" sz="4000" b="1" dirty="0">
                <a:solidFill>
                  <a:schemeClr val="bg1"/>
                </a:solidFill>
                <a:latin typeface="Times New Roman" panose="02020603050405020304" pitchFamily="18" charset="0"/>
                <a:cs typeface="Times New Roman" panose="02020603050405020304" pitchFamily="18" charset="0"/>
              </a:rPr>
              <a:t> ta </a:t>
            </a:r>
            <a:r>
              <a:rPr lang="en-US" sz="4000" b="1" dirty="0" err="1">
                <a:solidFill>
                  <a:schemeClr val="bg1"/>
                </a:solidFill>
                <a:latin typeface="Times New Roman" panose="02020603050405020304" pitchFamily="18" charset="0"/>
                <a:cs typeface="Times New Roman" panose="02020603050405020304" pitchFamily="18" charset="0"/>
              </a:rPr>
              <a:t>đây</a:t>
            </a:r>
            <a:r>
              <a:rPr lang="en-US" sz="4000" b="1" dirty="0">
                <a:solidFill>
                  <a:schemeClr val="bg1"/>
                </a:solidFill>
                <a:latin typeface="Times New Roman" panose="02020603050405020304" pitchFamily="18" charset="0"/>
                <a:cs typeface="Times New Roman" panose="02020603050405020304" pitchFamily="18" charset="0"/>
              </a:rPr>
              <a:t>.</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007249" y="4172029"/>
            <a:ext cx="11109576" cy="800207"/>
          </a:xfrm>
          <a:prstGeom prst="rect">
            <a:avLst/>
          </a:prstGeom>
        </p:spPr>
        <p:txBody>
          <a:bodyPr wrap="square" lIns="182868" tIns="91434" rIns="182868" bIns="91434">
            <a:spAutoFit/>
          </a:bodyPr>
          <a:lstStyle/>
          <a:p>
            <a:r>
              <a:rPr lang="vi-VN" sz="4000" b="1" dirty="0">
                <a:solidFill>
                  <a:schemeClr val="bg1"/>
                </a:solidFill>
                <a:latin typeface="Times New Roman" panose="02020603050405020304" pitchFamily="18" charset="0"/>
                <a:cs typeface="Times New Roman" panose="02020603050405020304" pitchFamily="18" charset="0"/>
              </a:rPr>
              <a:t>C. </a:t>
            </a:r>
            <a:r>
              <a:rPr lang="en-US" sz="4000" b="1" dirty="0" err="1">
                <a:solidFill>
                  <a:schemeClr val="bg1"/>
                </a:solidFill>
                <a:latin typeface="Times New Roman" panose="02020603050405020304" pitchFamily="18" charset="0"/>
                <a:cs typeface="Times New Roman" panose="02020603050405020304" pitchFamily="18" charset="0"/>
              </a:rPr>
              <a:t>Phê</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phán</a:t>
            </a:r>
            <a:r>
              <a:rPr lang="en-US" sz="4000" b="1" dirty="0">
                <a:solidFill>
                  <a:schemeClr val="bg1"/>
                </a:solidFill>
                <a:latin typeface="Times New Roman" panose="02020603050405020304" pitchFamily="18" charset="0"/>
                <a:cs typeface="Times New Roman" panose="02020603050405020304" pitchFamily="18" charset="0"/>
              </a:rPr>
              <a:t> </a:t>
            </a:r>
            <a:r>
              <a:rPr lang="vi-VN" sz="4000" b="1" dirty="0">
                <a:solidFill>
                  <a:schemeClr val="bg1"/>
                </a:solidFill>
                <a:latin typeface="+mj-lt"/>
              </a:rPr>
              <a:t>những người giàu có nhưng bủn xỉn.</a:t>
            </a:r>
          </a:p>
        </p:txBody>
      </p:sp>
      <p:sp>
        <p:nvSpPr>
          <p:cNvPr id="34" name="Rectangle 33"/>
          <p:cNvSpPr/>
          <p:nvPr/>
        </p:nvSpPr>
        <p:spPr>
          <a:xfrm>
            <a:off x="7007249" y="4874267"/>
            <a:ext cx="11811000" cy="800207"/>
          </a:xfrm>
          <a:prstGeom prst="rect">
            <a:avLst/>
          </a:prstGeom>
        </p:spPr>
        <p:txBody>
          <a:bodyPr wrap="square" lIns="182868" tIns="91434" rIns="182868" bIns="91434">
            <a:spAutoFit/>
          </a:bodyPr>
          <a:lstStyle/>
          <a:p>
            <a:r>
              <a:rPr lang="vi-VN" sz="4000" b="1" dirty="0">
                <a:solidFill>
                  <a:schemeClr val="bg1"/>
                </a:solidFill>
                <a:latin typeface="+mj-lt"/>
              </a:rPr>
              <a:t>D. </a:t>
            </a:r>
            <a:r>
              <a:rPr lang="en-US" sz="4000" b="1" dirty="0">
                <a:solidFill>
                  <a:schemeClr val="bg1"/>
                </a:solidFill>
                <a:latin typeface="Times New Roman" panose="02020603050405020304" pitchFamily="18" charset="0"/>
                <a:cs typeface="Times New Roman" panose="02020603050405020304" pitchFamily="18" charset="0"/>
              </a:rPr>
              <a:t>L</a:t>
            </a:r>
            <a:r>
              <a:rPr lang="vi-VN" sz="4000" b="1" dirty="0">
                <a:solidFill>
                  <a:schemeClr val="bg1"/>
                </a:solidFill>
                <a:latin typeface="+mj-lt"/>
              </a:rPr>
              <a:t>à những người nghèo khó nhưng ham làm giàu.</a:t>
            </a:r>
          </a:p>
        </p:txBody>
      </p:sp>
    </p:spTree>
    <p:extLst>
      <p:ext uri="{BB962C8B-B14F-4D97-AF65-F5344CB8AC3E}">
        <p14:creationId xmlns:p14="http://schemas.microsoft.com/office/powerpoint/2010/main" val="9586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1" y="6588456"/>
            <a:ext cx="316156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9111275" y="592830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ctr" defTabSz="1828666"/>
            <a:endParaRPr lang="en-US" sz="3600">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614" y="6508088"/>
            <a:ext cx="2146292" cy="196511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143731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vi-VN" sz="4800" dirty="0">
                <a:solidFill>
                  <a:srgbClr val="333333"/>
                </a:solidFill>
                <a:latin typeface="+mj-lt"/>
              </a:rPr>
              <a:t>Tính khoe khoang được hiểu là:</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sp>
        <p:nvSpPr>
          <p:cNvPr id="29" name="Rectangle 28"/>
          <p:cNvSpPr/>
          <p:nvPr/>
        </p:nvSpPr>
        <p:spPr>
          <a:xfrm>
            <a:off x="7315200" y="1812803"/>
            <a:ext cx="10493608" cy="738652"/>
          </a:xfrm>
          <a:prstGeom prst="rect">
            <a:avLst/>
          </a:prstGeom>
        </p:spPr>
        <p:txBody>
          <a:bodyPr wrap="square" lIns="182868" tIns="91434" rIns="182868" bIns="91434">
            <a:spAutoFit/>
          </a:bodyPr>
          <a:lstStyle/>
          <a:p>
            <a:pPr>
              <a:buFont typeface="Arial" panose="020B0604020202020204" pitchFamily="34" charset="0"/>
              <a:buChar char="•"/>
            </a:pPr>
            <a:r>
              <a:rPr lang="vi-VN" sz="3600" b="1" dirty="0">
                <a:solidFill>
                  <a:schemeClr val="bg1"/>
                </a:solidFill>
                <a:latin typeface="+mj-lt"/>
              </a:rPr>
              <a:t>A. thích thể hiện bản thân</a:t>
            </a:r>
          </a:p>
        </p:txBody>
      </p:sp>
      <p:sp>
        <p:nvSpPr>
          <p:cNvPr id="31" name="Rectangle 30"/>
          <p:cNvSpPr/>
          <p:nvPr/>
        </p:nvSpPr>
        <p:spPr>
          <a:xfrm>
            <a:off x="7315200" y="2389013"/>
            <a:ext cx="10493608" cy="1292649"/>
          </a:xfrm>
          <a:prstGeom prst="rect">
            <a:avLst/>
          </a:prstGeom>
        </p:spPr>
        <p:txBody>
          <a:bodyPr wrap="square" lIns="182868" tIns="91434" rIns="182868" bIns="91434">
            <a:spAutoFit/>
          </a:bodyPr>
          <a:lstStyle/>
          <a:p>
            <a:pPr>
              <a:buFont typeface="Arial" panose="020B0604020202020204" pitchFamily="34" charset="0"/>
              <a:buChar char="•"/>
            </a:pPr>
            <a:r>
              <a:rPr lang="vi-VN" sz="3600" b="1" dirty="0">
                <a:solidFill>
                  <a:schemeClr val="bg1"/>
                </a:solidFill>
                <a:latin typeface="+mj-lt"/>
              </a:rPr>
              <a:t>B. luôn tự cao, tự đại, coi ý kiến bản thân mình là đúng.</a:t>
            </a:r>
          </a:p>
        </p:txBody>
      </p:sp>
      <p:sp>
        <p:nvSpPr>
          <p:cNvPr id="32" name="Rectangle 31"/>
          <p:cNvSpPr/>
          <p:nvPr/>
        </p:nvSpPr>
        <p:spPr>
          <a:xfrm>
            <a:off x="7315200" y="3511229"/>
            <a:ext cx="10493608" cy="1292649"/>
          </a:xfrm>
          <a:prstGeom prst="rect">
            <a:avLst/>
          </a:prstGeom>
        </p:spPr>
        <p:txBody>
          <a:bodyPr wrap="square" lIns="182868" tIns="91434" rIns="182868" bIns="91434">
            <a:spAutoFit/>
          </a:bodyPr>
          <a:lstStyle/>
          <a:p>
            <a:pPr>
              <a:buFont typeface="Arial" panose="020B0604020202020204" pitchFamily="34" charset="0"/>
              <a:buChar char="•"/>
            </a:pPr>
            <a:r>
              <a:rPr lang="vi-VN" sz="3600" b="1" dirty="0">
                <a:solidFill>
                  <a:schemeClr val="bg1"/>
                </a:solidFill>
                <a:latin typeface="+mj-lt"/>
              </a:rPr>
              <a:t>C. phô trương cho người ta thấy hay người ta nghe những gì mình có, cho mọi người biết mình có của.</a:t>
            </a:r>
          </a:p>
        </p:txBody>
      </p:sp>
      <p:sp>
        <p:nvSpPr>
          <p:cNvPr id="34" name="Rectangle 33"/>
          <p:cNvSpPr/>
          <p:nvPr/>
        </p:nvSpPr>
        <p:spPr>
          <a:xfrm>
            <a:off x="7315200" y="4709648"/>
            <a:ext cx="10493608" cy="738652"/>
          </a:xfrm>
          <a:prstGeom prst="rect">
            <a:avLst/>
          </a:prstGeom>
        </p:spPr>
        <p:txBody>
          <a:bodyPr wrap="square" lIns="182868" tIns="91434" rIns="182868" bIns="91434">
            <a:spAutoFit/>
          </a:bodyPr>
          <a:lstStyle/>
          <a:p>
            <a:pPr>
              <a:buFont typeface="Arial" panose="020B0604020202020204" pitchFamily="34" charset="0"/>
              <a:buChar char="•"/>
            </a:pPr>
            <a:r>
              <a:rPr lang="vi-VN" sz="3600" b="1" dirty="0">
                <a:solidFill>
                  <a:schemeClr val="bg1"/>
                </a:solidFill>
                <a:latin typeface="+mj-lt"/>
              </a:rPr>
              <a:t>D. luôn nói khoác, phóng đại sự việc.</a:t>
            </a:r>
          </a:p>
        </p:txBody>
      </p:sp>
    </p:spTree>
    <p:extLst>
      <p:ext uri="{BB962C8B-B14F-4D97-AF65-F5344CB8AC3E}">
        <p14:creationId xmlns:p14="http://schemas.microsoft.com/office/powerpoint/2010/main" val="1279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771" y="6642372"/>
            <a:ext cx="3161566" cy="215341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38" y="6588456"/>
            <a:ext cx="3161564"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13531445" y="591834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ctr" defTabSz="1828666"/>
            <a:endParaRPr lang="en-US" sz="3600">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788" y="6498128"/>
            <a:ext cx="2146292" cy="196511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167333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vi-VN" sz="4800" dirty="0">
                <a:solidFill>
                  <a:srgbClr val="333333"/>
                </a:solidFill>
                <a:latin typeface="Times New Roman" panose="02020603050405020304" pitchFamily="18" charset="0"/>
                <a:cs typeface="Times New Roman" panose="02020603050405020304" pitchFamily="18" charset="0"/>
              </a:rPr>
              <a:t>Truyện cười Treo biển có các chi tiết gây cười là?</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defTabSz="182866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891" y="8007452"/>
            <a:ext cx="1234546" cy="1225060"/>
          </a:xfrm>
          <a:prstGeom prst="rect">
            <a:avLst/>
          </a:prstGeom>
        </p:spPr>
      </p:pic>
      <p:sp>
        <p:nvSpPr>
          <p:cNvPr id="29" name="Rectangle 28"/>
          <p:cNvSpPr/>
          <p:nvPr/>
        </p:nvSpPr>
        <p:spPr>
          <a:xfrm>
            <a:off x="7349255" y="1932393"/>
            <a:ext cx="14308390" cy="738652"/>
          </a:xfrm>
          <a:prstGeom prst="rect">
            <a:avLst/>
          </a:prstGeom>
        </p:spPr>
        <p:txBody>
          <a:bodyPr wrap="square" lIns="182868" tIns="91434" rIns="182868" bIns="91434">
            <a:spAutoFit/>
          </a:bodyPr>
          <a:lstStyle/>
          <a:p>
            <a:r>
              <a:rPr lang="vi-VN" sz="3600" b="1" dirty="0">
                <a:solidFill>
                  <a:schemeClr val="bg1"/>
                </a:solidFill>
                <a:latin typeface="Times New Roman" panose="02020603050405020304" pitchFamily="18" charset="0"/>
                <a:cs typeface="Times New Roman" panose="02020603050405020304" pitchFamily="18" charset="0"/>
              </a:rPr>
              <a:t>A. Nhà hàng treo lên một tấm biển thừa thông tin</a:t>
            </a:r>
          </a:p>
        </p:txBody>
      </p:sp>
      <p:sp>
        <p:nvSpPr>
          <p:cNvPr id="31" name="Rectangle 30"/>
          <p:cNvSpPr/>
          <p:nvPr/>
        </p:nvSpPr>
        <p:spPr>
          <a:xfrm>
            <a:off x="7319982" y="2531915"/>
            <a:ext cx="10493608" cy="1292649"/>
          </a:xfrm>
          <a:prstGeom prst="rect">
            <a:avLst/>
          </a:prstGeom>
        </p:spPr>
        <p:txBody>
          <a:bodyPr wrap="square" lIns="182868" tIns="91434" rIns="182868" bIns="91434">
            <a:spAutoFit/>
          </a:bodyPr>
          <a:lstStyle/>
          <a:p>
            <a:r>
              <a:rPr lang="vi-VN" sz="3600" b="1" dirty="0">
                <a:solidFill>
                  <a:schemeClr val="bg1"/>
                </a:solidFill>
                <a:latin typeface="Times New Roman" panose="02020603050405020304" pitchFamily="18" charset="0"/>
                <a:cs typeface="Times New Roman" panose="02020603050405020304" pitchFamily="18" charset="0"/>
              </a:rPr>
              <a:t>B. Khi khách hàng chê vội vã sửa chữa theo ý khách mà không suy xét</a:t>
            </a:r>
          </a:p>
        </p:txBody>
      </p:sp>
      <p:sp>
        <p:nvSpPr>
          <p:cNvPr id="32" name="Rectangle 31"/>
          <p:cNvSpPr/>
          <p:nvPr/>
        </p:nvSpPr>
        <p:spPr>
          <a:xfrm>
            <a:off x="7319982" y="3659234"/>
            <a:ext cx="10493608" cy="1292649"/>
          </a:xfrm>
          <a:prstGeom prst="rect">
            <a:avLst/>
          </a:prstGeom>
        </p:spPr>
        <p:txBody>
          <a:bodyPr wrap="square" lIns="182868" tIns="91434" rIns="182868" bIns="91434">
            <a:spAutoFit/>
          </a:bodyPr>
          <a:lstStyle/>
          <a:p>
            <a:r>
              <a:rPr lang="vi-VN" sz="3600" b="1" dirty="0">
                <a:solidFill>
                  <a:schemeClr val="bg1"/>
                </a:solidFill>
                <a:latin typeface="Times New Roman" panose="02020603050405020304" pitchFamily="18" charset="0"/>
                <a:cs typeface="Times New Roman" panose="02020603050405020304" pitchFamily="18" charset="0"/>
              </a:rPr>
              <a:t>C. Treo biển lên lại gỡ biển xuống, phí công sức, thời gian</a:t>
            </a:r>
          </a:p>
        </p:txBody>
      </p:sp>
      <p:sp>
        <p:nvSpPr>
          <p:cNvPr id="34" name="Rectangle 33"/>
          <p:cNvSpPr/>
          <p:nvPr/>
        </p:nvSpPr>
        <p:spPr>
          <a:xfrm>
            <a:off x="7349255" y="4785584"/>
            <a:ext cx="10493608" cy="738652"/>
          </a:xfrm>
          <a:prstGeom prst="rect">
            <a:avLst/>
          </a:prstGeom>
        </p:spPr>
        <p:txBody>
          <a:bodyPr wrap="square" lIns="182868" tIns="91434" rIns="182868" bIns="91434">
            <a:spAutoFit/>
          </a:bodyPr>
          <a:lstStyle/>
          <a:p>
            <a:r>
              <a:rPr lang="vi-VN" sz="3600" b="1" dirty="0">
                <a:solidFill>
                  <a:schemeClr val="bg1"/>
                </a:solidFill>
                <a:latin typeface="Times New Roman" panose="02020603050405020304" pitchFamily="18" charset="0"/>
                <a:cs typeface="Times New Roman" panose="02020603050405020304" pitchFamily="18" charset="0"/>
              </a:rPr>
              <a:t>D. Cả 3 đáp án trên</a:t>
            </a:r>
          </a:p>
        </p:txBody>
      </p:sp>
      <p:sp>
        <p:nvSpPr>
          <p:cNvPr id="2" name="Rectangle 1"/>
          <p:cNvSpPr/>
          <p:nvPr/>
        </p:nvSpPr>
        <p:spPr>
          <a:xfrm>
            <a:off x="4572000" y="4404836"/>
            <a:ext cx="9144000" cy="369332"/>
          </a:xfrm>
          <a:prstGeom prst="rect">
            <a:avLst/>
          </a:prstGeom>
        </p:spPr>
        <p:txBody>
          <a:bodyPr>
            <a:spAutoFit/>
          </a:bodyPr>
          <a:lstStyle/>
          <a:p>
            <a:pPr>
              <a:buFont typeface="Arial" panose="020B0604020202020204" pitchFamily="34" charset="0"/>
              <a:buChar char="•"/>
            </a:pPr>
            <a:endParaRPr lang="vi-VN" b="1" i="0" dirty="0">
              <a:solidFill>
                <a:srgbClr val="008000"/>
              </a:solidFill>
              <a:effectLst/>
              <a:latin typeface="Roboto"/>
            </a:endParaRPr>
          </a:p>
        </p:txBody>
      </p:sp>
    </p:spTree>
    <p:extLst>
      <p:ext uri="{BB962C8B-B14F-4D97-AF65-F5344CB8AC3E}">
        <p14:creationId xmlns:p14="http://schemas.microsoft.com/office/powerpoint/2010/main" val="16334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Kẻ ngốc nhà giàu">
            <a:extLst>
              <a:ext uri="{FF2B5EF4-FFF2-40B4-BE49-F238E27FC236}">
                <a16:creationId xmlns:a16="http://schemas.microsoft.com/office/drawing/2014/main" id="{7D1937C1-D514-474D-34EB-16552AB98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6"/>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CA17D2-1576-1A90-35DF-05E763A3F5AA}"/>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Kẻ</a:t>
            </a:r>
            <a:r>
              <a:rPr lang="en-US" sz="72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72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ngốc</a:t>
            </a:r>
            <a:r>
              <a:rPr lang="en-US" sz="72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72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nhà</a:t>
            </a:r>
            <a:r>
              <a:rPr lang="en-US" sz="72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72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giàu</a:t>
            </a:r>
            <a:endParaRPr lang="en-US" sz="72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5131" name="Straight Connector 513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3" name="Straight Connector 513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24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9ED21D11-1119-34BE-52EB-079D19F573D6}"/>
              </a:ext>
            </a:extLst>
          </p:cNvPr>
          <p:cNvGrpSpPr/>
          <p:nvPr/>
        </p:nvGrpSpPr>
        <p:grpSpPr>
          <a:xfrm>
            <a:off x="838200" y="1371600"/>
            <a:ext cx="13084821" cy="7543800"/>
            <a:chOff x="0" y="0"/>
            <a:chExt cx="3501105" cy="1788725"/>
          </a:xfrm>
        </p:grpSpPr>
        <p:sp>
          <p:nvSpPr>
            <p:cNvPr id="3" name="Freeform 7">
              <a:extLst>
                <a:ext uri="{FF2B5EF4-FFF2-40B4-BE49-F238E27FC236}">
                  <a16:creationId xmlns:a16="http://schemas.microsoft.com/office/drawing/2014/main" id="{A37B7D93-BE33-9B3B-0391-CD11B4745C25}"/>
                </a:ext>
              </a:extLst>
            </p:cNvPr>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4" name="TextBox 8">
              <a:extLst>
                <a:ext uri="{FF2B5EF4-FFF2-40B4-BE49-F238E27FC236}">
                  <a16:creationId xmlns:a16="http://schemas.microsoft.com/office/drawing/2014/main" id="{08BBE9BA-2183-C455-FEC3-B5DC43B72B63}"/>
                </a:ext>
              </a:extLst>
            </p:cNvPr>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5" name="TextBox 4">
            <a:extLst>
              <a:ext uri="{FF2B5EF4-FFF2-40B4-BE49-F238E27FC236}">
                <a16:creationId xmlns:a16="http://schemas.microsoft.com/office/drawing/2014/main" id="{CE76661B-E390-1906-B276-4879F8471006}"/>
              </a:ext>
            </a:extLst>
          </p:cNvPr>
          <p:cNvSpPr txBox="1"/>
          <p:nvPr/>
        </p:nvSpPr>
        <p:spPr>
          <a:xfrm>
            <a:off x="-277490" y="1789378"/>
            <a:ext cx="15316200" cy="1754326"/>
          </a:xfrm>
          <a:prstGeom prst="rect">
            <a:avLst/>
          </a:prstGeom>
          <a:noFill/>
        </p:spPr>
        <p:txBody>
          <a:bodyPr wrap="square" rtlCol="0">
            <a:spAutoFit/>
          </a:bodyPr>
          <a:lstStyle/>
          <a:p>
            <a:pPr algn="ctr"/>
            <a:r>
              <a:rPr lang="en-US" sz="5400" dirty="0" err="1">
                <a:latin typeface="#9Slide07 SVNGuerrilla" panose="00000500000000000000" pitchFamily="2" charset="0"/>
                <a:cs typeface="Times New Roman" panose="02020603050405020304" pitchFamily="18" charset="0"/>
              </a:rPr>
              <a:t>Bài</a:t>
            </a:r>
            <a:r>
              <a:rPr lang="en-US" sz="5400" dirty="0">
                <a:latin typeface="#9Slide07 SVNGuerrilla" panose="00000500000000000000" pitchFamily="2" charset="0"/>
                <a:cs typeface="Times New Roman" panose="02020603050405020304" pitchFamily="18" charset="0"/>
              </a:rPr>
              <a:t> 5: </a:t>
            </a:r>
            <a:r>
              <a:rPr lang="en-US" sz="5400" dirty="0" err="1">
                <a:latin typeface="#9Slide07 SVNGuerrilla" panose="00000500000000000000" pitchFamily="2" charset="0"/>
                <a:cs typeface="Times New Roman" panose="02020603050405020304" pitchFamily="18" charset="0"/>
              </a:rPr>
              <a:t>Những</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câu</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chuyện</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hài</a:t>
            </a:r>
            <a:endParaRPr lang="en-US" sz="5400" dirty="0">
              <a:latin typeface="#9Slide07 SVNGuerrilla" panose="00000500000000000000" pitchFamily="2" charset="0"/>
              <a:cs typeface="Times New Roman" panose="02020603050405020304" pitchFamily="18" charset="0"/>
            </a:endParaRPr>
          </a:p>
          <a:p>
            <a:pPr algn="ctr"/>
            <a:r>
              <a:rPr lang="en-US" sz="5400" dirty="0">
                <a:latin typeface="#9Slide07 SVNGuerrilla" panose="00000500000000000000" pitchFamily="2" charset="0"/>
                <a:cs typeface="Times New Roman" panose="02020603050405020304" pitchFamily="18" charset="0"/>
              </a:rPr>
              <a:t>(</a:t>
            </a:r>
            <a:r>
              <a:rPr lang="en-US" sz="5400" dirty="0" err="1">
                <a:latin typeface="#9Slide07 SVNGuerrilla" panose="00000500000000000000" pitchFamily="2" charset="0"/>
                <a:cs typeface="Times New Roman" panose="02020603050405020304" pitchFamily="18" charset="0"/>
              </a:rPr>
              <a:t>hài</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kịch</a:t>
            </a:r>
            <a:r>
              <a:rPr lang="en-US" sz="5400" dirty="0">
                <a:latin typeface="#9Slide07 SVNGuerrilla" panose="000005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28D419E7-BDDD-3288-6E1C-8D29186D7B4B}"/>
              </a:ext>
            </a:extLst>
          </p:cNvPr>
          <p:cNvSpPr txBox="1"/>
          <p:nvPr/>
        </p:nvSpPr>
        <p:spPr>
          <a:xfrm>
            <a:off x="-743197" y="3868091"/>
            <a:ext cx="15316200" cy="830997"/>
          </a:xfrm>
          <a:prstGeom prst="rect">
            <a:avLst/>
          </a:prstGeom>
          <a:noFill/>
        </p:spPr>
        <p:txBody>
          <a:bodyPr wrap="square" rtlCol="0">
            <a:spAutoFit/>
          </a:bodyPr>
          <a:lstStyle/>
          <a:p>
            <a:pPr algn="ctr"/>
            <a:r>
              <a:rPr lang="en-US" sz="4800" dirty="0" err="1">
                <a:latin typeface="#9Slide07 SVNGuerrilla" panose="00000500000000000000" pitchFamily="2" charset="0"/>
                <a:cs typeface="Times New Roman" panose="02020603050405020304" pitchFamily="18" charset="0"/>
              </a:rPr>
              <a:t>Chùm</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truyện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cười</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dân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gian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việt</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nam</a:t>
            </a:r>
            <a:endParaRPr lang="en-US" sz="4800" dirty="0">
              <a:latin typeface="#9Slide07 SVNGuerrilla" panose="00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99F7B956-6080-825E-330B-73260785472A}"/>
              </a:ext>
            </a:extLst>
          </p:cNvPr>
          <p:cNvSpPr txBox="1"/>
          <p:nvPr/>
        </p:nvSpPr>
        <p:spPr>
          <a:xfrm>
            <a:off x="-647699" y="4799516"/>
            <a:ext cx="15316200" cy="3785652"/>
          </a:xfrm>
          <a:prstGeom prst="rect">
            <a:avLst/>
          </a:prstGeom>
          <a:noFill/>
        </p:spPr>
        <p:txBody>
          <a:bodyPr wrap="square" rtlCol="0">
            <a:spAutoFit/>
          </a:bodyPr>
          <a:lstStyle/>
          <a:p>
            <a:pPr algn="ctr"/>
            <a:r>
              <a:rPr lang="en-US" sz="8000" dirty="0" err="1">
                <a:solidFill>
                  <a:srgbClr val="FF0000"/>
                </a:solidFill>
                <a:latin typeface="#9Slide07 SVNGuerrilla" panose="00000500000000000000" pitchFamily="2" charset="0"/>
                <a:cs typeface="Times New Roman" panose="02020603050405020304" pitchFamily="18" charset="0"/>
              </a:rPr>
              <a:t>Lợn</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cưới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áo</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mới</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a:solidFill>
                  <a:srgbClr val="FF0000"/>
                </a:solidFill>
                <a:latin typeface="#9Slide07 SVNGuerrilla" panose="00000500000000000000" pitchFamily="2" charset="0"/>
                <a:cs typeface="Times New Roman" panose="02020603050405020304" pitchFamily="18" charset="0"/>
              </a:rPr>
              <a:t>Treo </a:t>
            </a:r>
            <a:r>
              <a:rPr lang="en-US" sz="8000" dirty="0" err="1">
                <a:solidFill>
                  <a:srgbClr val="FF0000"/>
                </a:solidFill>
                <a:latin typeface="#9Slide07 SVNGuerrilla" panose="00000500000000000000" pitchFamily="2" charset="0"/>
                <a:cs typeface="Times New Roman" panose="02020603050405020304" pitchFamily="18" charset="0"/>
              </a:rPr>
              <a:t>biển</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err="1">
                <a:solidFill>
                  <a:srgbClr val="FF0000"/>
                </a:solidFill>
                <a:latin typeface="#9Slide07 SVNGuerrilla" panose="00000500000000000000" pitchFamily="2" charset="0"/>
                <a:cs typeface="Times New Roman" panose="02020603050405020304" pitchFamily="18" charset="0"/>
              </a:rPr>
              <a:t>Nói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dóc</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gặp</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nhau</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13" name="Freeform 3">
            <a:extLst>
              <a:ext uri="{FF2B5EF4-FFF2-40B4-BE49-F238E27FC236}">
                <a16:creationId xmlns:a16="http://schemas.microsoft.com/office/drawing/2014/main" id="{1852A899-8E59-0BAE-C94B-645AC6792708}"/>
              </a:ext>
            </a:extLst>
          </p:cNvPr>
          <p:cNvSpPr/>
          <p:nvPr/>
        </p:nvSpPr>
        <p:spPr>
          <a:xfrm>
            <a:off x="9880030" y="2476500"/>
            <a:ext cx="9131649" cy="7707367"/>
          </a:xfrm>
          <a:custGeom>
            <a:avLst/>
            <a:gdLst/>
            <a:ahLst/>
            <a:cxnLst/>
            <a:rect l="l" t="t" r="r" b="b"/>
            <a:pathLst>
              <a:path w="6900729" h="5750608">
                <a:moveTo>
                  <a:pt x="0" y="0"/>
                </a:moveTo>
                <a:lnTo>
                  <a:pt x="6900730" y="0"/>
                </a:lnTo>
                <a:lnTo>
                  <a:pt x="6900730" y="5750608"/>
                </a:lnTo>
                <a:lnTo>
                  <a:pt x="0" y="5750608"/>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D05EADC9-C4D2-5738-6B89-2A2BCF343AEC}"/>
              </a:ext>
            </a:extLst>
          </p:cNvPr>
          <p:cNvSpPr/>
          <p:nvPr/>
        </p:nvSpPr>
        <p:spPr>
          <a:xfrm rot="20669092">
            <a:off x="-2470326" y="-1618533"/>
            <a:ext cx="9478272" cy="3908175"/>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3">
            <a:extLst>
              <a:ext uri="{FF2B5EF4-FFF2-40B4-BE49-F238E27FC236}">
                <a16:creationId xmlns:a16="http://schemas.microsoft.com/office/drawing/2014/main" id="{6F8E2681-8C9B-7BDF-F8E1-88FF3B2DE0A0}"/>
              </a:ext>
            </a:extLst>
          </p:cNvPr>
          <p:cNvSpPr/>
          <p:nvPr/>
        </p:nvSpPr>
        <p:spPr>
          <a:xfrm>
            <a:off x="6629400" y="-1501825"/>
            <a:ext cx="12489990" cy="3385008"/>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7740965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95602" y="1810658"/>
            <a:ext cx="12012113" cy="6665683"/>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chemeClr val="accent6">
              <a:lumMod val="40000"/>
              <a:lumOff val="60000"/>
            </a:schemeClr>
          </a:solidFill>
        </p:spPr>
      </p:sp>
      <p:sp>
        <p:nvSpPr>
          <p:cNvPr id="6" name="TextBox 6"/>
          <p:cNvSpPr txBox="1"/>
          <p:nvPr/>
        </p:nvSpPr>
        <p:spPr>
          <a:xfrm>
            <a:off x="1894782" y="2787257"/>
            <a:ext cx="7906769" cy="4431983"/>
          </a:xfrm>
          <a:prstGeom prst="rect">
            <a:avLst/>
          </a:prstGeom>
        </p:spPr>
        <p:txBody>
          <a:bodyPr lIns="0" tIns="0" rIns="0" bIns="0" rtlCol="0" anchor="t">
            <a:spAutoFit/>
          </a:bodyPr>
          <a:lstStyle/>
          <a:p>
            <a:pPr marL="0" lvl="0" indent="0" algn="ctr">
              <a:spcBef>
                <a:spcPct val="0"/>
              </a:spcBef>
            </a:pPr>
            <a:r>
              <a:rPr lang="en-US" sz="9600" dirty="0">
                <a:solidFill>
                  <a:srgbClr val="2E2E2E"/>
                </a:solidFill>
                <a:latin typeface="#9Slide07 SVNDessert Menu Scrip" panose="00000500000000000000" pitchFamily="2" charset="0"/>
              </a:rPr>
              <a:t>I.</a:t>
            </a:r>
          </a:p>
          <a:p>
            <a:pPr marL="0" lvl="0" indent="0" algn="ctr">
              <a:spcBef>
                <a:spcPct val="0"/>
              </a:spcBef>
            </a:pPr>
            <a:r>
              <a:rPr lang="en-US" sz="9600" dirty="0" err="1">
                <a:solidFill>
                  <a:srgbClr val="2E2E2E"/>
                </a:solidFill>
                <a:latin typeface="#9Slide07 SVNDessert Menu Scrip" panose="00000500000000000000" pitchFamily="2" charset="0"/>
              </a:rPr>
              <a:t>Đọc</a:t>
            </a:r>
            <a:r>
              <a:rPr lang="en-US" sz="9600" dirty="0">
                <a:solidFill>
                  <a:srgbClr val="2E2E2E"/>
                </a:solidFill>
                <a:latin typeface="#9Slide07 SVNDessert Menu Scrip" panose="00000500000000000000" pitchFamily="2" charset="0"/>
              </a:rPr>
              <a:t> – </a:t>
            </a:r>
            <a:r>
              <a:rPr lang="en-US" sz="9600" dirty="0" err="1">
                <a:solidFill>
                  <a:srgbClr val="2E2E2E"/>
                </a:solidFill>
                <a:latin typeface="#9Slide07 SVNDessert Menu Scrip" panose="00000500000000000000" pitchFamily="2" charset="0"/>
              </a:rPr>
              <a:t>Tìm</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hiểu</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chung</a:t>
            </a:r>
            <a:endParaRPr lang="en-US" sz="9600" dirty="0">
              <a:solidFill>
                <a:srgbClr val="2E2E2E"/>
              </a:solidFill>
              <a:latin typeface="#9Slide07 SVNDessert Menu Scrip" panose="00000500000000000000" pitchFamily="2" charset="0"/>
            </a:endParaRPr>
          </a:p>
        </p:txBody>
      </p:sp>
      <p:sp>
        <p:nvSpPr>
          <p:cNvPr id="2" name="Freeform 5">
            <a:extLst>
              <a:ext uri="{FF2B5EF4-FFF2-40B4-BE49-F238E27FC236}">
                <a16:creationId xmlns:a16="http://schemas.microsoft.com/office/drawing/2014/main" id="{1CBEA510-66B1-C06D-7CAE-8E2D1E04E0F6}"/>
              </a:ext>
            </a:extLst>
          </p:cNvPr>
          <p:cNvSpPr/>
          <p:nvPr/>
        </p:nvSpPr>
        <p:spPr>
          <a:xfrm>
            <a:off x="8623986" y="2915020"/>
            <a:ext cx="9639300" cy="7397723"/>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7E757D-6517-23DE-E549-E29004068217}"/>
              </a:ext>
            </a:extLst>
          </p:cNvPr>
          <p:cNvSpPr/>
          <p:nvPr/>
        </p:nvSpPr>
        <p:spPr>
          <a:xfrm>
            <a:off x="1295400" y="2324100"/>
            <a:ext cx="16687800" cy="1728358"/>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chi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biểu</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so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dõi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suy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id="{F2831B7C-DF83-3145-0D3E-0433A0582C91}"/>
              </a:ext>
            </a:extLst>
          </p:cNvPr>
          <p:cNvSpPr/>
          <p:nvPr/>
        </p:nvSpPr>
        <p:spPr>
          <a:xfrm>
            <a:off x="15773400" y="-1972681"/>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355E7-362B-76A2-71BA-D37BD36FEF47}"/>
              </a:ext>
            </a:extLst>
          </p:cNvPr>
          <p:cNvSpPr txBox="1"/>
          <p:nvPr/>
        </p:nvSpPr>
        <p:spPr>
          <a:xfrm>
            <a:off x="533400" y="876300"/>
            <a:ext cx="17221200" cy="7879080"/>
          </a:xfrm>
          <a:prstGeom prst="rect">
            <a:avLst/>
          </a:prstGeom>
          <a:noFill/>
        </p:spPr>
        <p:txBody>
          <a:bodyPr wrap="square" rtlCol="0">
            <a:spAutoFit/>
          </a:bodyPr>
          <a:lstStyle/>
          <a:p>
            <a:pPr algn="ctr"/>
            <a:r>
              <a:rPr lang="en-US" sz="6600" dirty="0" err="1">
                <a:solidFill>
                  <a:srgbClr val="C00000"/>
                </a:solidFill>
                <a:latin typeface="#9Slide07 SVNDessert Menu Scrip" panose="00000500000000000000" pitchFamily="2" charset="0"/>
                <a:cs typeface="Times New Roman" panose="02020603050405020304" pitchFamily="18" charset="0"/>
              </a:rPr>
              <a:t>Lợn</a:t>
            </a:r>
            <a:r>
              <a:rPr lang="en-US" sz="6600" dirty="0">
                <a:solidFill>
                  <a:srgbClr val="C00000"/>
                </a:solidFill>
                <a:latin typeface="#9Slide07 SVNDessert Menu Scrip" panose="00000500000000000000" pitchFamily="2" charset="0"/>
                <a:cs typeface="Times New Roman" panose="02020603050405020304" pitchFamily="18" charset="0"/>
              </a:rPr>
              <a:t> </a:t>
            </a:r>
            <a:r>
              <a:rPr lang="en-US" sz="6600" dirty="0" err="1">
                <a:solidFill>
                  <a:srgbClr val="C00000"/>
                </a:solidFill>
                <a:latin typeface="#9Slide07 SVNDessert Menu Scrip" panose="00000500000000000000" pitchFamily="2" charset="0"/>
                <a:cs typeface="Times New Roman" panose="02020603050405020304" pitchFamily="18" charset="0"/>
              </a:rPr>
              <a:t>cưới</a:t>
            </a:r>
            <a:r>
              <a:rPr lang="en-US" sz="6600" dirty="0">
                <a:solidFill>
                  <a:srgbClr val="C00000"/>
                </a:solidFill>
                <a:latin typeface="#9Slide07 SVNDessert Menu Scrip" panose="00000500000000000000" pitchFamily="2" charset="0"/>
                <a:cs typeface="Times New Roman" panose="02020603050405020304" pitchFamily="18" charset="0"/>
              </a:rPr>
              <a:t> </a:t>
            </a:r>
            <a:r>
              <a:rPr lang="en-US" sz="6600" dirty="0" err="1">
                <a:solidFill>
                  <a:srgbClr val="C00000"/>
                </a:solidFill>
                <a:latin typeface="#9Slide07 SVNDessert Menu Scrip" panose="00000500000000000000" pitchFamily="2" charset="0"/>
                <a:cs typeface="Times New Roman" panose="02020603050405020304" pitchFamily="18" charset="0"/>
              </a:rPr>
              <a:t>áo</a:t>
            </a:r>
            <a:r>
              <a:rPr lang="en-US" sz="6600" dirty="0">
                <a:solidFill>
                  <a:srgbClr val="C00000"/>
                </a:solidFill>
                <a:latin typeface="#9Slide07 SVNDessert Menu Scrip" panose="00000500000000000000" pitchFamily="2" charset="0"/>
                <a:cs typeface="Times New Roman" panose="02020603050405020304" pitchFamily="18" charset="0"/>
              </a:rPr>
              <a:t> </a:t>
            </a:r>
            <a:r>
              <a:rPr lang="en-US" sz="6600" dirty="0" err="1">
                <a:solidFill>
                  <a:srgbClr val="C00000"/>
                </a:solidFill>
                <a:latin typeface="#9Slide07 SVNDessert Menu Scrip" panose="00000500000000000000" pitchFamily="2" charset="0"/>
                <a:cs typeface="Times New Roman" panose="02020603050405020304" pitchFamily="18" charset="0"/>
              </a:rPr>
              <a:t>mới</a:t>
            </a:r>
            <a:endParaRPr lang="en-US" sz="6600" dirty="0">
              <a:solidFill>
                <a:srgbClr val="C00000"/>
              </a:solidFill>
              <a:latin typeface="#9Slide07 SVNDessert Menu Scrip" panose="00000500000000000000" pitchFamily="2"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Anh </a:t>
            </a:r>
            <a:r>
              <a:rPr lang="en-US" sz="4400" i="1" dirty="0" err="1">
                <a:latin typeface="Times New Roman" panose="02020603050405020304" pitchFamily="18" charset="0"/>
                <a:cs typeface="Times New Roman" panose="02020603050405020304" pitchFamily="18" charset="0"/>
              </a:rPr>
              <a:t>nọ</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tính</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khoe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may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bèn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khen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ma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bỗng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tính</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khoe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cửa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hỏi</a:t>
            </a:r>
            <a:r>
              <a:rPr lang="en-US" sz="4400" i="1" dirty="0">
                <a:latin typeface="Times New Roman" panose="02020603050405020304" pitchFamily="18" charset="0"/>
                <a:cs typeface="Times New Roman" panose="02020603050405020304" pitchFamily="18" charset="0"/>
              </a:rPr>
              <a:t> to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Anh ta </a:t>
            </a:r>
            <a:r>
              <a:rPr lang="en-US" sz="4400" i="1" dirty="0" err="1">
                <a:latin typeface="Times New Roman" panose="02020603050405020304" pitchFamily="18" charset="0"/>
                <a:cs typeface="Times New Roman" panose="02020603050405020304" pitchFamily="18" charset="0"/>
              </a:rPr>
              <a:t>liền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a:t>
            </a:r>
          </a:p>
          <a:p>
            <a:pPr algn="just"/>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kia </a:t>
            </a:r>
            <a:r>
              <a:rPr lang="en-US" sz="4400" i="1" dirty="0" err="1">
                <a:latin typeface="Times New Roman" panose="02020603050405020304" pitchFamily="18" charset="0"/>
                <a:cs typeface="Times New Roman" panose="02020603050405020304" pitchFamily="18" charset="0"/>
              </a:rPr>
              <a:t>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a:p>
            <a:pPr algn="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Kho </a:t>
            </a:r>
            <a:r>
              <a:rPr lang="en-US" sz="4000" i="1" dirty="0" err="1">
                <a:latin typeface="Times New Roman" panose="02020603050405020304" pitchFamily="18" charset="0"/>
                <a:cs typeface="Times New Roman" panose="02020603050405020304" pitchFamily="18" charset="0"/>
              </a:rPr>
              <a:t>tàng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Việt</a:t>
            </a:r>
            <a:r>
              <a:rPr lang="en-US" sz="4000" i="1"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Cừ</a:t>
            </a:r>
            <a:r>
              <a:rPr lang="en-US" sz="4000" dirty="0">
                <a:latin typeface="Times New Roman" panose="02020603050405020304" pitchFamily="18" charset="0"/>
                <a:cs typeface="Times New Roman" panose="02020603050405020304" pitchFamily="18" charset="0"/>
              </a:rPr>
              <a:t> - Phan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soạn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tầm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chọn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tuyển</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NXB Văn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Hà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2001, tr.184)</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943AC904-DEF4-0836-3A72-64C32AB9EFE5}"/>
              </a:ext>
            </a:extLst>
          </p:cNvPr>
          <p:cNvSpPr/>
          <p:nvPr/>
        </p:nvSpPr>
        <p:spPr>
          <a:xfrm>
            <a:off x="12420600" y="-342900"/>
            <a:ext cx="7315200" cy="1618488"/>
          </a:xfrm>
          <a:custGeom>
            <a:avLst/>
            <a:gdLst/>
            <a:ahLst/>
            <a:cxnLst/>
            <a:rect l="l" t="t" r="r" b="b"/>
            <a:pathLst>
              <a:path w="7315200" h="1618488">
                <a:moveTo>
                  <a:pt x="0" y="0"/>
                </a:moveTo>
                <a:lnTo>
                  <a:pt x="7315200" y="0"/>
                </a:lnTo>
                <a:lnTo>
                  <a:pt x="7315200" y="1618488"/>
                </a:lnTo>
                <a:lnTo>
                  <a:pt x="0" y="16184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44497B19-91B0-93BE-490B-08027BCD6520}"/>
              </a:ext>
            </a:extLst>
          </p:cNvPr>
          <p:cNvSpPr/>
          <p:nvPr/>
        </p:nvSpPr>
        <p:spPr>
          <a:xfrm>
            <a:off x="-1828800" y="8115300"/>
            <a:ext cx="4495476" cy="2989492"/>
          </a:xfrm>
          <a:custGeom>
            <a:avLst/>
            <a:gdLst/>
            <a:ahLst/>
            <a:cxnLst/>
            <a:rect l="l" t="t" r="r" b="b"/>
            <a:pathLst>
              <a:path w="4495476" h="2989492">
                <a:moveTo>
                  <a:pt x="0" y="0"/>
                </a:moveTo>
                <a:lnTo>
                  <a:pt x="4495476" y="0"/>
                </a:lnTo>
                <a:lnTo>
                  <a:pt x="4495476" y="2989491"/>
                </a:lnTo>
                <a:lnTo>
                  <a:pt x="0" y="2989491"/>
                </a:lnTo>
                <a:lnTo>
                  <a:pt x="0" y="0"/>
                </a:lnTo>
                <a:close/>
              </a:path>
            </a:pathLst>
          </a:custGeom>
          <a:blipFill>
            <a:blip r:embed="rId5"/>
            <a:stretch>
              <a:fillRect/>
            </a:stretch>
          </a:blipFill>
        </p:spPr>
      </p:sp>
    </p:spTree>
    <p:extLst>
      <p:ext uri="{BB962C8B-B14F-4D97-AF65-F5344CB8AC3E}">
        <p14:creationId xmlns:p14="http://schemas.microsoft.com/office/powerpoint/2010/main" val="193650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4877</Words>
  <Application>Microsoft Office PowerPoint</Application>
  <PresentationFormat>Custom</PresentationFormat>
  <Paragraphs>299</Paragraphs>
  <Slides>43</Slides>
  <Notes>39</Notes>
  <HiddenSlides>0</HiddenSlides>
  <MMClips>6</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Cambria</vt:lpstr>
      <vt:lpstr>#9Slide07 IcielNabila</vt:lpstr>
      <vt:lpstr>SimSun</vt:lpstr>
      <vt:lpstr>Roboto Condensed</vt:lpstr>
      <vt:lpstr>Roboto</vt:lpstr>
      <vt:lpstr>#9Slide05 Rukola</vt:lpstr>
      <vt:lpstr>#9Slide07 SVNDessert Menu Scrip</vt:lpstr>
      <vt:lpstr>#9Slide07 SVNGuerrilla</vt:lpstr>
      <vt:lpstr>Calibri</vt:lpstr>
      <vt:lpstr>Wingdings</vt:lpstr>
      <vt:lpstr>Arial</vt:lpstr>
      <vt:lpstr>Times New Roman</vt:lpstr>
      <vt:lpstr>#9Slide07 SVNAppleberry</vt:lpstr>
      <vt:lpstr>Calibri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Social Media Marketing Presentation</dc:title>
  <cp:lastModifiedBy>Admin</cp:lastModifiedBy>
  <cp:revision>77</cp:revision>
  <dcterms:created xsi:type="dcterms:W3CDTF">2006-08-16T00:00:00Z</dcterms:created>
  <dcterms:modified xsi:type="dcterms:W3CDTF">2025-12-17T15:23:05Z</dcterms:modified>
  <dc:identifier>DAFxV1Ih4wk</dc:identifier>
</cp:coreProperties>
</file>