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9Slide03 Jura SemiBold" panose="020B0604020202020204" charset="0"/>
      <p:bold r:id="rId51"/>
    </p:embeddedFont>
    <p:embeddedFont>
      <p:font typeface="#9Slide05 Dinh Tran" panose="020B0604020202020204" charset="0"/>
      <p:regular r:id="rId52"/>
    </p:embeddedFont>
    <p:embeddedFont>
      <p:font typeface="#9Slide05 Fourth Medium" panose="020B0604020202020204" charset="0"/>
      <p:bold r:id="rId53"/>
    </p:embeddedFont>
    <p:embeddedFont>
      <p:font typeface="#9Slide05 FS Blonde Script" panose="020B0604020202020204" charset="0"/>
      <p:italic r:id="rId54"/>
    </p:embeddedFont>
    <p:embeddedFont>
      <p:font typeface="#9Slide07 IcielKoni" panose="020B0604020202020204" charset="0"/>
      <p:bold r:id="rId55"/>
    </p:embeddedFont>
    <p:embeddedFont>
      <p:font typeface="#9Slide07 SVNGuerrilla" panose="00000500000000000000" charset="0"/>
      <p:regular r:id="rId56"/>
    </p:embeddedFont>
    <p:embeddedFont>
      <p:font typeface="Calibri" panose="020F0502020204030204" pitchFamily="34"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Dekko" panose="020B0604020202020204" charset="0"/>
      <p:regular r:id="rId65"/>
    </p:embeddedFont>
    <p:embeddedFont>
      <p:font typeface="Muli" panose="020B0604020202020204" charset="0"/>
      <p:regular r:id="rId66"/>
    </p:embeddedFont>
    <p:embeddedFont>
      <p:font typeface="Roboto" panose="020B0604020202020204" charset="0"/>
      <p:regular r:id="rId67"/>
      <p:bold r:id="rId68"/>
      <p:italic r:id="rId69"/>
      <p:boldItalic r:id="rId70"/>
    </p:embeddedFont>
    <p:embeddedFont>
      <p:font typeface="Roboto Condensed" panose="020B060402020202020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42" d="100"/>
          <a:sy n="42"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pt>
    <dgm:pt modelId="{81C5DF66-1ADA-4815-A6BC-3983CD58CBCE}" type="pres">
      <dgm:prSet presAssocID="{F2CA428F-85E5-43EB-9544-28A50F35711F}" presName="rect2" presStyleLbl="fgImgPlace1" presStyleIdx="3" presStyleCnt="4"/>
      <dgm:spPr/>
    </dgm:pt>
  </dgm:ptLst>
  <dgm:cxnLst>
    <dgm:cxn modelId="{AFB0FB3F-6A4D-4B32-A407-F49787B6BD45}" type="presOf" srcId="{C1057A8E-05A1-462F-A2E3-29D79D351A58}" destId="{C15F6D43-8197-470B-A6E4-8268312AB533}" srcOrd="0" destOrd="0" presId="urn:microsoft.com/office/officeart/2008/layout/PictureStrips"/>
    <dgm:cxn modelId="{4534E86B-5FB9-41FA-B71D-11020868076C}" srcId="{38FC313B-7B7B-4CCF-9038-6B91C8FD0025}" destId="{16EF3D80-772A-4402-982D-CDB37A91491D}" srcOrd="1" destOrd="0" parTransId="{B9CE3002-6B65-4F75-923C-64FAD969E82D}" sibTransId="{89EF3CDC-27D1-4CFD-B7AA-D4D79E10D444}"/>
    <dgm:cxn modelId="{0CA3B872-AB05-499B-93B8-D880E0C2490D}" srcId="{38FC313B-7B7B-4CCF-9038-6B91C8FD0025}" destId="{C1057A8E-05A1-462F-A2E3-29D79D351A58}" srcOrd="0" destOrd="0" parTransId="{CD813938-B655-4C1D-B063-8BABAA258A64}" sibTransId="{6429C0E0-3C18-4AC4-A664-AD773484384D}"/>
    <dgm:cxn modelId="{45DD9958-D917-443C-8AE3-C02024AD0C42}" srcId="{38FC313B-7B7B-4CCF-9038-6B91C8FD0025}" destId="{F2CA428F-85E5-43EB-9544-28A50F35711F}" srcOrd="3" destOrd="0" parTransId="{1324C588-0A77-4554-A6C3-055CE0966FDB}" sibTransId="{A16494AB-B92C-4173-BEDD-D4E12272837A}"/>
    <dgm:cxn modelId="{EB989E59-00C9-41E4-A051-4B4FFE8BEEAE}" type="presOf" srcId="{16EF3D80-772A-4402-982D-CDB37A91491D}" destId="{CCC1FA15-D3DC-4174-B0AC-B9663C0AEC4D}"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109A4FE1-0D1F-45AA-8ADD-79C2BF857C80}" type="presOf" srcId="{38FC313B-7B7B-4CCF-9038-6B91C8FD0025}" destId="{8D185F96-5F76-458D-8808-A881F136DDB0}"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br>
              <a:rPr lang="vi-VN" sz="4400" i="1" dirty="0">
                <a:latin typeface="+mj-lt"/>
              </a:rPr>
            </a:br>
            <a:r>
              <a:rPr lang="vi-VN" sz="4400" b="0" i="1" dirty="0">
                <a:effectLst/>
                <a:latin typeface="+mj-lt"/>
              </a:rPr>
              <a:t>Toà thuế Hà Thành rất mẫn cán</a:t>
            </a:r>
            <a:br>
              <a:rPr lang="vi-VN" sz="4400" i="1" dirty="0">
                <a:latin typeface="+mj-lt"/>
              </a:rPr>
            </a:br>
            <a:r>
              <a:rPr lang="vi-VN" sz="4400" b="0" i="1" dirty="0">
                <a:effectLst/>
                <a:latin typeface="+mj-lt"/>
              </a:rPr>
              <a:t>Giục giã các thầy đóng thuế thân</a:t>
            </a:r>
            <a:br>
              <a:rPr lang="vi-VN" sz="4400" i="1" dirty="0">
                <a:latin typeface="+mj-lt"/>
              </a:rPr>
            </a:br>
            <a:r>
              <a:rPr lang="vi-VN" sz="4400" b="0" i="1" dirty="0">
                <a:effectLst/>
                <a:latin typeface="+mj-lt"/>
              </a:rPr>
              <a:t>Khiến mình trong dạ đâm ngao ngán!</a:t>
            </a:r>
            <a:br>
              <a:rPr lang="vi-VN" sz="4400" i="1" dirty="0">
                <a:latin typeface="+mj-lt"/>
              </a:rPr>
            </a:br>
            <a:br>
              <a:rPr lang="vi-VN" sz="4400" i="1" dirty="0">
                <a:latin typeface="+mj-lt"/>
              </a:rPr>
            </a:br>
            <a:r>
              <a:rPr lang="vi-VN" sz="4400" b="0" i="1" dirty="0">
                <a:effectLst/>
                <a:latin typeface="+mj-lt"/>
              </a:rPr>
              <a:t>Ơn nhờ cái miệng mấy "ông dân"</a:t>
            </a:r>
            <a:br>
              <a:rPr lang="vi-VN" sz="4400" i="1" dirty="0">
                <a:latin typeface="+mj-lt"/>
              </a:rPr>
            </a:br>
            <a:r>
              <a:rPr lang="vi-VN" sz="4400" b="0" i="1" dirty="0">
                <a:effectLst/>
                <a:latin typeface="+mj-lt"/>
              </a:rPr>
              <a:t>Sưu tớ năm nay gấp bộn phần:</a:t>
            </a:r>
            <a:br>
              <a:rPr lang="vi-VN" sz="4400" i="1" dirty="0">
                <a:latin typeface="+mj-lt"/>
              </a:rPr>
            </a:br>
            <a:r>
              <a:rPr lang="vi-VN" sz="4400" b="0" i="1" dirty="0">
                <a:effectLst/>
                <a:latin typeface="+mj-lt"/>
              </a:rPr>
              <a:t>Hai chục bảy đồng, đau quá hoạn!</a:t>
            </a:r>
            <a:br>
              <a:rPr lang="vi-VN" sz="4400" i="1" dirty="0">
                <a:latin typeface="+mj-lt"/>
              </a:rPr>
            </a:br>
            <a:r>
              <a:rPr lang="vi-VN" sz="4400" b="0" i="1" dirty="0">
                <a:effectLst/>
                <a:latin typeface="+mj-lt"/>
              </a:rPr>
              <a:t>Cắn răng nộp vậy, dám lần khân</a:t>
            </a:r>
            <a:br>
              <a:rPr lang="vi-VN" sz="4400" i="1" dirty="0">
                <a:latin typeface="+mj-lt"/>
              </a:rPr>
            </a:b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br>
              <a:rPr lang="vi-VN" sz="4400" i="1" dirty="0">
                <a:latin typeface="+mj-lt"/>
              </a:rPr>
            </a:br>
            <a:r>
              <a:rPr lang="vi-VN" sz="4400" b="0" i="1" dirty="0">
                <a:effectLst/>
                <a:latin typeface="+mj-lt"/>
              </a:rPr>
              <a:t>Gạt thầm giọt lệ đem đi cống...</a:t>
            </a:r>
            <a:br>
              <a:rPr lang="vi-VN" sz="4400" i="1" dirty="0">
                <a:latin typeface="+mj-lt"/>
              </a:rPr>
            </a:br>
            <a:r>
              <a:rPr lang="vi-VN" sz="4400" b="0" i="1" dirty="0">
                <a:effectLst/>
                <a:latin typeface="+mj-lt"/>
              </a:rPr>
              <a:t>Làm tròn bổn phận một thằng dân</a:t>
            </a:r>
            <a:br>
              <a:rPr lang="vi-VN" sz="4400" i="1" dirty="0">
                <a:latin typeface="+mj-lt"/>
              </a:rPr>
            </a:br>
            <a:r>
              <a:rPr lang="vi-VN" sz="4400" b="0" i="1" dirty="0">
                <a:effectLst/>
                <a:latin typeface="+mj-lt"/>
              </a:rPr>
              <a:t>Có những đoàn trùm vô sở vọng</a:t>
            </a:r>
            <a:br>
              <a:rPr lang="vi-VN" sz="4400" i="1" dirty="0">
                <a:latin typeface="+mj-lt"/>
              </a:rPr>
            </a:br>
            <a:br>
              <a:rPr lang="vi-VN" sz="4400" i="1" dirty="0">
                <a:latin typeface="+mj-lt"/>
              </a:rPr>
            </a:br>
            <a:r>
              <a:rPr lang="vi-VN" sz="4400" b="0" i="1" dirty="0">
                <a:effectLst/>
                <a:latin typeface="+mj-lt"/>
              </a:rPr>
              <a:t>Ngẫm nghĩ, song le cũng tự hào</a:t>
            </a:r>
            <a:br>
              <a:rPr lang="vi-VN" sz="4400" i="1" dirty="0">
                <a:latin typeface="+mj-lt"/>
              </a:rPr>
            </a:br>
            <a:r>
              <a:rPr lang="vi-VN" sz="4400" b="0" i="1" dirty="0">
                <a:effectLst/>
                <a:latin typeface="+mj-lt"/>
              </a:rPr>
              <a:t>Dân mình há chịu kém ai sao!</a:t>
            </a:r>
            <a:br>
              <a:rPr lang="vi-VN" sz="4400" i="1" dirty="0">
                <a:latin typeface="+mj-lt"/>
              </a:rPr>
            </a:br>
            <a:r>
              <a:rPr lang="vi-VN" sz="4400" b="0" i="1" dirty="0">
                <a:effectLst/>
                <a:latin typeface="+mj-lt"/>
              </a:rPr>
              <a:t>Tự do bình đẳng tuy thua thiệt</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4917</Words>
  <Application>Microsoft Office PowerPoint</Application>
  <PresentationFormat>Custom</PresentationFormat>
  <Paragraphs>310</Paragraphs>
  <Slides>48</Slides>
  <Notes>48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48</vt:i4>
      </vt:variant>
    </vt:vector>
  </HeadingPairs>
  <TitlesOfParts>
    <vt:vector size="68" baseType="lpstr">
      <vt:lpstr>Wingdings</vt:lpstr>
      <vt:lpstr>#9Slide05 Fourth Medium</vt:lpstr>
      <vt:lpstr>OpenSans</vt:lpstr>
      <vt:lpstr>Calibri</vt:lpstr>
      <vt:lpstr>times new roman</vt:lpstr>
      <vt:lpstr>#9Slide05 FS Blonde Script</vt:lpstr>
      <vt:lpstr>#9Slide03 Jura SemiBold</vt:lpstr>
      <vt:lpstr>Cambria</vt:lpstr>
      <vt:lpstr>Dekko</vt:lpstr>
      <vt:lpstr>Roboto</vt:lpstr>
      <vt:lpstr>NotoSerif</vt:lpstr>
      <vt:lpstr>times new roman</vt:lpstr>
      <vt:lpstr>#9Slide05 Dinh Tran</vt:lpstr>
      <vt:lpstr>Roboto Condensed</vt:lpstr>
      <vt:lpstr>#9Slide07 SVNGuerrilla</vt:lpstr>
      <vt:lpstr>Muli</vt:lpstr>
      <vt:lpstr>Arial</vt:lpstr>
      <vt:lpstr>Quicksand</vt:lpstr>
      <vt:lpstr>#9Slide07 IcielKoni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Ha Viet ANh</cp:lastModifiedBy>
  <cp:revision>76</cp:revision>
  <dcterms:created xsi:type="dcterms:W3CDTF">2006-08-16T00:00:00Z</dcterms:created>
  <dcterms:modified xsi:type="dcterms:W3CDTF">2025-12-16T09:01:32Z</dcterms:modified>
  <dc:identifier>DAFtBqhgIv4</dc:identifier>
</cp:coreProperties>
</file>