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30" r:id="rId3"/>
    <p:sldId id="289" r:id="rId4"/>
    <p:sldId id="290" r:id="rId5"/>
    <p:sldId id="304" r:id="rId6"/>
    <p:sldId id="326" r:id="rId7"/>
    <p:sldId id="301" r:id="rId8"/>
    <p:sldId id="299" r:id="rId9"/>
    <p:sldId id="305" r:id="rId10"/>
    <p:sldId id="327" r:id="rId11"/>
    <p:sldId id="310" r:id="rId12"/>
    <p:sldId id="328" r:id="rId13"/>
    <p:sldId id="318" r:id="rId14"/>
    <p:sldId id="329" r:id="rId15"/>
    <p:sldId id="321" r:id="rId16"/>
    <p:sldId id="322" r:id="rId17"/>
    <p:sldId id="323" r:id="rId18"/>
    <p:sldId id="324" r:id="rId19"/>
    <p:sldId id="325" r:id="rId20"/>
    <p:sldId id="331" r:id="rId21"/>
    <p:sldId id="29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759D75"/>
    <a:srgbClr val="FEFFFF"/>
    <a:srgbClr val="CDC5C3"/>
    <a:srgbClr val="C8D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076" autoAdjust="0"/>
  </p:normalViewPr>
  <p:slideViewPr>
    <p:cSldViewPr snapToGrid="0">
      <p:cViewPr varScale="1">
        <p:scale>
          <a:sx n="78" d="100"/>
          <a:sy n="78" d="100"/>
        </p:scale>
        <p:origin x="8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50F8-8E70-4E70-8A64-3744B6407088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7F1-4C4A-468B-B4FE-E13CD5A17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Sau khi chơi</a:t>
            </a:r>
            <a:r>
              <a:rPr lang="vi-VN" baseline="0" dirty="0"/>
              <a:t> xong, Gv đặt câu hỏi gợi dẫn: các từ nối tiếp có từ trùng lặp: ví dụ: từ thỏ trong từ con thỏ có giống từ thỏ trong từ thỏ trắng không? </a:t>
            </a:r>
            <a:r>
              <a:rPr lang="vi-VN" baseline="0" dirty="0">
                <a:sym typeface="Wingdings" panose="05000000000000000000" pitchFamily="2" charset="2"/>
              </a:rPr>
              <a:t> dẫn dắt vào bài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6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5D7F1-4C4A-468B-B4FE-E13CD5A172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4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4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39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5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32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34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72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4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9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57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4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6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405" y="6742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0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10B1281-889E-4FBC-97E5-3101F05FB7E3}"/>
              </a:ext>
            </a:extLst>
          </p:cNvPr>
          <p:cNvSpPr/>
          <p:nvPr userDrawn="1"/>
        </p:nvSpPr>
        <p:spPr>
          <a:xfrm flipV="1">
            <a:off x="0" y="0"/>
            <a:ext cx="12198350" cy="686181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>
                  <a:lumMod val="30000"/>
                  <a:lumOff val="70000"/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56" y="334092"/>
            <a:ext cx="6096000" cy="4714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56380" y="853198"/>
            <a:ext cx="515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s/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1001992" y="5179594"/>
            <a:ext cx="10508776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309" y="5179594"/>
            <a:ext cx="1099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b="1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thỏ 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thỏ trắng  trắng tinh  tinh nghịch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:a16="http://schemas.microsoft.com/office/drawing/2014/main" id="{80085525-8D85-4394-8654-C0108BCD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8838" flipH="1">
            <a:off x="838769" y="1883907"/>
            <a:ext cx="4012663" cy="4094974"/>
          </a:xfrm>
          <a:prstGeom prst="rect">
            <a:avLst/>
          </a:prstGeom>
        </p:spPr>
      </p:pic>
      <p:sp>
        <p:nvSpPr>
          <p:cNvPr id="29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636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2161" y="1790022"/>
            <a:ext cx="5405782" cy="3970318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0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511622" y="1538006"/>
            <a:ext cx="1267710" cy="594369"/>
            <a:chOff x="5694784" y="1636276"/>
            <a:chExt cx="1267710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5694784" y="1636276"/>
              <a:ext cx="1267710" cy="594369"/>
              <a:chOff x="6060348" y="1753750"/>
              <a:chExt cx="1452563" cy="681038"/>
            </a:xfrm>
            <a:grpFill/>
          </p:grpSpPr>
          <p:sp>
            <p:nvSpPr>
              <p:cNvPr id="42" name="Oval 156">
                <a:extLst>
                  <a:ext uri="{FF2B5EF4-FFF2-40B4-BE49-F238E27FC236}">
                    <a16:creationId xmlns:a16="http://schemas.microsoft.com/office/drawing/2014/main" id="{9DE6C18B-A3CB-48D1-8EA8-FBAB516B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57">
                <a:extLst>
                  <a:ext uri="{FF2B5EF4-FFF2-40B4-BE49-F238E27FC236}">
                    <a16:creationId xmlns:a16="http://schemas.microsoft.com/office/drawing/2014/main" id="{4C06E1E9-593D-4613-8548-B623970EA209}"/>
                  </a:ext>
                </a:extLst>
              </p:cNvPr>
              <p:cNvSpPr/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158">
                <a:extLst>
                  <a:ext uri="{FF2B5EF4-FFF2-40B4-BE49-F238E27FC236}">
                    <a16:creationId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47785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7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5A8C7E-6BB1-41A1-9DE7-71CAAAF7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16" name="文本框 2">
            <a:extLst>
              <a:ext uri="{FF2B5EF4-FFF2-40B4-BE49-F238E27FC236}">
                <a16:creationId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1228482" y="2566304"/>
            <a:ext cx="623150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LUYỆN TẬP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7714C76-1329-4C2D-9C8C-B12D4491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57" y="3475542"/>
            <a:ext cx="1800356" cy="3027871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67B8199-B576-4258-85E1-8EFBDCCA57A1}"/>
              </a:ext>
            </a:extLst>
          </p:cNvPr>
          <p:cNvSpPr/>
          <p:nvPr/>
        </p:nvSpPr>
        <p:spPr>
          <a:xfrm>
            <a:off x="867599" y="1523769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DBAFA33-675C-46D0-AF66-D44CA2AD85F5}"/>
              </a:ext>
            </a:extLst>
          </p:cNvPr>
          <p:cNvSpPr/>
          <p:nvPr/>
        </p:nvSpPr>
        <p:spPr>
          <a:xfrm>
            <a:off x="867599" y="3035354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533721F-151A-4F0B-9C43-C9C8C6E009A5}"/>
              </a:ext>
            </a:extLst>
          </p:cNvPr>
          <p:cNvSpPr/>
          <p:nvPr/>
        </p:nvSpPr>
        <p:spPr>
          <a:xfrm>
            <a:off x="867599" y="4546938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832B4AB5-F3A7-4AEF-811A-1AD26852640B}"/>
              </a:ext>
            </a:extLst>
          </p:cNvPr>
          <p:cNvSpPr>
            <a:spLocks noChangeAspect="1"/>
          </p:cNvSpPr>
          <p:nvPr/>
        </p:nvSpPr>
        <p:spPr>
          <a:xfrm>
            <a:off x="656964" y="1458972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C7A80328-0D41-4A1A-A5CE-F10EF3FB5C92}"/>
              </a:ext>
            </a:extLst>
          </p:cNvPr>
          <p:cNvSpPr>
            <a:spLocks noChangeAspect="1"/>
          </p:cNvSpPr>
          <p:nvPr/>
        </p:nvSpPr>
        <p:spPr>
          <a:xfrm>
            <a:off x="656964" y="2967919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b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CCE183D5-6F1F-49B4-8491-D9B70CD29A06}"/>
              </a:ext>
            </a:extLst>
          </p:cNvPr>
          <p:cNvSpPr>
            <a:spLocks noChangeAspect="1"/>
          </p:cNvSpPr>
          <p:nvPr/>
        </p:nvSpPr>
        <p:spPr>
          <a:xfrm>
            <a:off x="656963" y="4476866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2675" y="1572609"/>
            <a:ext cx="619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da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5613" y="1632669"/>
            <a:ext cx="304800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0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8311175" y="1560597"/>
            <a:ext cx="311150" cy="3945502"/>
            <a:chOff x="6777702" y="1299257"/>
            <a:chExt cx="311150" cy="3945502"/>
          </a:xfrm>
        </p:grpSpPr>
        <p:sp>
          <p:nvSpPr>
            <p:cNvPr id="34" name="椭圆 19">
              <a:extLst>
                <a:ext uri="{FF2B5EF4-FFF2-40B4-BE49-F238E27FC236}">
                  <a16:creationId xmlns:a16="http://schemas.microsoft.com/office/drawing/2014/main" id="{5E8C1CF4-276F-4133-BFE4-7332147D2861}"/>
                </a:ext>
              </a:extLst>
            </p:cNvPr>
            <p:cNvSpPr/>
            <p:nvPr/>
          </p:nvSpPr>
          <p:spPr>
            <a:xfrm>
              <a:off x="6777702" y="1299257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5" name="直接连接符 20">
              <a:extLst>
                <a:ext uri="{FF2B5EF4-FFF2-40B4-BE49-F238E27FC236}">
                  <a16:creationId xmlns:a16="http://schemas.microsoft.com/office/drawing/2014/main" id="{DDE2EF93-B4A4-41E5-9D82-DE34E66845B0}"/>
                </a:ext>
              </a:extLst>
            </p:cNvPr>
            <p:cNvCxnSpPr/>
            <p:nvPr/>
          </p:nvCxnSpPr>
          <p:spPr>
            <a:xfrm>
              <a:off x="6930102" y="1727881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7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40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6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85185E-6 L -3.33333E-6 1.85185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0 L -0.08906 0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0 L -3.33333E-6 0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3.7037E-7 L -0.08906 -3.7037E-7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3.7037E-7 L -3.33333E-6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1" grpId="0"/>
      <p:bldP spid="32" grpId="0"/>
      <p:bldP spid="33" grpId="0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44581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32" y="1618726"/>
            <a:ext cx="8161788" cy="4591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08" y="145629"/>
            <a:ext cx="56331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4399" y="1561398"/>
            <a:ext cx="7739017" cy="3970318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ả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59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81828" y="845101"/>
            <a:ext cx="8171544" cy="5262979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37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2BB6AD3-16E5-4EC4-8D5A-C20C9F63381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81146">
            <a:off x="8218041" y="1392165"/>
            <a:ext cx="4484562" cy="48834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CC3824-8B6A-4F0C-A533-3DF88F30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777452" y="3754397"/>
            <a:ext cx="1495304" cy="1511325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2" y="1283311"/>
            <a:ext cx="749265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3" y="2062024"/>
            <a:ext cx="602209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8735" y="2836009"/>
            <a:ext cx="6588063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03" y="1283311"/>
            <a:ext cx="692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02" y="2831281"/>
            <a:ext cx="621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604" y="2060448"/>
            <a:ext cx="558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1130" y="3614722"/>
            <a:ext cx="1045028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 của từ trái trong ba trường 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liên quan đến nhau vì đều biểu thị sự vật có dạng hình cầu.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trái trong ba trường hợp trên là từ đa nghĩa (một từ có nhiều nghĩa khác nhau, các nghĩa có liên quan đến nhau)</a:t>
            </a:r>
          </a:p>
        </p:txBody>
      </p:sp>
    </p:spTree>
    <p:extLst>
      <p:ext uri="{BB962C8B-B14F-4D97-AF65-F5344CB8AC3E}">
        <p14:creationId xmlns:p14="http://schemas.microsoft.com/office/powerpoint/2010/main" val="73378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2771772"/>
            <a:ext cx="3539437" cy="3905884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257" y="1359933"/>
            <a:ext cx="98363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a,b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58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52158DA-3CFD-457D-AF0F-28A668E7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3" t="4122" r="16985" b="61358"/>
          <a:stretch/>
        </p:blipFill>
        <p:spPr>
          <a:xfrm flipH="1">
            <a:off x="7070924" y="504654"/>
            <a:ext cx="4570947" cy="6009443"/>
          </a:xfrm>
          <a:prstGeom prst="rect">
            <a:avLst/>
          </a:prstGeom>
        </p:spPr>
      </p:pic>
      <p:sp>
        <p:nvSpPr>
          <p:cNvPr id="1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257" y="1399811"/>
            <a:ext cx="69000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non: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ốm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6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59727BD-F6CB-4C7C-9E1B-1EE44763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0"/>
          <a:stretch/>
        </p:blipFill>
        <p:spPr>
          <a:xfrm rot="1063602" flipV="1">
            <a:off x="689646" y="-1057688"/>
            <a:ext cx="5142128" cy="3539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0571" y="1920650"/>
            <a:ext cx="10972800" cy="4431983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5865629" y="4120102"/>
            <a:ext cx="194353" cy="2017609"/>
            <a:chOff x="6787227" y="2504232"/>
            <a:chExt cx="301625" cy="2740527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1900964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4605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472197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838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0710" y="2629124"/>
            <a:ext cx="8031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4195" y="4524732"/>
            <a:ext cx="4904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48861" y="4531775"/>
            <a:ext cx="5062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33" y="687579"/>
            <a:ext cx="8241436" cy="1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2F695F6D-EB74-457A-9C45-C9B7EF756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6F574AA8-C0EA-4329-9558-2A0DB925D5B6}"/>
              </a:ext>
            </a:extLst>
          </p:cNvPr>
          <p:cNvSpPr/>
          <p:nvPr/>
        </p:nvSpPr>
        <p:spPr>
          <a:xfrm>
            <a:off x="997300" y="6975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3C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89" y="1421859"/>
            <a:ext cx="543200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6695604-E0A8-49D3-B6DE-9FDF99250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52BE546-5F54-4D88-B492-410FE695F53F}"/>
              </a:ext>
            </a:extLst>
          </p:cNvPr>
          <p:cNvSpPr/>
          <p:nvPr/>
        </p:nvSpPr>
        <p:spPr>
          <a:xfrm>
            <a:off x="734993" y="2474472"/>
            <a:ext cx="5361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altLang="zh-CN" sz="7200" dirty="0">
                <a:solidFill>
                  <a:srgbClr val="A3C8BD"/>
                </a:solidFill>
                <a:cs typeface="+mn-ea"/>
                <a:sym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804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880494" y="2595333"/>
            <a:ext cx="683610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HÌNH THÀNH KIẾN THỨC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709475" y="1538006"/>
            <a:ext cx="1069855" cy="594369"/>
            <a:chOff x="5892637" y="1636276"/>
            <a:chExt cx="1069855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6368123" y="1636276"/>
              <a:ext cx="594369" cy="594369"/>
              <a:chOff x="6831873" y="1753750"/>
              <a:chExt cx="681038" cy="681038"/>
            </a:xfrm>
            <a:grpFill/>
          </p:grpSpPr>
          <p:sp>
            <p:nvSpPr>
              <p:cNvPr id="44" name="Oval 158">
                <a:extLst>
                  <a:ext uri="{FF2B5EF4-FFF2-40B4-BE49-F238E27FC236}">
                    <a16:creationId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92637" y="1707175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6" y="1707175"/>
              <a:ext cx="27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225471-0882-434E-9F99-D2533E617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33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3570514" y="1389139"/>
            <a:ext cx="7431315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113" y="1389139"/>
            <a:ext cx="74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7236957" y="2458056"/>
            <a:ext cx="301625" cy="2740527"/>
            <a:chOff x="6787227" y="2504232"/>
            <a:chExt cx="301625" cy="2740527"/>
          </a:xfrm>
        </p:grpSpPr>
        <p:sp>
          <p:nvSpPr>
            <p:cNvPr id="34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5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6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8795657" y="1446581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325709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814977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0170" y="1452704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3561" y="2631037"/>
            <a:ext cx="286522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(1,2,3,4...9)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3055" y="2692995"/>
            <a:ext cx="3063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172" y="5388676"/>
            <a:ext cx="10926828" cy="707886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44" name="图片 12" descr="C:\Users\胡总\Desktop\ppt素材\17.png17">
            <a:extLst>
              <a:ext uri="{FF2B5EF4-FFF2-40B4-BE49-F238E27FC236}">
                <a16:creationId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493882" y="1838499"/>
            <a:ext cx="2781871" cy="30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6" grpId="0"/>
      <p:bldP spid="39" grpId="0" animBg="1"/>
      <p:bldP spid="40" grpId="0" animBg="1"/>
      <p:bldP spid="41" grpId="0" animBg="1"/>
      <p:bldP spid="42" grpId="0" animBg="1"/>
      <p:bldP spid="2" grpId="0"/>
      <p:bldP spid="3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9" name="矩形 90">
            <a:extLst>
              <a:ext uri="{FF2B5EF4-FFF2-40B4-BE49-F238E27FC236}">
                <a16:creationId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401872"/>
            <a:ext cx="946331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pic>
        <p:nvPicPr>
          <p:cNvPr id="31" name="图片 12" descr="C:\Users\胡总\Desktop\ppt素材\17.png17">
            <a:extLst>
              <a:ext uri="{FF2B5EF4-FFF2-40B4-BE49-F238E27FC236}">
                <a16:creationId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1224279" y="1534795"/>
            <a:ext cx="4174490" cy="4546600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5965377" y="1413634"/>
            <a:ext cx="4605448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7599" y="1510507"/>
            <a:ext cx="423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“ĐEM CÁ VỀ KHO”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1772" y="1497014"/>
            <a:ext cx="957943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7429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60226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Arrow Connector 3"/>
          <p:cNvCxnSpPr>
            <a:endCxn id="34" idx="0"/>
          </p:cNvCxnSpPr>
          <p:nvPr/>
        </p:nvCxnSpPr>
        <p:spPr>
          <a:xfrm flipH="1">
            <a:off x="6520973" y="2148113"/>
            <a:ext cx="1747128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5" idx="0"/>
          </p:cNvCxnSpPr>
          <p:nvPr/>
        </p:nvCxnSpPr>
        <p:spPr>
          <a:xfrm>
            <a:off x="8268101" y="2148113"/>
            <a:ext cx="1605669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7429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0226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 animBg="1"/>
      <p:bldP spid="33" grpId="0"/>
      <p:bldP spid="2" grpId="0" animBg="1"/>
      <p:bldP spid="34" grpId="0" animBg="1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3" y="1245212"/>
            <a:ext cx="5001693" cy="5519530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504" y="1906136"/>
            <a:ext cx="4984868" cy="3323987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7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CA20C08-F7A0-4D5F-9955-23FCAEE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214" y="1407886"/>
            <a:ext cx="2774486" cy="3025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8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83772" y="1255541"/>
            <a:ext cx="3468915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5788" y="1361170"/>
            <a:ext cx="351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TÔI ĂN CƠM</a:t>
            </a:r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6531429" y="1255541"/>
            <a:ext cx="4977091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31430" y="1361170"/>
            <a:ext cx="499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XE NÀY ĂN XĂNG NHIỀU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5788" y="2496457"/>
            <a:ext cx="3516899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31429" y="2496457"/>
            <a:ext cx="4977091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Nghĩa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chuyển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5788" y="4539490"/>
            <a:ext cx="1078855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437882" y="1367294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193615" y="1361170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</a:p>
        </p:txBody>
      </p:sp>
    </p:spTree>
    <p:extLst>
      <p:ext uri="{BB962C8B-B14F-4D97-AF65-F5344CB8AC3E}">
        <p14:creationId xmlns:p14="http://schemas.microsoft.com/office/powerpoint/2010/main" val="382333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03</a:t>
            </a:r>
          </a:p>
        </p:txBody>
      </p:sp>
      <p:sp>
        <p:nvSpPr>
          <p:cNvPr id="9" name="矩形 90">
            <a:extLst>
              <a:ext uri="{FF2B5EF4-FFF2-40B4-BE49-F238E27FC236}">
                <a16:creationId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685377"/>
            <a:ext cx="9463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8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tisbdtz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1130</Words>
  <Application>Microsoft Office PowerPoint</Application>
  <PresentationFormat>Widescreen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Times New Roman</vt:lpstr>
      <vt:lpstr>Wingdings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Thắm Hoàng</cp:lastModifiedBy>
  <cp:revision>241</cp:revision>
  <dcterms:created xsi:type="dcterms:W3CDTF">2020-04-06T05:27:43Z</dcterms:created>
  <dcterms:modified xsi:type="dcterms:W3CDTF">2025-09-16T02:52:13Z</dcterms:modified>
</cp:coreProperties>
</file>