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9"/>
  </p:notesMasterIdLst>
  <p:sldIdLst>
    <p:sldId id="258" r:id="rId2"/>
    <p:sldId id="256" r:id="rId3"/>
    <p:sldId id="322" r:id="rId4"/>
    <p:sldId id="260" r:id="rId5"/>
    <p:sldId id="323" r:id="rId6"/>
    <p:sldId id="325" r:id="rId7"/>
    <p:sldId id="311" r:id="rId8"/>
    <p:sldId id="326" r:id="rId9"/>
    <p:sldId id="315" r:id="rId10"/>
    <p:sldId id="324" r:id="rId11"/>
    <p:sldId id="316" r:id="rId12"/>
    <p:sldId id="330" r:id="rId13"/>
    <p:sldId id="320" r:id="rId14"/>
    <p:sldId id="331" r:id="rId15"/>
    <p:sldId id="321" r:id="rId16"/>
    <p:sldId id="262" r:id="rId17"/>
    <p:sldId id="276" r:id="rId18"/>
  </p:sldIdLst>
  <p:sldSz cx="9144000" cy="5143500" type="screen16x9"/>
  <p:notesSz cx="6858000" cy="9144000"/>
  <p:embeddedFontLst>
    <p:embeddedFont>
      <p:font typeface="Calibri Light" panose="020F0302020204030204" pitchFamily="34" charset="0"/>
      <p:regular r:id="rId20"/>
      <p:italic r:id="rId21"/>
    </p:embeddedFont>
    <p:embeddedFont>
      <p:font typeface="Josefin Sans Light" panose="020B0604020202020204" pitchFamily="2" charset="0"/>
      <p:regular r:id="rId22"/>
      <p:bold r:id="rId23"/>
      <p:italic r:id="rId24"/>
      <p:boldItalic r:id="rId25"/>
    </p:embeddedFont>
    <p:embeddedFont>
      <p:font typeface="Livvic" pitchFamily="2" charset="0"/>
      <p:regular r:id="rId26"/>
      <p:bold r:id="rId27"/>
      <p:italic r:id="rId28"/>
      <p:boldItalic r:id="rId29"/>
    </p:embeddedFont>
    <p:embeddedFont>
      <p:font typeface="Prata" panose="020B0604020202020204" charset="0"/>
      <p:regular r:id="rId30"/>
    </p:embeddedFont>
    <p:embeddedFont>
      <p:font typeface="Raleway Light" pitchFamily="2" charset="0"/>
      <p:regular r:id="rId31"/>
      <p:bold r:id="rId32"/>
      <p:italic r:id="rId33"/>
      <p:boldItalic r:id="rId34"/>
    </p:embeddedFont>
    <p:embeddedFont>
      <p:font typeface="Roboto Slab Regular" panose="020B0604020202020204" charset="0"/>
      <p:regular r:id="rId35"/>
      <p:bold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461">
          <p15:clr>
            <a:srgbClr val="9AA0A6"/>
          </p15:clr>
        </p15:guide>
        <p15:guide id="2" pos="5302">
          <p15:clr>
            <a:srgbClr val="9AA0A6"/>
          </p15:clr>
        </p15:guide>
        <p15:guide id="3" orient="horz" pos="535">
          <p15:clr>
            <a:srgbClr val="9AA0A6"/>
          </p15:clr>
        </p15:guide>
        <p15:guide id="4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05A73D4-ED1F-47C9-9963-3095C011AC83}">
  <a:tblStyle styleId="{405A73D4-ED1F-47C9-9963-3095C011AC8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58"/>
      </p:cViewPr>
      <p:guideLst>
        <p:guide pos="461"/>
        <p:guide pos="5302"/>
        <p:guide orient="horz" pos="53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theme" Target="theme/theme1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849660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70c1df8b9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70c1df8b9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440378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3786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1018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44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3662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8716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6ba96a1c45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6ba96a1c45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9963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6b20e22304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6b20e22304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20248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7cc3015352_1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7cc3015352_1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39895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648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70c1df8b9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70c1df8b9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65070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2994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9977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1046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2318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054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C66E5C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72439" y="-456061"/>
            <a:ext cx="10088872" cy="6055617"/>
            <a:chOff x="-472426" y="-456061"/>
            <a:chExt cx="10088872" cy="6055617"/>
          </a:xfrm>
        </p:grpSpPr>
        <p:pic>
          <p:nvPicPr>
            <p:cNvPr id="10" name="Google Shape;10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472426" y="-456061"/>
              <a:ext cx="3727149" cy="38422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11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0800000">
              <a:off x="5889297" y="1757282"/>
              <a:ext cx="3727149" cy="38422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2553600" y="2804409"/>
            <a:ext cx="4036800" cy="39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2EB"/>
                </a:solidFill>
                <a:latin typeface="Josefin Sans Light"/>
                <a:ea typeface="Josefin Sans Light"/>
                <a:cs typeface="Josefin Sans Light"/>
                <a:sym typeface="Josefin Sans Light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FF2EB"/>
                </a:solidFill>
                <a:latin typeface="Josefin Sans Light"/>
                <a:ea typeface="Josefin Sans Light"/>
                <a:cs typeface="Josefin Sans Light"/>
                <a:sym typeface="Josefin Sans Light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FF2EB"/>
                </a:solidFill>
                <a:latin typeface="Josefin Sans Light"/>
                <a:ea typeface="Josefin Sans Light"/>
                <a:cs typeface="Josefin Sans Light"/>
                <a:sym typeface="Josefin Sans Light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FF2EB"/>
                </a:solidFill>
                <a:latin typeface="Josefin Sans Light"/>
                <a:ea typeface="Josefin Sans Light"/>
                <a:cs typeface="Josefin Sans Light"/>
                <a:sym typeface="Josefin Sans Light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FF2EB"/>
                </a:solidFill>
                <a:latin typeface="Josefin Sans Light"/>
                <a:ea typeface="Josefin Sans Light"/>
                <a:cs typeface="Josefin Sans Light"/>
                <a:sym typeface="Josefin Sans Light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FF2EB"/>
                </a:solidFill>
                <a:latin typeface="Josefin Sans Light"/>
                <a:ea typeface="Josefin Sans Light"/>
                <a:cs typeface="Josefin Sans Light"/>
                <a:sym typeface="Josefin Sans Light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FF2EB"/>
                </a:solidFill>
                <a:latin typeface="Josefin Sans Light"/>
                <a:ea typeface="Josefin Sans Light"/>
                <a:cs typeface="Josefin Sans Light"/>
                <a:sym typeface="Josefin Sans Light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FF2EB"/>
                </a:solidFill>
                <a:latin typeface="Josefin Sans Light"/>
                <a:ea typeface="Josefin Sans Light"/>
                <a:cs typeface="Josefin Sans Light"/>
                <a:sym typeface="Josefin Sans Light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rgbClr val="FFF2EB"/>
                </a:solidFill>
                <a:latin typeface="Josefin Sans Light"/>
                <a:ea typeface="Josefin Sans Light"/>
                <a:cs typeface="Josefin Sans Light"/>
                <a:sym typeface="Josefin Sans Light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075050" y="2070888"/>
            <a:ext cx="69939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3600" b="0">
                <a:solidFill>
                  <a:srgbClr val="FFF2E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1098500" y="2150850"/>
            <a:ext cx="694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 flipH="1">
            <a:off x="930575" y="2315900"/>
            <a:ext cx="3037200" cy="116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930578" y="1662706"/>
            <a:ext cx="3037200" cy="5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2"/>
          <p:cNvSpPr txBox="1">
            <a:spLocks noGrp="1"/>
          </p:cNvSpPr>
          <p:nvPr>
            <p:ph type="ctrTitle"/>
          </p:nvPr>
        </p:nvSpPr>
        <p:spPr>
          <a:xfrm>
            <a:off x="726600" y="965688"/>
            <a:ext cx="6783000" cy="46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subTitle" idx="1"/>
          </p:nvPr>
        </p:nvSpPr>
        <p:spPr>
          <a:xfrm flipH="1">
            <a:off x="726600" y="1293763"/>
            <a:ext cx="5661300" cy="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ctrTitle" idx="2"/>
          </p:nvPr>
        </p:nvSpPr>
        <p:spPr>
          <a:xfrm>
            <a:off x="726600" y="1826113"/>
            <a:ext cx="6783000" cy="46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subTitle" idx="3"/>
          </p:nvPr>
        </p:nvSpPr>
        <p:spPr>
          <a:xfrm flipH="1">
            <a:off x="726600" y="2154188"/>
            <a:ext cx="5661300" cy="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ctrTitle" idx="4"/>
          </p:nvPr>
        </p:nvSpPr>
        <p:spPr>
          <a:xfrm>
            <a:off x="726600" y="2686538"/>
            <a:ext cx="6783000" cy="46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subTitle" idx="5"/>
          </p:nvPr>
        </p:nvSpPr>
        <p:spPr>
          <a:xfrm flipH="1">
            <a:off x="726600" y="3014613"/>
            <a:ext cx="5661300" cy="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ctrTitle" idx="6"/>
          </p:nvPr>
        </p:nvSpPr>
        <p:spPr>
          <a:xfrm>
            <a:off x="726600" y="3546963"/>
            <a:ext cx="6783000" cy="46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subTitle" idx="7"/>
          </p:nvPr>
        </p:nvSpPr>
        <p:spPr>
          <a:xfrm flipH="1">
            <a:off x="726600" y="3875038"/>
            <a:ext cx="5661300" cy="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0" name="Google Shape;50;p12"/>
          <p:cNvGrpSpPr/>
          <p:nvPr/>
        </p:nvGrpSpPr>
        <p:grpSpPr>
          <a:xfrm>
            <a:off x="6349925" y="1857024"/>
            <a:ext cx="3410000" cy="4166203"/>
            <a:chOff x="6349925" y="1857024"/>
            <a:chExt cx="3410000" cy="4166203"/>
          </a:xfrm>
        </p:grpSpPr>
        <p:pic>
          <p:nvPicPr>
            <p:cNvPr id="51" name="Google Shape;51;p12"/>
            <p:cNvPicPr preferRelativeResize="0"/>
            <p:nvPr/>
          </p:nvPicPr>
          <p:blipFill rotWithShape="1">
            <a:blip r:embed="rId3">
              <a:alphaModFix/>
            </a:blip>
            <a:srcRect l="24966" r="24850"/>
            <a:stretch/>
          </p:blipFill>
          <p:spPr>
            <a:xfrm rot="-1220891">
              <a:off x="7751118" y="1972014"/>
              <a:ext cx="1367452" cy="39342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" name="Google Shape;52;p1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2699995">
              <a:off x="6959825" y="3366637"/>
              <a:ext cx="1674670" cy="241872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subTitle" idx="1"/>
          </p:nvPr>
        </p:nvSpPr>
        <p:spPr>
          <a:xfrm>
            <a:off x="726600" y="2183327"/>
            <a:ext cx="2568600" cy="7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2"/>
          </p:nvPr>
        </p:nvSpPr>
        <p:spPr>
          <a:xfrm>
            <a:off x="1668269" y="1895150"/>
            <a:ext cx="1626600" cy="37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Prata"/>
                <a:ea typeface="Prata"/>
                <a:cs typeface="Prata"/>
                <a:sym typeface="Prata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Prata"/>
                <a:ea typeface="Prata"/>
                <a:cs typeface="Prata"/>
                <a:sym typeface="Prata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Prata"/>
                <a:ea typeface="Prata"/>
                <a:cs typeface="Prata"/>
                <a:sym typeface="Prata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Prata"/>
                <a:ea typeface="Prata"/>
                <a:cs typeface="Prata"/>
                <a:sym typeface="Prata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Prata"/>
                <a:ea typeface="Prata"/>
                <a:cs typeface="Prata"/>
                <a:sym typeface="Prata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Prata"/>
                <a:ea typeface="Prata"/>
                <a:cs typeface="Prata"/>
                <a:sym typeface="Prata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Prata"/>
                <a:ea typeface="Prata"/>
                <a:cs typeface="Prata"/>
                <a:sym typeface="Prata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Prata"/>
                <a:ea typeface="Prata"/>
                <a:cs typeface="Prata"/>
                <a:sym typeface="Prata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Prata"/>
                <a:ea typeface="Prata"/>
                <a:cs typeface="Prata"/>
                <a:sym typeface="Prata"/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ctrTitle"/>
          </p:nvPr>
        </p:nvSpPr>
        <p:spPr>
          <a:xfrm>
            <a:off x="1151700" y="541750"/>
            <a:ext cx="68409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3"/>
          </p:nvPr>
        </p:nvSpPr>
        <p:spPr>
          <a:xfrm>
            <a:off x="5848800" y="2183327"/>
            <a:ext cx="2568600" cy="7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4"/>
          </p:nvPr>
        </p:nvSpPr>
        <p:spPr>
          <a:xfrm>
            <a:off x="5848800" y="1895150"/>
            <a:ext cx="1626900" cy="37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Prata"/>
                <a:ea typeface="Prata"/>
                <a:cs typeface="Prata"/>
                <a:sym typeface="Prat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Prata"/>
                <a:ea typeface="Prata"/>
                <a:cs typeface="Prata"/>
                <a:sym typeface="Prat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Prata"/>
                <a:ea typeface="Prata"/>
                <a:cs typeface="Prata"/>
                <a:sym typeface="Prat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Prata"/>
                <a:ea typeface="Prata"/>
                <a:cs typeface="Prata"/>
                <a:sym typeface="Prat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Prata"/>
                <a:ea typeface="Prata"/>
                <a:cs typeface="Prata"/>
                <a:sym typeface="Prat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Prata"/>
                <a:ea typeface="Prata"/>
                <a:cs typeface="Prata"/>
                <a:sym typeface="Prat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Prata"/>
                <a:ea typeface="Prata"/>
                <a:cs typeface="Prata"/>
                <a:sym typeface="Prat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Prata"/>
                <a:ea typeface="Prata"/>
                <a:cs typeface="Prata"/>
                <a:sym typeface="Prat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Prata"/>
                <a:ea typeface="Prata"/>
                <a:cs typeface="Prata"/>
                <a:sym typeface="Prata"/>
              </a:defRPr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5"/>
          </p:nvPr>
        </p:nvSpPr>
        <p:spPr>
          <a:xfrm>
            <a:off x="726600" y="3802200"/>
            <a:ext cx="2568600" cy="7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6"/>
          </p:nvPr>
        </p:nvSpPr>
        <p:spPr>
          <a:xfrm>
            <a:off x="1668269" y="3514017"/>
            <a:ext cx="1626600" cy="37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Prata"/>
                <a:ea typeface="Prata"/>
                <a:cs typeface="Prata"/>
                <a:sym typeface="Prata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Prata"/>
                <a:ea typeface="Prata"/>
                <a:cs typeface="Prata"/>
                <a:sym typeface="Prata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Prata"/>
                <a:ea typeface="Prata"/>
                <a:cs typeface="Prata"/>
                <a:sym typeface="Prata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Prata"/>
                <a:ea typeface="Prata"/>
                <a:cs typeface="Prata"/>
                <a:sym typeface="Prata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Prata"/>
                <a:ea typeface="Prata"/>
                <a:cs typeface="Prata"/>
                <a:sym typeface="Prata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Prata"/>
                <a:ea typeface="Prata"/>
                <a:cs typeface="Prata"/>
                <a:sym typeface="Prata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Prata"/>
                <a:ea typeface="Prata"/>
                <a:cs typeface="Prata"/>
                <a:sym typeface="Prata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Prata"/>
                <a:ea typeface="Prata"/>
                <a:cs typeface="Prata"/>
                <a:sym typeface="Prata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Prata"/>
                <a:ea typeface="Prata"/>
                <a:cs typeface="Prata"/>
                <a:sym typeface="Prata"/>
              </a:defRPr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7"/>
          </p:nvPr>
        </p:nvSpPr>
        <p:spPr>
          <a:xfrm>
            <a:off x="5848800" y="3802200"/>
            <a:ext cx="2568600" cy="7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8"/>
          </p:nvPr>
        </p:nvSpPr>
        <p:spPr>
          <a:xfrm>
            <a:off x="5848800" y="3514017"/>
            <a:ext cx="1626900" cy="37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Prata"/>
                <a:ea typeface="Prata"/>
                <a:cs typeface="Prata"/>
                <a:sym typeface="Prat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Prata"/>
                <a:ea typeface="Prata"/>
                <a:cs typeface="Prata"/>
                <a:sym typeface="Prat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Prata"/>
                <a:ea typeface="Prata"/>
                <a:cs typeface="Prata"/>
                <a:sym typeface="Prat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Prata"/>
                <a:ea typeface="Prata"/>
                <a:cs typeface="Prata"/>
                <a:sym typeface="Prat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Prata"/>
                <a:ea typeface="Prata"/>
                <a:cs typeface="Prata"/>
                <a:sym typeface="Prat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Prata"/>
                <a:ea typeface="Prata"/>
                <a:cs typeface="Prata"/>
                <a:sym typeface="Prat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Prata"/>
                <a:ea typeface="Prata"/>
                <a:cs typeface="Prata"/>
                <a:sym typeface="Prat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Prata"/>
                <a:ea typeface="Prata"/>
                <a:cs typeface="Prata"/>
                <a:sym typeface="Prat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Prata"/>
                <a:ea typeface="Prata"/>
                <a:cs typeface="Prata"/>
                <a:sym typeface="Prat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5">
    <p:bg>
      <p:bgPr>
        <a:solidFill>
          <a:srgbClr val="C66E5C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oogle Shape;91;p19"/>
          <p:cNvGrpSpPr/>
          <p:nvPr/>
        </p:nvGrpSpPr>
        <p:grpSpPr>
          <a:xfrm rot="10800000">
            <a:off x="5766259" y="1359052"/>
            <a:ext cx="4523616" cy="4504694"/>
            <a:chOff x="-989766" y="-677023"/>
            <a:chExt cx="4523616" cy="4504694"/>
          </a:xfrm>
        </p:grpSpPr>
        <p:pic>
          <p:nvPicPr>
            <p:cNvPr id="92" name="Google Shape;92;p1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6537767">
              <a:off x="1183874" y="102875"/>
              <a:ext cx="1618952" cy="23382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" name="Google Shape;93;p19"/>
            <p:cNvPicPr preferRelativeResize="0"/>
            <p:nvPr/>
          </p:nvPicPr>
          <p:blipFill rotWithShape="1">
            <a:blip r:embed="rId3">
              <a:alphaModFix/>
            </a:blip>
            <a:srcRect l="36204"/>
            <a:stretch/>
          </p:blipFill>
          <p:spPr>
            <a:xfrm rot="7789305">
              <a:off x="552386" y="-248125"/>
              <a:ext cx="1087529" cy="2462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" name="Google Shape;94;p19"/>
            <p:cNvPicPr preferRelativeResize="0"/>
            <p:nvPr/>
          </p:nvPicPr>
          <p:blipFill rotWithShape="1">
            <a:blip r:embed="rId4">
              <a:alphaModFix/>
            </a:blip>
            <a:srcRect l="13055" r="13062"/>
            <a:stretch/>
          </p:blipFill>
          <p:spPr>
            <a:xfrm rot="5677405">
              <a:off x="496791" y="-1479672"/>
              <a:ext cx="2005243" cy="39199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Google Shape;95;p1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9395218" flipH="1">
              <a:off x="-469048" y="472671"/>
              <a:ext cx="2118698" cy="30600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" name="Google Shape;96;p19"/>
            <p:cNvPicPr preferRelativeResize="0"/>
            <p:nvPr/>
          </p:nvPicPr>
          <p:blipFill rotWithShape="1">
            <a:blip r:embed="rId6">
              <a:alphaModFix/>
            </a:blip>
            <a:srcRect t="15521" b="15521"/>
            <a:stretch/>
          </p:blipFill>
          <p:spPr>
            <a:xfrm rot="10800000">
              <a:off x="-345775" y="-294001"/>
              <a:ext cx="1618951" cy="161235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xfrm>
            <a:off x="726600" y="1010075"/>
            <a:ext cx="3979500" cy="89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6000" b="0">
                <a:solidFill>
                  <a:srgbClr val="FFF2EB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9pPr>
          </a:lstStyle>
          <a:p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subTitle" idx="1"/>
          </p:nvPr>
        </p:nvSpPr>
        <p:spPr>
          <a:xfrm>
            <a:off x="726588" y="2572425"/>
            <a:ext cx="3582900" cy="11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Livvic"/>
              <a:buNone/>
              <a:defRPr sz="14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Livvic"/>
              <a:buNone/>
              <a:defRPr sz="21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Livvic"/>
              <a:buNone/>
              <a:defRPr sz="21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Livvic"/>
              <a:buNone/>
              <a:defRPr sz="21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Livvic"/>
              <a:buNone/>
              <a:defRPr sz="21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Livvic"/>
              <a:buNone/>
              <a:defRPr sz="21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Livvic"/>
              <a:buNone/>
              <a:defRPr sz="21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Livvic"/>
              <a:buNone/>
              <a:defRPr sz="21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Livvic"/>
              <a:buNone/>
              <a:defRPr sz="21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bg>
      <p:bgPr>
        <a:solidFill>
          <a:schemeClr val="lt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2E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8585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C66E5C"/>
              </a:buClr>
              <a:buSzPts val="2800"/>
              <a:buFont typeface="Prata"/>
              <a:buNone/>
              <a:defRPr sz="2800">
                <a:solidFill>
                  <a:srgbClr val="C66E5C"/>
                </a:solidFill>
                <a:latin typeface="Prata"/>
                <a:ea typeface="Prata"/>
                <a:cs typeface="Prata"/>
                <a:sym typeface="Prat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C66E5C"/>
              </a:buClr>
              <a:buSzPts val="2800"/>
              <a:buFont typeface="Prata"/>
              <a:buNone/>
              <a:defRPr sz="2800">
                <a:solidFill>
                  <a:srgbClr val="C66E5C"/>
                </a:solidFill>
                <a:latin typeface="Prata"/>
                <a:ea typeface="Prata"/>
                <a:cs typeface="Prata"/>
                <a:sym typeface="Prat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C66E5C"/>
              </a:buClr>
              <a:buSzPts val="2800"/>
              <a:buFont typeface="Prata"/>
              <a:buNone/>
              <a:defRPr sz="2800">
                <a:solidFill>
                  <a:srgbClr val="C66E5C"/>
                </a:solidFill>
                <a:latin typeface="Prata"/>
                <a:ea typeface="Prata"/>
                <a:cs typeface="Prata"/>
                <a:sym typeface="Prat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C66E5C"/>
              </a:buClr>
              <a:buSzPts val="2800"/>
              <a:buFont typeface="Prata"/>
              <a:buNone/>
              <a:defRPr sz="2800">
                <a:solidFill>
                  <a:srgbClr val="C66E5C"/>
                </a:solidFill>
                <a:latin typeface="Prata"/>
                <a:ea typeface="Prata"/>
                <a:cs typeface="Prata"/>
                <a:sym typeface="Prat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C66E5C"/>
              </a:buClr>
              <a:buSzPts val="2800"/>
              <a:buFont typeface="Prata"/>
              <a:buNone/>
              <a:defRPr sz="2800">
                <a:solidFill>
                  <a:srgbClr val="C66E5C"/>
                </a:solidFill>
                <a:latin typeface="Prata"/>
                <a:ea typeface="Prata"/>
                <a:cs typeface="Prata"/>
                <a:sym typeface="Prat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C66E5C"/>
              </a:buClr>
              <a:buSzPts val="2800"/>
              <a:buFont typeface="Prata"/>
              <a:buNone/>
              <a:defRPr sz="2800">
                <a:solidFill>
                  <a:srgbClr val="C66E5C"/>
                </a:solidFill>
                <a:latin typeface="Prata"/>
                <a:ea typeface="Prata"/>
                <a:cs typeface="Prata"/>
                <a:sym typeface="Prat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C66E5C"/>
              </a:buClr>
              <a:buSzPts val="2800"/>
              <a:buFont typeface="Prata"/>
              <a:buNone/>
              <a:defRPr sz="2800">
                <a:solidFill>
                  <a:srgbClr val="C66E5C"/>
                </a:solidFill>
                <a:latin typeface="Prata"/>
                <a:ea typeface="Prata"/>
                <a:cs typeface="Prata"/>
                <a:sym typeface="Prat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C66E5C"/>
              </a:buClr>
              <a:buSzPts val="2800"/>
              <a:buFont typeface="Prata"/>
              <a:buNone/>
              <a:defRPr sz="2800">
                <a:solidFill>
                  <a:srgbClr val="C66E5C"/>
                </a:solidFill>
                <a:latin typeface="Prata"/>
                <a:ea typeface="Prata"/>
                <a:cs typeface="Prata"/>
                <a:sym typeface="Prat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C66E5C"/>
              </a:buClr>
              <a:buSzPts val="2800"/>
              <a:buFont typeface="Prata"/>
              <a:buNone/>
              <a:defRPr sz="2800">
                <a:solidFill>
                  <a:srgbClr val="C66E5C"/>
                </a:solidFill>
                <a:latin typeface="Prata"/>
                <a:ea typeface="Prata"/>
                <a:cs typeface="Prata"/>
                <a:sym typeface="Prat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8585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aleway Light"/>
              <a:buChar char="●"/>
              <a:defRPr sz="1800">
                <a:solidFill>
                  <a:schemeClr val="lt2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 Light"/>
              <a:buChar char="○"/>
              <a:defRPr>
                <a:solidFill>
                  <a:schemeClr val="lt2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 Light"/>
              <a:buChar char="■"/>
              <a:defRPr>
                <a:solidFill>
                  <a:schemeClr val="lt2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 Light"/>
              <a:buChar char="●"/>
              <a:defRPr>
                <a:solidFill>
                  <a:schemeClr val="lt2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 Light"/>
              <a:buChar char="○"/>
              <a:defRPr>
                <a:solidFill>
                  <a:schemeClr val="lt2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 Light"/>
              <a:buChar char="■"/>
              <a:defRPr>
                <a:solidFill>
                  <a:schemeClr val="lt2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 Light"/>
              <a:buChar char="●"/>
              <a:defRPr>
                <a:solidFill>
                  <a:schemeClr val="lt2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 Light"/>
              <a:buChar char="○"/>
              <a:defRPr>
                <a:solidFill>
                  <a:schemeClr val="lt2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aleway Light"/>
              <a:buChar char="■"/>
              <a:defRPr>
                <a:solidFill>
                  <a:schemeClr val="lt2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8" r:id="rId4"/>
    <p:sldLayoutId id="2147483660" r:id="rId5"/>
    <p:sldLayoutId id="2147483665" r:id="rId6"/>
    <p:sldLayoutId id="2147483666" r:id="rId7"/>
    <p:sldLayoutId id="2147483667" r:id="rId8"/>
    <p:sldLayoutId id="214748366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22858PICdbgea5Gz679dY_PIC201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15737" y="1402308"/>
            <a:ext cx="3578179" cy="3786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Cloud Callout 21"/>
          <p:cNvSpPr/>
          <p:nvPr/>
        </p:nvSpPr>
        <p:spPr>
          <a:xfrm rot="804035">
            <a:off x="2604814" y="233465"/>
            <a:ext cx="3984464" cy="2549872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2800" i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887911" y="538905"/>
            <a:ext cx="341826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tabLst>
                <a:tab pos="67628" algn="l"/>
                <a:tab pos="135255" algn="l"/>
                <a:tab pos="202883" algn="l"/>
              </a:tabLst>
            </a:pPr>
            <a:r>
              <a:rPr lang="de-DE" sz="2400" kern="1200" dirty="0">
                <a:solidFill>
                  <a:srgbClr val="F8F8F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Quê hương em có điều gì đặc biệt khiến em ấn tượng hay nhớ mãi? Điều đặc biệt đó khiến em cảm thấy như thế nào?</a:t>
            </a:r>
            <a:endParaRPr lang="en-US" sz="2400" kern="1200" dirty="0">
              <a:solidFill>
                <a:srgbClr val="F8F8F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500;p46"/>
          <p:cNvPicPr preferRelativeResize="0"/>
          <p:nvPr/>
        </p:nvPicPr>
        <p:blipFill rotWithShape="1">
          <a:blip r:embed="rId3">
            <a:alphaModFix/>
          </a:blip>
          <a:srcRect l="23616" r="23621"/>
          <a:stretch/>
        </p:blipFill>
        <p:spPr>
          <a:xfrm>
            <a:off x="1232899" y="243004"/>
            <a:ext cx="2534394" cy="4803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7293" y="1589519"/>
            <a:ext cx="4224894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861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同侧圆角矩形 7"/>
          <p:cNvSpPr/>
          <p:nvPr/>
        </p:nvSpPr>
        <p:spPr>
          <a:xfrm rot="10800000">
            <a:off x="3432332" y="364165"/>
            <a:ext cx="3500651" cy="455295"/>
          </a:xfrm>
          <a:prstGeom prst="round2Same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CN" altLang="en-US" sz="1350" kern="12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02302" y="314814"/>
            <a:ext cx="323855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Tx/>
              <a:buFontTx/>
              <a:buNone/>
            </a:pP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SAU KHI NÓI</a:t>
            </a:r>
          </a:p>
        </p:txBody>
      </p:sp>
      <p:pic>
        <p:nvPicPr>
          <p:cNvPr id="11" name="Google Shape;518;p47"/>
          <p:cNvPicPr preferRelativeResize="0"/>
          <p:nvPr/>
        </p:nvPicPr>
        <p:blipFill rotWithShape="1">
          <a:blip r:embed="rId3">
            <a:alphaModFix/>
          </a:blip>
          <a:srcRect l="35587"/>
          <a:stretch/>
        </p:blipFill>
        <p:spPr>
          <a:xfrm>
            <a:off x="-603000" y="1863835"/>
            <a:ext cx="2296948" cy="332912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159433"/>
              </p:ext>
            </p:extLst>
          </p:nvPr>
        </p:nvGraphicFramePr>
        <p:xfrm>
          <a:off x="1366463" y="1145925"/>
          <a:ext cx="7541232" cy="3535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28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3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alpha val="1803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alpha val="18039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buClrTx/>
                        <a:buFontTx/>
                        <a:buNone/>
                      </a:pPr>
                      <a:r>
                        <a:rPr lang="en-US" sz="2000" kern="1200" dirty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kern="1200" dirty="0" err="1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000" kern="1200" dirty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tỏ</a:t>
                      </a:r>
                      <a:r>
                        <a:rPr lang="en-US" sz="2000" kern="1200" dirty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000" kern="1200" dirty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000" kern="1200" dirty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000" kern="1200" dirty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000" kern="1200" dirty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suy</a:t>
                      </a:r>
                      <a:r>
                        <a:rPr lang="en-US" sz="2000" kern="1200" dirty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US" sz="2000" kern="1200" dirty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kern="1200" dirty="0" err="1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000" kern="1200" dirty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000" kern="1200" dirty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kern="1200" dirty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kern="1200" dirty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000" kern="1200" dirty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000" kern="1200" dirty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000" kern="1200" dirty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2000" kern="1200" dirty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kern="1200" dirty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000" kern="1200" dirty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000" kern="1200" dirty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>
                        <a:buClrTx/>
                        <a:buFontTx/>
                        <a:buNone/>
                      </a:pPr>
                      <a:r>
                        <a:rPr lang="en-US" sz="2000" kern="1200" dirty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kern="1200" dirty="0" err="1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kern="1200" dirty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000" kern="1200" dirty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000" kern="1200" dirty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000" kern="1200" dirty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2000" kern="1200" dirty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kern="1200" dirty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000" kern="1200" dirty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2000" kern="1200" dirty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000" kern="1200" dirty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000" kern="1200" dirty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hay </a:t>
                      </a:r>
                      <a:r>
                        <a:rPr lang="en-US" sz="2000" kern="1200" dirty="0" err="1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kern="1200" dirty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000" kern="1200" dirty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000" kern="1200" dirty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biệt</a:t>
                      </a:r>
                      <a:r>
                        <a:rPr lang="en-US" sz="2000" kern="1200" dirty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kern="1200" dirty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suy</a:t>
                      </a:r>
                      <a:r>
                        <a:rPr lang="en-US" sz="2000" kern="1200" dirty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US" sz="2000" kern="1200" dirty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2000" kern="1200" dirty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kern="1200" dirty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000" kern="1200" dirty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kern="1200" dirty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kern="1200" dirty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2000" kern="1200" dirty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kern="1200" dirty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000" kern="1200" dirty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000" kern="1200" dirty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gắn</a:t>
                      </a:r>
                      <a:r>
                        <a:rPr lang="en-US" sz="2000" kern="1200" dirty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bó</a:t>
                      </a:r>
                      <a:r>
                        <a:rPr lang="en-US" sz="2000" kern="1200" dirty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kern="1200" dirty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000" kern="1200" dirty="0" err="1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kern="1200" dirty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000" kern="1200" dirty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quê</a:t>
                      </a:r>
                      <a:r>
                        <a:rPr lang="en-US" sz="2000" kern="1200" dirty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hương</a:t>
                      </a:r>
                      <a:r>
                        <a:rPr lang="en-US" sz="2000" kern="1200" dirty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>
                        <a:buClrTx/>
                        <a:buFontTx/>
                        <a:buNone/>
                      </a:pPr>
                      <a:r>
                        <a:rPr lang="en-US" sz="2000" kern="1200" dirty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kern="1200" dirty="0" err="1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Góp</a:t>
                      </a:r>
                      <a:r>
                        <a:rPr lang="en-US" sz="2000" kern="1200" dirty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000" kern="1200" dirty="0" err="1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kern="1200" dirty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000" kern="1200" dirty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000" kern="1200" dirty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000" kern="1200" dirty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000" kern="1200" dirty="0" err="1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000" kern="1200" dirty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điệu</a:t>
                      </a:r>
                      <a:r>
                        <a:rPr lang="en-US" sz="2000" kern="1200" dirty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kern="1200" dirty="0" err="1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000" kern="1200" dirty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2000" kern="1200" dirty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kern="1200" dirty="0" err="1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000" kern="1200" dirty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2000" kern="1200" dirty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000" kern="1200" dirty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000" kern="1200" dirty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kern="1200" dirty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2000" kern="1200" dirty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8F8F8">
                        <a:alpha val="1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ClrTx/>
                        <a:buFontTx/>
                        <a:buNone/>
                      </a:pPr>
                      <a:r>
                        <a:rPr lang="en-US" sz="2000" kern="1200" dirty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kern="1200" dirty="0" err="1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Lắng</a:t>
                      </a:r>
                      <a:r>
                        <a:rPr lang="en-US" sz="2000" kern="1200" dirty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2000" kern="1200" dirty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kern="1200" dirty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phản</a:t>
                      </a:r>
                      <a:r>
                        <a:rPr lang="en-US" sz="2000" kern="1200" dirty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hồi</a:t>
                      </a:r>
                      <a:r>
                        <a:rPr lang="en-US" sz="2000" kern="1200" dirty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000" kern="1200" dirty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 </a:t>
                      </a:r>
                      <a:r>
                        <a:rPr lang="en-US" sz="2000" kern="1200" dirty="0" err="1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sẻ</a:t>
                      </a:r>
                      <a:r>
                        <a:rPr lang="en-US" sz="2000" kern="1200" dirty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kern="1200" dirty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kern="1200" dirty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2000" kern="1200" dirty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000" kern="1200" dirty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000" kern="1200" dirty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000" kern="1200" dirty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cực</a:t>
                      </a:r>
                      <a:r>
                        <a:rPr lang="en-US" sz="2000" kern="1200" dirty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>
                        <a:buClrTx/>
                        <a:buFontTx/>
                        <a:buNone/>
                      </a:pPr>
                      <a:r>
                        <a:rPr lang="en-US" sz="2000" kern="1200" dirty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kern="1200" dirty="0" err="1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000" kern="1200" dirty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2000" kern="1200" dirty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000" kern="1200" dirty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000" kern="1200" dirty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000" kern="1200" dirty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kern="1200" dirty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2000" kern="1200" dirty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000" kern="1200" dirty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000" kern="1200" dirty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000" kern="1200" dirty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kern="1200" dirty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trao</a:t>
                      </a:r>
                      <a:r>
                        <a:rPr lang="en-US" sz="2000" kern="1200" dirty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2000" kern="1200" dirty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000" kern="1200" dirty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000" kern="1200" dirty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000" kern="1200" dirty="0" err="1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000" kern="1200" dirty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000" kern="1200" dirty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biệt</a:t>
                      </a:r>
                      <a:r>
                        <a:rPr lang="en-US" sz="2000" kern="1200" dirty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>
                        <a:buClrTx/>
                        <a:buFontTx/>
                        <a:buNone/>
                      </a:pPr>
                      <a:r>
                        <a:rPr lang="en-US" sz="2000" kern="1200" dirty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kern="1200" dirty="0" err="1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000" kern="1200" dirty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ơn</a:t>
                      </a:r>
                      <a:r>
                        <a:rPr lang="en-US" sz="2000" kern="1200" dirty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kern="1200" dirty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2000" kern="1200" dirty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</a:t>
                      </a:r>
                      <a:r>
                        <a:rPr lang="en-US" sz="2000" kern="1200" dirty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000" kern="1200" dirty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000" kern="1200" dirty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góp</a:t>
                      </a:r>
                      <a:r>
                        <a:rPr lang="en-US" sz="2000" kern="1200" dirty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000" kern="1200" dirty="0" err="1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2000" kern="1200" dirty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đáng</a:t>
                      </a:r>
                      <a:r>
                        <a:rPr lang="en-US" sz="2000" kern="1200" dirty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8F8F8">
                        <a:alpha val="1803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6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942" y="374181"/>
            <a:ext cx="3121423" cy="46211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253" y="1800054"/>
            <a:ext cx="5552670" cy="312337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395365" y="481338"/>
            <a:ext cx="54989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Tx/>
              <a:buFontTx/>
              <a:buNone/>
            </a:pPr>
            <a:r>
              <a:rPr lang="en-US" sz="20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0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0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GV </a:t>
            </a:r>
            <a:r>
              <a:rPr lang="en-US" sz="20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0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0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000" b="1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000" b="1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000" b="1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b="1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b="1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000" b="1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0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0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000" b="1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000" b="1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b="1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000" b="1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</p:txBody>
      </p:sp>
    </p:spTree>
    <p:extLst>
      <p:ext uri="{BB962C8B-B14F-4D97-AF65-F5344CB8AC3E}">
        <p14:creationId xmlns:p14="http://schemas.microsoft.com/office/powerpoint/2010/main" val="1690539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820978"/>
              </p:ext>
            </p:extLst>
          </p:nvPr>
        </p:nvGraphicFramePr>
        <p:xfrm>
          <a:off x="233916" y="148854"/>
          <a:ext cx="8618414" cy="481923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2080306">
                  <a:extLst>
                    <a:ext uri="{9D8B030D-6E8A-4147-A177-3AD203B41FA5}">
                      <a16:colId xmlns:a16="http://schemas.microsoft.com/office/drawing/2014/main" val="1842655750"/>
                    </a:ext>
                  </a:extLst>
                </a:gridCol>
                <a:gridCol w="2080306">
                  <a:extLst>
                    <a:ext uri="{9D8B030D-6E8A-4147-A177-3AD203B41FA5}">
                      <a16:colId xmlns:a16="http://schemas.microsoft.com/office/drawing/2014/main" val="1405673949"/>
                    </a:ext>
                  </a:extLst>
                </a:gridCol>
                <a:gridCol w="2228901">
                  <a:extLst>
                    <a:ext uri="{9D8B030D-6E8A-4147-A177-3AD203B41FA5}">
                      <a16:colId xmlns:a16="http://schemas.microsoft.com/office/drawing/2014/main" val="3451532702"/>
                    </a:ext>
                  </a:extLst>
                </a:gridCol>
                <a:gridCol w="2228901">
                  <a:extLst>
                    <a:ext uri="{9D8B030D-6E8A-4147-A177-3AD203B41FA5}">
                      <a16:colId xmlns:a16="http://schemas.microsoft.com/office/drawing/2014/main" val="2862473639"/>
                    </a:ext>
                  </a:extLst>
                </a:gridCol>
              </a:tblGrid>
              <a:tr h="227193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5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ĐÁNH GIÁ TIÊU CHÍ</a:t>
                      </a:r>
                      <a:endParaRPr lang="en-US" sz="15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46" marR="40346" marT="0" marB="0"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4072137"/>
                  </a:ext>
                </a:extLst>
              </a:tr>
              <a:tr h="227193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NHÓM............................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46" marR="40346" marT="0" marB="0"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380324"/>
                  </a:ext>
                </a:extLst>
              </a:tr>
              <a:tr h="2472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46" marR="40346" marT="0" marB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15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 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46" marR="40346" marT="0" marB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 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46" marR="40346" marT="0" marB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r>
                        <a:rPr lang="en-US" sz="15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 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46" marR="40346" marT="0" marB="0"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9089917"/>
                  </a:ext>
                </a:extLst>
              </a:tr>
              <a:tr h="4543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hay,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46" marR="40346" marT="0" marB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46" marR="40346" marT="0" marB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hay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46" marR="40346" marT="0" marB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ấn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46" marR="40346" marT="0" marB="0"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9123068"/>
                  </a:ext>
                </a:extLst>
              </a:tr>
              <a:tr h="6815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hay,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hấp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46" marR="40346" marT="0" marB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Nôi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sơ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sài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46" marR="40346" marT="0" marB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46" marR="40346" marT="0" marB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vấn  đề hay, phong phú, hấp dẫn</a:t>
                      </a:r>
                      <a:endParaRPr lang="en-US" sz="15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46" marR="40346" marT="0" marB="0"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5899565"/>
                  </a:ext>
                </a:extLst>
              </a:tr>
              <a:tr h="6815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to,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ràng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46" marR="40346" marT="0" marB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lặp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ngập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ngừng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46" marR="40346" marT="0" marB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to,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đôi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chỗ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lặp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ngập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ngừng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vài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46" marR="40346" marT="0" marB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 to, truyền cảm hầu như không lặp lại hay ngập ngừng </a:t>
                      </a:r>
                      <a:endParaRPr lang="en-US" sz="15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46" marR="40346" marT="0" marB="0"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34616"/>
                  </a:ext>
                </a:extLst>
              </a:tr>
              <a:tr h="11359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phi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điệu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cử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ánh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mắt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,..)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46" marR="40346" marT="0" marB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Điệu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thiếu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tin,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mắt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46" marR="40346" marT="0" marB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Điệu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tin,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mắt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46" marR="40346" marT="0" marB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Điệu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tin,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mắt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46" marR="40346" marT="0" marB="0"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116948"/>
                  </a:ext>
                </a:extLst>
              </a:tr>
              <a:tr h="6815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thúc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46" marR="40346" marT="0" marB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 chào hỏi và/ hoặc không có lời kết thúc bài nói.</a:t>
                      </a:r>
                      <a:endParaRPr lang="en-US" sz="15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46" marR="40346" marT="0" marB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Chào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thúc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46" marR="40346" marT="0" marB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Chào hỏi và/ có lời kết thúc bài nói ấn tượng.</a:t>
                      </a:r>
                      <a:endParaRPr lang="en-US" sz="15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46" marR="40346" marT="0" marB="0"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3145025"/>
                  </a:ext>
                </a:extLst>
              </a:tr>
              <a:tr h="227193">
                <a:tc gridSpan="4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5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lang="en-US" sz="15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    ................/10 </a:t>
                      </a:r>
                      <a:r>
                        <a:rPr lang="en-US" sz="15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15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46" marR="40346" marT="0" marB="0"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58997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255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40024" y="267694"/>
            <a:ext cx="6403085" cy="910109"/>
          </a:xfrm>
          <a:prstGeom prst="rect">
            <a:avLst/>
          </a:prstGeom>
          <a:solidFill>
            <a:schemeClr val="bg1"/>
          </a:solidFill>
          <a:ln>
            <a:solidFill>
              <a:srgbClr val="E58E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  <p:grpSp>
        <p:nvGrpSpPr>
          <p:cNvPr id="5" name="组合 46"/>
          <p:cNvGrpSpPr/>
          <p:nvPr/>
        </p:nvGrpSpPr>
        <p:grpSpPr>
          <a:xfrm>
            <a:off x="2446323" y="1168057"/>
            <a:ext cx="5023196" cy="647699"/>
            <a:chOff x="2666845" y="2570631"/>
            <a:chExt cx="6697595" cy="863599"/>
          </a:xfrm>
        </p:grpSpPr>
        <p:cxnSp>
          <p:nvCxnSpPr>
            <p:cNvPr id="6" name="直接连接符 47"/>
            <p:cNvCxnSpPr/>
            <p:nvPr/>
          </p:nvCxnSpPr>
          <p:spPr>
            <a:xfrm>
              <a:off x="6015642" y="2570631"/>
              <a:ext cx="0" cy="863599"/>
            </a:xfrm>
            <a:prstGeom prst="line">
              <a:avLst/>
            </a:prstGeom>
            <a:ln w="28575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48"/>
            <p:cNvCxnSpPr/>
            <p:nvPr/>
          </p:nvCxnSpPr>
          <p:spPr>
            <a:xfrm>
              <a:off x="2666845" y="3002430"/>
              <a:ext cx="12616" cy="431800"/>
            </a:xfrm>
            <a:prstGeom prst="line">
              <a:avLst/>
            </a:prstGeom>
            <a:ln w="28575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49"/>
            <p:cNvCxnSpPr/>
            <p:nvPr/>
          </p:nvCxnSpPr>
          <p:spPr>
            <a:xfrm>
              <a:off x="9364440" y="3002430"/>
              <a:ext cx="0" cy="431800"/>
            </a:xfrm>
            <a:prstGeom prst="line">
              <a:avLst/>
            </a:prstGeom>
            <a:ln w="28575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50"/>
            <p:cNvCxnSpPr/>
            <p:nvPr/>
          </p:nvCxnSpPr>
          <p:spPr>
            <a:xfrm flipH="1">
              <a:off x="2666845" y="3002430"/>
              <a:ext cx="6656056" cy="0"/>
            </a:xfrm>
            <a:prstGeom prst="line">
              <a:avLst/>
            </a:prstGeom>
            <a:ln w="28575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1218907" y="2966652"/>
            <a:ext cx="24737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Tx/>
              <a:buFontTx/>
              <a:buNone/>
            </a:pPr>
            <a:r>
              <a:rPr lang="vi-VN" sz="2100" kern="1200" dirty="0">
                <a:solidFill>
                  <a:srgbClr val="4824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 đề: Tình yêu của em về phong cảnh thiên nhiên quê hương.</a:t>
            </a:r>
            <a:endParaRPr lang="en-US" sz="2100" kern="1200" dirty="0">
              <a:solidFill>
                <a:srgbClr val="4824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77652" y="2966651"/>
            <a:ext cx="225171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Tx/>
              <a:buFontTx/>
              <a:buNone/>
            </a:pPr>
            <a:r>
              <a:rPr lang="vi-VN" sz="2100" kern="1200" dirty="0">
                <a:solidFill>
                  <a:srgbClr val="4824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 đề: Tình yêu của em với món ăn, hương vị quê hương </a:t>
            </a:r>
            <a:endParaRPr lang="en-US" sz="2100" kern="1200" dirty="0">
              <a:solidFill>
                <a:srgbClr val="4824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14360" y="2966650"/>
            <a:ext cx="23830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Tx/>
              <a:buFontTx/>
              <a:buNone/>
            </a:pPr>
            <a:r>
              <a:rPr lang="vi-VN" sz="2100" kern="1200" dirty="0">
                <a:solidFill>
                  <a:srgbClr val="4824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 đề: Những kỉ niệm, tình yêu và sự gắn bó của em với quê hương.</a:t>
            </a:r>
            <a:endParaRPr lang="en-US" sz="2100" kern="1200" dirty="0">
              <a:solidFill>
                <a:srgbClr val="4824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15">
            <a:extLst>
              <a:ext uri="{FF2B5EF4-FFF2-40B4-BE49-F238E27FC236}">
                <a16:creationId xmlns:a16="http://schemas.microsoft.com/office/drawing/2014/main" id="{F4E827CF-67DC-4CAD-A74E-6039258EBA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084" y="2022349"/>
            <a:ext cx="536477" cy="737709"/>
          </a:xfrm>
          <a:prstGeom prst="rect">
            <a:avLst/>
          </a:prstGeom>
        </p:spPr>
      </p:pic>
      <p:pic>
        <p:nvPicPr>
          <p:cNvPr id="15" name="图片 15">
            <a:extLst>
              <a:ext uri="{FF2B5EF4-FFF2-40B4-BE49-F238E27FC236}">
                <a16:creationId xmlns:a16="http://schemas.microsoft.com/office/drawing/2014/main" id="{F4E827CF-67DC-4CAD-A74E-6039258EBA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559" y="1988697"/>
            <a:ext cx="536477" cy="73770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4E827CF-67DC-4CAD-A74E-6039258EBA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280" y="1981991"/>
            <a:ext cx="536477" cy="73770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8084" y="382027"/>
            <a:ext cx="5956308" cy="1072989"/>
          </a:xfrm>
          <a:prstGeom prst="rect">
            <a:avLst/>
          </a:prstGeom>
        </p:spPr>
      </p:pic>
      <p:pic>
        <p:nvPicPr>
          <p:cNvPr id="19" name="Google Shape;500;p46"/>
          <p:cNvPicPr preferRelativeResize="0"/>
          <p:nvPr/>
        </p:nvPicPr>
        <p:blipFill rotWithShape="1">
          <a:blip r:embed="rId5">
            <a:alphaModFix/>
          </a:blip>
          <a:srcRect l="23616" r="23621"/>
          <a:stretch/>
        </p:blipFill>
        <p:spPr>
          <a:xfrm>
            <a:off x="-75982" y="1176723"/>
            <a:ext cx="1487822" cy="38212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341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500;p46"/>
          <p:cNvPicPr preferRelativeResize="0"/>
          <p:nvPr/>
        </p:nvPicPr>
        <p:blipFill rotWithShape="1">
          <a:blip r:embed="rId3">
            <a:alphaModFix/>
          </a:blip>
          <a:srcRect l="23616" r="23621"/>
          <a:stretch/>
        </p:blipFill>
        <p:spPr>
          <a:xfrm>
            <a:off x="1232899" y="243004"/>
            <a:ext cx="2534394" cy="4803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4523" y="1730142"/>
            <a:ext cx="4224894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849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31"/>
          <p:cNvPicPr preferRelativeResize="0"/>
          <p:nvPr/>
        </p:nvPicPr>
        <p:blipFill rotWithShape="1">
          <a:blip r:embed="rId4">
            <a:alphaModFix/>
          </a:blip>
          <a:srcRect l="20298" r="20298"/>
          <a:stretch/>
        </p:blipFill>
        <p:spPr>
          <a:xfrm>
            <a:off x="7468969" y="1651627"/>
            <a:ext cx="1436200" cy="349187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0088265"/>
              </p:ext>
            </p:extLst>
          </p:nvPr>
        </p:nvGraphicFramePr>
        <p:xfrm>
          <a:off x="425302" y="1127051"/>
          <a:ext cx="8479867" cy="3306726"/>
        </p:xfrm>
        <a:graphic>
          <a:graphicData uri="http://schemas.openxmlformats.org/drawingml/2006/table">
            <a:tbl>
              <a:tblPr firstRow="1" firstCol="1" bandRow="1" bandCol="1">
                <a:solidFill>
                  <a:srgbClr val="F8F8F8"/>
                </a:solidFill>
                <a:tableStyleId>{405A73D4-ED1F-47C9-9963-3095C011AC83}</a:tableStyleId>
              </a:tblPr>
              <a:tblGrid>
                <a:gridCol w="2422943">
                  <a:extLst>
                    <a:ext uri="{9D8B030D-6E8A-4147-A177-3AD203B41FA5}">
                      <a16:colId xmlns:a16="http://schemas.microsoft.com/office/drawing/2014/main" val="2309565476"/>
                    </a:ext>
                  </a:extLst>
                </a:gridCol>
                <a:gridCol w="1987945">
                  <a:extLst>
                    <a:ext uri="{9D8B030D-6E8A-4147-A177-3AD203B41FA5}">
                      <a16:colId xmlns:a16="http://schemas.microsoft.com/office/drawing/2014/main" val="2979619201"/>
                    </a:ext>
                  </a:extLst>
                </a:gridCol>
                <a:gridCol w="1726076">
                  <a:extLst>
                    <a:ext uri="{9D8B030D-6E8A-4147-A177-3AD203B41FA5}">
                      <a16:colId xmlns:a16="http://schemas.microsoft.com/office/drawing/2014/main" val="674161640"/>
                    </a:ext>
                  </a:extLst>
                </a:gridCol>
                <a:gridCol w="2342903">
                  <a:extLst>
                    <a:ext uri="{9D8B030D-6E8A-4147-A177-3AD203B41FA5}">
                      <a16:colId xmlns:a16="http://schemas.microsoft.com/office/drawing/2014/main" val="2050629159"/>
                    </a:ext>
                  </a:extLst>
                </a:gridCol>
              </a:tblGrid>
              <a:tr h="10419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100" dirty="0">
                        <a:solidFill>
                          <a:srgbClr val="F8F8F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dirty="0" err="1">
                          <a:solidFill>
                            <a:srgbClr val="F8F8F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Chùm</a:t>
                      </a:r>
                      <a:r>
                        <a:rPr lang="en-US" sz="2100" dirty="0">
                          <a:solidFill>
                            <a:srgbClr val="F8F8F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ca </a:t>
                      </a:r>
                      <a:r>
                        <a:rPr lang="en-US" sz="2100" dirty="0" err="1">
                          <a:solidFill>
                            <a:srgbClr val="F8F8F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dao</a:t>
                      </a:r>
                      <a:r>
                        <a:rPr lang="en-US" sz="2100" dirty="0">
                          <a:solidFill>
                            <a:srgbClr val="F8F8F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F8F8F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100" dirty="0">
                          <a:solidFill>
                            <a:srgbClr val="F8F8F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F8F8F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quê</a:t>
                      </a:r>
                      <a:r>
                        <a:rPr lang="en-US" sz="2100" dirty="0">
                          <a:solidFill>
                            <a:srgbClr val="F8F8F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F8F8F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hương</a:t>
                      </a:r>
                      <a:r>
                        <a:rPr lang="en-US" sz="2100" dirty="0">
                          <a:solidFill>
                            <a:srgbClr val="F8F8F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F8F8F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100" dirty="0">
                          <a:solidFill>
                            <a:srgbClr val="F8F8F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F8F8F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endParaRPr lang="en-US" sz="2100" dirty="0">
                        <a:solidFill>
                          <a:srgbClr val="F8F8F8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>
                          <a:solidFill>
                            <a:srgbClr val="F8F8F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 cổ nước mình</a:t>
                      </a:r>
                      <a:endParaRPr lang="en-US" sz="2100">
                        <a:solidFill>
                          <a:srgbClr val="F8F8F8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dirty="0" err="1">
                          <a:solidFill>
                            <a:srgbClr val="F8F8F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2100" dirty="0">
                          <a:solidFill>
                            <a:srgbClr val="F8F8F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F8F8F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cổ</a:t>
                      </a:r>
                      <a:r>
                        <a:rPr lang="en-US" sz="2100" dirty="0">
                          <a:solidFill>
                            <a:srgbClr val="F8F8F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F8F8F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100" dirty="0">
                          <a:solidFill>
                            <a:srgbClr val="F8F8F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F8F8F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endParaRPr lang="en-US" sz="2100" dirty="0">
                        <a:solidFill>
                          <a:srgbClr val="F8F8F8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537292"/>
                  </a:ext>
                </a:extLst>
              </a:tr>
              <a:tr h="9781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</a:t>
                      </a:r>
                      <a:r>
                        <a:rPr lang="en-US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nổi</a:t>
                      </a:r>
                      <a:r>
                        <a:rPr lang="en-US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bật</a:t>
                      </a:r>
                      <a:endParaRPr lang="en-US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698372718"/>
                  </a:ext>
                </a:extLst>
              </a:tr>
              <a:tr h="12865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 cảm, cảm xúc của tác giả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007261028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3352494" y="2407229"/>
            <a:ext cx="9460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046615" y="2247740"/>
            <a:ext cx="12478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sánh, 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042503" y="2247739"/>
            <a:ext cx="15167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Nhân hóa, điệp ngữ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35717" y="3185062"/>
            <a:ext cx="18701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dirty="0">
                <a:solidFill>
                  <a:srgbClr val="444444"/>
                </a:solidFill>
                <a:latin typeface="+mj-lt"/>
              </a:rPr>
              <a:t>Tình yêu quê hương, đất nước</a:t>
            </a:r>
            <a:endParaRPr lang="en-US" sz="2400" dirty="0"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735445" y="3185062"/>
            <a:ext cx="18701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dirty="0">
                <a:solidFill>
                  <a:srgbClr val="444444"/>
                </a:solidFill>
                <a:latin typeface="+mj-lt"/>
              </a:rPr>
              <a:t>Tình yêu quê hương, đất nước</a:t>
            </a:r>
            <a:endParaRPr lang="en-US" sz="2400" dirty="0">
              <a:latin typeface="+mj-l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845038" y="3185061"/>
            <a:ext cx="18701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dirty="0">
                <a:solidFill>
                  <a:srgbClr val="444444"/>
                </a:solidFill>
                <a:latin typeface="+mj-lt"/>
              </a:rPr>
              <a:t>Tình yêu quê hương, đất nước</a:t>
            </a:r>
            <a:endParaRPr lang="en-US" sz="2400" dirty="0">
              <a:latin typeface="+mj-l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5631" y="85151"/>
            <a:ext cx="4859407" cy="13363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8" grpId="0"/>
      <p:bldP spid="29" grpId="0"/>
      <p:bldP spid="13" grpId="0"/>
      <p:bldP spid="31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6E5C"/>
        </a:solidFill>
        <a:effectLst/>
      </p:bgPr>
    </p:bg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45"/>
          <p:cNvSpPr txBox="1">
            <a:spLocks noGrp="1"/>
          </p:cNvSpPr>
          <p:nvPr>
            <p:ph type="title"/>
          </p:nvPr>
        </p:nvSpPr>
        <p:spPr>
          <a:xfrm>
            <a:off x="1545307" y="2083964"/>
            <a:ext cx="3979500" cy="89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THANKS!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6E5C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128" y="1232898"/>
            <a:ext cx="6469933" cy="248758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500;p46"/>
          <p:cNvPicPr preferRelativeResize="0"/>
          <p:nvPr/>
        </p:nvPicPr>
        <p:blipFill rotWithShape="1">
          <a:blip r:embed="rId3">
            <a:alphaModFix/>
          </a:blip>
          <a:srcRect l="23616" r="23621"/>
          <a:stretch/>
        </p:blipFill>
        <p:spPr>
          <a:xfrm>
            <a:off x="1232899" y="243004"/>
            <a:ext cx="2534394" cy="4803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1081" y="1784727"/>
            <a:ext cx="4224894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455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9525" y="2839476"/>
            <a:ext cx="1776234" cy="228292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227654" y="272687"/>
            <a:ext cx="3995025" cy="41549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ClrTx/>
              <a:buFontTx/>
              <a:buNone/>
            </a:pPr>
            <a:r>
              <a:rPr lang="en-US" sz="2100" b="1" kern="1200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CHUẨN BỊ NỘI DUNG NÓI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0594" y="2595945"/>
            <a:ext cx="75932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Tx/>
              <a:buFontTx/>
              <a:buNone/>
            </a:pPr>
            <a:r>
              <a:rPr lang="en-US" sz="21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1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1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1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ClrTx/>
              <a:buFontTx/>
              <a:buNone/>
            </a:pP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sz="2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Tx/>
              <a:buFontTx/>
              <a:buNone/>
            </a:pP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2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Tx/>
              <a:buFontTx/>
              <a:buNone/>
            </a:pP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vi-VN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với kiểu tâm tình, chia sẻ, giãi bày</a:t>
            </a:r>
            <a:endParaRPr lang="en-US" sz="2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0594" y="949150"/>
            <a:ext cx="72089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Tx/>
            </a:pPr>
            <a:r>
              <a:rPr lang="en-US" sz="21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1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1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1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1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1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sz="2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Tx/>
            </a:pP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 phù hợp</a:t>
            </a:r>
            <a:endParaRPr lang="en-US" sz="2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Tx/>
              <a:buFontTx/>
              <a:buNone/>
            </a:pP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tranh ảnh, bài hát...để minh họa cho bài nói. </a:t>
            </a:r>
            <a:endParaRPr lang="en-US" sz="2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Tx/>
              <a:buFontTx/>
              <a:buNone/>
            </a:pP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500;p46"/>
          <p:cNvPicPr preferRelativeResize="0"/>
          <p:nvPr/>
        </p:nvPicPr>
        <p:blipFill rotWithShape="1">
          <a:blip r:embed="rId3">
            <a:alphaModFix/>
          </a:blip>
          <a:srcRect l="23616" r="23621"/>
          <a:stretch/>
        </p:blipFill>
        <p:spPr>
          <a:xfrm>
            <a:off x="1232899" y="243004"/>
            <a:ext cx="2534394" cy="4803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5269" y="1856647"/>
            <a:ext cx="4767485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71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74"/>
          <p:cNvCxnSpPr/>
          <p:nvPr/>
        </p:nvCxnSpPr>
        <p:spPr>
          <a:xfrm>
            <a:off x="1555805" y="924571"/>
            <a:ext cx="0" cy="3868620"/>
          </a:xfrm>
          <a:prstGeom prst="line">
            <a:avLst/>
          </a:prstGeom>
          <a:ln>
            <a:solidFill>
              <a:srgbClr val="E58E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75"/>
          <p:cNvSpPr/>
          <p:nvPr/>
        </p:nvSpPr>
        <p:spPr>
          <a:xfrm>
            <a:off x="1411740" y="1152588"/>
            <a:ext cx="288131" cy="288131"/>
          </a:xfrm>
          <a:prstGeom prst="ellipse">
            <a:avLst/>
          </a:prstGeom>
          <a:solidFill>
            <a:srgbClr val="F68C8D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Tx/>
              <a:buFontTx/>
              <a:buNone/>
              <a:defRPr/>
            </a:pPr>
            <a:r>
              <a:rPr lang="en-US" altLang="zh-CN" sz="1200" kern="1200" dirty="0">
                <a:solidFill>
                  <a:prstClr val="white"/>
                </a:solidFill>
                <a:latin typeface="Calibri Light" panose="020F0302020204030204" charset="0"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46317" y="1090050"/>
            <a:ext cx="1320926" cy="4154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2100" b="1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ĐẦU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44417" y="1079012"/>
            <a:ext cx="5250976" cy="415498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just">
              <a:buClrTx/>
              <a:buFontTx/>
              <a:buNone/>
            </a:pPr>
            <a:r>
              <a:rPr lang="en-US" sz="21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1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1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1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1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 đề</a:t>
            </a:r>
            <a:endParaRPr lang="en-US" sz="2100" kern="120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Straight Arrow Connector 17"/>
          <p:cNvCxnSpPr>
            <a:stCxn id="10" idx="3"/>
            <a:endCxn id="11" idx="1"/>
          </p:cNvCxnSpPr>
          <p:nvPr/>
        </p:nvCxnSpPr>
        <p:spPr>
          <a:xfrm flipV="1">
            <a:off x="3167243" y="1286761"/>
            <a:ext cx="477174" cy="11038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oogle Shape;40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101758" flipH="1">
            <a:off x="-860442" y="1462375"/>
            <a:ext cx="2716726" cy="392374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Box 22"/>
          <p:cNvSpPr txBox="1"/>
          <p:nvPr/>
        </p:nvSpPr>
        <p:spPr>
          <a:xfrm>
            <a:off x="1980759" y="1875733"/>
            <a:ext cx="6834467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Tx/>
              <a:buFontTx/>
              <a:buNone/>
            </a:pP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chào thầy cô và các bạn. Tôi tên là... Học lớp... Trường... Sau đây tôi xin phép được trình bày một vấn đề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vi-VN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vai trò rất quan trọng đối với con người.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cội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chôn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rốn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ta.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117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74"/>
          <p:cNvCxnSpPr/>
          <p:nvPr/>
        </p:nvCxnSpPr>
        <p:spPr>
          <a:xfrm>
            <a:off x="1545531" y="961847"/>
            <a:ext cx="0" cy="3868620"/>
          </a:xfrm>
          <a:prstGeom prst="line">
            <a:avLst/>
          </a:prstGeom>
          <a:ln>
            <a:solidFill>
              <a:srgbClr val="E58E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75"/>
          <p:cNvSpPr/>
          <p:nvPr/>
        </p:nvSpPr>
        <p:spPr>
          <a:xfrm>
            <a:off x="1401466" y="1189864"/>
            <a:ext cx="288131" cy="288131"/>
          </a:xfrm>
          <a:prstGeom prst="ellipse">
            <a:avLst/>
          </a:prstGeom>
          <a:solidFill>
            <a:srgbClr val="F68C8D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Tx/>
              <a:buFontTx/>
              <a:buNone/>
              <a:defRPr/>
            </a:pPr>
            <a:r>
              <a:rPr lang="en-US" altLang="zh-CN" sz="1200" kern="1200" dirty="0">
                <a:solidFill>
                  <a:prstClr val="white"/>
                </a:solidFill>
                <a:latin typeface="Calibri Light" panose="020F0302020204030204" charset="0"/>
              </a:rPr>
              <a:t>1</a:t>
            </a:r>
          </a:p>
        </p:txBody>
      </p:sp>
      <p:sp>
        <p:nvSpPr>
          <p:cNvPr id="8" name="Oval 77"/>
          <p:cNvSpPr/>
          <p:nvPr/>
        </p:nvSpPr>
        <p:spPr>
          <a:xfrm>
            <a:off x="1401466" y="2730690"/>
            <a:ext cx="288131" cy="288131"/>
          </a:xfrm>
          <a:prstGeom prst="ellipse">
            <a:avLst/>
          </a:prstGeom>
          <a:solidFill>
            <a:srgbClr val="F68C8D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Tx/>
              <a:buFontTx/>
              <a:buNone/>
              <a:defRPr/>
            </a:pPr>
            <a:r>
              <a:rPr lang="en-US" altLang="zh-CN" sz="1200" kern="1200" dirty="0">
                <a:solidFill>
                  <a:prstClr val="white"/>
                </a:solidFill>
                <a:latin typeface="Calibri Light" panose="020F0302020204030204" charset="0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36043" y="1127326"/>
            <a:ext cx="1320926" cy="4154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2100" b="1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ĐẦU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34143" y="1116288"/>
            <a:ext cx="5250976" cy="415498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just">
              <a:buClrTx/>
              <a:buFontTx/>
              <a:buNone/>
            </a:pPr>
            <a:r>
              <a:rPr lang="en-US" sz="21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1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1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1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1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 đề</a:t>
            </a:r>
            <a:endParaRPr lang="en-US" sz="2100" kern="120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29717" y="2362421"/>
            <a:ext cx="1320926" cy="10618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2100" b="1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CHÍNH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34143" y="1686959"/>
            <a:ext cx="5250976" cy="738664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just">
              <a:buClrTx/>
              <a:buFontTx/>
              <a:buNone/>
            </a:pPr>
            <a:r>
              <a:rPr lang="en-US" sz="21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1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en-US" sz="21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1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1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1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1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1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1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sz="21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1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1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1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1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1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1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en-US" sz="2100" kern="120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34143" y="2527883"/>
            <a:ext cx="5250976" cy="738664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just">
              <a:buClrTx/>
              <a:buFontTx/>
              <a:buNone/>
            </a:pPr>
            <a:r>
              <a:rPr lang="vi-VN" sz="21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</a:t>
            </a:r>
            <a:r>
              <a:rPr lang="en-US" sz="21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21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1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1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1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1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1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1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1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1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1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34143" y="3362992"/>
            <a:ext cx="5250976" cy="738664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just">
              <a:buClrTx/>
              <a:buFontTx/>
              <a:buNone/>
            </a:pPr>
            <a:r>
              <a:rPr lang="vi-VN" sz="21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 bày mong muốn </a:t>
            </a:r>
            <a:r>
              <a:rPr lang="en-US" sz="21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1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sz="21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1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1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1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1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</a:p>
        </p:txBody>
      </p:sp>
      <p:cxnSp>
        <p:nvCxnSpPr>
          <p:cNvPr id="18" name="Straight Arrow Connector 17"/>
          <p:cNvCxnSpPr>
            <a:stCxn id="10" idx="3"/>
            <a:endCxn id="11" idx="1"/>
          </p:cNvCxnSpPr>
          <p:nvPr/>
        </p:nvCxnSpPr>
        <p:spPr>
          <a:xfrm flipV="1">
            <a:off x="3156969" y="1324037"/>
            <a:ext cx="477174" cy="11038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2" idx="3"/>
          </p:cNvCxnSpPr>
          <p:nvPr/>
        </p:nvCxnSpPr>
        <p:spPr>
          <a:xfrm flipV="1">
            <a:off x="3150643" y="2045005"/>
            <a:ext cx="483500" cy="848331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2" idx="3"/>
            <a:endCxn id="14" idx="1"/>
          </p:cNvCxnSpPr>
          <p:nvPr/>
        </p:nvCxnSpPr>
        <p:spPr>
          <a:xfrm>
            <a:off x="3150643" y="2893336"/>
            <a:ext cx="483500" cy="3879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150643" y="2874755"/>
            <a:ext cx="483500" cy="687883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oogle Shape;40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101758" flipH="1">
            <a:off x="-860442" y="1462375"/>
            <a:ext cx="2716726" cy="39237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915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74"/>
          <p:cNvCxnSpPr/>
          <p:nvPr/>
        </p:nvCxnSpPr>
        <p:spPr>
          <a:xfrm>
            <a:off x="1545531" y="961847"/>
            <a:ext cx="0" cy="3868620"/>
          </a:xfrm>
          <a:prstGeom prst="line">
            <a:avLst/>
          </a:prstGeom>
          <a:ln>
            <a:solidFill>
              <a:srgbClr val="E58E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78"/>
          <p:cNvSpPr/>
          <p:nvPr/>
        </p:nvSpPr>
        <p:spPr>
          <a:xfrm>
            <a:off x="1422014" y="1310091"/>
            <a:ext cx="288131" cy="288131"/>
          </a:xfrm>
          <a:prstGeom prst="ellipse">
            <a:avLst/>
          </a:prstGeom>
          <a:solidFill>
            <a:srgbClr val="F68C8D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Tx/>
              <a:buFontTx/>
              <a:buNone/>
              <a:defRPr/>
            </a:pPr>
            <a:r>
              <a:rPr lang="en-US" altLang="zh-CN" sz="1200" kern="1200" dirty="0">
                <a:solidFill>
                  <a:prstClr val="white"/>
                </a:solidFill>
                <a:latin typeface="Calibri Light" panose="020F0302020204030204" charset="0"/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50265" y="1122430"/>
            <a:ext cx="1320926" cy="7386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2100" b="1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54691" y="1255298"/>
            <a:ext cx="4780392" cy="415498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just">
              <a:buClrTx/>
              <a:buFontTx/>
              <a:buNone/>
            </a:pPr>
            <a:r>
              <a:rPr lang="en-US" sz="21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1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1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1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1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1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1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1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endParaRPr lang="en-US" sz="2100" kern="120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Arrow Connector 21"/>
          <p:cNvCxnSpPr>
            <a:endCxn id="17" idx="1"/>
          </p:cNvCxnSpPr>
          <p:nvPr/>
        </p:nvCxnSpPr>
        <p:spPr>
          <a:xfrm>
            <a:off x="3177517" y="1451506"/>
            <a:ext cx="477174" cy="11541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oogle Shape;40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101758" flipH="1">
            <a:off x="-860442" y="1462375"/>
            <a:ext cx="2716726" cy="392374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extBox 23"/>
          <p:cNvSpPr txBox="1"/>
          <p:nvPr/>
        </p:nvSpPr>
        <p:spPr>
          <a:xfrm>
            <a:off x="1850265" y="2186008"/>
            <a:ext cx="6708042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Tx/>
              <a:buFontTx/>
              <a:buNone/>
            </a:pP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Trên đây là ý kiến của cá nhân tôi trong vấn đề: «Những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vi-VN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Tôi mong rằng, qua bài chia sẻ của mình, các bạn sẽ thêm yêu quý, trân trọng và yêu thương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mình. Mong muốn hơn nữa rằng các bạn sẽ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xin cảm ơn các bạn và thầy cô đã lắng nghe.</a:t>
            </a:r>
            <a:endParaRPr lang="en-US" sz="2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50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17" grpId="0" animBg="1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1"/>
          <p:cNvSpPr/>
          <p:nvPr/>
        </p:nvSpPr>
        <p:spPr>
          <a:xfrm>
            <a:off x="642100" y="1103215"/>
            <a:ext cx="2291298" cy="3138053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CN" altLang="en-US" sz="1350" kern="1200">
              <a:solidFill>
                <a:prstClr val="white"/>
              </a:solidFill>
            </a:endParaRPr>
          </a:p>
        </p:txBody>
      </p:sp>
      <p:sp>
        <p:nvSpPr>
          <p:cNvPr id="11" name="矩形 7"/>
          <p:cNvSpPr/>
          <p:nvPr/>
        </p:nvSpPr>
        <p:spPr>
          <a:xfrm>
            <a:off x="2740642" y="771596"/>
            <a:ext cx="255147" cy="2551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CN" altLang="en-US" sz="1350" kern="1200">
              <a:solidFill>
                <a:srgbClr val="BB9D83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75303" y="450265"/>
            <a:ext cx="47008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Tx/>
              <a:buFontTx/>
              <a:buNone/>
            </a:pP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xưng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endParaRPr lang="en-US" sz="2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75303" y="1481795"/>
            <a:ext cx="47008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Tx/>
              <a:buFontTx/>
              <a:buNone/>
            </a:pP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 bộ, cử chi, nét mặt... phù hợp</a:t>
            </a:r>
            <a:endParaRPr lang="en-US" sz="2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75302" y="2067106"/>
            <a:ext cx="470083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Tx/>
              <a:buFontTx/>
              <a:buNone/>
            </a:pPr>
            <a:r>
              <a:rPr lang="vi-VN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Trong khi nói, cần tập trung vào vấn đề em đã chọn, không liệt kê bằng chứng hay kể chuyện</a:t>
            </a:r>
            <a:endParaRPr lang="en-US" sz="2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75301" y="3268448"/>
            <a:ext cx="47008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Tx/>
              <a:buFontTx/>
              <a:buNone/>
            </a:pP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75301" y="4146625"/>
            <a:ext cx="48390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Tx/>
              <a:buFontTx/>
              <a:buNone/>
            </a:pPr>
            <a:r>
              <a:rPr lang="vi-VN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Trình bày kết hợp với sử dụng tranh ảnh, bài hát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ngâm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vi-VN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để tăng sức hấp dẫn.</a:t>
            </a:r>
            <a:endParaRPr lang="en-US" sz="2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719" y="1339320"/>
            <a:ext cx="2530059" cy="2901948"/>
          </a:xfrm>
          <a:prstGeom prst="rect">
            <a:avLst/>
          </a:prstGeom>
        </p:spPr>
      </p:pic>
      <p:pic>
        <p:nvPicPr>
          <p:cNvPr id="24" name="图片 15">
            <a:extLst>
              <a:ext uri="{FF2B5EF4-FFF2-40B4-BE49-F238E27FC236}">
                <a16:creationId xmlns:a16="http://schemas.microsoft.com/office/drawing/2014/main" id="{F4E827CF-67DC-4CAD-A74E-6039258EBA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307" y="530314"/>
            <a:ext cx="536477" cy="737709"/>
          </a:xfrm>
          <a:prstGeom prst="rect">
            <a:avLst/>
          </a:prstGeom>
        </p:spPr>
      </p:pic>
      <p:pic>
        <p:nvPicPr>
          <p:cNvPr id="25" name="图片 15">
            <a:extLst>
              <a:ext uri="{FF2B5EF4-FFF2-40B4-BE49-F238E27FC236}">
                <a16:creationId xmlns:a16="http://schemas.microsoft.com/office/drawing/2014/main" id="{F4E827CF-67DC-4CAD-A74E-6039258EBA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557" y="1339320"/>
            <a:ext cx="536477" cy="737709"/>
          </a:xfrm>
          <a:prstGeom prst="rect">
            <a:avLst/>
          </a:prstGeom>
        </p:spPr>
      </p:pic>
      <p:pic>
        <p:nvPicPr>
          <p:cNvPr id="26" name="图片 15">
            <a:extLst>
              <a:ext uri="{FF2B5EF4-FFF2-40B4-BE49-F238E27FC236}">
                <a16:creationId xmlns:a16="http://schemas.microsoft.com/office/drawing/2014/main" id="{F4E827CF-67DC-4CAD-A74E-6039258EBA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307" y="2077029"/>
            <a:ext cx="536477" cy="737709"/>
          </a:xfrm>
          <a:prstGeom prst="rect">
            <a:avLst/>
          </a:prstGeom>
        </p:spPr>
      </p:pic>
      <p:pic>
        <p:nvPicPr>
          <p:cNvPr id="27" name="图片 15">
            <a:extLst>
              <a:ext uri="{FF2B5EF4-FFF2-40B4-BE49-F238E27FC236}">
                <a16:creationId xmlns:a16="http://schemas.microsoft.com/office/drawing/2014/main" id="{F4E827CF-67DC-4CAD-A74E-6039258EBA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556" y="3239513"/>
            <a:ext cx="536477" cy="737709"/>
          </a:xfrm>
          <a:prstGeom prst="rect">
            <a:avLst/>
          </a:prstGeom>
        </p:spPr>
      </p:pic>
      <p:pic>
        <p:nvPicPr>
          <p:cNvPr id="28" name="图片 15">
            <a:extLst>
              <a:ext uri="{FF2B5EF4-FFF2-40B4-BE49-F238E27FC236}">
                <a16:creationId xmlns:a16="http://schemas.microsoft.com/office/drawing/2014/main" id="{F4E827CF-67DC-4CAD-A74E-6039258EBA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307" y="4146625"/>
            <a:ext cx="536477" cy="73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194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https://www.freeppt7.com">
  <a:themeElements>
    <a:clrScheme name="Simple Light">
      <a:dk1>
        <a:srgbClr val="482400"/>
      </a:dk1>
      <a:lt1>
        <a:srgbClr val="C66E5C"/>
      </a:lt1>
      <a:dk2>
        <a:srgbClr val="FFF2EB"/>
      </a:dk2>
      <a:lt2>
        <a:srgbClr val="482400"/>
      </a:lt2>
      <a:accent1>
        <a:srgbClr val="C66E5C"/>
      </a:accent1>
      <a:accent2>
        <a:srgbClr val="FFF2EB"/>
      </a:accent2>
      <a:accent3>
        <a:srgbClr val="482400"/>
      </a:accent3>
      <a:accent4>
        <a:srgbClr val="C66E5C"/>
      </a:accent4>
      <a:accent5>
        <a:srgbClr val="FFF2EB"/>
      </a:accent5>
      <a:accent6>
        <a:srgbClr val="C66E5C"/>
      </a:accent6>
      <a:hlink>
        <a:srgbClr val="4824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1095</Words>
  <Application>Microsoft Office PowerPoint</Application>
  <PresentationFormat>On-screen Show (16:9)</PresentationFormat>
  <Paragraphs>89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Prata</vt:lpstr>
      <vt:lpstr>Times New Roman</vt:lpstr>
      <vt:lpstr>Livvic</vt:lpstr>
      <vt:lpstr>Roboto Slab Regular</vt:lpstr>
      <vt:lpstr>Calibri Light</vt:lpstr>
      <vt:lpstr>Raleway Light</vt:lpstr>
      <vt:lpstr>Josefin Sans Light</vt:lpstr>
      <vt:lpstr>https://www.freeppt7.com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THANKS!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freeppt7.com</dc:creator>
  <cp:keywords>https:/www.freeppt7.com</cp:keywords>
  <dc:description>https://www.freeppt7.com</dc:description>
  <cp:lastModifiedBy>Thắm Hoàng</cp:lastModifiedBy>
  <cp:revision>47</cp:revision>
  <dcterms:modified xsi:type="dcterms:W3CDTF">2025-09-16T02:56:44Z</dcterms:modified>
</cp:coreProperties>
</file>