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3" r:id="rId1"/>
  </p:sldMasterIdLst>
  <p:notesMasterIdLst>
    <p:notesMasterId r:id="rId21"/>
  </p:notesMasterIdLst>
  <p:sldIdLst>
    <p:sldId id="352" r:id="rId2"/>
    <p:sldId id="362" r:id="rId3"/>
    <p:sldId id="353" r:id="rId4"/>
    <p:sldId id="361" r:id="rId5"/>
    <p:sldId id="355" r:id="rId6"/>
    <p:sldId id="356" r:id="rId7"/>
    <p:sldId id="357" r:id="rId8"/>
    <p:sldId id="358" r:id="rId9"/>
    <p:sldId id="359" r:id="rId10"/>
    <p:sldId id="360" r:id="rId11"/>
    <p:sldId id="363" r:id="rId12"/>
    <p:sldId id="354" r:id="rId13"/>
    <p:sldId id="364" r:id="rId14"/>
    <p:sldId id="365" r:id="rId15"/>
    <p:sldId id="366" r:id="rId16"/>
    <p:sldId id="369" r:id="rId17"/>
    <p:sldId id="367" r:id="rId18"/>
    <p:sldId id="368" r:id="rId19"/>
    <p:sldId id="370" r:id="rId20"/>
  </p:sldIdLst>
  <p:sldSz cx="12192000" cy="6858000"/>
  <p:notesSz cx="6858000" cy="9144000"/>
  <p:embeddedFontLst>
    <p:embeddedFont>
      <p:font typeface="等线" panose="02010600030101010101" pitchFamily="2" charset="-122"/>
      <p:regular r:id="rId22"/>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8437D"/>
    <a:srgbClr val="FFFFFF"/>
    <a:srgbClr val="ED4030"/>
    <a:srgbClr val="ECD4ED"/>
    <a:srgbClr val="ED6D70"/>
    <a:srgbClr val="FFD8E0"/>
    <a:srgbClr val="F7BBBC"/>
    <a:srgbClr val="FFF3F6"/>
    <a:srgbClr val="FF8DB9"/>
    <a:srgbClr val="FCE4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434" autoAdjust="0"/>
  </p:normalViewPr>
  <p:slideViewPr>
    <p:cSldViewPr snapToGrid="0">
      <p:cViewPr varScale="1">
        <p:scale>
          <a:sx n="59" d="100"/>
          <a:sy n="59" d="100"/>
        </p:scale>
        <p:origin x="924" y="5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935F21-5F57-45D8-90EA-3810A5E4CA3F}" type="datetimeFigureOut">
              <a:rPr lang="zh-CN" altLang="en-US" smtClean="0"/>
              <a:t>2025/9/3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31F1F0-0347-416F-9617-3AEFE9F99407}" type="slidenum">
              <a:rPr lang="zh-CN" altLang="en-US" smtClean="0"/>
              <a:t>‹#›</a:t>
            </a:fld>
            <a:endParaRPr lang="zh-CN" altLang="en-US"/>
          </a:p>
        </p:txBody>
      </p:sp>
    </p:spTree>
    <p:extLst>
      <p:ext uri="{BB962C8B-B14F-4D97-AF65-F5344CB8AC3E}">
        <p14:creationId xmlns:p14="http://schemas.microsoft.com/office/powerpoint/2010/main" val="3778769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CDB4D6-6890-435E-8C93-72E58B271533}" type="slidenum">
              <a:rPr lang="en-US" smtClean="0">
                <a:solidFill>
                  <a:prstClr val="black"/>
                </a:solidFill>
                <a:latin typeface="Calibri" panose="020F0502020204030204"/>
              </a: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4270313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latin typeface="Calibri" panose="020F0502020204030204"/>
              </a: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1697092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latin typeface="Calibri" panose="020F0502020204030204"/>
              </a: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3741818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latin typeface="Calibri" panose="020F0502020204030204"/>
              </a: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567025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latin typeface="Calibri" panose="020F0502020204030204"/>
              </a: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685467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latin typeface="Calibri" panose="020F0502020204030204"/>
              </a: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2356917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latin typeface="Calibri" panose="020F0502020204030204"/>
              </a: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548799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latin typeface="Calibri" panose="020F0502020204030204"/>
              </a: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25399950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latin typeface="Calibri" panose="020F0502020204030204"/>
              </a: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787980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latin typeface="Calibri" panose="020F0502020204030204"/>
              </a: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1002272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latin typeface="Calibri" panose="020F0502020204030204"/>
              </a: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2681120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CDB4D6-6890-435E-8C93-72E58B271533}" type="slidenum">
              <a:rPr lang="en-US" smtClean="0">
                <a:solidFill>
                  <a:prstClr val="black"/>
                </a:solidFill>
                <a:latin typeface="Calibri" panose="020F0502020204030204"/>
              </a: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879935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latin typeface="Calibri" panose="020F0502020204030204"/>
              </a: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3152564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latin typeface="Calibri" panose="020F0502020204030204"/>
              </a: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2024030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latin typeface="Calibri" panose="020F0502020204030204"/>
              </a: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2677742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latin typeface="Calibri" panose="020F0502020204030204"/>
              </a: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1295459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latin typeface="Calibri" panose="020F0502020204030204"/>
              </a: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3304404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latin typeface="Calibri" panose="020F0502020204030204"/>
              </a: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3349753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latin typeface="Calibri" panose="020F0502020204030204"/>
              </a: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877592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87114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6836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1052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06494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48131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99558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1753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15510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40423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6812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dirty="0"/>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9/3/2025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12782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8000"/>
            <a:lum/>
          </a:blip>
          <a:srcRect/>
          <a:stretch>
            <a:fillRect l="-2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solidFill>
                  <a:prstClr val="black">
                    <a:tint val="75000"/>
                  </a:prstClr>
                </a:solidFill>
              </a:rPr>
              <a:pPr/>
              <a:t>9/3/2025</a:t>
            </a:fld>
            <a:endParaRPr lang="en-US" dirty="0">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1374513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6.sv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slides/_rels/slide12.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42.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7.sv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6.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3.png"/><Relationship Id="rId7"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 Id="rId9"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7" Type="http://schemas.microsoft.com/office/2007/relationships/hdphoto" Target="../media/hdphoto2.wdp"/><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34.sv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34.sv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4.sv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38.sv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38.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2.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7.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6.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4.sv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4.sv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3"/>
          <p:cNvSpPr txBox="1"/>
          <p:nvPr/>
        </p:nvSpPr>
        <p:spPr>
          <a:xfrm>
            <a:off x="3964673" y="110863"/>
            <a:ext cx="7973326" cy="2873031"/>
          </a:xfrm>
          <a:prstGeom prst="rect">
            <a:avLst/>
          </a:prstGeom>
        </p:spPr>
        <p:txBody>
          <a:bodyPr wrap="square" lIns="0" tIns="0" rIns="0" bIns="0" rtlCol="0" anchor="t">
            <a:spAutoFit/>
          </a:bodyPr>
          <a:lstStyle/>
          <a:p>
            <a:pPr algn="just"/>
            <a:r>
              <a:rPr lang="en-US" sz="2667" b="1" dirty="0" err="1">
                <a:solidFill>
                  <a:srgbClr val="000000"/>
                </a:solidFill>
                <a:latin typeface="Times New Roman" panose="02020603050405020304" pitchFamily="18" charset="0"/>
                <a:cs typeface="Times New Roman" panose="02020603050405020304" pitchFamily="18" charset="0"/>
              </a:rPr>
              <a:t>Luật</a:t>
            </a:r>
            <a:r>
              <a:rPr lang="en-US" sz="2667" b="1" dirty="0">
                <a:solidFill>
                  <a:srgbClr val="000000"/>
                </a:solidFill>
                <a:latin typeface="Times New Roman" panose="02020603050405020304" pitchFamily="18" charset="0"/>
                <a:cs typeface="Times New Roman" panose="02020603050405020304" pitchFamily="18" charset="0"/>
              </a:rPr>
              <a:t> </a:t>
            </a:r>
            <a:r>
              <a:rPr lang="en-US" sz="2667" b="1" dirty="0" err="1">
                <a:solidFill>
                  <a:srgbClr val="000000"/>
                </a:solidFill>
                <a:latin typeface="Times New Roman" panose="02020603050405020304" pitchFamily="18" charset="0"/>
                <a:cs typeface="Times New Roman" panose="02020603050405020304" pitchFamily="18" charset="0"/>
              </a:rPr>
              <a:t>chơi</a:t>
            </a:r>
            <a:r>
              <a:rPr lang="en-US" sz="2667" b="1" dirty="0">
                <a:solidFill>
                  <a:srgbClr val="000000"/>
                </a:solidFill>
                <a:latin typeface="Times New Roman" panose="02020603050405020304" pitchFamily="18" charset="0"/>
                <a:cs typeface="Times New Roman" panose="02020603050405020304" pitchFamily="18" charset="0"/>
              </a:rPr>
              <a:t>: </a:t>
            </a:r>
          </a:p>
          <a:p>
            <a:pPr algn="just"/>
            <a:r>
              <a:rPr lang="en-US" sz="2667" dirty="0">
                <a:solidFill>
                  <a:srgbClr val="000000"/>
                </a:solidFill>
                <a:latin typeface="Times New Roman" panose="02020603050405020304" pitchFamily="18" charset="0"/>
                <a:cs typeface="Times New Roman" panose="02020603050405020304" pitchFamily="18" charset="0"/>
              </a:rPr>
              <a:t>- Cho 11 </a:t>
            </a:r>
            <a:r>
              <a:rPr lang="en-US" sz="2667" dirty="0" err="1">
                <a:solidFill>
                  <a:srgbClr val="000000"/>
                </a:solidFill>
                <a:latin typeface="Times New Roman" panose="02020603050405020304" pitchFamily="18" charset="0"/>
                <a:cs typeface="Times New Roman" panose="02020603050405020304" pitchFamily="18" charset="0"/>
              </a:rPr>
              <a:t>từ</a:t>
            </a:r>
            <a:r>
              <a:rPr lang="en-US" sz="2667" dirty="0">
                <a:solidFill>
                  <a:srgbClr val="000000"/>
                </a:solidFill>
                <a:latin typeface="Times New Roman" panose="02020603050405020304" pitchFamily="18" charset="0"/>
                <a:cs typeface="Times New Roman" panose="02020603050405020304" pitchFamily="18" charset="0"/>
              </a:rPr>
              <a:t> </a:t>
            </a:r>
            <a:r>
              <a:rPr lang="en-US" sz="2667" dirty="0" err="1">
                <a:solidFill>
                  <a:srgbClr val="000000"/>
                </a:solidFill>
                <a:latin typeface="Times New Roman" panose="02020603050405020304" pitchFamily="18" charset="0"/>
                <a:cs typeface="Times New Roman" panose="02020603050405020304" pitchFamily="18" charset="0"/>
              </a:rPr>
              <a:t>sau</a:t>
            </a:r>
            <a:r>
              <a:rPr lang="en-US" sz="2667" dirty="0">
                <a:solidFill>
                  <a:srgbClr val="000000"/>
                </a:solidFill>
                <a:latin typeface="Times New Roman" panose="02020603050405020304" pitchFamily="18" charset="0"/>
                <a:cs typeface="Times New Roman" panose="02020603050405020304" pitchFamily="18" charset="0"/>
              </a:rPr>
              <a:t>: </a:t>
            </a:r>
            <a:r>
              <a:rPr lang="en-US" sz="2667" dirty="0" err="1">
                <a:solidFill>
                  <a:srgbClr val="000000"/>
                </a:solidFill>
                <a:latin typeface="Times New Roman" panose="02020603050405020304" pitchFamily="18" charset="0"/>
                <a:cs typeface="Times New Roman" panose="02020603050405020304" pitchFamily="18" charset="0"/>
              </a:rPr>
              <a:t>nam</a:t>
            </a:r>
            <a:r>
              <a:rPr lang="en-US" sz="2667" dirty="0">
                <a:solidFill>
                  <a:srgbClr val="000000"/>
                </a:solidFill>
                <a:latin typeface="Times New Roman" panose="02020603050405020304" pitchFamily="18" charset="0"/>
                <a:cs typeface="Times New Roman" panose="02020603050405020304" pitchFamily="18" charset="0"/>
              </a:rPr>
              <a:t>, </a:t>
            </a:r>
            <a:r>
              <a:rPr lang="en-US" sz="2667" dirty="0" err="1">
                <a:solidFill>
                  <a:srgbClr val="000000"/>
                </a:solidFill>
                <a:latin typeface="Times New Roman" panose="02020603050405020304" pitchFamily="18" charset="0"/>
                <a:cs typeface="Times New Roman" panose="02020603050405020304" pitchFamily="18" charset="0"/>
              </a:rPr>
              <a:t>một</a:t>
            </a:r>
            <a:r>
              <a:rPr lang="en-US" sz="2667" dirty="0">
                <a:solidFill>
                  <a:srgbClr val="000000"/>
                </a:solidFill>
                <a:latin typeface="Times New Roman" panose="02020603050405020304" pitchFamily="18" charset="0"/>
                <a:cs typeface="Times New Roman" panose="02020603050405020304" pitchFamily="18" charset="0"/>
              </a:rPr>
              <a:t> </a:t>
            </a:r>
            <a:r>
              <a:rPr lang="en-US" sz="2667" dirty="0" err="1">
                <a:solidFill>
                  <a:srgbClr val="000000"/>
                </a:solidFill>
                <a:latin typeface="Times New Roman" panose="02020603050405020304" pitchFamily="18" charset="0"/>
                <a:cs typeface="Times New Roman" panose="02020603050405020304" pitchFamily="18" charset="0"/>
              </a:rPr>
              <a:t>vài</a:t>
            </a:r>
            <a:r>
              <a:rPr lang="en-US" sz="2667" dirty="0">
                <a:solidFill>
                  <a:srgbClr val="000000"/>
                </a:solidFill>
                <a:latin typeface="Times New Roman" panose="02020603050405020304" pitchFamily="18" charset="0"/>
                <a:cs typeface="Times New Roman" panose="02020603050405020304" pitchFamily="18" charset="0"/>
              </a:rPr>
              <a:t>, </a:t>
            </a:r>
            <a:r>
              <a:rPr lang="en-US" sz="2667" dirty="0" err="1">
                <a:solidFill>
                  <a:srgbClr val="000000"/>
                </a:solidFill>
                <a:latin typeface="Times New Roman" panose="02020603050405020304" pitchFamily="18" charset="0"/>
                <a:cs typeface="Times New Roman" panose="02020603050405020304" pitchFamily="18" charset="0"/>
              </a:rPr>
              <a:t>trung</a:t>
            </a:r>
            <a:r>
              <a:rPr lang="en-US" sz="2667" dirty="0">
                <a:solidFill>
                  <a:srgbClr val="000000"/>
                </a:solidFill>
                <a:latin typeface="Times New Roman" panose="02020603050405020304" pitchFamily="18" charset="0"/>
                <a:cs typeface="Times New Roman" panose="02020603050405020304" pitchFamily="18" charset="0"/>
              </a:rPr>
              <a:t> </a:t>
            </a:r>
            <a:r>
              <a:rPr lang="en-US" sz="2667" dirty="0" err="1">
                <a:solidFill>
                  <a:srgbClr val="000000"/>
                </a:solidFill>
                <a:latin typeface="Times New Roman" panose="02020603050405020304" pitchFamily="18" charset="0"/>
                <a:cs typeface="Times New Roman" panose="02020603050405020304" pitchFamily="18" charset="0"/>
              </a:rPr>
              <a:t>học</a:t>
            </a:r>
            <a:r>
              <a:rPr lang="en-US" sz="2667" dirty="0">
                <a:solidFill>
                  <a:srgbClr val="000000"/>
                </a:solidFill>
                <a:latin typeface="Times New Roman" panose="02020603050405020304" pitchFamily="18" charset="0"/>
                <a:cs typeface="Times New Roman" panose="02020603050405020304" pitchFamily="18" charset="0"/>
              </a:rPr>
              <a:t>, </a:t>
            </a:r>
            <a:r>
              <a:rPr lang="en-US" sz="2667" dirty="0" err="1">
                <a:solidFill>
                  <a:srgbClr val="000000"/>
                </a:solidFill>
                <a:latin typeface="Times New Roman" panose="02020603050405020304" pitchFamily="18" charset="0"/>
                <a:cs typeface="Times New Roman" panose="02020603050405020304" pitchFamily="18" charset="0"/>
              </a:rPr>
              <a:t>bước</a:t>
            </a:r>
            <a:r>
              <a:rPr lang="en-US" sz="2667" dirty="0">
                <a:solidFill>
                  <a:srgbClr val="000000"/>
                </a:solidFill>
                <a:latin typeface="Times New Roman" panose="02020603050405020304" pitchFamily="18" charset="0"/>
                <a:cs typeface="Times New Roman" panose="02020603050405020304" pitchFamily="18" charset="0"/>
              </a:rPr>
              <a:t> </a:t>
            </a:r>
            <a:r>
              <a:rPr lang="en-US" sz="2667" dirty="0" err="1">
                <a:solidFill>
                  <a:srgbClr val="000000"/>
                </a:solidFill>
                <a:latin typeface="Times New Roman" panose="02020603050405020304" pitchFamily="18" charset="0"/>
                <a:cs typeface="Times New Roman" panose="02020603050405020304" pitchFamily="18" charset="0"/>
              </a:rPr>
              <a:t>thấp</a:t>
            </a:r>
            <a:r>
              <a:rPr lang="en-US" sz="2667" dirty="0">
                <a:solidFill>
                  <a:srgbClr val="000000"/>
                </a:solidFill>
                <a:latin typeface="Times New Roman" panose="02020603050405020304" pitchFamily="18" charset="0"/>
                <a:cs typeface="Times New Roman" panose="02020603050405020304" pitchFamily="18" charset="0"/>
              </a:rPr>
              <a:t> </a:t>
            </a:r>
            <a:r>
              <a:rPr lang="en-US" sz="2667" dirty="0" err="1">
                <a:solidFill>
                  <a:srgbClr val="000000"/>
                </a:solidFill>
                <a:latin typeface="Times New Roman" panose="02020603050405020304" pitchFamily="18" charset="0"/>
                <a:cs typeface="Times New Roman" panose="02020603050405020304" pitchFamily="18" charset="0"/>
              </a:rPr>
              <a:t>bước</a:t>
            </a:r>
            <a:r>
              <a:rPr lang="en-US" sz="2667" dirty="0">
                <a:solidFill>
                  <a:srgbClr val="000000"/>
                </a:solidFill>
                <a:latin typeface="Times New Roman" panose="02020603050405020304" pitchFamily="18" charset="0"/>
                <a:cs typeface="Times New Roman" panose="02020603050405020304" pitchFamily="18" charset="0"/>
              </a:rPr>
              <a:t> </a:t>
            </a:r>
            <a:r>
              <a:rPr lang="en-US" sz="2667" dirty="0" err="1">
                <a:solidFill>
                  <a:srgbClr val="000000"/>
                </a:solidFill>
                <a:latin typeface="Times New Roman" panose="02020603050405020304" pitchFamily="18" charset="0"/>
                <a:cs typeface="Times New Roman" panose="02020603050405020304" pitchFamily="18" charset="0"/>
              </a:rPr>
              <a:t>cao</a:t>
            </a:r>
            <a:r>
              <a:rPr lang="en-US" sz="2667" dirty="0">
                <a:solidFill>
                  <a:srgbClr val="000000"/>
                </a:solidFill>
                <a:latin typeface="Times New Roman" panose="02020603050405020304" pitchFamily="18" charset="0"/>
                <a:cs typeface="Times New Roman" panose="02020603050405020304" pitchFamily="18" charset="0"/>
              </a:rPr>
              <a:t>, </a:t>
            </a:r>
            <a:r>
              <a:rPr lang="en-US" sz="2667" dirty="0" err="1">
                <a:solidFill>
                  <a:srgbClr val="000000"/>
                </a:solidFill>
                <a:latin typeface="Times New Roman" panose="02020603050405020304" pitchFamily="18" charset="0"/>
                <a:cs typeface="Times New Roman" panose="02020603050405020304" pitchFamily="18" charset="0"/>
              </a:rPr>
              <a:t>vun</a:t>
            </a:r>
            <a:r>
              <a:rPr lang="en-US" sz="2667" dirty="0">
                <a:solidFill>
                  <a:srgbClr val="000000"/>
                </a:solidFill>
                <a:latin typeface="Times New Roman" panose="02020603050405020304" pitchFamily="18" charset="0"/>
                <a:cs typeface="Times New Roman" panose="02020603050405020304" pitchFamily="18" charset="0"/>
              </a:rPr>
              <a:t> </a:t>
            </a:r>
            <a:r>
              <a:rPr lang="en-US" sz="2667" dirty="0" err="1">
                <a:solidFill>
                  <a:srgbClr val="000000"/>
                </a:solidFill>
                <a:latin typeface="Times New Roman" panose="02020603050405020304" pitchFamily="18" charset="0"/>
                <a:cs typeface="Times New Roman" panose="02020603050405020304" pitchFamily="18" charset="0"/>
              </a:rPr>
              <a:t>vút</a:t>
            </a:r>
            <a:r>
              <a:rPr lang="en-US" sz="2667" dirty="0">
                <a:solidFill>
                  <a:srgbClr val="000000"/>
                </a:solidFill>
                <a:latin typeface="Times New Roman" panose="02020603050405020304" pitchFamily="18" charset="0"/>
                <a:cs typeface="Times New Roman" panose="02020603050405020304" pitchFamily="18" charset="0"/>
              </a:rPr>
              <a:t>, </a:t>
            </a:r>
            <a:r>
              <a:rPr lang="en-US" sz="2667" dirty="0" err="1">
                <a:solidFill>
                  <a:srgbClr val="000000"/>
                </a:solidFill>
                <a:latin typeface="Times New Roman" panose="02020603050405020304" pitchFamily="18" charset="0"/>
                <a:cs typeface="Times New Roman" panose="02020603050405020304" pitchFamily="18" charset="0"/>
              </a:rPr>
              <a:t>thình</a:t>
            </a:r>
            <a:r>
              <a:rPr lang="en-US" sz="2667" dirty="0">
                <a:solidFill>
                  <a:srgbClr val="000000"/>
                </a:solidFill>
                <a:latin typeface="Times New Roman" panose="02020603050405020304" pitchFamily="18" charset="0"/>
                <a:cs typeface="Times New Roman" panose="02020603050405020304" pitchFamily="18" charset="0"/>
              </a:rPr>
              <a:t> </a:t>
            </a:r>
            <a:r>
              <a:rPr lang="en-US" sz="2667" dirty="0" err="1">
                <a:solidFill>
                  <a:srgbClr val="000000"/>
                </a:solidFill>
                <a:latin typeface="Times New Roman" panose="02020603050405020304" pitchFamily="18" charset="0"/>
                <a:cs typeface="Times New Roman" panose="02020603050405020304" pitchFamily="18" charset="0"/>
              </a:rPr>
              <a:t>thịch</a:t>
            </a:r>
            <a:r>
              <a:rPr lang="en-US" sz="2667" dirty="0">
                <a:solidFill>
                  <a:srgbClr val="000000"/>
                </a:solidFill>
                <a:latin typeface="Times New Roman" panose="02020603050405020304" pitchFamily="18" charset="0"/>
                <a:cs typeface="Times New Roman" panose="02020603050405020304" pitchFamily="18" charset="0"/>
              </a:rPr>
              <a:t>, </a:t>
            </a:r>
            <a:r>
              <a:rPr lang="en-US" sz="2667" dirty="0" err="1">
                <a:solidFill>
                  <a:srgbClr val="000000"/>
                </a:solidFill>
                <a:latin typeface="Times New Roman" panose="02020603050405020304" pitchFamily="18" charset="0"/>
                <a:cs typeface="Times New Roman" panose="02020603050405020304" pitchFamily="18" charset="0"/>
              </a:rPr>
              <a:t>vời</a:t>
            </a:r>
            <a:r>
              <a:rPr lang="en-US" sz="2667" dirty="0">
                <a:solidFill>
                  <a:srgbClr val="000000"/>
                </a:solidFill>
                <a:latin typeface="Times New Roman" panose="02020603050405020304" pitchFamily="18" charset="0"/>
                <a:cs typeface="Times New Roman" panose="02020603050405020304" pitchFamily="18" charset="0"/>
              </a:rPr>
              <a:t> </a:t>
            </a:r>
            <a:r>
              <a:rPr lang="en-US" sz="2667" dirty="0" err="1">
                <a:solidFill>
                  <a:srgbClr val="000000"/>
                </a:solidFill>
                <a:latin typeface="Times New Roman" panose="02020603050405020304" pitchFamily="18" charset="0"/>
                <a:cs typeface="Times New Roman" panose="02020603050405020304" pitchFamily="18" charset="0"/>
              </a:rPr>
              <a:t>vợi</a:t>
            </a:r>
            <a:r>
              <a:rPr lang="en-US" sz="2667" dirty="0">
                <a:solidFill>
                  <a:srgbClr val="000000"/>
                </a:solidFill>
                <a:latin typeface="Times New Roman" panose="02020603050405020304" pitchFamily="18" charset="0"/>
                <a:cs typeface="Times New Roman" panose="02020603050405020304" pitchFamily="18" charset="0"/>
              </a:rPr>
              <a:t>, </a:t>
            </a:r>
            <a:r>
              <a:rPr lang="en-US" sz="2667" dirty="0" err="1">
                <a:solidFill>
                  <a:srgbClr val="000000"/>
                </a:solidFill>
                <a:latin typeface="Times New Roman" panose="02020603050405020304" pitchFamily="18" charset="0"/>
                <a:cs typeface="Times New Roman" panose="02020603050405020304" pitchFamily="18" charset="0"/>
              </a:rPr>
              <a:t>chót</a:t>
            </a:r>
            <a:r>
              <a:rPr lang="en-US" sz="2667" dirty="0">
                <a:solidFill>
                  <a:srgbClr val="000000"/>
                </a:solidFill>
                <a:latin typeface="Times New Roman" panose="02020603050405020304" pitchFamily="18" charset="0"/>
                <a:cs typeface="Times New Roman" panose="02020603050405020304" pitchFamily="18" charset="0"/>
              </a:rPr>
              <a:t> </a:t>
            </a:r>
            <a:r>
              <a:rPr lang="en-US" sz="2667" dirty="0" err="1">
                <a:solidFill>
                  <a:srgbClr val="000000"/>
                </a:solidFill>
                <a:latin typeface="Times New Roman" panose="02020603050405020304" pitchFamily="18" charset="0"/>
                <a:cs typeface="Times New Roman" panose="02020603050405020304" pitchFamily="18" charset="0"/>
              </a:rPr>
              <a:t>vót</a:t>
            </a:r>
            <a:r>
              <a:rPr lang="en-US" sz="2667" dirty="0">
                <a:solidFill>
                  <a:srgbClr val="000000"/>
                </a:solidFill>
                <a:latin typeface="Times New Roman" panose="02020603050405020304" pitchFamily="18" charset="0"/>
                <a:cs typeface="Times New Roman" panose="02020603050405020304" pitchFamily="18" charset="0"/>
              </a:rPr>
              <a:t>, </a:t>
            </a:r>
            <a:r>
              <a:rPr lang="en-US" sz="2667" dirty="0" err="1">
                <a:solidFill>
                  <a:srgbClr val="000000"/>
                </a:solidFill>
                <a:latin typeface="Times New Roman" panose="02020603050405020304" pitchFamily="18" charset="0"/>
                <a:cs typeface="Times New Roman" panose="02020603050405020304" pitchFamily="18" charset="0"/>
              </a:rPr>
              <a:t>vô</a:t>
            </a:r>
            <a:r>
              <a:rPr lang="en-US" sz="2667" dirty="0">
                <a:solidFill>
                  <a:srgbClr val="000000"/>
                </a:solidFill>
                <a:latin typeface="Times New Roman" panose="02020603050405020304" pitchFamily="18" charset="0"/>
                <a:cs typeface="Times New Roman" panose="02020603050405020304" pitchFamily="18" charset="0"/>
              </a:rPr>
              <a:t> </a:t>
            </a:r>
            <a:r>
              <a:rPr lang="en-US" sz="2667" dirty="0" err="1">
                <a:solidFill>
                  <a:srgbClr val="000000"/>
                </a:solidFill>
                <a:latin typeface="Times New Roman" panose="02020603050405020304" pitchFamily="18" charset="0"/>
                <a:cs typeface="Times New Roman" panose="02020603050405020304" pitchFamily="18" charset="0"/>
              </a:rPr>
              <a:t>cùng</a:t>
            </a:r>
            <a:r>
              <a:rPr lang="en-US" sz="2667" dirty="0">
                <a:solidFill>
                  <a:srgbClr val="000000"/>
                </a:solidFill>
                <a:latin typeface="Times New Roman" panose="02020603050405020304" pitchFamily="18" charset="0"/>
                <a:cs typeface="Times New Roman" panose="02020603050405020304" pitchFamily="18" charset="0"/>
              </a:rPr>
              <a:t>, </a:t>
            </a:r>
            <a:r>
              <a:rPr lang="en-US" sz="2667" dirty="0" err="1">
                <a:solidFill>
                  <a:srgbClr val="000000"/>
                </a:solidFill>
                <a:latin typeface="Times New Roman" panose="02020603050405020304" pitchFamily="18" charset="0"/>
                <a:cs typeface="Times New Roman" panose="02020603050405020304" pitchFamily="18" charset="0"/>
              </a:rPr>
              <a:t>ngữ</a:t>
            </a:r>
            <a:r>
              <a:rPr lang="en-US" sz="2667" dirty="0">
                <a:solidFill>
                  <a:srgbClr val="000000"/>
                </a:solidFill>
                <a:latin typeface="Times New Roman" panose="02020603050405020304" pitchFamily="18" charset="0"/>
                <a:cs typeface="Times New Roman" panose="02020603050405020304" pitchFamily="18" charset="0"/>
              </a:rPr>
              <a:t> </a:t>
            </a:r>
            <a:r>
              <a:rPr lang="en-US" sz="2667" dirty="0" err="1">
                <a:solidFill>
                  <a:srgbClr val="000000"/>
                </a:solidFill>
                <a:latin typeface="Times New Roman" panose="02020603050405020304" pitchFamily="18" charset="0"/>
                <a:cs typeface="Times New Roman" panose="02020603050405020304" pitchFamily="18" charset="0"/>
              </a:rPr>
              <a:t>văn</a:t>
            </a:r>
            <a:r>
              <a:rPr lang="en-US" sz="2667" dirty="0">
                <a:solidFill>
                  <a:srgbClr val="000000"/>
                </a:solidFill>
                <a:latin typeface="Times New Roman" panose="02020603050405020304" pitchFamily="18" charset="0"/>
                <a:cs typeface="Times New Roman" panose="02020603050405020304" pitchFamily="18" charset="0"/>
              </a:rPr>
              <a:t>, </a:t>
            </a:r>
            <a:r>
              <a:rPr lang="en-US" sz="2667" dirty="0" err="1">
                <a:solidFill>
                  <a:srgbClr val="000000"/>
                </a:solidFill>
                <a:latin typeface="Times New Roman" panose="02020603050405020304" pitchFamily="18" charset="0"/>
                <a:cs typeface="Times New Roman" panose="02020603050405020304" pitchFamily="18" charset="0"/>
              </a:rPr>
              <a:t>xào</a:t>
            </a:r>
            <a:r>
              <a:rPr lang="en-US" sz="2667" dirty="0">
                <a:solidFill>
                  <a:srgbClr val="000000"/>
                </a:solidFill>
                <a:latin typeface="Times New Roman" panose="02020603050405020304" pitchFamily="18" charset="0"/>
                <a:cs typeface="Times New Roman" panose="02020603050405020304" pitchFamily="18" charset="0"/>
              </a:rPr>
              <a:t> </a:t>
            </a:r>
            <a:r>
              <a:rPr lang="en-US" sz="2667" dirty="0" err="1">
                <a:solidFill>
                  <a:srgbClr val="000000"/>
                </a:solidFill>
                <a:latin typeface="Times New Roman" panose="02020603050405020304" pitchFamily="18" charset="0"/>
                <a:cs typeface="Times New Roman" panose="02020603050405020304" pitchFamily="18" charset="0"/>
              </a:rPr>
              <a:t>xạc</a:t>
            </a:r>
            <a:r>
              <a:rPr lang="en-US" sz="2667" dirty="0">
                <a:solidFill>
                  <a:srgbClr val="000000"/>
                </a:solidFill>
                <a:latin typeface="Times New Roman" panose="02020603050405020304" pitchFamily="18" charset="0"/>
                <a:cs typeface="Times New Roman" panose="02020603050405020304" pitchFamily="18" charset="0"/>
              </a:rPr>
              <a:t>….</a:t>
            </a:r>
          </a:p>
          <a:p>
            <a:pPr algn="just"/>
            <a:r>
              <a:rPr lang="en-US" sz="2667" dirty="0">
                <a:solidFill>
                  <a:srgbClr val="000000"/>
                </a:solidFill>
                <a:latin typeface="Times New Roman" panose="02020603050405020304" pitchFamily="18" charset="0"/>
                <a:cs typeface="Times New Roman" panose="02020603050405020304" pitchFamily="18" charset="0"/>
              </a:rPr>
              <a:t>- </a:t>
            </a:r>
            <a:r>
              <a:rPr lang="en-US" sz="2667" dirty="0" err="1">
                <a:solidFill>
                  <a:srgbClr val="000000"/>
                </a:solidFill>
                <a:latin typeface="Times New Roman" panose="02020603050405020304" pitchFamily="18" charset="0"/>
                <a:cs typeface="Times New Roman" panose="02020603050405020304" pitchFamily="18" charset="0"/>
              </a:rPr>
              <a:t>Hãy</a:t>
            </a:r>
            <a:r>
              <a:rPr lang="en-US" sz="2667" dirty="0">
                <a:solidFill>
                  <a:srgbClr val="000000"/>
                </a:solidFill>
                <a:latin typeface="Times New Roman" panose="02020603050405020304" pitchFamily="18" charset="0"/>
                <a:cs typeface="Times New Roman" panose="02020603050405020304" pitchFamily="18" charset="0"/>
              </a:rPr>
              <a:t> </a:t>
            </a:r>
            <a:r>
              <a:rPr lang="en-US" sz="2667" dirty="0" err="1">
                <a:solidFill>
                  <a:srgbClr val="000000"/>
                </a:solidFill>
                <a:latin typeface="Times New Roman" panose="02020603050405020304" pitchFamily="18" charset="0"/>
                <a:cs typeface="Times New Roman" panose="02020603050405020304" pitchFamily="18" charset="0"/>
              </a:rPr>
              <a:t>chọn</a:t>
            </a:r>
            <a:r>
              <a:rPr lang="en-US" sz="2667" dirty="0">
                <a:solidFill>
                  <a:srgbClr val="000000"/>
                </a:solidFill>
                <a:latin typeface="Times New Roman" panose="02020603050405020304" pitchFamily="18" charset="0"/>
                <a:cs typeface="Times New Roman" panose="02020603050405020304" pitchFamily="18" charset="0"/>
              </a:rPr>
              <a:t> </a:t>
            </a:r>
            <a:r>
              <a:rPr lang="en-US" sz="2667" dirty="0" err="1">
                <a:solidFill>
                  <a:srgbClr val="000000"/>
                </a:solidFill>
                <a:latin typeface="Times New Roman" panose="02020603050405020304" pitchFamily="18" charset="0"/>
                <a:cs typeface="Times New Roman" panose="02020603050405020304" pitchFamily="18" charset="0"/>
              </a:rPr>
              <a:t>các</a:t>
            </a:r>
            <a:r>
              <a:rPr lang="en-US" sz="2667" dirty="0">
                <a:solidFill>
                  <a:srgbClr val="000000"/>
                </a:solidFill>
                <a:latin typeface="Times New Roman" panose="02020603050405020304" pitchFamily="18" charset="0"/>
                <a:cs typeface="Times New Roman" panose="02020603050405020304" pitchFamily="18" charset="0"/>
              </a:rPr>
              <a:t> </a:t>
            </a:r>
            <a:r>
              <a:rPr lang="en-US" sz="2667" dirty="0" err="1">
                <a:solidFill>
                  <a:srgbClr val="000000"/>
                </a:solidFill>
                <a:latin typeface="Times New Roman" panose="02020603050405020304" pitchFamily="18" charset="0"/>
                <a:cs typeface="Times New Roman" panose="02020603050405020304" pitchFamily="18" charset="0"/>
              </a:rPr>
              <a:t>từ</a:t>
            </a:r>
            <a:r>
              <a:rPr lang="en-US" sz="2667" dirty="0">
                <a:solidFill>
                  <a:srgbClr val="000000"/>
                </a:solidFill>
                <a:latin typeface="Times New Roman" panose="02020603050405020304" pitchFamily="18" charset="0"/>
                <a:cs typeface="Times New Roman" panose="02020603050405020304" pitchFamily="18" charset="0"/>
              </a:rPr>
              <a:t> </a:t>
            </a:r>
            <a:r>
              <a:rPr lang="en-US" sz="2667" dirty="0" err="1">
                <a:solidFill>
                  <a:srgbClr val="000000"/>
                </a:solidFill>
                <a:latin typeface="Times New Roman" panose="02020603050405020304" pitchFamily="18" charset="0"/>
                <a:cs typeface="Times New Roman" panose="02020603050405020304" pitchFamily="18" charset="0"/>
              </a:rPr>
              <a:t>trong</a:t>
            </a:r>
            <a:r>
              <a:rPr lang="en-US" sz="2667" dirty="0">
                <a:solidFill>
                  <a:srgbClr val="000000"/>
                </a:solidFill>
                <a:latin typeface="Times New Roman" panose="02020603050405020304" pitchFamily="18" charset="0"/>
                <a:cs typeface="Times New Roman" panose="02020603050405020304" pitchFamily="18" charset="0"/>
              </a:rPr>
              <a:t> </a:t>
            </a:r>
            <a:r>
              <a:rPr lang="en-US" sz="2667" dirty="0" err="1">
                <a:solidFill>
                  <a:srgbClr val="000000"/>
                </a:solidFill>
                <a:latin typeface="Times New Roman" panose="02020603050405020304" pitchFamily="18" charset="0"/>
                <a:cs typeface="Times New Roman" panose="02020603050405020304" pitchFamily="18" charset="0"/>
              </a:rPr>
              <a:t>số</a:t>
            </a:r>
            <a:r>
              <a:rPr lang="en-US" sz="2667" dirty="0">
                <a:solidFill>
                  <a:srgbClr val="000000"/>
                </a:solidFill>
                <a:latin typeface="Times New Roman" panose="02020603050405020304" pitchFamily="18" charset="0"/>
                <a:cs typeface="Times New Roman" panose="02020603050405020304" pitchFamily="18" charset="0"/>
              </a:rPr>
              <a:t> 11 </a:t>
            </a:r>
            <a:r>
              <a:rPr lang="en-US" sz="2667" dirty="0" err="1">
                <a:solidFill>
                  <a:srgbClr val="000000"/>
                </a:solidFill>
                <a:latin typeface="Times New Roman" panose="02020603050405020304" pitchFamily="18" charset="0"/>
                <a:cs typeface="Times New Roman" panose="02020603050405020304" pitchFamily="18" charset="0"/>
              </a:rPr>
              <a:t>từ</a:t>
            </a:r>
            <a:r>
              <a:rPr lang="en-US" sz="2667" dirty="0">
                <a:solidFill>
                  <a:srgbClr val="000000"/>
                </a:solidFill>
                <a:latin typeface="Times New Roman" panose="02020603050405020304" pitchFamily="18" charset="0"/>
                <a:cs typeface="Times New Roman" panose="02020603050405020304" pitchFamily="18" charset="0"/>
              </a:rPr>
              <a:t> </a:t>
            </a:r>
            <a:r>
              <a:rPr lang="en-US" sz="2667" dirty="0" err="1">
                <a:solidFill>
                  <a:srgbClr val="000000"/>
                </a:solidFill>
                <a:latin typeface="Times New Roman" panose="02020603050405020304" pitchFamily="18" charset="0"/>
                <a:cs typeface="Times New Roman" panose="02020603050405020304" pitchFamily="18" charset="0"/>
              </a:rPr>
              <a:t>cho</a:t>
            </a:r>
            <a:r>
              <a:rPr lang="en-US" sz="2667" dirty="0">
                <a:solidFill>
                  <a:srgbClr val="000000"/>
                </a:solidFill>
                <a:latin typeface="Times New Roman" panose="02020603050405020304" pitchFamily="18" charset="0"/>
                <a:cs typeface="Times New Roman" panose="02020603050405020304" pitchFamily="18" charset="0"/>
              </a:rPr>
              <a:t> </a:t>
            </a:r>
            <a:r>
              <a:rPr lang="en-US" sz="2667" dirty="0" err="1">
                <a:solidFill>
                  <a:srgbClr val="000000"/>
                </a:solidFill>
                <a:latin typeface="Times New Roman" panose="02020603050405020304" pitchFamily="18" charset="0"/>
                <a:cs typeface="Times New Roman" panose="02020603050405020304" pitchFamily="18" charset="0"/>
              </a:rPr>
              <a:t>trước</a:t>
            </a:r>
            <a:r>
              <a:rPr lang="en-US" sz="2667" dirty="0">
                <a:solidFill>
                  <a:srgbClr val="000000"/>
                </a:solidFill>
                <a:latin typeface="Times New Roman" panose="02020603050405020304" pitchFamily="18" charset="0"/>
                <a:cs typeface="Times New Roman" panose="02020603050405020304" pitchFamily="18" charset="0"/>
              </a:rPr>
              <a:t> </a:t>
            </a:r>
            <a:r>
              <a:rPr lang="en-US" sz="2667" dirty="0" err="1">
                <a:solidFill>
                  <a:srgbClr val="000000"/>
                </a:solidFill>
                <a:latin typeface="Times New Roman" panose="02020603050405020304" pitchFamily="18" charset="0"/>
                <a:cs typeface="Times New Roman" panose="02020603050405020304" pitchFamily="18" charset="0"/>
              </a:rPr>
              <a:t>để</a:t>
            </a:r>
            <a:r>
              <a:rPr lang="en-US" sz="2667" dirty="0">
                <a:solidFill>
                  <a:srgbClr val="000000"/>
                </a:solidFill>
                <a:latin typeface="Times New Roman" panose="02020603050405020304" pitchFamily="18" charset="0"/>
                <a:cs typeface="Times New Roman" panose="02020603050405020304" pitchFamily="18" charset="0"/>
              </a:rPr>
              <a:t> </a:t>
            </a:r>
            <a:r>
              <a:rPr lang="en-US" sz="2667" dirty="0" err="1">
                <a:solidFill>
                  <a:srgbClr val="000000"/>
                </a:solidFill>
                <a:latin typeface="Times New Roman" panose="02020603050405020304" pitchFamily="18" charset="0"/>
                <a:cs typeface="Times New Roman" panose="02020603050405020304" pitchFamily="18" charset="0"/>
              </a:rPr>
              <a:t>điền</a:t>
            </a:r>
            <a:r>
              <a:rPr lang="en-US" sz="2667" dirty="0">
                <a:solidFill>
                  <a:srgbClr val="000000"/>
                </a:solidFill>
                <a:latin typeface="Times New Roman" panose="02020603050405020304" pitchFamily="18" charset="0"/>
                <a:cs typeface="Times New Roman" panose="02020603050405020304" pitchFamily="18" charset="0"/>
              </a:rPr>
              <a:t> </a:t>
            </a:r>
            <a:r>
              <a:rPr lang="en-US" sz="2667" dirty="0" err="1">
                <a:solidFill>
                  <a:srgbClr val="000000"/>
                </a:solidFill>
                <a:latin typeface="Times New Roman" panose="02020603050405020304" pitchFamily="18" charset="0"/>
                <a:cs typeface="Times New Roman" panose="02020603050405020304" pitchFamily="18" charset="0"/>
              </a:rPr>
              <a:t>vào</a:t>
            </a:r>
            <a:r>
              <a:rPr lang="en-US" sz="2667" dirty="0">
                <a:solidFill>
                  <a:srgbClr val="000000"/>
                </a:solidFill>
                <a:latin typeface="Times New Roman" panose="02020603050405020304" pitchFamily="18" charset="0"/>
                <a:cs typeface="Times New Roman" panose="02020603050405020304" pitchFamily="18" charset="0"/>
              </a:rPr>
              <a:t> </a:t>
            </a:r>
            <a:r>
              <a:rPr lang="en-US" sz="2667" dirty="0" err="1">
                <a:solidFill>
                  <a:srgbClr val="000000"/>
                </a:solidFill>
                <a:latin typeface="Times New Roman" panose="02020603050405020304" pitchFamily="18" charset="0"/>
                <a:cs typeface="Times New Roman" panose="02020603050405020304" pitchFamily="18" charset="0"/>
              </a:rPr>
              <a:t>cánh</a:t>
            </a:r>
            <a:r>
              <a:rPr lang="en-US" sz="2667" dirty="0">
                <a:solidFill>
                  <a:srgbClr val="000000"/>
                </a:solidFill>
                <a:latin typeface="Times New Roman" panose="02020603050405020304" pitchFamily="18" charset="0"/>
                <a:cs typeface="Times New Roman" panose="02020603050405020304" pitchFamily="18" charset="0"/>
              </a:rPr>
              <a:t> </a:t>
            </a:r>
            <a:r>
              <a:rPr lang="en-US" sz="2667" dirty="0" err="1">
                <a:solidFill>
                  <a:srgbClr val="000000"/>
                </a:solidFill>
                <a:latin typeface="Times New Roman" panose="02020603050405020304" pitchFamily="18" charset="0"/>
                <a:cs typeface="Times New Roman" panose="02020603050405020304" pitchFamily="18" charset="0"/>
              </a:rPr>
              <a:t>hoa</a:t>
            </a:r>
            <a:r>
              <a:rPr lang="en-US" sz="2667" dirty="0">
                <a:solidFill>
                  <a:srgbClr val="000000"/>
                </a:solidFill>
                <a:latin typeface="Times New Roman" panose="02020603050405020304" pitchFamily="18" charset="0"/>
                <a:cs typeface="Times New Roman" panose="02020603050405020304" pitchFamily="18" charset="0"/>
              </a:rPr>
              <a:t>, </a:t>
            </a:r>
            <a:r>
              <a:rPr lang="en-US" sz="2667" dirty="0" err="1">
                <a:solidFill>
                  <a:srgbClr val="000000"/>
                </a:solidFill>
                <a:latin typeface="Times New Roman" panose="02020603050405020304" pitchFamily="18" charset="0"/>
                <a:cs typeface="Times New Roman" panose="02020603050405020304" pitchFamily="18" charset="0"/>
              </a:rPr>
              <a:t>sao</a:t>
            </a:r>
            <a:r>
              <a:rPr lang="en-US" sz="2667" dirty="0">
                <a:solidFill>
                  <a:srgbClr val="000000"/>
                </a:solidFill>
                <a:latin typeface="Times New Roman" panose="02020603050405020304" pitchFamily="18" charset="0"/>
                <a:cs typeface="Times New Roman" panose="02020603050405020304" pitchFamily="18" charset="0"/>
              </a:rPr>
              <a:t> </a:t>
            </a:r>
            <a:r>
              <a:rPr lang="en-US" sz="2667" dirty="0" err="1">
                <a:solidFill>
                  <a:srgbClr val="000000"/>
                </a:solidFill>
                <a:latin typeface="Times New Roman" panose="02020603050405020304" pitchFamily="18" charset="0"/>
                <a:cs typeface="Times New Roman" panose="02020603050405020304" pitchFamily="18" charset="0"/>
              </a:rPr>
              <a:t>cho</a:t>
            </a:r>
            <a:r>
              <a:rPr lang="en-US" sz="2667" dirty="0">
                <a:solidFill>
                  <a:srgbClr val="000000"/>
                </a:solidFill>
                <a:latin typeface="Times New Roman" panose="02020603050405020304" pitchFamily="18" charset="0"/>
                <a:cs typeface="Times New Roman" panose="02020603050405020304" pitchFamily="18" charset="0"/>
              </a:rPr>
              <a:t> </a:t>
            </a:r>
            <a:r>
              <a:rPr lang="en-US" sz="2667" dirty="0" err="1">
                <a:solidFill>
                  <a:srgbClr val="000000"/>
                </a:solidFill>
                <a:latin typeface="Times New Roman" panose="02020603050405020304" pitchFamily="18" charset="0"/>
                <a:cs typeface="Times New Roman" panose="02020603050405020304" pitchFamily="18" charset="0"/>
              </a:rPr>
              <a:t>từ</a:t>
            </a:r>
            <a:r>
              <a:rPr lang="en-US" sz="2667" dirty="0">
                <a:solidFill>
                  <a:srgbClr val="000000"/>
                </a:solidFill>
                <a:latin typeface="Times New Roman" panose="02020603050405020304" pitchFamily="18" charset="0"/>
                <a:cs typeface="Times New Roman" panose="02020603050405020304" pitchFamily="18" charset="0"/>
              </a:rPr>
              <a:t> </a:t>
            </a:r>
            <a:r>
              <a:rPr lang="en-US" sz="2667" dirty="0" err="1">
                <a:solidFill>
                  <a:srgbClr val="000000"/>
                </a:solidFill>
                <a:latin typeface="Times New Roman" panose="02020603050405020304" pitchFamily="18" charset="0"/>
                <a:cs typeface="Times New Roman" panose="02020603050405020304" pitchFamily="18" charset="0"/>
              </a:rPr>
              <a:t>đó</a:t>
            </a:r>
            <a:r>
              <a:rPr lang="en-US" sz="2667" dirty="0">
                <a:solidFill>
                  <a:srgbClr val="000000"/>
                </a:solidFill>
                <a:latin typeface="Times New Roman" panose="02020603050405020304" pitchFamily="18" charset="0"/>
                <a:cs typeface="Times New Roman" panose="02020603050405020304" pitchFamily="18" charset="0"/>
              </a:rPr>
              <a:t> </a:t>
            </a:r>
            <a:r>
              <a:rPr lang="en-US" sz="2667" dirty="0" err="1">
                <a:solidFill>
                  <a:srgbClr val="000000"/>
                </a:solidFill>
                <a:latin typeface="Times New Roman" panose="02020603050405020304" pitchFamily="18" charset="0"/>
                <a:cs typeface="Times New Roman" panose="02020603050405020304" pitchFamily="18" charset="0"/>
              </a:rPr>
              <a:t>kết</a:t>
            </a:r>
            <a:r>
              <a:rPr lang="en-US" sz="2667" dirty="0">
                <a:solidFill>
                  <a:srgbClr val="000000"/>
                </a:solidFill>
                <a:latin typeface="Times New Roman" panose="02020603050405020304" pitchFamily="18" charset="0"/>
                <a:cs typeface="Times New Roman" panose="02020603050405020304" pitchFamily="18" charset="0"/>
              </a:rPr>
              <a:t> </a:t>
            </a:r>
            <a:r>
              <a:rPr lang="en-US" sz="2667" dirty="0" err="1">
                <a:solidFill>
                  <a:srgbClr val="000000"/>
                </a:solidFill>
                <a:latin typeface="Times New Roman" panose="02020603050405020304" pitchFamily="18" charset="0"/>
                <a:cs typeface="Times New Roman" panose="02020603050405020304" pitchFamily="18" charset="0"/>
              </a:rPr>
              <a:t>hợp</a:t>
            </a:r>
            <a:r>
              <a:rPr lang="en-US" sz="2667" dirty="0">
                <a:solidFill>
                  <a:srgbClr val="000000"/>
                </a:solidFill>
                <a:latin typeface="Times New Roman" panose="02020603050405020304" pitchFamily="18" charset="0"/>
                <a:cs typeface="Times New Roman" panose="02020603050405020304" pitchFamily="18" charset="0"/>
              </a:rPr>
              <a:t> </a:t>
            </a:r>
            <a:r>
              <a:rPr lang="en-US" sz="2667" dirty="0" err="1">
                <a:solidFill>
                  <a:srgbClr val="000000"/>
                </a:solidFill>
                <a:latin typeface="Times New Roman" panose="02020603050405020304" pitchFamily="18" charset="0"/>
                <a:cs typeface="Times New Roman" panose="02020603050405020304" pitchFamily="18" charset="0"/>
              </a:rPr>
              <a:t>được</a:t>
            </a:r>
            <a:r>
              <a:rPr lang="en-US" sz="2667" dirty="0">
                <a:solidFill>
                  <a:srgbClr val="000000"/>
                </a:solidFill>
                <a:latin typeface="Times New Roman" panose="02020603050405020304" pitchFamily="18" charset="0"/>
                <a:cs typeface="Times New Roman" panose="02020603050405020304" pitchFamily="18" charset="0"/>
              </a:rPr>
              <a:t> </a:t>
            </a:r>
            <a:r>
              <a:rPr lang="en-US" sz="2667" dirty="0" err="1">
                <a:solidFill>
                  <a:srgbClr val="000000"/>
                </a:solidFill>
                <a:latin typeface="Times New Roman" panose="02020603050405020304" pitchFamily="18" charset="0"/>
                <a:cs typeface="Times New Roman" panose="02020603050405020304" pitchFamily="18" charset="0"/>
              </a:rPr>
              <a:t>với</a:t>
            </a:r>
            <a:r>
              <a:rPr lang="en-US" sz="2667" dirty="0">
                <a:solidFill>
                  <a:srgbClr val="000000"/>
                </a:solidFill>
                <a:latin typeface="Times New Roman" panose="02020603050405020304" pitchFamily="18" charset="0"/>
                <a:cs typeface="Times New Roman" panose="02020603050405020304" pitchFamily="18" charset="0"/>
              </a:rPr>
              <a:t> </a:t>
            </a:r>
            <a:r>
              <a:rPr lang="en-US" sz="2667" dirty="0" err="1">
                <a:solidFill>
                  <a:srgbClr val="000000"/>
                </a:solidFill>
                <a:latin typeface="Times New Roman" panose="02020603050405020304" pitchFamily="18" charset="0"/>
                <a:cs typeface="Times New Roman" panose="02020603050405020304" pitchFamily="18" charset="0"/>
              </a:rPr>
              <a:t>từ</a:t>
            </a:r>
            <a:r>
              <a:rPr lang="en-US" sz="2667" dirty="0">
                <a:solidFill>
                  <a:srgbClr val="000000"/>
                </a:solidFill>
                <a:latin typeface="Times New Roman" panose="02020603050405020304" pitchFamily="18" charset="0"/>
                <a:cs typeface="Times New Roman" panose="02020603050405020304" pitchFamily="18" charset="0"/>
              </a:rPr>
              <a:t> </a:t>
            </a:r>
            <a:r>
              <a:rPr lang="en-US" sz="2667" dirty="0" err="1">
                <a:solidFill>
                  <a:srgbClr val="000000"/>
                </a:solidFill>
                <a:latin typeface="Times New Roman" panose="02020603050405020304" pitchFamily="18" charset="0"/>
                <a:cs typeface="Times New Roman" panose="02020603050405020304" pitchFamily="18" charset="0"/>
              </a:rPr>
              <a:t>cho</a:t>
            </a:r>
            <a:r>
              <a:rPr lang="en-US" sz="2667" dirty="0">
                <a:solidFill>
                  <a:srgbClr val="000000"/>
                </a:solidFill>
                <a:latin typeface="Times New Roman" panose="02020603050405020304" pitchFamily="18" charset="0"/>
                <a:cs typeface="Times New Roman" panose="02020603050405020304" pitchFamily="18" charset="0"/>
              </a:rPr>
              <a:t> </a:t>
            </a:r>
            <a:r>
              <a:rPr lang="en-US" sz="2667" dirty="0" err="1">
                <a:solidFill>
                  <a:srgbClr val="000000"/>
                </a:solidFill>
                <a:latin typeface="Times New Roman" panose="02020603050405020304" pitchFamily="18" charset="0"/>
                <a:cs typeface="Times New Roman" panose="02020603050405020304" pitchFamily="18" charset="0"/>
              </a:rPr>
              <a:t>trước</a:t>
            </a:r>
            <a:r>
              <a:rPr lang="en-US" sz="2667" dirty="0">
                <a:solidFill>
                  <a:srgbClr val="000000"/>
                </a:solidFill>
                <a:latin typeface="Times New Roman" panose="02020603050405020304" pitchFamily="18" charset="0"/>
                <a:cs typeface="Times New Roman" panose="02020603050405020304" pitchFamily="18" charset="0"/>
              </a:rPr>
              <a:t> ở </a:t>
            </a:r>
            <a:r>
              <a:rPr lang="en-US" sz="2667" dirty="0" err="1">
                <a:solidFill>
                  <a:srgbClr val="000000"/>
                </a:solidFill>
                <a:latin typeface="Times New Roman" panose="02020603050405020304" pitchFamily="18" charset="0"/>
                <a:cs typeface="Times New Roman" panose="02020603050405020304" pitchFamily="18" charset="0"/>
              </a:rPr>
              <a:t>nhụy</a:t>
            </a:r>
            <a:r>
              <a:rPr lang="en-US" sz="2667" dirty="0">
                <a:solidFill>
                  <a:srgbClr val="000000"/>
                </a:solidFill>
                <a:latin typeface="Times New Roman" panose="02020603050405020304" pitchFamily="18" charset="0"/>
                <a:cs typeface="Times New Roman" panose="02020603050405020304" pitchFamily="18" charset="0"/>
              </a:rPr>
              <a:t> </a:t>
            </a:r>
            <a:r>
              <a:rPr lang="en-US" sz="2667" dirty="0" err="1">
                <a:solidFill>
                  <a:srgbClr val="000000"/>
                </a:solidFill>
                <a:latin typeface="Times New Roman" panose="02020603050405020304" pitchFamily="18" charset="0"/>
                <a:cs typeface="Times New Roman" panose="02020603050405020304" pitchFamily="18" charset="0"/>
              </a:rPr>
              <a:t>hoa</a:t>
            </a:r>
            <a:r>
              <a:rPr lang="en-US" sz="2667" dirty="0">
                <a:solidFill>
                  <a:srgbClr val="000000"/>
                </a:solidFill>
                <a:latin typeface="Times New Roman" panose="02020603050405020304" pitchFamily="18" charset="0"/>
                <a:cs typeface="Times New Roman" panose="02020603050405020304" pitchFamily="18" charset="0"/>
              </a:rPr>
              <a:t> </a:t>
            </a:r>
            <a:r>
              <a:rPr lang="en-US" sz="2667" dirty="0" err="1">
                <a:solidFill>
                  <a:srgbClr val="000000"/>
                </a:solidFill>
                <a:latin typeface="Times New Roman" panose="02020603050405020304" pitchFamily="18" charset="0"/>
                <a:cs typeface="Times New Roman" panose="02020603050405020304" pitchFamily="18" charset="0"/>
              </a:rPr>
              <a:t>để</a:t>
            </a:r>
            <a:r>
              <a:rPr lang="en-US" sz="2667" dirty="0">
                <a:solidFill>
                  <a:srgbClr val="000000"/>
                </a:solidFill>
                <a:latin typeface="Times New Roman" panose="02020603050405020304" pitchFamily="18" charset="0"/>
                <a:cs typeface="Times New Roman" panose="02020603050405020304" pitchFamily="18" charset="0"/>
              </a:rPr>
              <a:t> </a:t>
            </a:r>
            <a:r>
              <a:rPr lang="en-US" sz="2667" dirty="0" err="1">
                <a:solidFill>
                  <a:srgbClr val="000000"/>
                </a:solidFill>
                <a:latin typeface="Times New Roman" panose="02020603050405020304" pitchFamily="18" charset="0"/>
                <a:cs typeface="Times New Roman" panose="02020603050405020304" pitchFamily="18" charset="0"/>
              </a:rPr>
              <a:t>tạo</a:t>
            </a:r>
            <a:r>
              <a:rPr lang="en-US" sz="2667" dirty="0">
                <a:solidFill>
                  <a:srgbClr val="000000"/>
                </a:solidFill>
                <a:latin typeface="Times New Roman" panose="02020603050405020304" pitchFamily="18" charset="0"/>
                <a:cs typeface="Times New Roman" panose="02020603050405020304" pitchFamily="18" charset="0"/>
              </a:rPr>
              <a:t> </a:t>
            </a:r>
            <a:r>
              <a:rPr lang="en-US" sz="2667" dirty="0" err="1">
                <a:solidFill>
                  <a:srgbClr val="000000"/>
                </a:solidFill>
                <a:latin typeface="Times New Roman" panose="02020603050405020304" pitchFamily="18" charset="0"/>
                <a:cs typeface="Times New Roman" panose="02020603050405020304" pitchFamily="18" charset="0"/>
              </a:rPr>
              <a:t>thành</a:t>
            </a:r>
            <a:r>
              <a:rPr lang="en-US" sz="2667" dirty="0">
                <a:solidFill>
                  <a:srgbClr val="000000"/>
                </a:solidFill>
                <a:latin typeface="Times New Roman" panose="02020603050405020304" pitchFamily="18" charset="0"/>
                <a:cs typeface="Times New Roman" panose="02020603050405020304" pitchFamily="18" charset="0"/>
              </a:rPr>
              <a:t> </a:t>
            </a:r>
            <a:r>
              <a:rPr lang="en-US" sz="2667" dirty="0" err="1">
                <a:solidFill>
                  <a:srgbClr val="000000"/>
                </a:solidFill>
                <a:latin typeface="Times New Roman" panose="02020603050405020304" pitchFamily="18" charset="0"/>
                <a:cs typeface="Times New Roman" panose="02020603050405020304" pitchFamily="18" charset="0"/>
              </a:rPr>
              <a:t>một</a:t>
            </a:r>
            <a:r>
              <a:rPr lang="en-US" sz="2667" dirty="0">
                <a:solidFill>
                  <a:srgbClr val="000000"/>
                </a:solidFill>
                <a:latin typeface="Times New Roman" panose="02020603050405020304" pitchFamily="18" charset="0"/>
                <a:cs typeface="Times New Roman" panose="02020603050405020304" pitchFamily="18" charset="0"/>
              </a:rPr>
              <a:t> </a:t>
            </a:r>
            <a:r>
              <a:rPr lang="en-US" sz="2667" dirty="0" err="1">
                <a:solidFill>
                  <a:srgbClr val="000000"/>
                </a:solidFill>
                <a:latin typeface="Times New Roman" panose="02020603050405020304" pitchFamily="18" charset="0"/>
                <a:cs typeface="Times New Roman" panose="02020603050405020304" pitchFamily="18" charset="0"/>
              </a:rPr>
              <a:t>cụm</a:t>
            </a:r>
            <a:r>
              <a:rPr lang="en-US" sz="2667" dirty="0">
                <a:solidFill>
                  <a:srgbClr val="000000"/>
                </a:solidFill>
                <a:latin typeface="Times New Roman" panose="02020603050405020304" pitchFamily="18" charset="0"/>
                <a:cs typeface="Times New Roman" panose="02020603050405020304" pitchFamily="18" charset="0"/>
              </a:rPr>
              <a:t> </a:t>
            </a:r>
            <a:r>
              <a:rPr lang="en-US" sz="2667" dirty="0" err="1">
                <a:solidFill>
                  <a:srgbClr val="000000"/>
                </a:solidFill>
                <a:latin typeface="Times New Roman" panose="02020603050405020304" pitchFamily="18" charset="0"/>
                <a:cs typeface="Times New Roman" panose="02020603050405020304" pitchFamily="18" charset="0"/>
              </a:rPr>
              <a:t>từ</a:t>
            </a:r>
            <a:r>
              <a:rPr lang="en-US" sz="2667" dirty="0">
                <a:solidFill>
                  <a:srgbClr val="000000"/>
                </a:solidFill>
                <a:latin typeface="Times New Roman" panose="02020603050405020304" pitchFamily="18" charset="0"/>
                <a:cs typeface="Times New Roman" panose="02020603050405020304" pitchFamily="18" charset="0"/>
              </a:rPr>
              <a:t> </a:t>
            </a:r>
            <a:r>
              <a:rPr lang="en-US" sz="2667" dirty="0" err="1">
                <a:solidFill>
                  <a:srgbClr val="000000"/>
                </a:solidFill>
                <a:latin typeface="Times New Roman" panose="02020603050405020304" pitchFamily="18" charset="0"/>
                <a:cs typeface="Times New Roman" panose="02020603050405020304" pitchFamily="18" charset="0"/>
              </a:rPr>
              <a:t>hợp</a:t>
            </a:r>
            <a:r>
              <a:rPr lang="en-US" sz="2667" dirty="0">
                <a:solidFill>
                  <a:srgbClr val="000000"/>
                </a:solidFill>
                <a:latin typeface="Times New Roman" panose="02020603050405020304" pitchFamily="18" charset="0"/>
                <a:cs typeface="Times New Roman" panose="02020603050405020304" pitchFamily="18" charset="0"/>
              </a:rPr>
              <a:t> </a:t>
            </a:r>
            <a:r>
              <a:rPr lang="en-US" sz="2667" dirty="0" err="1">
                <a:solidFill>
                  <a:srgbClr val="000000"/>
                </a:solidFill>
                <a:latin typeface="Times New Roman" panose="02020603050405020304" pitchFamily="18" charset="0"/>
                <a:cs typeface="Times New Roman" panose="02020603050405020304" pitchFamily="18" charset="0"/>
              </a:rPr>
              <a:t>lí</a:t>
            </a:r>
            <a:r>
              <a:rPr lang="en-US" sz="2667" dirty="0">
                <a:solidFill>
                  <a:srgbClr val="000000"/>
                </a:solidFill>
                <a:latin typeface="Times New Roman" panose="02020603050405020304" pitchFamily="18" charset="0"/>
                <a:cs typeface="Times New Roman" panose="02020603050405020304" pitchFamily="18" charset="0"/>
              </a:rPr>
              <a:t> </a:t>
            </a:r>
            <a:r>
              <a:rPr lang="en-US" sz="2667" dirty="0" err="1">
                <a:solidFill>
                  <a:srgbClr val="000000"/>
                </a:solidFill>
                <a:latin typeface="Times New Roman" panose="02020603050405020304" pitchFamily="18" charset="0"/>
                <a:cs typeface="Times New Roman" panose="02020603050405020304" pitchFamily="18" charset="0"/>
              </a:rPr>
              <a:t>về</a:t>
            </a:r>
            <a:r>
              <a:rPr lang="en-US" sz="2667" dirty="0">
                <a:solidFill>
                  <a:srgbClr val="000000"/>
                </a:solidFill>
                <a:latin typeface="Times New Roman" panose="02020603050405020304" pitchFamily="18" charset="0"/>
                <a:cs typeface="Times New Roman" panose="02020603050405020304" pitchFamily="18" charset="0"/>
              </a:rPr>
              <a:t> ý </a:t>
            </a:r>
            <a:r>
              <a:rPr lang="en-US" sz="2667" dirty="0" err="1">
                <a:solidFill>
                  <a:srgbClr val="000000"/>
                </a:solidFill>
                <a:latin typeface="Times New Roman" panose="02020603050405020304" pitchFamily="18" charset="0"/>
                <a:cs typeface="Times New Roman" panose="02020603050405020304" pitchFamily="18" charset="0"/>
              </a:rPr>
              <a:t>nghĩa</a:t>
            </a:r>
            <a:r>
              <a:rPr lang="en-US" sz="2667" dirty="0">
                <a:solidFill>
                  <a:srgbClr val="000000"/>
                </a:solidFill>
                <a:latin typeface="Times New Roman" panose="02020603050405020304" pitchFamily="18" charset="0"/>
                <a:cs typeface="Times New Roman" panose="02020603050405020304" pitchFamily="18" charset="0"/>
              </a:rPr>
              <a:t>.</a:t>
            </a:r>
            <a:endParaRPr lang="vi-VN" sz="2667" dirty="0">
              <a:solidFill>
                <a:srgbClr val="00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0" b="100000" l="0" r="99115"/>
                    </a14:imgEffect>
                  </a14:imgLayer>
                </a14:imgProps>
              </a:ext>
            </a:extLst>
          </a:blip>
          <a:stretch>
            <a:fillRect/>
          </a:stretch>
        </p:blipFill>
        <p:spPr>
          <a:xfrm>
            <a:off x="157943" y="2983894"/>
            <a:ext cx="3806730" cy="3874106"/>
          </a:xfrm>
          <a:prstGeom prst="rect">
            <a:avLst/>
          </a:prstGeom>
        </p:spPr>
      </p:pic>
      <p:sp>
        <p:nvSpPr>
          <p:cNvPr id="13" name="TextBox 12"/>
          <p:cNvSpPr txBox="1"/>
          <p:nvPr/>
        </p:nvSpPr>
        <p:spPr>
          <a:xfrm>
            <a:off x="1299307" y="4525764"/>
            <a:ext cx="1469409" cy="954107"/>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Học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sinh</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3">
            <a:extLst>
              <a:ext uri="{BEBA8EAE-BF5A-486C-A8C5-ECC9F3942E4B}">
                <a14:imgProps xmlns:a14="http://schemas.microsoft.com/office/drawing/2010/main">
                  <a14:imgLayer r:embed="rId4">
                    <a14:imgEffect>
                      <a14:backgroundRemoval t="0" b="100000" l="0" r="99115"/>
                    </a14:imgEffect>
                  </a14:imgLayer>
                </a14:imgProps>
              </a:ext>
            </a:extLst>
          </a:blip>
          <a:stretch>
            <a:fillRect/>
          </a:stretch>
        </p:blipFill>
        <p:spPr>
          <a:xfrm>
            <a:off x="4213602" y="2983894"/>
            <a:ext cx="3806730" cy="3874106"/>
          </a:xfrm>
          <a:prstGeom prst="rect">
            <a:avLst/>
          </a:prstGeom>
        </p:spPr>
      </p:pic>
      <p:sp>
        <p:nvSpPr>
          <p:cNvPr id="15" name="TextBox 14"/>
          <p:cNvSpPr txBox="1"/>
          <p:nvPr/>
        </p:nvSpPr>
        <p:spPr>
          <a:xfrm>
            <a:off x="5354966" y="4662244"/>
            <a:ext cx="1469409" cy="523220"/>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Chạy</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3">
            <a:extLst>
              <a:ext uri="{BEBA8EAE-BF5A-486C-A8C5-ECC9F3942E4B}">
                <a14:imgProps xmlns:a14="http://schemas.microsoft.com/office/drawing/2010/main">
                  <a14:imgLayer r:embed="rId4">
                    <a14:imgEffect>
                      <a14:backgroundRemoval t="0" b="100000" l="0" r="99115"/>
                    </a14:imgEffect>
                  </a14:imgLayer>
                </a14:imgProps>
              </a:ext>
            </a:extLst>
          </a:blip>
          <a:stretch>
            <a:fillRect/>
          </a:stretch>
        </p:blipFill>
        <p:spPr>
          <a:xfrm>
            <a:off x="8269261" y="2983894"/>
            <a:ext cx="3806730" cy="3874106"/>
          </a:xfrm>
          <a:prstGeom prst="rect">
            <a:avLst/>
          </a:prstGeom>
        </p:spPr>
      </p:pic>
      <p:sp>
        <p:nvSpPr>
          <p:cNvPr id="17" name="TextBox 16"/>
          <p:cNvSpPr txBox="1"/>
          <p:nvPr/>
        </p:nvSpPr>
        <p:spPr>
          <a:xfrm>
            <a:off x="9410625" y="4730483"/>
            <a:ext cx="1469409"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Cao </a:t>
            </a:r>
          </a:p>
        </p:txBody>
      </p:sp>
      <p:pic>
        <p:nvPicPr>
          <p:cNvPr id="19" name="Picture 18"/>
          <p:cNvPicPr>
            <a:picLocks noChangeAspect="1"/>
          </p:cNvPicPr>
          <p:nvPr/>
        </p:nvPicPr>
        <p:blipFill>
          <a:blip r:embed="rId5"/>
          <a:stretch>
            <a:fillRect/>
          </a:stretch>
        </p:blipFill>
        <p:spPr>
          <a:xfrm>
            <a:off x="-430999" y="717041"/>
            <a:ext cx="4644601" cy="2430594"/>
          </a:xfrm>
          <a:prstGeom prst="rect">
            <a:avLst/>
          </a:prstGeom>
        </p:spPr>
      </p:pic>
    </p:spTree>
    <p:extLst>
      <p:ext uri="{BB962C8B-B14F-4D97-AF65-F5344CB8AC3E}">
        <p14:creationId xmlns:p14="http://schemas.microsoft.com/office/powerpoint/2010/main" val="46295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538902" y="-1484096"/>
            <a:ext cx="3602026" cy="433979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94167">
            <a:off x="10464970" y="-351438"/>
            <a:ext cx="2346310" cy="3863684"/>
          </a:xfrm>
          <a:prstGeom prst="rect">
            <a:avLst/>
          </a:prstGeom>
        </p:spPr>
      </p:pic>
      <p:graphicFrame>
        <p:nvGraphicFramePr>
          <p:cNvPr id="7" name="Group 54"/>
          <p:cNvGraphicFramePr>
            <a:graphicFrameLocks noGrp="1"/>
          </p:cNvGraphicFramePr>
          <p:nvPr>
            <p:extLst>
              <p:ext uri="{D42A27DB-BD31-4B8C-83A1-F6EECF244321}">
                <p14:modId xmlns:p14="http://schemas.microsoft.com/office/powerpoint/2010/main" val="961246736"/>
              </p:ext>
            </p:extLst>
          </p:nvPr>
        </p:nvGraphicFramePr>
        <p:xfrm>
          <a:off x="568656" y="1359346"/>
          <a:ext cx="10727141" cy="4779264"/>
        </p:xfrm>
        <a:graphic>
          <a:graphicData uri="http://schemas.openxmlformats.org/drawingml/2006/table">
            <a:tbl>
              <a:tblPr>
                <a:tableStyleId>{5940675A-B579-460E-94D1-54222C63F5DA}</a:tableStyleId>
              </a:tblPr>
              <a:tblGrid>
                <a:gridCol w="3207225">
                  <a:extLst>
                    <a:ext uri="{9D8B030D-6E8A-4147-A177-3AD203B41FA5}">
                      <a16:colId xmlns:a16="http://schemas.microsoft.com/office/drawing/2014/main" val="20000"/>
                    </a:ext>
                  </a:extLst>
                </a:gridCol>
                <a:gridCol w="2524836">
                  <a:extLst>
                    <a:ext uri="{9D8B030D-6E8A-4147-A177-3AD203B41FA5}">
                      <a16:colId xmlns:a16="http://schemas.microsoft.com/office/drawing/2014/main" val="20001"/>
                    </a:ext>
                  </a:extLst>
                </a:gridCol>
                <a:gridCol w="4995080">
                  <a:extLst>
                    <a:ext uri="{9D8B030D-6E8A-4147-A177-3AD203B41FA5}">
                      <a16:colId xmlns:a16="http://schemas.microsoft.com/office/drawing/2014/main" val="20002"/>
                    </a:ext>
                  </a:extLst>
                </a:gridCol>
              </a:tblGrid>
              <a:tr h="427040">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320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Phần</a:t>
                      </a:r>
                      <a:r>
                        <a:rPr kumimoji="0" lang="en-US" sz="320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phụ</a:t>
                      </a:r>
                      <a:r>
                        <a:rPr kumimoji="0" lang="en-US" sz="320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trước</a:t>
                      </a:r>
                      <a:endParaRPr kumimoji="0" lang="en-US" sz="3200" b="0" i="0" u="none" strike="noStrike" cap="none" normalizeH="0" baseline="0" dirty="0">
                        <a:ln>
                          <a:noFill/>
                        </a:ln>
                        <a:solidFill>
                          <a:schemeClr val="tx1"/>
                        </a:solidFill>
                        <a:effectLst/>
                        <a:latin typeface="Times New Roman" panose="02020603050405020304" pitchFamily="18" charset="0"/>
                        <a:ea typeface="Calibri" pitchFamily="34" charset="0"/>
                        <a:cs typeface="Times New Roman" panose="02020603050405020304" pitchFamily="18" charset="0"/>
                      </a:endParaRPr>
                    </a:p>
                  </a:txBody>
                  <a:tcPr marL="68580" marR="68580" marT="0" marB="0" horzOverflow="overflow">
                    <a:solidFill>
                      <a:schemeClr val="accent5">
                        <a:lumMod val="40000"/>
                        <a:lumOff val="60000"/>
                      </a:schemeClr>
                    </a:solidFill>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320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Phần</a:t>
                      </a:r>
                      <a:r>
                        <a:rPr kumimoji="0" lang="en-US" sz="320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trung</a:t>
                      </a:r>
                      <a:r>
                        <a:rPr kumimoji="0" lang="en-US" sz="320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tâm</a:t>
                      </a:r>
                      <a:endParaRPr kumimoji="0" lang="en-US" sz="3200" b="0" i="0" u="none" strike="noStrike" cap="none" normalizeH="0" baseline="0" dirty="0">
                        <a:ln>
                          <a:noFill/>
                        </a:ln>
                        <a:solidFill>
                          <a:schemeClr val="tx1"/>
                        </a:solidFill>
                        <a:effectLst/>
                        <a:latin typeface="Times New Roman" panose="02020603050405020304" pitchFamily="18" charset="0"/>
                        <a:ea typeface="Calibri" pitchFamily="34" charset="0"/>
                        <a:cs typeface="Times New Roman" panose="02020603050405020304" pitchFamily="18" charset="0"/>
                      </a:endParaRPr>
                    </a:p>
                  </a:txBody>
                  <a:tcPr marL="68580" marR="68580" marT="0" marB="0" horzOverflow="overflow">
                    <a:solidFill>
                      <a:schemeClr val="accent5">
                        <a:lumMod val="40000"/>
                        <a:lumOff val="60000"/>
                      </a:schemeClr>
                    </a:solidFill>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320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Phần</a:t>
                      </a:r>
                      <a:r>
                        <a:rPr kumimoji="0" lang="en-US" sz="320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phụ</a:t>
                      </a:r>
                      <a:r>
                        <a:rPr kumimoji="0" lang="en-US" sz="320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sau</a:t>
                      </a:r>
                      <a:endParaRPr kumimoji="0" lang="en-US" sz="3200" b="0" i="0" u="none" strike="noStrike" cap="none" normalizeH="0" baseline="0" dirty="0">
                        <a:ln>
                          <a:noFill/>
                        </a:ln>
                        <a:solidFill>
                          <a:schemeClr val="tx1"/>
                        </a:solidFill>
                        <a:effectLst/>
                        <a:latin typeface="Times New Roman" panose="02020603050405020304" pitchFamily="18" charset="0"/>
                        <a:ea typeface="Calibri" pitchFamily="34" charset="0"/>
                        <a:cs typeface="Times New Roman" panose="02020603050405020304" pitchFamily="18" charset="0"/>
                      </a:endParaRPr>
                    </a:p>
                  </a:txBody>
                  <a:tcPr marL="68580" marR="68580" marT="0" marB="0" horzOverflow="overflow">
                    <a:solidFill>
                      <a:schemeClr val="accent5">
                        <a:lumMod val="40000"/>
                        <a:lumOff val="60000"/>
                      </a:schemeClr>
                    </a:solidFill>
                  </a:tcPr>
                </a:tc>
                <a:extLst>
                  <a:ext uri="{0D108BD9-81ED-4DB2-BD59-A6C34878D82A}">
                    <a16:rowId xmlns:a16="http://schemas.microsoft.com/office/drawing/2014/main" val="10000"/>
                  </a:ext>
                </a:extLst>
              </a:tr>
              <a:tr h="26830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3200" u="none" strike="noStrike" cap="none" normalizeH="0" baseline="0" dirty="0">
                          <a:ln>
                            <a:noFill/>
                          </a:ln>
                          <a:effectLst/>
                          <a:latin typeface="Times New Roman" panose="02020603050405020304" pitchFamily="18" charset="0"/>
                          <a:cs typeface="Times New Roman" panose="02020603050405020304" pitchFamily="18" charset="0"/>
                        </a:rPr>
                        <a:t>Tất cả các </a:t>
                      </a:r>
                      <a:endParaRPr kumimoji="0" lang="en-US" sz="32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vi-VN" sz="3200" u="none" strike="noStrike" cap="none" normalizeH="0" baseline="0" dirty="0">
                          <a:ln>
                            <a:noFill/>
                          </a:ln>
                          <a:effectLst/>
                          <a:latin typeface="Times New Roman" panose="02020603050405020304" pitchFamily="18" charset="0"/>
                          <a:cs typeface="Times New Roman" panose="02020603050405020304" pitchFamily="18" charset="0"/>
                        </a:rPr>
                        <a:t>ngọn nến </a:t>
                      </a:r>
                      <a:endParaRPr kumimoji="0" lang="en-US" sz="32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u="none" strike="noStrike" cap="none" normalizeH="0" baseline="0">
                          <a:ln>
                            <a:noFill/>
                          </a:ln>
                          <a:effectLst/>
                          <a:latin typeface="Times New Roman" panose="02020603050405020304" pitchFamily="18" charset="0"/>
                          <a:cs typeface="Times New Roman" panose="02020603050405020304" pitchFamily="18" charset="0"/>
                        </a:rPr>
                        <a:t> </a:t>
                      </a:r>
                      <a:endParaRPr kumimoji="0" lang="en-US" sz="32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solidFill>
                      <a:schemeClr val="bg1"/>
                    </a:solidFill>
                  </a:tcPr>
                </a:tc>
                <a:extLst>
                  <a:ext uri="{0D108BD9-81ED-4DB2-BD59-A6C34878D82A}">
                    <a16:rowId xmlns:a16="http://schemas.microsoft.com/office/drawing/2014/main" val="10001"/>
                  </a:ext>
                </a:extLst>
              </a:tr>
              <a:tr h="26830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3200" u="none" strike="noStrike" cap="none" normalizeH="0" baseline="0" dirty="0">
                          <a:ln>
                            <a:noFill/>
                          </a:ln>
                          <a:effectLst/>
                          <a:latin typeface="Times New Roman" panose="02020603050405020304" pitchFamily="18" charset="0"/>
                          <a:cs typeface="Times New Roman" panose="02020603050405020304" pitchFamily="18" charset="0"/>
                        </a:rPr>
                        <a:t>những</a:t>
                      </a:r>
                      <a:endParaRPr kumimoji="0" lang="en-US" sz="32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vi-VN" sz="3200" u="none" strike="noStrike" cap="none" normalizeH="0" baseline="0" dirty="0">
                          <a:ln>
                            <a:noFill/>
                          </a:ln>
                          <a:effectLst/>
                          <a:latin typeface="Times New Roman" panose="02020603050405020304" pitchFamily="18" charset="0"/>
                          <a:cs typeface="Times New Roman" panose="02020603050405020304" pitchFamily="18" charset="0"/>
                        </a:rPr>
                        <a:t>ngôi sao </a:t>
                      </a:r>
                      <a:endParaRPr kumimoji="0" lang="en-US" sz="32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vi-VN" sz="3200" u="none" strike="noStrike" cap="none" normalizeH="0" baseline="0" dirty="0">
                          <a:ln>
                            <a:noFill/>
                          </a:ln>
                          <a:effectLst/>
                          <a:latin typeface="Times New Roman" panose="02020603050405020304" pitchFamily="18" charset="0"/>
                          <a:cs typeface="Times New Roman" panose="02020603050405020304" pitchFamily="18" charset="0"/>
                        </a:rPr>
                        <a:t>trên trời</a:t>
                      </a:r>
                      <a:endParaRPr kumimoji="0" lang="en-US" sz="32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solidFill>
                      <a:schemeClr val="bg1"/>
                    </a:solidFill>
                  </a:tcPr>
                </a:tc>
                <a:extLst>
                  <a:ext uri="{0D108BD9-81ED-4DB2-BD59-A6C34878D82A}">
                    <a16:rowId xmlns:a16="http://schemas.microsoft.com/office/drawing/2014/main" val="10002"/>
                  </a:ext>
                </a:extLst>
              </a:tr>
              <a:tr h="26830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u="none" strike="noStrike" cap="none" normalizeH="0" baseline="0" dirty="0" err="1">
                          <a:ln>
                            <a:noFill/>
                          </a:ln>
                          <a:effectLst/>
                          <a:latin typeface="Times New Roman" panose="02020603050405020304" pitchFamily="18" charset="0"/>
                          <a:cs typeface="Times New Roman" panose="02020603050405020304" pitchFamily="18" charset="0"/>
                        </a:rPr>
                        <a:t>Tất</a:t>
                      </a:r>
                      <a:r>
                        <a:rPr kumimoji="0" lang="en-US" sz="32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effectLst/>
                          <a:latin typeface="Times New Roman" panose="02020603050405020304" pitchFamily="18" charset="0"/>
                          <a:cs typeface="Times New Roman" panose="02020603050405020304" pitchFamily="18" charset="0"/>
                        </a:rPr>
                        <a:t>cả</a:t>
                      </a:r>
                      <a:r>
                        <a:rPr kumimoji="0" lang="en-US" sz="32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effectLst/>
                          <a:latin typeface="Times New Roman" panose="02020603050405020304" pitchFamily="18" charset="0"/>
                          <a:cs typeface="Times New Roman" panose="02020603050405020304" pitchFamily="18" charset="0"/>
                        </a:rPr>
                        <a:t>những</a:t>
                      </a:r>
                      <a:endParaRPr kumimoji="0" lang="en-US" sz="32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effectLst/>
                          <a:latin typeface="Times New Roman" panose="02020603050405020304" pitchFamily="18" charset="0"/>
                          <a:cs typeface="Times New Roman" panose="02020603050405020304" pitchFamily="18" charset="0"/>
                        </a:rPr>
                        <a:t>học</a:t>
                      </a:r>
                      <a:r>
                        <a:rPr kumimoji="0" lang="en-US" sz="32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effectLst/>
                          <a:latin typeface="Times New Roman" panose="02020603050405020304" pitchFamily="18" charset="0"/>
                          <a:cs typeface="Times New Roman" panose="02020603050405020304" pitchFamily="18" charset="0"/>
                        </a:rPr>
                        <a:t>sinh</a:t>
                      </a:r>
                      <a:endParaRPr kumimoji="0" lang="en-US" sz="32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effectLst/>
                          <a:latin typeface="Times New Roman" panose="02020603050405020304" pitchFamily="18" charset="0"/>
                          <a:cs typeface="Times New Roman" panose="02020603050405020304" pitchFamily="18" charset="0"/>
                        </a:rPr>
                        <a:t>chăm</a:t>
                      </a:r>
                      <a:r>
                        <a:rPr kumimoji="0" lang="en-US" sz="32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effectLst/>
                          <a:latin typeface="Times New Roman" panose="02020603050405020304" pitchFamily="18" charset="0"/>
                          <a:cs typeface="Times New Roman" panose="02020603050405020304" pitchFamily="18" charset="0"/>
                        </a:rPr>
                        <a:t>chỉ</a:t>
                      </a:r>
                      <a:endParaRPr kumimoji="0" lang="en-US" sz="32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solidFill>
                      <a:schemeClr val="bg1"/>
                    </a:solidFill>
                  </a:tcPr>
                </a:tc>
                <a:extLst>
                  <a:ext uri="{0D108BD9-81ED-4DB2-BD59-A6C34878D82A}">
                    <a16:rowId xmlns:a16="http://schemas.microsoft.com/office/drawing/2014/main" val="10003"/>
                  </a:ext>
                </a:extLst>
              </a:tr>
              <a:tr h="14630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3200" u="none" strike="noStrike" cap="none" normalizeH="0" baseline="0" dirty="0">
                          <a:ln>
                            <a:noFill/>
                          </a:ln>
                          <a:effectLst/>
                          <a:latin typeface="Times New Roman" panose="02020603050405020304" pitchFamily="18" charset="0"/>
                          <a:cs typeface="Times New Roman" panose="02020603050405020304" pitchFamily="18" charset="0"/>
                          <a:sym typeface="Wingdings" panose="05000000000000000000" pitchFamily="2" charset="2"/>
                        </a:rPr>
                        <a:t> </a:t>
                      </a:r>
                      <a:r>
                        <a:rPr kumimoji="0" lang="vi-VN" sz="3200" b="1" u="none" strike="noStrike" cap="none" normalizeH="0" baseline="0" dirty="0">
                          <a:ln>
                            <a:noFill/>
                          </a:ln>
                          <a:effectLst/>
                          <a:latin typeface="Times New Roman" panose="02020603050405020304" pitchFamily="18" charset="0"/>
                          <a:cs typeface="Times New Roman" panose="02020603050405020304" pitchFamily="18" charset="0"/>
                          <a:sym typeface="Wingdings" panose="05000000000000000000" pitchFamily="2" charset="2"/>
                        </a:rPr>
                        <a:t>Tác dụng</a:t>
                      </a:r>
                      <a:r>
                        <a:rPr kumimoji="0" lang="vi-VN" sz="3200" u="none" strike="noStrike" cap="none" normalizeH="0" baseline="0" dirty="0">
                          <a:ln>
                            <a:noFill/>
                          </a:ln>
                          <a:effectLst/>
                          <a:latin typeface="Times New Roman" panose="02020603050405020304" pitchFamily="18" charset="0"/>
                          <a:cs typeface="Times New Roman" panose="02020603050405020304" pitchFamily="18" charset="0"/>
                          <a:sym typeface="Wingdings" panose="05000000000000000000" pitchFamily="2" charset="2"/>
                        </a:rPr>
                        <a:t>: </a:t>
                      </a:r>
                      <a:r>
                        <a:rPr kumimoji="0" lang="en-US" sz="3200" u="none" strike="noStrike" cap="none" normalizeH="0" baseline="0" dirty="0" err="1">
                          <a:ln>
                            <a:noFill/>
                          </a:ln>
                          <a:effectLst/>
                          <a:latin typeface="Times New Roman" panose="02020603050405020304" pitchFamily="18" charset="0"/>
                          <a:cs typeface="Times New Roman" panose="02020603050405020304" pitchFamily="18" charset="0"/>
                        </a:rPr>
                        <a:t>thể</a:t>
                      </a:r>
                      <a:r>
                        <a:rPr kumimoji="0" lang="en-US" sz="32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effectLst/>
                          <a:latin typeface="Times New Roman" panose="02020603050405020304" pitchFamily="18" charset="0"/>
                          <a:cs typeface="Times New Roman" panose="02020603050405020304" pitchFamily="18" charset="0"/>
                        </a:rPr>
                        <a:t>hiện</a:t>
                      </a:r>
                      <a:r>
                        <a:rPr kumimoji="0" lang="en-US" sz="32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effectLst/>
                          <a:latin typeface="Times New Roman" panose="02020603050405020304" pitchFamily="18" charset="0"/>
                          <a:cs typeface="Times New Roman" panose="02020603050405020304" pitchFamily="18" charset="0"/>
                        </a:rPr>
                        <a:t>số</a:t>
                      </a:r>
                      <a:r>
                        <a:rPr kumimoji="0" lang="en-US" sz="32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effectLst/>
                          <a:latin typeface="Times New Roman" panose="02020603050405020304" pitchFamily="18" charset="0"/>
                          <a:cs typeface="Times New Roman" panose="02020603050405020304" pitchFamily="18" charset="0"/>
                        </a:rPr>
                        <a:t>lượng</a:t>
                      </a:r>
                      <a:r>
                        <a:rPr kumimoji="0" lang="en-US" sz="32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effectLst/>
                          <a:latin typeface="Times New Roman" panose="02020603050405020304" pitchFamily="18" charset="0"/>
                          <a:cs typeface="Times New Roman" panose="02020603050405020304" pitchFamily="18" charset="0"/>
                        </a:rPr>
                        <a:t>sự</a:t>
                      </a:r>
                      <a:r>
                        <a:rPr kumimoji="0" lang="en-US" sz="32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effectLst/>
                          <a:latin typeface="Times New Roman" panose="02020603050405020304" pitchFamily="18" charset="0"/>
                          <a:cs typeface="Times New Roman" panose="02020603050405020304" pitchFamily="18" charset="0"/>
                        </a:rPr>
                        <a:t>vật</a:t>
                      </a:r>
                      <a:r>
                        <a:rPr kumimoji="0" lang="en-US" sz="32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effectLst/>
                          <a:latin typeface="Times New Roman" panose="02020603050405020304" pitchFamily="18" charset="0"/>
                          <a:cs typeface="Times New Roman" panose="02020603050405020304" pitchFamily="18" charset="0"/>
                        </a:rPr>
                        <a:t>mà</a:t>
                      </a:r>
                      <a:r>
                        <a:rPr kumimoji="0" lang="en-US" sz="32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effectLst/>
                          <a:latin typeface="Times New Roman" panose="02020603050405020304" pitchFamily="18" charset="0"/>
                          <a:cs typeface="Times New Roman" panose="02020603050405020304" pitchFamily="18" charset="0"/>
                        </a:rPr>
                        <a:t>danh</a:t>
                      </a:r>
                      <a:r>
                        <a:rPr kumimoji="0" lang="en-US" sz="32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effectLst/>
                          <a:latin typeface="Times New Roman" panose="02020603050405020304" pitchFamily="18" charset="0"/>
                          <a:cs typeface="Times New Roman" panose="02020603050405020304" pitchFamily="18" charset="0"/>
                        </a:rPr>
                        <a:t>từ</a:t>
                      </a:r>
                      <a:r>
                        <a:rPr kumimoji="0" lang="en-US" sz="32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effectLst/>
                          <a:latin typeface="Times New Roman" panose="02020603050405020304" pitchFamily="18" charset="0"/>
                          <a:cs typeface="Times New Roman" panose="02020603050405020304" pitchFamily="18" charset="0"/>
                        </a:rPr>
                        <a:t>trung</a:t>
                      </a:r>
                      <a:r>
                        <a:rPr kumimoji="0" lang="en-US" sz="32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effectLst/>
                          <a:latin typeface="Times New Roman" panose="02020603050405020304" pitchFamily="18" charset="0"/>
                          <a:cs typeface="Times New Roman" panose="02020603050405020304" pitchFamily="18" charset="0"/>
                        </a:rPr>
                        <a:t>tâm</a:t>
                      </a:r>
                      <a:r>
                        <a:rPr kumimoji="0" lang="en-US" sz="32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effectLst/>
                          <a:latin typeface="Times New Roman" panose="02020603050405020304" pitchFamily="18" charset="0"/>
                          <a:cs typeface="Times New Roman" panose="02020603050405020304" pitchFamily="18" charset="0"/>
                        </a:rPr>
                        <a:t>thể</a:t>
                      </a:r>
                      <a:r>
                        <a:rPr kumimoji="0" lang="en-US" sz="32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effectLst/>
                          <a:latin typeface="Times New Roman" panose="02020603050405020304" pitchFamily="18" charset="0"/>
                          <a:cs typeface="Times New Roman" panose="02020603050405020304" pitchFamily="18" charset="0"/>
                        </a:rPr>
                        <a:t>hiện</a:t>
                      </a:r>
                      <a:r>
                        <a:rPr kumimoji="0" lang="en-US" sz="3200" u="none" strike="noStrike" cap="none" normalizeH="0" baseline="0" dirty="0">
                          <a:ln>
                            <a:noFill/>
                          </a:ln>
                          <a:effectLst/>
                          <a:latin typeface="Times New Roman" panose="02020603050405020304" pitchFamily="18" charset="0"/>
                          <a:cs typeface="Times New Roman" panose="02020603050405020304" pitchFamily="18" charset="0"/>
                        </a:rPr>
                        <a:t> </a:t>
                      </a:r>
                    </a:p>
                  </a:txBody>
                  <a:tcPr marL="68580" marR="68580" marT="0" marB="0"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3200" u="none" strike="noStrike" cap="none" normalizeH="0" baseline="0" dirty="0">
                          <a:ln>
                            <a:noFill/>
                          </a:ln>
                          <a:effectLst/>
                          <a:latin typeface="Times New Roman" panose="02020603050405020304" pitchFamily="18" charset="0"/>
                          <a:cs typeface="Times New Roman" panose="02020603050405020304" pitchFamily="18" charset="0"/>
                          <a:sym typeface="Wingdings" panose="05000000000000000000" pitchFamily="2" charset="2"/>
                        </a:rPr>
                        <a:t> </a:t>
                      </a:r>
                      <a:r>
                        <a:rPr kumimoji="0" lang="vi-VN" sz="3200" b="1" u="none" strike="noStrike" cap="none" normalizeH="0" baseline="0" dirty="0">
                          <a:ln>
                            <a:noFill/>
                          </a:ln>
                          <a:effectLst/>
                          <a:latin typeface="Times New Roman" panose="02020603050405020304" pitchFamily="18" charset="0"/>
                          <a:cs typeface="Times New Roman" panose="02020603050405020304" pitchFamily="18" charset="0"/>
                          <a:sym typeface="Wingdings" panose="05000000000000000000" pitchFamily="2" charset="2"/>
                        </a:rPr>
                        <a:t>Tác dụng</a:t>
                      </a:r>
                      <a:r>
                        <a:rPr kumimoji="0" lang="vi-VN" sz="3200" u="none" strike="noStrike" cap="none" normalizeH="0" baseline="0" dirty="0">
                          <a:ln>
                            <a:noFill/>
                          </a:ln>
                          <a:effectLst/>
                          <a:latin typeface="Times New Roman" panose="02020603050405020304" pitchFamily="18" charset="0"/>
                          <a:cs typeface="Times New Roman" panose="02020603050405020304" pitchFamily="18" charset="0"/>
                          <a:sym typeface="Wingdings" panose="05000000000000000000" pitchFamily="2" charset="2"/>
                        </a:rPr>
                        <a:t>: </a:t>
                      </a:r>
                      <a:r>
                        <a:rPr kumimoji="0" lang="en-US" sz="3200" u="none" strike="noStrike" cap="none" normalizeH="0" baseline="0" dirty="0" err="1">
                          <a:ln>
                            <a:noFill/>
                          </a:ln>
                          <a:effectLst/>
                          <a:latin typeface="Times New Roman" panose="02020603050405020304" pitchFamily="18" charset="0"/>
                          <a:cs typeface="Times New Roman" panose="02020603050405020304" pitchFamily="18" charset="0"/>
                        </a:rPr>
                        <a:t>danh</a:t>
                      </a:r>
                      <a:r>
                        <a:rPr kumimoji="0" lang="en-US" sz="32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effectLst/>
                          <a:latin typeface="Times New Roman" panose="02020603050405020304" pitchFamily="18" charset="0"/>
                          <a:cs typeface="Times New Roman" panose="02020603050405020304" pitchFamily="18" charset="0"/>
                        </a:rPr>
                        <a:t>từ</a:t>
                      </a:r>
                      <a:r>
                        <a:rPr kumimoji="0" lang="en-US" sz="32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effectLst/>
                          <a:latin typeface="Times New Roman" panose="02020603050405020304" pitchFamily="18" charset="0"/>
                          <a:cs typeface="Times New Roman" panose="02020603050405020304" pitchFamily="18" charset="0"/>
                        </a:rPr>
                        <a:t>trung</a:t>
                      </a:r>
                      <a:r>
                        <a:rPr kumimoji="0" lang="en-US" sz="32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effectLst/>
                          <a:latin typeface="Times New Roman" panose="02020603050405020304" pitchFamily="18" charset="0"/>
                          <a:cs typeface="Times New Roman" panose="02020603050405020304" pitchFamily="18" charset="0"/>
                        </a:rPr>
                        <a:t>tâm</a:t>
                      </a:r>
                      <a:endPar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vi-VN" sz="3200" u="none" strike="noStrike" cap="none" normalizeH="0" baseline="0" dirty="0">
                          <a:ln>
                            <a:noFill/>
                          </a:ln>
                          <a:effectLst/>
                          <a:latin typeface="Times New Roman" panose="02020603050405020304" pitchFamily="18" charset="0"/>
                          <a:cs typeface="Times New Roman" panose="02020603050405020304" pitchFamily="18" charset="0"/>
                          <a:sym typeface="Wingdings" panose="05000000000000000000" pitchFamily="2" charset="2"/>
                        </a:rPr>
                        <a:t> </a:t>
                      </a:r>
                      <a:r>
                        <a:rPr kumimoji="0" lang="vi-VN" sz="3200" b="1" u="none" strike="noStrike" cap="none" normalizeH="0" baseline="0" dirty="0">
                          <a:ln>
                            <a:noFill/>
                          </a:ln>
                          <a:effectLst/>
                          <a:latin typeface="Times New Roman" panose="02020603050405020304" pitchFamily="18" charset="0"/>
                          <a:cs typeface="Times New Roman" panose="02020603050405020304" pitchFamily="18" charset="0"/>
                          <a:sym typeface="Wingdings" panose="05000000000000000000" pitchFamily="2" charset="2"/>
                        </a:rPr>
                        <a:t>Tác dụng</a:t>
                      </a:r>
                      <a:r>
                        <a:rPr kumimoji="0" lang="vi-VN" sz="3200" u="none" strike="noStrike" cap="none" normalizeH="0" baseline="0" dirty="0">
                          <a:ln>
                            <a:noFill/>
                          </a:ln>
                          <a:effectLst/>
                          <a:latin typeface="Times New Roman" panose="02020603050405020304" pitchFamily="18" charset="0"/>
                          <a:cs typeface="Times New Roman" panose="02020603050405020304" pitchFamily="18" charset="0"/>
                          <a:sym typeface="Wingdings" panose="05000000000000000000" pitchFamily="2" charset="2"/>
                        </a:rPr>
                        <a:t>: </a:t>
                      </a:r>
                      <a:r>
                        <a:rPr kumimoji="0" lang="en-US" sz="3200" u="none" strike="noStrike" cap="none" normalizeH="0" baseline="0" dirty="0" err="1">
                          <a:ln>
                            <a:noFill/>
                          </a:ln>
                          <a:effectLst/>
                          <a:latin typeface="Times New Roman" panose="02020603050405020304" pitchFamily="18" charset="0"/>
                          <a:cs typeface="Times New Roman" panose="02020603050405020304" pitchFamily="18" charset="0"/>
                        </a:rPr>
                        <a:t>nêu</a:t>
                      </a:r>
                      <a:r>
                        <a:rPr kumimoji="0" lang="en-US" sz="32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effectLst/>
                          <a:latin typeface="Times New Roman" panose="02020603050405020304" pitchFamily="18" charset="0"/>
                          <a:cs typeface="Times New Roman" panose="02020603050405020304" pitchFamily="18" charset="0"/>
                        </a:rPr>
                        <a:t>vị</a:t>
                      </a:r>
                      <a:r>
                        <a:rPr kumimoji="0" lang="en-US" sz="32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effectLst/>
                          <a:latin typeface="Times New Roman" panose="02020603050405020304" pitchFamily="18" charset="0"/>
                          <a:cs typeface="Times New Roman" panose="02020603050405020304" pitchFamily="18" charset="0"/>
                        </a:rPr>
                        <a:t>trí</a:t>
                      </a:r>
                      <a:r>
                        <a:rPr kumimoji="0" lang="en-US" sz="32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effectLst/>
                          <a:latin typeface="Times New Roman" panose="02020603050405020304" pitchFamily="18" charset="0"/>
                          <a:cs typeface="Times New Roman" panose="02020603050405020304" pitchFamily="18" charset="0"/>
                        </a:rPr>
                        <a:t>của</a:t>
                      </a:r>
                      <a:r>
                        <a:rPr kumimoji="0" lang="en-US" sz="32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effectLst/>
                          <a:latin typeface="Times New Roman" panose="02020603050405020304" pitchFamily="18" charset="0"/>
                          <a:cs typeface="Times New Roman" panose="02020603050405020304" pitchFamily="18" charset="0"/>
                        </a:rPr>
                        <a:t>sự</a:t>
                      </a:r>
                      <a:r>
                        <a:rPr kumimoji="0" lang="en-US" sz="32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effectLst/>
                          <a:latin typeface="Times New Roman" panose="02020603050405020304" pitchFamily="18" charset="0"/>
                          <a:cs typeface="Times New Roman" panose="02020603050405020304" pitchFamily="18" charset="0"/>
                        </a:rPr>
                        <a:t>vật</a:t>
                      </a:r>
                      <a:r>
                        <a:rPr kumimoji="0" lang="en-US" sz="32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effectLst/>
                          <a:latin typeface="Times New Roman" panose="02020603050405020304" pitchFamily="18" charset="0"/>
                          <a:cs typeface="Times New Roman" panose="02020603050405020304" pitchFamily="18" charset="0"/>
                        </a:rPr>
                        <a:t>trong</a:t>
                      </a:r>
                      <a:r>
                        <a:rPr kumimoji="0" lang="en-US" sz="32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effectLst/>
                          <a:latin typeface="Times New Roman" panose="02020603050405020304" pitchFamily="18" charset="0"/>
                          <a:cs typeface="Times New Roman" panose="02020603050405020304" pitchFamily="18" charset="0"/>
                        </a:rPr>
                        <a:t>không</a:t>
                      </a:r>
                      <a:r>
                        <a:rPr kumimoji="0" lang="en-US" sz="32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effectLst/>
                          <a:latin typeface="Times New Roman" panose="02020603050405020304" pitchFamily="18" charset="0"/>
                          <a:cs typeface="Times New Roman" panose="02020603050405020304" pitchFamily="18" charset="0"/>
                        </a:rPr>
                        <a:t>gian</a:t>
                      </a:r>
                      <a:r>
                        <a:rPr kumimoji="0" lang="en-US" sz="32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effectLst/>
                          <a:latin typeface="Times New Roman" panose="02020603050405020304" pitchFamily="18" charset="0"/>
                          <a:cs typeface="Times New Roman" panose="02020603050405020304" pitchFamily="18" charset="0"/>
                        </a:rPr>
                        <a:t>thời</a:t>
                      </a:r>
                      <a:r>
                        <a:rPr kumimoji="0" lang="en-US" sz="32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effectLst/>
                          <a:latin typeface="Times New Roman" panose="02020603050405020304" pitchFamily="18" charset="0"/>
                          <a:cs typeface="Times New Roman" panose="02020603050405020304" pitchFamily="18" charset="0"/>
                        </a:rPr>
                        <a:t>gian</a:t>
                      </a:r>
                      <a:r>
                        <a:rPr kumimoji="0" lang="en-US" sz="32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effectLst/>
                          <a:latin typeface="Times New Roman" panose="02020603050405020304" pitchFamily="18" charset="0"/>
                          <a:cs typeface="Times New Roman" panose="02020603050405020304" pitchFamily="18" charset="0"/>
                        </a:rPr>
                        <a:t>đặc</a:t>
                      </a:r>
                      <a:r>
                        <a:rPr kumimoji="0" lang="en-US" sz="32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effectLst/>
                          <a:latin typeface="Times New Roman" panose="02020603050405020304" pitchFamily="18" charset="0"/>
                          <a:cs typeface="Times New Roman" panose="02020603050405020304" pitchFamily="18" charset="0"/>
                        </a:rPr>
                        <a:t>điểm</a:t>
                      </a:r>
                      <a:r>
                        <a:rPr kumimoji="0" lang="en-US" sz="32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effectLst/>
                          <a:latin typeface="Times New Roman" panose="02020603050405020304" pitchFamily="18" charset="0"/>
                          <a:cs typeface="Times New Roman" panose="02020603050405020304" pitchFamily="18" charset="0"/>
                        </a:rPr>
                        <a:t>của</a:t>
                      </a:r>
                      <a:r>
                        <a:rPr kumimoji="0" lang="en-US" sz="32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effectLst/>
                          <a:latin typeface="Times New Roman" panose="02020603050405020304" pitchFamily="18" charset="0"/>
                          <a:cs typeface="Times New Roman" panose="02020603050405020304" pitchFamily="18" charset="0"/>
                        </a:rPr>
                        <a:t>sự</a:t>
                      </a:r>
                      <a:r>
                        <a:rPr kumimoji="0" lang="en-US" sz="32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effectLst/>
                          <a:latin typeface="Times New Roman" panose="02020603050405020304" pitchFamily="18" charset="0"/>
                          <a:cs typeface="Times New Roman" panose="02020603050405020304" pitchFamily="18" charset="0"/>
                        </a:rPr>
                        <a:t>vật</a:t>
                      </a:r>
                      <a:r>
                        <a:rPr kumimoji="0" lang="en-US" sz="32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effectLst/>
                          <a:latin typeface="Times New Roman" panose="02020603050405020304" pitchFamily="18" charset="0"/>
                          <a:cs typeface="Times New Roman" panose="02020603050405020304" pitchFamily="18" charset="0"/>
                        </a:rPr>
                        <a:t>mà</a:t>
                      </a:r>
                      <a:r>
                        <a:rPr kumimoji="0" lang="en-US" sz="32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effectLst/>
                          <a:latin typeface="Times New Roman" panose="02020603050405020304" pitchFamily="18" charset="0"/>
                          <a:cs typeface="Times New Roman" panose="02020603050405020304" pitchFamily="18" charset="0"/>
                        </a:rPr>
                        <a:t>danh</a:t>
                      </a:r>
                      <a:r>
                        <a:rPr kumimoji="0" lang="en-US" sz="32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effectLst/>
                          <a:latin typeface="Times New Roman" panose="02020603050405020304" pitchFamily="18" charset="0"/>
                          <a:cs typeface="Times New Roman" panose="02020603050405020304" pitchFamily="18" charset="0"/>
                        </a:rPr>
                        <a:t>từ</a:t>
                      </a:r>
                      <a:r>
                        <a:rPr kumimoji="0" lang="en-US" sz="32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effectLst/>
                          <a:latin typeface="Times New Roman" panose="02020603050405020304" pitchFamily="18" charset="0"/>
                          <a:cs typeface="Times New Roman" panose="02020603050405020304" pitchFamily="18" charset="0"/>
                        </a:rPr>
                        <a:t>trung</a:t>
                      </a:r>
                      <a:r>
                        <a:rPr kumimoji="0" lang="en-US" sz="32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effectLst/>
                          <a:latin typeface="Times New Roman" panose="02020603050405020304" pitchFamily="18" charset="0"/>
                          <a:cs typeface="Times New Roman" panose="02020603050405020304" pitchFamily="18" charset="0"/>
                        </a:rPr>
                        <a:t>tâm</a:t>
                      </a:r>
                      <a:r>
                        <a:rPr kumimoji="0" lang="en-US" sz="32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effectLst/>
                          <a:latin typeface="Times New Roman" panose="02020603050405020304" pitchFamily="18" charset="0"/>
                          <a:cs typeface="Times New Roman" panose="02020603050405020304" pitchFamily="18" charset="0"/>
                        </a:rPr>
                        <a:t>thể</a:t>
                      </a:r>
                      <a:r>
                        <a:rPr kumimoji="0" lang="en-US" sz="32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effectLst/>
                          <a:latin typeface="Times New Roman" panose="02020603050405020304" pitchFamily="18" charset="0"/>
                          <a:cs typeface="Times New Roman" panose="02020603050405020304" pitchFamily="18" charset="0"/>
                        </a:rPr>
                        <a:t>hiện</a:t>
                      </a:r>
                      <a:r>
                        <a:rPr kumimoji="0" lang="en-US" sz="3200" u="none" strike="noStrike" cap="none" normalizeH="0" baseline="0" dirty="0">
                          <a:ln>
                            <a:noFill/>
                          </a:ln>
                          <a:effectLst/>
                          <a:latin typeface="Times New Roman" panose="02020603050405020304" pitchFamily="18" charset="0"/>
                          <a:cs typeface="Times New Roman" panose="02020603050405020304" pitchFamily="18" charset="0"/>
                        </a:rPr>
                        <a:t> </a:t>
                      </a:r>
                      <a:endPar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9777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311644" flipH="1">
            <a:off x="-2201414" y="-144135"/>
            <a:ext cx="4895194" cy="7146269"/>
          </a:xfrm>
          <a:prstGeom prst="rect">
            <a:avLst/>
          </a:prstGeom>
        </p:spPr>
      </p:pic>
      <p:pic>
        <p:nvPicPr>
          <p:cNvPr id="10"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V="1">
            <a:off x="10447694" y="4002305"/>
            <a:ext cx="3602026" cy="4339791"/>
          </a:xfrm>
          <a:prstGeom prst="rect">
            <a:avLst/>
          </a:prstGeom>
        </p:spPr>
      </p:pic>
      <p:sp>
        <p:nvSpPr>
          <p:cNvPr id="12" name="TextBox 11"/>
          <p:cNvSpPr txBox="1"/>
          <p:nvPr/>
        </p:nvSpPr>
        <p:spPr>
          <a:xfrm>
            <a:off x="3146278" y="406179"/>
            <a:ext cx="6155140" cy="584775"/>
          </a:xfrm>
          <a:prstGeom prst="rect">
            <a:avLst/>
          </a:prstGeom>
          <a:noFill/>
        </p:spPr>
        <p:txBody>
          <a:bodyPr wrap="square" rtlCol="0">
            <a:spAutoFit/>
          </a:bodyPr>
          <a:lstStyle/>
          <a:p>
            <a:pPr algn="just"/>
            <a:r>
              <a:rPr lang="en-US" sz="3200" b="1" dirty="0">
                <a:solidFill>
                  <a:prstClr val="black"/>
                </a:solidFill>
                <a:latin typeface="Times New Roman" panose="02020603050405020304" pitchFamily="18" charset="0"/>
              </a:rPr>
              <a:t>2. </a:t>
            </a:r>
            <a:r>
              <a:rPr lang="vi-VN" sz="3200" b="1" dirty="0">
                <a:solidFill>
                  <a:prstClr val="black"/>
                </a:solidFill>
                <a:latin typeface="Times New Roman" panose="02020603050405020304" pitchFamily="18" charset="0"/>
              </a:rPr>
              <a:t>Nhận biết cụm danh từ</a:t>
            </a:r>
            <a:endParaRPr lang="en-US" sz="3200" b="1" dirty="0">
              <a:solidFill>
                <a:prstClr val="black"/>
              </a:solidFill>
            </a:endParaRPr>
          </a:p>
        </p:txBody>
      </p:sp>
      <p:sp>
        <p:nvSpPr>
          <p:cNvPr id="6" name="Freeform 5"/>
          <p:cNvSpPr/>
          <p:nvPr/>
        </p:nvSpPr>
        <p:spPr>
          <a:xfrm>
            <a:off x="1228095" y="1384851"/>
            <a:ext cx="2108891" cy="4471834"/>
          </a:xfrm>
          <a:custGeom>
            <a:avLst/>
            <a:gdLst>
              <a:gd name="connsiteX0" fmla="*/ 0 w 1657035"/>
              <a:gd name="connsiteY0" fmla="*/ 0 h 3070165"/>
              <a:gd name="connsiteX1" fmla="*/ 1657035 w 1657035"/>
              <a:gd name="connsiteY1" fmla="*/ 0 h 3070165"/>
              <a:gd name="connsiteX2" fmla="*/ 1657035 w 1657035"/>
              <a:gd name="connsiteY2" fmla="*/ 3070165 h 3070165"/>
              <a:gd name="connsiteX3" fmla="*/ 0 w 1657035"/>
              <a:gd name="connsiteY3" fmla="*/ 3070165 h 3070165"/>
              <a:gd name="connsiteX4" fmla="*/ 0 w 1657035"/>
              <a:gd name="connsiteY4" fmla="*/ 0 h 3070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035" h="3070165">
                <a:moveTo>
                  <a:pt x="0" y="0"/>
                </a:moveTo>
                <a:lnTo>
                  <a:pt x="1657035" y="0"/>
                </a:lnTo>
                <a:lnTo>
                  <a:pt x="1657035" y="3070165"/>
                </a:lnTo>
                <a:lnTo>
                  <a:pt x="0" y="3070165"/>
                </a:lnTo>
                <a:lnTo>
                  <a:pt x="0" y="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algn="ctr" defTabSz="977900" fontAlgn="base">
              <a:lnSpc>
                <a:spcPct val="90000"/>
              </a:lnSpc>
              <a:spcBef>
                <a:spcPct val="0"/>
              </a:spcBef>
              <a:spcAft>
                <a:spcPct val="35000"/>
              </a:spcAft>
            </a:pP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Khái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niệm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Cụm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danh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tổ</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hợp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do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danh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trung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tâm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sô</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ngữ</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khác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phụ</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thuộc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nó</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tạo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thành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7" name="Freeform 6"/>
          <p:cNvSpPr/>
          <p:nvPr/>
        </p:nvSpPr>
        <p:spPr>
          <a:xfrm>
            <a:off x="3667227" y="1407761"/>
            <a:ext cx="2208616" cy="4499353"/>
          </a:xfrm>
          <a:custGeom>
            <a:avLst/>
            <a:gdLst>
              <a:gd name="connsiteX0" fmla="*/ 0 w 1882172"/>
              <a:gd name="connsiteY0" fmla="*/ 0 h 3034238"/>
              <a:gd name="connsiteX1" fmla="*/ 1882172 w 1882172"/>
              <a:gd name="connsiteY1" fmla="*/ 0 h 3034238"/>
              <a:gd name="connsiteX2" fmla="*/ 1882172 w 1882172"/>
              <a:gd name="connsiteY2" fmla="*/ 3034238 h 3034238"/>
              <a:gd name="connsiteX3" fmla="*/ 0 w 1882172"/>
              <a:gd name="connsiteY3" fmla="*/ 3034238 h 3034238"/>
              <a:gd name="connsiteX4" fmla="*/ 0 w 1882172"/>
              <a:gd name="connsiteY4" fmla="*/ 0 h 3034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2172" h="3034238">
                <a:moveTo>
                  <a:pt x="0" y="0"/>
                </a:moveTo>
                <a:lnTo>
                  <a:pt x="1882172" y="0"/>
                </a:lnTo>
                <a:lnTo>
                  <a:pt x="1882172" y="3034238"/>
                </a:lnTo>
                <a:lnTo>
                  <a:pt x="0" y="3034238"/>
                </a:lnTo>
                <a:lnTo>
                  <a:pt x="0" y="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algn="ctr" defTabSz="977900" fontAlgn="base">
              <a:lnSpc>
                <a:spcPct val="90000"/>
              </a:lnSpc>
              <a:spcBef>
                <a:spcPct val="0"/>
              </a:spcBef>
              <a:spcAft>
                <a:spcPct val="35000"/>
              </a:spcAft>
            </a:pP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Cấu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tạo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đầy</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đủ</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cụm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danh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gồm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3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phần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Phần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phụ</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trước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phần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danh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trung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tâm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phần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phụ</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sau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8" name="Freeform 7"/>
          <p:cNvSpPr/>
          <p:nvPr/>
        </p:nvSpPr>
        <p:spPr>
          <a:xfrm>
            <a:off x="6235333" y="1431023"/>
            <a:ext cx="2185539" cy="4476091"/>
          </a:xfrm>
          <a:custGeom>
            <a:avLst/>
            <a:gdLst>
              <a:gd name="connsiteX0" fmla="*/ 0 w 1862506"/>
              <a:gd name="connsiteY0" fmla="*/ 0 h 3076250"/>
              <a:gd name="connsiteX1" fmla="*/ 1862506 w 1862506"/>
              <a:gd name="connsiteY1" fmla="*/ 0 h 3076250"/>
              <a:gd name="connsiteX2" fmla="*/ 1862506 w 1862506"/>
              <a:gd name="connsiteY2" fmla="*/ 3076250 h 3076250"/>
              <a:gd name="connsiteX3" fmla="*/ 0 w 1862506"/>
              <a:gd name="connsiteY3" fmla="*/ 3076250 h 3076250"/>
              <a:gd name="connsiteX4" fmla="*/ 0 w 1862506"/>
              <a:gd name="connsiteY4" fmla="*/ 0 h 3076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2506" h="3076250">
                <a:moveTo>
                  <a:pt x="0" y="0"/>
                </a:moveTo>
                <a:lnTo>
                  <a:pt x="1862506" y="0"/>
                </a:lnTo>
                <a:lnTo>
                  <a:pt x="1862506" y="3076250"/>
                </a:lnTo>
                <a:lnTo>
                  <a:pt x="0" y="3076250"/>
                </a:lnTo>
                <a:lnTo>
                  <a:pt x="0" y="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algn="ctr" defTabSz="977900" fontAlgn="base">
              <a:lnSpc>
                <a:spcPct val="90000"/>
              </a:lnSpc>
              <a:spcBef>
                <a:spcPct val="0"/>
              </a:spcBef>
              <a:spcAft>
                <a:spcPct val="35000"/>
              </a:spcAft>
            </a:pP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đứng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trước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danh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trung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tâm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thường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thể</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hiện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lượng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sự</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vật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mà</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danh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trung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tâm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thể</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hiện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Ví</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dụ</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tất</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cả</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9" name="Freeform 8"/>
          <p:cNvSpPr/>
          <p:nvPr/>
        </p:nvSpPr>
        <p:spPr>
          <a:xfrm>
            <a:off x="8780361" y="1377595"/>
            <a:ext cx="2178587" cy="4545288"/>
          </a:xfrm>
          <a:custGeom>
            <a:avLst/>
            <a:gdLst>
              <a:gd name="connsiteX0" fmla="*/ 0 w 1780855"/>
              <a:gd name="connsiteY0" fmla="*/ 0 h 3093027"/>
              <a:gd name="connsiteX1" fmla="*/ 1780855 w 1780855"/>
              <a:gd name="connsiteY1" fmla="*/ 0 h 3093027"/>
              <a:gd name="connsiteX2" fmla="*/ 1780855 w 1780855"/>
              <a:gd name="connsiteY2" fmla="*/ 3093027 h 3093027"/>
              <a:gd name="connsiteX3" fmla="*/ 0 w 1780855"/>
              <a:gd name="connsiteY3" fmla="*/ 3093027 h 3093027"/>
              <a:gd name="connsiteX4" fmla="*/ 0 w 1780855"/>
              <a:gd name="connsiteY4" fmla="*/ 0 h 3093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0855" h="3093027">
                <a:moveTo>
                  <a:pt x="0" y="0"/>
                </a:moveTo>
                <a:lnTo>
                  <a:pt x="1780855" y="0"/>
                </a:lnTo>
                <a:lnTo>
                  <a:pt x="1780855" y="3093027"/>
                </a:lnTo>
                <a:lnTo>
                  <a:pt x="0" y="3093027"/>
                </a:lnTo>
                <a:lnTo>
                  <a:pt x="0" y="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algn="ctr" defTabSz="977900" fontAlgn="base">
              <a:lnSpc>
                <a:spcPct val="90000"/>
              </a:lnSpc>
              <a:spcBef>
                <a:spcPct val="0"/>
              </a:spcBef>
              <a:spcAft>
                <a:spcPct val="35000"/>
              </a:spcAft>
            </a:pP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đứng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sau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danh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trung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tâm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thường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nêu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đặc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điểm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sự</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vật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xác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định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vị</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trí</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sự</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vật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không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thời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gian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7082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72679" y="4408049"/>
            <a:ext cx="7153166" cy="2771852"/>
          </a:xfrm>
          <a:prstGeom prst="rect">
            <a:avLst/>
          </a:prstGeom>
        </p:spPr>
      </p:pic>
      <p:pic>
        <p:nvPicPr>
          <p:cNvPr id="4"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535811">
            <a:off x="4710428" y="6156762"/>
            <a:ext cx="2771144" cy="1389036"/>
          </a:xfrm>
          <a:prstGeom prst="rect">
            <a:avLst/>
          </a:prstGeom>
        </p:spPr>
      </p:pic>
      <p:pic>
        <p:nvPicPr>
          <p:cNvPr id="6"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967957" flipH="1">
            <a:off x="8753516" y="4238922"/>
            <a:ext cx="4230858" cy="4053931"/>
          </a:xfrm>
          <a:prstGeom prst="rect">
            <a:avLst/>
          </a:prstGeom>
        </p:spPr>
      </p:pic>
      <p:pic>
        <p:nvPicPr>
          <p:cNvPr id="7" name="Picture 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16735">
            <a:off x="8803629" y="-960070"/>
            <a:ext cx="4130630" cy="3342055"/>
          </a:xfrm>
          <a:prstGeom prst="rect">
            <a:avLst/>
          </a:prstGeom>
        </p:spPr>
      </p:pic>
      <p:pic>
        <p:nvPicPr>
          <p:cNvPr id="9" name="Picture 2"/>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93008">
            <a:off x="-592039" y="-140111"/>
            <a:ext cx="2689305" cy="782343"/>
          </a:xfrm>
          <a:prstGeom prst="rect">
            <a:avLst/>
          </a:prstGeom>
        </p:spPr>
      </p:pic>
      <p:pic>
        <p:nvPicPr>
          <p:cNvPr id="10" name="Picture 9"/>
          <p:cNvPicPr>
            <a:picLocks noChangeAspect="1"/>
          </p:cNvPicPr>
          <p:nvPr/>
        </p:nvPicPr>
        <p:blipFill>
          <a:blip r:embed="rId13"/>
          <a:stretch>
            <a:fillRect/>
          </a:stretch>
        </p:blipFill>
        <p:spPr>
          <a:xfrm>
            <a:off x="2163739" y="2465748"/>
            <a:ext cx="7864522" cy="1926503"/>
          </a:xfrm>
          <a:prstGeom prst="rect">
            <a:avLst/>
          </a:prstGeom>
        </p:spPr>
      </p:pic>
    </p:spTree>
    <p:extLst>
      <p:ext uri="{BB962C8B-B14F-4D97-AF65-F5344CB8AC3E}">
        <p14:creationId xmlns:p14="http://schemas.microsoft.com/office/powerpoint/2010/main" val="18711176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370661">
            <a:off x="-3342113" y="-927771"/>
            <a:ext cx="4626870" cy="9220212"/>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168330" y="4179087"/>
            <a:ext cx="2918298" cy="2743200"/>
          </a:xfrm>
          <a:prstGeom prst="rect">
            <a:avLst/>
          </a:prstGeom>
        </p:spPr>
      </p:pic>
      <p:pic>
        <p:nvPicPr>
          <p:cNvPr id="32" name="Picture 3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768867">
            <a:off x="10877357" y="-1499369"/>
            <a:ext cx="1885327" cy="2743200"/>
          </a:xfrm>
          <a:prstGeom prst="rect">
            <a:avLst/>
          </a:prstGeom>
        </p:spPr>
      </p:pic>
      <p:graphicFrame>
        <p:nvGraphicFramePr>
          <p:cNvPr id="24" name="Group 54"/>
          <p:cNvGraphicFramePr>
            <a:graphicFrameLocks noGrp="1"/>
          </p:cNvGraphicFramePr>
          <p:nvPr>
            <p:extLst>
              <p:ext uri="{D42A27DB-BD31-4B8C-83A1-F6EECF244321}">
                <p14:modId xmlns:p14="http://schemas.microsoft.com/office/powerpoint/2010/main" val="1000356121"/>
              </p:ext>
            </p:extLst>
          </p:nvPr>
        </p:nvGraphicFramePr>
        <p:xfrm>
          <a:off x="942535" y="1927273"/>
          <a:ext cx="10330517" cy="4181856"/>
        </p:xfrm>
        <a:graphic>
          <a:graphicData uri="http://schemas.openxmlformats.org/drawingml/2006/table">
            <a:tbl>
              <a:tblPr>
                <a:tableStyleId>{5940675A-B579-460E-94D1-54222C63F5DA}</a:tableStyleId>
              </a:tblPr>
              <a:tblGrid>
                <a:gridCol w="2892486">
                  <a:extLst>
                    <a:ext uri="{9D8B030D-6E8A-4147-A177-3AD203B41FA5}">
                      <a16:colId xmlns:a16="http://schemas.microsoft.com/office/drawing/2014/main" val="20000"/>
                    </a:ext>
                  </a:extLst>
                </a:gridCol>
                <a:gridCol w="2429301">
                  <a:extLst>
                    <a:ext uri="{9D8B030D-6E8A-4147-A177-3AD203B41FA5}">
                      <a16:colId xmlns:a16="http://schemas.microsoft.com/office/drawing/2014/main" val="20003"/>
                    </a:ext>
                  </a:extLst>
                </a:gridCol>
                <a:gridCol w="2606723">
                  <a:extLst>
                    <a:ext uri="{9D8B030D-6E8A-4147-A177-3AD203B41FA5}">
                      <a16:colId xmlns:a16="http://schemas.microsoft.com/office/drawing/2014/main" val="20001"/>
                    </a:ext>
                  </a:extLst>
                </a:gridCol>
                <a:gridCol w="2402007">
                  <a:extLst>
                    <a:ext uri="{9D8B030D-6E8A-4147-A177-3AD203B41FA5}">
                      <a16:colId xmlns:a16="http://schemas.microsoft.com/office/drawing/2014/main" val="20002"/>
                    </a:ext>
                  </a:extLst>
                </a:gridCol>
              </a:tblGrid>
              <a:tr h="653508">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vi-VN" sz="2800" b="1" i="0" u="none" strike="noStrike" cap="none" normalizeH="0" baseline="0" dirty="0">
                          <a:ln>
                            <a:noFill/>
                          </a:ln>
                          <a:solidFill>
                            <a:schemeClr val="tx1"/>
                          </a:solidFill>
                          <a:effectLst/>
                          <a:latin typeface="Times New Roman" panose="02020603050405020304" pitchFamily="18" charset="0"/>
                          <a:ea typeface="Calibri" pitchFamily="34" charset="0"/>
                          <a:cs typeface="Times New Roman" panose="02020603050405020304" pitchFamily="18" charset="0"/>
                        </a:rPr>
                        <a:t>Cụm danh từ</a:t>
                      </a:r>
                      <a:endParaRPr kumimoji="0" lang="en-US" sz="2800" b="1" i="0" u="none" strike="noStrike" cap="none" normalizeH="0" baseline="0" dirty="0">
                        <a:ln>
                          <a:noFill/>
                        </a:ln>
                        <a:solidFill>
                          <a:schemeClr val="tx1"/>
                        </a:solidFill>
                        <a:effectLst/>
                        <a:latin typeface="Times New Roman" panose="02020603050405020304" pitchFamily="18" charset="0"/>
                        <a:ea typeface="Calibri" pitchFamily="34" charset="0"/>
                        <a:cs typeface="Times New Roman" panose="02020603050405020304" pitchFamily="18" charset="0"/>
                      </a:endParaRPr>
                    </a:p>
                  </a:txBody>
                  <a:tcPr marL="68580" marR="68580" marT="0" marB="0" anchor="ctr" horzOverflow="overflow">
                    <a:solidFill>
                      <a:schemeClr val="accent5">
                        <a:lumMod val="40000"/>
                        <a:lumOff val="60000"/>
                      </a:schemeClr>
                    </a:solidFill>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defRPr/>
                      </a:pPr>
                      <a:r>
                        <a:rPr kumimoji="0" lang="en-US" sz="2800" b="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Phần</a:t>
                      </a:r>
                      <a:r>
                        <a:rPr kumimoji="0" lang="en-US" sz="2800" b="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phụ</a:t>
                      </a:r>
                      <a:r>
                        <a:rPr kumimoji="0" lang="en-US" sz="2800" b="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trước</a:t>
                      </a:r>
                      <a:endParaRPr kumimoji="0" lang="en-US" sz="2800" b="1" i="0" u="none" strike="noStrike" cap="none" normalizeH="0" baseline="0" dirty="0">
                        <a:ln>
                          <a:noFill/>
                        </a:ln>
                        <a:solidFill>
                          <a:schemeClr val="tx1"/>
                        </a:solidFill>
                        <a:effectLst/>
                        <a:latin typeface="Times New Roman" panose="02020603050405020304" pitchFamily="18" charset="0"/>
                        <a:ea typeface="Calibri" pitchFamily="34" charset="0"/>
                        <a:cs typeface="Times New Roman" panose="02020603050405020304" pitchFamily="18" charset="0"/>
                      </a:endParaRPr>
                    </a:p>
                  </a:txBody>
                  <a:tcPr marL="68580" marR="68580" marT="0" marB="0" anchor="ctr" horzOverflow="overflow">
                    <a:solidFill>
                      <a:schemeClr val="accent5">
                        <a:lumMod val="40000"/>
                        <a:lumOff val="60000"/>
                      </a:schemeClr>
                    </a:solidFill>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800" b="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Phần</a:t>
                      </a:r>
                      <a:r>
                        <a:rPr kumimoji="0" lang="en-US" sz="2800" b="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trung</a:t>
                      </a:r>
                      <a:r>
                        <a:rPr kumimoji="0" lang="en-US" sz="2800" b="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tâm</a:t>
                      </a:r>
                      <a:endParaRPr kumimoji="0" lang="en-US" sz="2800" b="1" i="0" u="none" strike="noStrike" cap="none" normalizeH="0" baseline="0" dirty="0">
                        <a:ln>
                          <a:noFill/>
                        </a:ln>
                        <a:solidFill>
                          <a:schemeClr val="tx1"/>
                        </a:solidFill>
                        <a:effectLst/>
                        <a:latin typeface="Times New Roman" panose="02020603050405020304" pitchFamily="18" charset="0"/>
                        <a:ea typeface="Calibri" pitchFamily="34" charset="0"/>
                        <a:cs typeface="Times New Roman" panose="02020603050405020304" pitchFamily="18" charset="0"/>
                      </a:endParaRPr>
                    </a:p>
                  </a:txBody>
                  <a:tcPr marL="68580" marR="68580" marT="0" marB="0" anchor="ctr" horzOverflow="overflow">
                    <a:solidFill>
                      <a:schemeClr val="accent5">
                        <a:lumMod val="40000"/>
                        <a:lumOff val="60000"/>
                      </a:schemeClr>
                    </a:solidFill>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800" b="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Phần</a:t>
                      </a:r>
                      <a:r>
                        <a:rPr kumimoji="0" lang="en-US" sz="2800" b="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phụ</a:t>
                      </a:r>
                      <a:r>
                        <a:rPr kumimoji="0" lang="en-US" sz="2800" b="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sau</a:t>
                      </a:r>
                      <a:endParaRPr kumimoji="0" lang="en-US" sz="2800" b="1" i="0" u="none" strike="noStrike" cap="none" normalizeH="0" baseline="0" dirty="0">
                        <a:ln>
                          <a:noFill/>
                        </a:ln>
                        <a:solidFill>
                          <a:schemeClr val="tx1"/>
                        </a:solidFill>
                        <a:effectLst/>
                        <a:latin typeface="Times New Roman" panose="02020603050405020304" pitchFamily="18" charset="0"/>
                        <a:ea typeface="Calibri" pitchFamily="34" charset="0"/>
                        <a:cs typeface="Times New Roman" panose="02020603050405020304" pitchFamily="18" charset="0"/>
                      </a:endParaRPr>
                    </a:p>
                  </a:txBody>
                  <a:tcPr marL="68580" marR="68580" marT="0" marB="0" anchor="ctr" horzOverflow="overflow">
                    <a:solidFill>
                      <a:schemeClr val="accent5">
                        <a:lumMod val="40000"/>
                        <a:lumOff val="60000"/>
                      </a:schemeClr>
                    </a:solidFill>
                  </a:tcPr>
                </a:tc>
                <a:extLst>
                  <a:ext uri="{0D108BD9-81ED-4DB2-BD59-A6C34878D82A}">
                    <a16:rowId xmlns:a16="http://schemas.microsoft.com/office/drawing/2014/main" val="10000"/>
                  </a:ext>
                </a:extLst>
              </a:tr>
              <a:tr h="26830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vi-VN" sz="2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a:ln>
                            <a:noFill/>
                          </a:ln>
                          <a:effectLst/>
                          <a:latin typeface="Times New Roman" panose="02020603050405020304" pitchFamily="18" charset="0"/>
                          <a:cs typeface="Times New Roman" panose="02020603050405020304" pitchFamily="18" charset="0"/>
                        </a:rPr>
                        <a:t> </a:t>
                      </a: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solidFill>
                      <a:schemeClr val="bg1"/>
                    </a:solidFill>
                  </a:tcPr>
                </a:tc>
                <a:extLst>
                  <a:ext uri="{0D108BD9-81ED-4DB2-BD59-A6C34878D82A}">
                    <a16:rowId xmlns:a16="http://schemas.microsoft.com/office/drawing/2014/main" val="10001"/>
                  </a:ext>
                </a:extLst>
              </a:tr>
              <a:tr h="26830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vi-VN" sz="2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solidFill>
                      <a:schemeClr val="bg1"/>
                    </a:solidFill>
                  </a:tcPr>
                </a:tc>
                <a:extLst>
                  <a:ext uri="{0D108BD9-81ED-4DB2-BD59-A6C34878D82A}">
                    <a16:rowId xmlns:a16="http://schemas.microsoft.com/office/drawing/2014/main" val="10002"/>
                  </a:ext>
                </a:extLst>
              </a:tr>
              <a:tr h="26830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vi-VN" sz="2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solidFill>
                      <a:schemeClr val="bg1"/>
                    </a:solidFill>
                  </a:tcPr>
                </a:tc>
                <a:extLst>
                  <a:ext uri="{0D108BD9-81ED-4DB2-BD59-A6C34878D82A}">
                    <a16:rowId xmlns:a16="http://schemas.microsoft.com/office/drawing/2014/main" val="10003"/>
                  </a:ext>
                </a:extLst>
              </a:tr>
              <a:tr h="60990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280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u="none" strike="noStrike" cap="none" normalizeH="0" baseline="0" dirty="0">
                        <a:ln>
                          <a:noFill/>
                        </a:ln>
                        <a:effectLst/>
                        <a:latin typeface="Times New Roman" panose="02020603050405020304" pitchFamily="18" charset="0"/>
                        <a:cs typeface="Times New Roman" panose="02020603050405020304" pitchFamily="18" charset="0"/>
                      </a:endParaRPr>
                    </a:p>
                  </a:txBody>
                  <a:tcPr marL="68580" marR="68580" marT="0" marB="0"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u="none" strike="noStrike" cap="none" normalizeH="0" baseline="0" dirty="0">
                        <a:ln>
                          <a:noFill/>
                        </a:ln>
                        <a:effectLst/>
                        <a:latin typeface="Times New Roman" panose="02020603050405020304" pitchFamily="18" charset="0"/>
                        <a:cs typeface="Times New Roman" panose="02020603050405020304" pitchFamily="18" charset="0"/>
                      </a:endParaRPr>
                    </a:p>
                  </a:txBody>
                  <a:tcPr marL="68580" marR="68580" marT="0" marB="0"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solidFill>
                      <a:schemeClr val="bg1"/>
                    </a:solidFill>
                  </a:tcPr>
                </a:tc>
                <a:extLst>
                  <a:ext uri="{0D108BD9-81ED-4DB2-BD59-A6C34878D82A}">
                    <a16:rowId xmlns:a16="http://schemas.microsoft.com/office/drawing/2014/main" val="10004"/>
                  </a:ext>
                </a:extLst>
              </a:tr>
            </a:tbl>
          </a:graphicData>
        </a:graphic>
      </p:graphicFrame>
      <p:sp>
        <p:nvSpPr>
          <p:cNvPr id="26" name="TextBox 25"/>
          <p:cNvSpPr txBox="1"/>
          <p:nvPr/>
        </p:nvSpPr>
        <p:spPr>
          <a:xfrm>
            <a:off x="895865" y="2775539"/>
            <a:ext cx="2996547" cy="523220"/>
          </a:xfrm>
          <a:prstGeom prst="rect">
            <a:avLst/>
          </a:prstGeom>
          <a:noFill/>
        </p:spPr>
        <p:txBody>
          <a:bodyPr wrap="square" rtlCol="0">
            <a:spAutoFit/>
          </a:bodyPr>
          <a:lstStyle/>
          <a:p>
            <a:pPr algn="just"/>
            <a:r>
              <a:rPr lang="vi-VN" sz="2800" b="1" dirty="0">
                <a:solidFill>
                  <a:prstClr val="black"/>
                </a:solidFill>
                <a:latin typeface="Times New Roman" panose="02020603050405020304" pitchFamily="18" charset="0"/>
              </a:rPr>
              <a:t>Khách qua đường</a:t>
            </a:r>
            <a:endParaRPr lang="en-US" sz="2800" b="1" dirty="0">
              <a:solidFill>
                <a:prstClr val="black"/>
              </a:solidFill>
            </a:endParaRPr>
          </a:p>
        </p:txBody>
      </p:sp>
      <p:sp>
        <p:nvSpPr>
          <p:cNvPr id="27" name="TextBox 26"/>
          <p:cNvSpPr txBox="1"/>
          <p:nvPr/>
        </p:nvSpPr>
        <p:spPr>
          <a:xfrm>
            <a:off x="895865" y="3465205"/>
            <a:ext cx="2880517" cy="954107"/>
          </a:xfrm>
          <a:prstGeom prst="rect">
            <a:avLst/>
          </a:prstGeom>
          <a:noFill/>
        </p:spPr>
        <p:txBody>
          <a:bodyPr wrap="square" rtlCol="0">
            <a:spAutoFit/>
          </a:bodyPr>
          <a:lstStyle/>
          <a:p>
            <a:pPr algn="just"/>
            <a:r>
              <a:rPr lang="vi-VN" sz="2800" b="1" dirty="0">
                <a:solidFill>
                  <a:prstClr val="black"/>
                </a:solidFill>
                <a:latin typeface="Times New Roman" panose="02020603050405020304" pitchFamily="18" charset="0"/>
              </a:rPr>
              <a:t>Lời chào hàng của em</a:t>
            </a:r>
            <a:endParaRPr lang="en-US" sz="2800" b="1" dirty="0">
              <a:solidFill>
                <a:prstClr val="black"/>
              </a:solidFill>
            </a:endParaRPr>
          </a:p>
        </p:txBody>
      </p:sp>
      <p:sp>
        <p:nvSpPr>
          <p:cNvPr id="28" name="TextBox 27"/>
          <p:cNvSpPr txBox="1"/>
          <p:nvPr/>
        </p:nvSpPr>
        <p:spPr>
          <a:xfrm>
            <a:off x="895865" y="4337534"/>
            <a:ext cx="2880517" cy="954107"/>
          </a:xfrm>
          <a:prstGeom prst="rect">
            <a:avLst/>
          </a:prstGeom>
          <a:noFill/>
        </p:spPr>
        <p:txBody>
          <a:bodyPr wrap="square" rtlCol="0">
            <a:spAutoFit/>
          </a:bodyPr>
          <a:lstStyle/>
          <a:p>
            <a:pPr algn="just"/>
            <a:r>
              <a:rPr lang="vi-VN" sz="2800" b="1" dirty="0">
                <a:solidFill>
                  <a:prstClr val="black"/>
                </a:solidFill>
                <a:latin typeface="Times New Roman" panose="02020603050405020304" pitchFamily="18" charset="0"/>
              </a:rPr>
              <a:t>Tất cả các ngọn nến</a:t>
            </a:r>
            <a:endParaRPr lang="en-US" sz="2800" b="1" dirty="0">
              <a:solidFill>
                <a:prstClr val="black"/>
              </a:solidFill>
            </a:endParaRPr>
          </a:p>
        </p:txBody>
      </p:sp>
      <p:sp>
        <p:nvSpPr>
          <p:cNvPr id="30" name="TextBox 29"/>
          <p:cNvSpPr txBox="1"/>
          <p:nvPr/>
        </p:nvSpPr>
        <p:spPr>
          <a:xfrm>
            <a:off x="953881" y="5168816"/>
            <a:ext cx="2880517" cy="954107"/>
          </a:xfrm>
          <a:prstGeom prst="rect">
            <a:avLst/>
          </a:prstGeom>
          <a:noFill/>
        </p:spPr>
        <p:txBody>
          <a:bodyPr wrap="square" rtlCol="0">
            <a:spAutoFit/>
          </a:bodyPr>
          <a:lstStyle/>
          <a:p>
            <a:pPr algn="just"/>
            <a:r>
              <a:rPr lang="vi-VN" sz="2800" b="1" dirty="0">
                <a:solidFill>
                  <a:prstClr val="black"/>
                </a:solidFill>
                <a:latin typeface="Times New Roman" panose="02020603050405020304" pitchFamily="18" charset="0"/>
              </a:rPr>
              <a:t>Những ngôi sao trên trời</a:t>
            </a:r>
            <a:endParaRPr lang="en-US" sz="2800" b="1" dirty="0">
              <a:solidFill>
                <a:prstClr val="black"/>
              </a:solidFill>
            </a:endParaRPr>
          </a:p>
        </p:txBody>
      </p:sp>
      <p:sp>
        <p:nvSpPr>
          <p:cNvPr id="31" name="TextBox 30"/>
          <p:cNvSpPr txBox="1"/>
          <p:nvPr/>
        </p:nvSpPr>
        <p:spPr>
          <a:xfrm>
            <a:off x="3892413" y="4592536"/>
            <a:ext cx="2330966" cy="523220"/>
          </a:xfrm>
          <a:prstGeom prst="rect">
            <a:avLst/>
          </a:prstGeom>
          <a:noFill/>
        </p:spPr>
        <p:txBody>
          <a:bodyPr wrap="square" rtlCol="0">
            <a:spAutoFit/>
          </a:bodyPr>
          <a:lstStyle/>
          <a:p>
            <a:pPr algn="ctr"/>
            <a:r>
              <a:rPr lang="vi-VN" sz="2800" dirty="0">
                <a:solidFill>
                  <a:prstClr val="black"/>
                </a:solidFill>
                <a:latin typeface="Times New Roman" panose="02020603050405020304" pitchFamily="18" charset="0"/>
              </a:rPr>
              <a:t>Tất cả</a:t>
            </a:r>
            <a:endParaRPr lang="en-US" sz="2800" dirty="0">
              <a:solidFill>
                <a:prstClr val="black"/>
              </a:solidFill>
            </a:endParaRPr>
          </a:p>
        </p:txBody>
      </p:sp>
      <p:sp>
        <p:nvSpPr>
          <p:cNvPr id="33" name="TextBox 32"/>
          <p:cNvSpPr txBox="1"/>
          <p:nvPr/>
        </p:nvSpPr>
        <p:spPr>
          <a:xfrm>
            <a:off x="3950429" y="5423818"/>
            <a:ext cx="2330966" cy="523220"/>
          </a:xfrm>
          <a:prstGeom prst="rect">
            <a:avLst/>
          </a:prstGeom>
          <a:noFill/>
        </p:spPr>
        <p:txBody>
          <a:bodyPr wrap="square" rtlCol="0">
            <a:spAutoFit/>
          </a:bodyPr>
          <a:lstStyle/>
          <a:p>
            <a:pPr algn="ctr"/>
            <a:r>
              <a:rPr lang="vi-VN" sz="2800" dirty="0">
                <a:solidFill>
                  <a:prstClr val="black"/>
                </a:solidFill>
                <a:latin typeface="Times New Roman" panose="02020603050405020304" pitchFamily="18" charset="0"/>
              </a:rPr>
              <a:t>Những</a:t>
            </a:r>
            <a:endParaRPr lang="en-US" sz="2800" dirty="0">
              <a:solidFill>
                <a:prstClr val="black"/>
              </a:solidFill>
            </a:endParaRPr>
          </a:p>
        </p:txBody>
      </p:sp>
      <p:sp>
        <p:nvSpPr>
          <p:cNvPr id="34" name="TextBox 33"/>
          <p:cNvSpPr txBox="1"/>
          <p:nvPr/>
        </p:nvSpPr>
        <p:spPr>
          <a:xfrm>
            <a:off x="6339410" y="4592536"/>
            <a:ext cx="2330966" cy="523220"/>
          </a:xfrm>
          <a:prstGeom prst="rect">
            <a:avLst/>
          </a:prstGeom>
          <a:noFill/>
        </p:spPr>
        <p:txBody>
          <a:bodyPr wrap="square" rtlCol="0">
            <a:spAutoFit/>
          </a:bodyPr>
          <a:lstStyle/>
          <a:p>
            <a:pPr algn="ctr"/>
            <a:r>
              <a:rPr lang="vi-VN" sz="2800" dirty="0">
                <a:solidFill>
                  <a:prstClr val="black"/>
                </a:solidFill>
                <a:latin typeface="Times New Roman" panose="02020603050405020304" pitchFamily="18" charset="0"/>
              </a:rPr>
              <a:t>Ngọn nến</a:t>
            </a:r>
            <a:endParaRPr lang="en-US" sz="2800" dirty="0">
              <a:solidFill>
                <a:prstClr val="black"/>
              </a:solidFill>
            </a:endParaRPr>
          </a:p>
        </p:txBody>
      </p:sp>
      <p:sp>
        <p:nvSpPr>
          <p:cNvPr id="35" name="TextBox 34"/>
          <p:cNvSpPr txBox="1"/>
          <p:nvPr/>
        </p:nvSpPr>
        <p:spPr>
          <a:xfrm>
            <a:off x="6397426" y="5423818"/>
            <a:ext cx="2330966" cy="523220"/>
          </a:xfrm>
          <a:prstGeom prst="rect">
            <a:avLst/>
          </a:prstGeom>
          <a:noFill/>
        </p:spPr>
        <p:txBody>
          <a:bodyPr wrap="square" rtlCol="0">
            <a:spAutoFit/>
          </a:bodyPr>
          <a:lstStyle/>
          <a:p>
            <a:pPr algn="ctr"/>
            <a:r>
              <a:rPr lang="vi-VN" sz="2800" dirty="0">
                <a:solidFill>
                  <a:prstClr val="black"/>
                </a:solidFill>
                <a:latin typeface="Times New Roman" panose="02020603050405020304" pitchFamily="18" charset="0"/>
              </a:rPr>
              <a:t>Ngôi sao</a:t>
            </a:r>
            <a:endParaRPr lang="en-US" sz="2800" dirty="0">
              <a:solidFill>
                <a:prstClr val="black"/>
              </a:solidFill>
            </a:endParaRPr>
          </a:p>
        </p:txBody>
      </p:sp>
      <p:sp>
        <p:nvSpPr>
          <p:cNvPr id="36" name="TextBox 35"/>
          <p:cNvSpPr txBox="1"/>
          <p:nvPr/>
        </p:nvSpPr>
        <p:spPr>
          <a:xfrm>
            <a:off x="6326063" y="2893953"/>
            <a:ext cx="2330966" cy="523220"/>
          </a:xfrm>
          <a:prstGeom prst="rect">
            <a:avLst/>
          </a:prstGeom>
          <a:noFill/>
        </p:spPr>
        <p:txBody>
          <a:bodyPr wrap="square" rtlCol="0">
            <a:spAutoFit/>
          </a:bodyPr>
          <a:lstStyle/>
          <a:p>
            <a:pPr algn="ctr"/>
            <a:r>
              <a:rPr lang="vi-VN" sz="2800" dirty="0">
                <a:solidFill>
                  <a:prstClr val="black"/>
                </a:solidFill>
                <a:latin typeface="Times New Roman" panose="02020603050405020304" pitchFamily="18" charset="0"/>
              </a:rPr>
              <a:t>Khách</a:t>
            </a:r>
            <a:endParaRPr lang="en-US" sz="2800" dirty="0">
              <a:solidFill>
                <a:prstClr val="black"/>
              </a:solidFill>
            </a:endParaRPr>
          </a:p>
        </p:txBody>
      </p:sp>
      <p:sp>
        <p:nvSpPr>
          <p:cNvPr id="37" name="TextBox 36"/>
          <p:cNvSpPr txBox="1"/>
          <p:nvPr/>
        </p:nvSpPr>
        <p:spPr>
          <a:xfrm>
            <a:off x="6384079" y="3725235"/>
            <a:ext cx="2330966" cy="523220"/>
          </a:xfrm>
          <a:prstGeom prst="rect">
            <a:avLst/>
          </a:prstGeom>
          <a:noFill/>
        </p:spPr>
        <p:txBody>
          <a:bodyPr wrap="square" rtlCol="0">
            <a:spAutoFit/>
          </a:bodyPr>
          <a:lstStyle/>
          <a:p>
            <a:pPr algn="ctr"/>
            <a:r>
              <a:rPr lang="vi-VN" sz="2800" dirty="0">
                <a:solidFill>
                  <a:prstClr val="black"/>
                </a:solidFill>
                <a:latin typeface="Times New Roman" panose="02020603050405020304" pitchFamily="18" charset="0"/>
              </a:rPr>
              <a:t>Lời </a:t>
            </a:r>
            <a:endParaRPr lang="en-US" sz="2800" dirty="0">
              <a:solidFill>
                <a:prstClr val="black"/>
              </a:solidFill>
            </a:endParaRPr>
          </a:p>
        </p:txBody>
      </p:sp>
      <p:sp>
        <p:nvSpPr>
          <p:cNvPr id="38" name="TextBox 37"/>
          <p:cNvSpPr txBox="1"/>
          <p:nvPr/>
        </p:nvSpPr>
        <p:spPr>
          <a:xfrm>
            <a:off x="8877596" y="5416346"/>
            <a:ext cx="2330966" cy="523220"/>
          </a:xfrm>
          <a:prstGeom prst="rect">
            <a:avLst/>
          </a:prstGeom>
          <a:noFill/>
        </p:spPr>
        <p:txBody>
          <a:bodyPr wrap="square" rtlCol="0">
            <a:spAutoFit/>
          </a:bodyPr>
          <a:lstStyle/>
          <a:p>
            <a:pPr algn="ctr"/>
            <a:r>
              <a:rPr lang="vi-VN" sz="2800" dirty="0">
                <a:solidFill>
                  <a:prstClr val="black"/>
                </a:solidFill>
                <a:latin typeface="Times New Roman" panose="02020603050405020304" pitchFamily="18" charset="0"/>
              </a:rPr>
              <a:t>Trên trời</a:t>
            </a:r>
            <a:endParaRPr lang="en-US" sz="2800" dirty="0">
              <a:solidFill>
                <a:prstClr val="black"/>
              </a:solidFill>
            </a:endParaRPr>
          </a:p>
        </p:txBody>
      </p:sp>
      <p:sp>
        <p:nvSpPr>
          <p:cNvPr id="39" name="TextBox 38"/>
          <p:cNvSpPr txBox="1"/>
          <p:nvPr/>
        </p:nvSpPr>
        <p:spPr>
          <a:xfrm>
            <a:off x="8806233" y="2886481"/>
            <a:ext cx="2330966" cy="523220"/>
          </a:xfrm>
          <a:prstGeom prst="rect">
            <a:avLst/>
          </a:prstGeom>
          <a:noFill/>
        </p:spPr>
        <p:txBody>
          <a:bodyPr wrap="square" rtlCol="0">
            <a:spAutoFit/>
          </a:bodyPr>
          <a:lstStyle/>
          <a:p>
            <a:pPr algn="ctr"/>
            <a:r>
              <a:rPr lang="vi-VN" sz="2800" dirty="0">
                <a:solidFill>
                  <a:prstClr val="black"/>
                </a:solidFill>
                <a:latin typeface="Times New Roman" panose="02020603050405020304" pitchFamily="18" charset="0"/>
              </a:rPr>
              <a:t>Qua đường</a:t>
            </a:r>
            <a:endParaRPr lang="en-US" sz="2800" dirty="0">
              <a:solidFill>
                <a:prstClr val="black"/>
              </a:solidFill>
            </a:endParaRPr>
          </a:p>
        </p:txBody>
      </p:sp>
      <p:sp>
        <p:nvSpPr>
          <p:cNvPr id="40" name="TextBox 39"/>
          <p:cNvSpPr txBox="1"/>
          <p:nvPr/>
        </p:nvSpPr>
        <p:spPr>
          <a:xfrm>
            <a:off x="8877596" y="3509791"/>
            <a:ext cx="2330966" cy="954107"/>
          </a:xfrm>
          <a:prstGeom prst="rect">
            <a:avLst/>
          </a:prstGeom>
          <a:noFill/>
        </p:spPr>
        <p:txBody>
          <a:bodyPr wrap="square" rtlCol="0">
            <a:spAutoFit/>
          </a:bodyPr>
          <a:lstStyle/>
          <a:p>
            <a:pPr algn="ctr"/>
            <a:r>
              <a:rPr lang="vi-VN" sz="2800" dirty="0">
                <a:solidFill>
                  <a:prstClr val="black"/>
                </a:solidFill>
                <a:latin typeface="Times New Roman" panose="02020603050405020304" pitchFamily="18" charset="0"/>
              </a:rPr>
              <a:t>Chào hàng của em</a:t>
            </a:r>
            <a:endParaRPr lang="en-US" sz="2800" dirty="0">
              <a:solidFill>
                <a:prstClr val="black"/>
              </a:solidFill>
            </a:endParaRPr>
          </a:p>
        </p:txBody>
      </p:sp>
      <p:pic>
        <p:nvPicPr>
          <p:cNvPr id="2" name="Picture 1"/>
          <p:cNvPicPr>
            <a:picLocks noChangeAspect="1"/>
          </p:cNvPicPr>
          <p:nvPr/>
        </p:nvPicPr>
        <p:blipFill>
          <a:blip r:embed="rId9"/>
          <a:stretch>
            <a:fillRect/>
          </a:stretch>
        </p:blipFill>
        <p:spPr>
          <a:xfrm>
            <a:off x="4161445" y="320561"/>
            <a:ext cx="3060457" cy="1926503"/>
          </a:xfrm>
          <a:prstGeom prst="rect">
            <a:avLst/>
          </a:prstGeom>
        </p:spPr>
      </p:pic>
    </p:spTree>
    <p:extLst>
      <p:ext uri="{BB962C8B-B14F-4D97-AF65-F5344CB8AC3E}">
        <p14:creationId xmlns:p14="http://schemas.microsoft.com/office/powerpoint/2010/main" val="340610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1000"/>
                                        <p:tgtEl>
                                          <p:spTgt spid="28"/>
                                        </p:tgtEl>
                                      </p:cBhvr>
                                    </p:animEffect>
                                    <p:anim calcmode="lin" valueType="num">
                                      <p:cBhvr>
                                        <p:cTn id="23" dur="1000" fill="hold"/>
                                        <p:tgtEl>
                                          <p:spTgt spid="28"/>
                                        </p:tgtEl>
                                        <p:attrNameLst>
                                          <p:attrName>ppt_x</p:attrName>
                                        </p:attrNameLst>
                                      </p:cBhvr>
                                      <p:tavLst>
                                        <p:tav tm="0">
                                          <p:val>
                                            <p:strVal val="#ppt_x"/>
                                          </p:val>
                                        </p:tav>
                                        <p:tav tm="100000">
                                          <p:val>
                                            <p:strVal val="#ppt_x"/>
                                          </p:val>
                                        </p:tav>
                                      </p:tavLst>
                                    </p:anim>
                                    <p:anim calcmode="lin" valueType="num">
                                      <p:cBhvr>
                                        <p:cTn id="24" dur="1000" fill="hold"/>
                                        <p:tgtEl>
                                          <p:spTgt spid="2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barn(inVertical)">
                                      <p:cBhvr>
                                        <p:cTn id="34" dur="5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barn(inVertical)">
                                      <p:cBhvr>
                                        <p:cTn id="39" dur="500"/>
                                        <p:tgtEl>
                                          <p:spTgt spid="39"/>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barn(inVertical)">
                                      <p:cBhvr>
                                        <p:cTn id="44" dur="500"/>
                                        <p:tgtEl>
                                          <p:spTgt spid="37"/>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1000"/>
                                        <p:tgtEl>
                                          <p:spTgt spid="40"/>
                                        </p:tgtEl>
                                      </p:cBhvr>
                                    </p:animEffect>
                                    <p:anim calcmode="lin" valueType="num">
                                      <p:cBhvr>
                                        <p:cTn id="50" dur="1000" fill="hold"/>
                                        <p:tgtEl>
                                          <p:spTgt spid="40"/>
                                        </p:tgtEl>
                                        <p:attrNameLst>
                                          <p:attrName>ppt_x</p:attrName>
                                        </p:attrNameLst>
                                      </p:cBhvr>
                                      <p:tavLst>
                                        <p:tav tm="0">
                                          <p:val>
                                            <p:strVal val="#ppt_x"/>
                                          </p:val>
                                        </p:tav>
                                        <p:tav tm="100000">
                                          <p:val>
                                            <p:strVal val="#ppt_x"/>
                                          </p:val>
                                        </p:tav>
                                      </p:tavLst>
                                    </p:anim>
                                    <p:anim calcmode="lin" valueType="num">
                                      <p:cBhvr>
                                        <p:cTn id="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barn(inVertical)">
                                      <p:cBhvr>
                                        <p:cTn id="63" dur="500"/>
                                        <p:tgtEl>
                                          <p:spTgt spid="34"/>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barn(inVertical)">
                                      <p:cBhvr>
                                        <p:cTn id="68" dur="500"/>
                                        <p:tgtEl>
                                          <p:spTgt spid="33"/>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barn(inVertical)">
                                      <p:cBhvr>
                                        <p:cTn id="73" dur="500"/>
                                        <p:tgtEl>
                                          <p:spTgt spid="35"/>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38"/>
                                        </p:tgtEl>
                                        <p:attrNameLst>
                                          <p:attrName>style.visibility</p:attrName>
                                        </p:attrNameLst>
                                      </p:cBhvr>
                                      <p:to>
                                        <p:strVal val="visible"/>
                                      </p:to>
                                    </p:set>
                                    <p:animEffect transition="in" filter="barn(inVertical)">
                                      <p:cBhvr>
                                        <p:cTn id="7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30" grpId="0"/>
      <p:bldP spid="31" grpId="0"/>
      <p:bldP spid="33" grpId="0"/>
      <p:bldP spid="34" grpId="0"/>
      <p:bldP spid="35" grpId="0"/>
      <p:bldP spid="36" grpId="0"/>
      <p:bldP spid="37" grpId="0"/>
      <p:bldP spid="38" grpId="0"/>
      <p:bldP spid="39" grpId="0"/>
      <p:bldP spid="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732603">
            <a:off x="9425567" y="-144134"/>
            <a:ext cx="4895194" cy="7146269"/>
          </a:xfrm>
          <a:prstGeom prst="rect">
            <a:avLst/>
          </a:prstGeom>
        </p:spPr>
      </p:pic>
      <p:pic>
        <p:nvPicPr>
          <p:cNvPr id="2" name="Picture 1"/>
          <p:cNvPicPr>
            <a:picLocks noChangeAspect="1"/>
          </p:cNvPicPr>
          <p:nvPr/>
        </p:nvPicPr>
        <p:blipFill>
          <a:blip r:embed="rId5"/>
          <a:stretch>
            <a:fillRect/>
          </a:stretch>
        </p:blipFill>
        <p:spPr>
          <a:xfrm>
            <a:off x="3931551" y="243053"/>
            <a:ext cx="3090940" cy="1926503"/>
          </a:xfrm>
          <a:prstGeom prst="rect">
            <a:avLst/>
          </a:prstGeom>
        </p:spPr>
      </p:pic>
      <p:sp>
        <p:nvSpPr>
          <p:cNvPr id="13" name="Rounded Rectangle 12"/>
          <p:cNvSpPr/>
          <p:nvPr/>
        </p:nvSpPr>
        <p:spPr>
          <a:xfrm>
            <a:off x="1501254" y="2174448"/>
            <a:ext cx="4570709" cy="354841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ounded Rectangle 13"/>
          <p:cNvSpPr/>
          <p:nvPr/>
        </p:nvSpPr>
        <p:spPr>
          <a:xfrm>
            <a:off x="6800599" y="2174448"/>
            <a:ext cx="4280563" cy="3548418"/>
          </a:xfrm>
          <a:prstGeom prst="roundRect">
            <a:avLst/>
          </a:prstGeom>
          <a:solidFill>
            <a:srgbClr val="ED6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501254" y="2177886"/>
            <a:ext cx="4570709" cy="3046988"/>
          </a:xfrm>
          <a:prstGeom prst="rect">
            <a:avLst/>
          </a:prstGeom>
        </p:spPr>
        <p:txBody>
          <a:bodyPr wrap="square">
            <a:spAutoFit/>
          </a:bodyPr>
          <a:lstStyle/>
          <a:p>
            <a:pPr algn="ctr" fontAlgn="base">
              <a:spcBef>
                <a:spcPct val="0"/>
              </a:spcBef>
              <a:spcAft>
                <a:spcPct val="0"/>
              </a:spcAft>
              <a:tabLst>
                <a:tab pos="1385888" algn="l"/>
              </a:tabLst>
              <a:defRPr/>
            </a:pPr>
            <a:r>
              <a:rPr lang="vi-VN" sz="3200" b="1" dirty="0">
                <a:latin typeface="Times New Roman" panose="02020603050405020304" pitchFamily="18" charset="0"/>
                <a:cs typeface="Times New Roman" panose="02020603050405020304" pitchFamily="18" charset="0"/>
              </a:rPr>
              <a:t>Cụm danh từ</a:t>
            </a:r>
            <a:r>
              <a:rPr lang="vi-VN" sz="3200" dirty="0">
                <a:latin typeface="Times New Roman" panose="02020603050405020304" pitchFamily="18" charset="0"/>
                <a:cs typeface="Times New Roman" panose="02020603050405020304" pitchFamily="18" charset="0"/>
              </a:rPr>
              <a:t>:</a:t>
            </a:r>
          </a:p>
          <a:p>
            <a:pPr algn="just" fontAlgn="base">
              <a:spcBef>
                <a:spcPct val="0"/>
              </a:spcBef>
              <a:spcAft>
                <a:spcPct val="0"/>
              </a:spcAft>
              <a:tabLst>
                <a:tab pos="1385888" algn="l"/>
              </a:tabLst>
              <a:defRPr/>
            </a:pPr>
            <a:r>
              <a:rPr lang="vi-VN" sz="3200" i="1" dirty="0">
                <a:latin typeface="Times New Roman" panose="02020603050405020304" pitchFamily="18" charset="0"/>
                <a:cs typeface="Times New Roman" panose="02020603050405020304" pitchFamily="18" charset="0"/>
              </a:rPr>
              <a:t> - hai chiếc xe ngựa</a:t>
            </a:r>
          </a:p>
          <a:p>
            <a:pPr algn="just" fontAlgn="base">
              <a:spcBef>
                <a:spcPct val="0"/>
              </a:spcBef>
              <a:spcAft>
                <a:spcPct val="0"/>
              </a:spcAft>
              <a:tabLst>
                <a:tab pos="1385888" algn="l"/>
              </a:tabLst>
              <a:defRPr/>
            </a:pPr>
            <a:r>
              <a:rPr lang="vi-VN" sz="3200" i="1" dirty="0">
                <a:latin typeface="Times New Roman" panose="02020603050405020304" pitchFamily="18" charset="0"/>
                <a:cs typeface="Times New Roman" panose="02020603050405020304" pitchFamily="18" charset="0"/>
              </a:rPr>
              <a:t>- chiếc tạp dề cũ kĩ của em</a:t>
            </a:r>
          </a:p>
          <a:p>
            <a:pPr algn="just" fontAlgn="base">
              <a:spcBef>
                <a:spcPct val="0"/>
              </a:spcBef>
              <a:spcAft>
                <a:spcPct val="0"/>
              </a:spcAft>
              <a:tabLst>
                <a:tab pos="1385888" algn="l"/>
              </a:tabLst>
              <a:defRPr/>
            </a:pPr>
            <a:r>
              <a:rPr lang="vi-VN" sz="3200" i="1" dirty="0">
                <a:latin typeface="Times New Roman" panose="02020603050405020304" pitchFamily="18" charset="0"/>
                <a:cs typeface="Times New Roman" panose="02020603050405020304" pitchFamily="18" charset="0"/>
              </a:rPr>
              <a:t>- bà nội hiền hậu của em</a:t>
            </a:r>
          </a:p>
          <a:p>
            <a:pPr algn="just" fontAlgn="base">
              <a:spcBef>
                <a:spcPct val="0"/>
              </a:spcBef>
              <a:spcAft>
                <a:spcPct val="0"/>
              </a:spcAft>
              <a:tabLst>
                <a:tab pos="1385888" algn="l"/>
              </a:tabLst>
              <a:defRPr/>
            </a:pPr>
            <a:r>
              <a:rPr lang="vi-VN" sz="3200" i="1" dirty="0">
                <a:latin typeface="Times New Roman" panose="02020603050405020304" pitchFamily="18" charset="0"/>
                <a:cs typeface="Times New Roman" panose="02020603050405020304" pitchFamily="18" charset="0"/>
              </a:rPr>
              <a:t>- một góc tường</a:t>
            </a:r>
          </a:p>
          <a:p>
            <a:pPr algn="just" fontAlgn="base">
              <a:spcBef>
                <a:spcPct val="0"/>
              </a:spcBef>
              <a:spcAft>
                <a:spcPct val="0"/>
              </a:spcAft>
              <a:tabLst>
                <a:tab pos="1385888" algn="l"/>
              </a:tabLst>
              <a:defRPr/>
            </a:pPr>
            <a:r>
              <a:rPr lang="vi-VN" sz="3200" i="1" dirty="0">
                <a:latin typeface="Times New Roman" panose="02020603050405020304" pitchFamily="18" charset="0"/>
                <a:cs typeface="Times New Roman" panose="02020603050405020304" pitchFamily="18" charset="0"/>
              </a:rPr>
              <a:t>- hai ngôi nhà</a:t>
            </a:r>
            <a:endParaRPr lang="en-US" sz="3200" i="1" dirty="0">
              <a:latin typeface="Times New Roman" panose="02020603050405020304" pitchFamily="18" charset="0"/>
              <a:cs typeface="Times New Roman" panose="02020603050405020304" pitchFamily="18" charset="0"/>
            </a:endParaRPr>
          </a:p>
        </p:txBody>
      </p:sp>
      <p:sp>
        <p:nvSpPr>
          <p:cNvPr id="16" name="Rectangle 15"/>
          <p:cNvSpPr/>
          <p:nvPr/>
        </p:nvSpPr>
        <p:spPr>
          <a:xfrm>
            <a:off x="6974513" y="2411682"/>
            <a:ext cx="3991786" cy="2862322"/>
          </a:xfrm>
          <a:prstGeom prst="rect">
            <a:avLst/>
          </a:prstGeom>
        </p:spPr>
        <p:txBody>
          <a:bodyPr wrap="square">
            <a:spAutoFit/>
          </a:bodyPr>
          <a:lstStyle/>
          <a:p>
            <a:pPr algn="ctr" fontAlgn="base">
              <a:lnSpc>
                <a:spcPct val="150000"/>
              </a:lnSpc>
              <a:spcBef>
                <a:spcPct val="0"/>
              </a:spcBef>
              <a:spcAft>
                <a:spcPct val="0"/>
              </a:spcAft>
              <a:tabLst>
                <a:tab pos="1385888" algn="l"/>
              </a:tabLst>
              <a:defRPr/>
            </a:pPr>
            <a:r>
              <a:rPr lang="vi-VN" sz="3000" b="1" dirty="0">
                <a:solidFill>
                  <a:schemeClr val="bg1"/>
                </a:solidFill>
                <a:latin typeface="Times New Roman" panose="02020603050405020304" pitchFamily="18" charset="0"/>
                <a:cs typeface="Times New Roman" panose="02020603050405020304" pitchFamily="18" charset="0"/>
              </a:rPr>
              <a:t>Ba cụm danh từ khá</a:t>
            </a:r>
            <a:r>
              <a:rPr lang="en-US" sz="3000" b="1" dirty="0">
                <a:solidFill>
                  <a:schemeClr val="bg1"/>
                </a:solidFill>
                <a:latin typeface="Times New Roman" panose="02020603050405020304" pitchFamily="18" charset="0"/>
                <a:cs typeface="Times New Roman" panose="02020603050405020304" pitchFamily="18" charset="0"/>
              </a:rPr>
              <a:t>c:</a:t>
            </a:r>
          </a:p>
          <a:p>
            <a:pPr fontAlgn="base">
              <a:lnSpc>
                <a:spcPct val="150000"/>
              </a:lnSpc>
              <a:spcBef>
                <a:spcPct val="0"/>
              </a:spcBef>
              <a:spcAft>
                <a:spcPct val="0"/>
              </a:spcAft>
              <a:tabLst>
                <a:tab pos="1385888" algn="l"/>
              </a:tabLst>
              <a:defRPr/>
            </a:pPr>
            <a:r>
              <a:rPr lang="vi-VN" sz="3000" i="1" dirty="0">
                <a:solidFill>
                  <a:schemeClr val="bg1"/>
                </a:solidFill>
                <a:latin typeface="Times New Roman" panose="02020603050405020304" pitchFamily="18" charset="0"/>
                <a:cs typeface="Times New Roman" panose="02020603050405020304" pitchFamily="18" charset="0"/>
              </a:rPr>
              <a:t>-</a:t>
            </a:r>
            <a:r>
              <a:rPr lang="en-US" sz="3000" i="1" dirty="0">
                <a:solidFill>
                  <a:schemeClr val="bg1"/>
                </a:solidFill>
                <a:latin typeface="Times New Roman" panose="02020603050405020304" pitchFamily="18" charset="0"/>
                <a:cs typeface="Times New Roman" panose="02020603050405020304" pitchFamily="18" charset="0"/>
              </a:rPr>
              <a:t> </a:t>
            </a:r>
            <a:r>
              <a:rPr lang="vi-VN" sz="3000" i="1" dirty="0">
                <a:solidFill>
                  <a:schemeClr val="bg1"/>
                </a:solidFill>
                <a:latin typeface="Times New Roman" panose="02020603050405020304" pitchFamily="18" charset="0"/>
                <a:cs typeface="Times New Roman" panose="02020603050405020304" pitchFamily="18" charset="0"/>
              </a:rPr>
              <a:t>những ngôi nhà ấy</a:t>
            </a:r>
          </a:p>
          <a:p>
            <a:pPr fontAlgn="base">
              <a:lnSpc>
                <a:spcPct val="150000"/>
              </a:lnSpc>
              <a:spcBef>
                <a:spcPct val="0"/>
              </a:spcBef>
              <a:spcAft>
                <a:spcPct val="0"/>
              </a:spcAft>
              <a:tabLst>
                <a:tab pos="1385888" algn="l"/>
              </a:tabLst>
              <a:defRPr/>
            </a:pPr>
            <a:r>
              <a:rPr lang="vi-VN" sz="3000" i="1" dirty="0">
                <a:solidFill>
                  <a:schemeClr val="bg1"/>
                </a:solidFill>
                <a:latin typeface="Times New Roman" panose="02020603050405020304" pitchFamily="18" charset="0"/>
                <a:cs typeface="Times New Roman" panose="02020603050405020304" pitchFamily="18" charset="0"/>
              </a:rPr>
              <a:t>- ngôi nhà xinh xắn kia</a:t>
            </a:r>
            <a:endParaRPr lang="en-US" sz="3000" i="1" dirty="0">
              <a:solidFill>
                <a:schemeClr val="bg1"/>
              </a:solidFill>
              <a:latin typeface="Times New Roman" panose="02020603050405020304" pitchFamily="18" charset="0"/>
              <a:cs typeface="Times New Roman" panose="02020603050405020304" pitchFamily="18" charset="0"/>
            </a:endParaRPr>
          </a:p>
          <a:p>
            <a:pPr fontAlgn="base">
              <a:lnSpc>
                <a:spcPct val="150000"/>
              </a:lnSpc>
              <a:spcBef>
                <a:spcPct val="0"/>
              </a:spcBef>
              <a:spcAft>
                <a:spcPct val="0"/>
              </a:spcAft>
              <a:tabLst>
                <a:tab pos="1385888" algn="l"/>
              </a:tabLst>
              <a:defRPr/>
            </a:pPr>
            <a:r>
              <a:rPr lang="en-US" sz="3000" i="1" dirty="0">
                <a:solidFill>
                  <a:schemeClr val="bg1"/>
                </a:solidFill>
                <a:latin typeface="Times New Roman" panose="02020603050405020304" pitchFamily="18" charset="0"/>
                <a:cs typeface="Times New Roman" panose="02020603050405020304" pitchFamily="18" charset="0"/>
              </a:rPr>
              <a:t>- </a:t>
            </a:r>
            <a:r>
              <a:rPr lang="en-US" sz="3000" i="1" dirty="0" err="1">
                <a:solidFill>
                  <a:schemeClr val="bg1"/>
                </a:solidFill>
                <a:latin typeface="Times New Roman" panose="02020603050405020304" pitchFamily="18" charset="0"/>
                <a:cs typeface="Times New Roman" panose="02020603050405020304" pitchFamily="18" charset="0"/>
              </a:rPr>
              <a:t>ngôi</a:t>
            </a:r>
            <a:r>
              <a:rPr lang="en-US" sz="3000" i="1" dirty="0">
                <a:solidFill>
                  <a:schemeClr val="bg1"/>
                </a:solidFill>
                <a:latin typeface="Times New Roman" panose="02020603050405020304" pitchFamily="18" charset="0"/>
                <a:cs typeface="Times New Roman" panose="02020603050405020304" pitchFamily="18" charset="0"/>
              </a:rPr>
              <a:t> </a:t>
            </a:r>
            <a:r>
              <a:rPr lang="en-US" sz="3000" i="1" dirty="0" err="1">
                <a:solidFill>
                  <a:schemeClr val="bg1"/>
                </a:solidFill>
                <a:latin typeface="Times New Roman" panose="02020603050405020304" pitchFamily="18" charset="0"/>
                <a:cs typeface="Times New Roman" panose="02020603050405020304" pitchFamily="18" charset="0"/>
              </a:rPr>
              <a:t>nhà</a:t>
            </a:r>
            <a:r>
              <a:rPr lang="en-US" sz="3000" i="1" dirty="0">
                <a:solidFill>
                  <a:schemeClr val="bg1"/>
                </a:solidFill>
                <a:latin typeface="Times New Roman" panose="02020603050405020304" pitchFamily="18" charset="0"/>
                <a:cs typeface="Times New Roman" panose="02020603050405020304" pitchFamily="18" charset="0"/>
              </a:rPr>
              <a:t> </a:t>
            </a:r>
            <a:r>
              <a:rPr lang="en-US" sz="3000" i="1" dirty="0" err="1">
                <a:solidFill>
                  <a:schemeClr val="bg1"/>
                </a:solidFill>
                <a:latin typeface="Times New Roman" panose="02020603050405020304" pitchFamily="18" charset="0"/>
                <a:cs typeface="Times New Roman" panose="02020603050405020304" pitchFamily="18" charset="0"/>
              </a:rPr>
              <a:t>của</a:t>
            </a:r>
            <a:r>
              <a:rPr lang="vi-VN" sz="3000" i="1" dirty="0">
                <a:solidFill>
                  <a:schemeClr val="bg1"/>
                </a:solidFill>
                <a:latin typeface="Times New Roman" panose="02020603050405020304" pitchFamily="18" charset="0"/>
                <a:cs typeface="Times New Roman" panose="02020603050405020304" pitchFamily="18" charset="0"/>
              </a:rPr>
              <a:t> </a:t>
            </a:r>
            <a:r>
              <a:rPr lang="en-US" sz="3000" i="1" dirty="0" err="1">
                <a:solidFill>
                  <a:schemeClr val="bg1"/>
                </a:solidFill>
                <a:latin typeface="Times New Roman" panose="02020603050405020304" pitchFamily="18" charset="0"/>
                <a:cs typeface="Times New Roman" panose="02020603050405020304" pitchFamily="18" charset="0"/>
              </a:rPr>
              <a:t>chúng</a:t>
            </a:r>
            <a:r>
              <a:rPr lang="en-US" sz="3000" i="1" dirty="0">
                <a:solidFill>
                  <a:schemeClr val="bg1"/>
                </a:solidFill>
                <a:latin typeface="Times New Roman" panose="02020603050405020304" pitchFamily="18" charset="0"/>
                <a:cs typeface="Times New Roman" panose="02020603050405020304" pitchFamily="18" charset="0"/>
              </a:rPr>
              <a:t> </a:t>
            </a:r>
            <a:r>
              <a:rPr lang="en-US" sz="3000" i="1" dirty="0" err="1">
                <a:solidFill>
                  <a:schemeClr val="bg1"/>
                </a:solidFill>
                <a:latin typeface="Times New Roman" panose="02020603050405020304" pitchFamily="18" charset="0"/>
                <a:cs typeface="Times New Roman" panose="02020603050405020304" pitchFamily="18" charset="0"/>
              </a:rPr>
              <a:t>tôi</a:t>
            </a:r>
            <a:r>
              <a:rPr lang="en-US" sz="3000" dirty="0">
                <a:solidFill>
                  <a:schemeClr val="bg1"/>
                </a:solidFill>
                <a:latin typeface="Times New Roman" panose="02020603050405020304" pitchFamily="18" charset="0"/>
                <a:cs typeface="Times New Roman" panose="02020603050405020304" pitchFamily="18" charset="0"/>
              </a:rPr>
              <a:t> </a:t>
            </a:r>
          </a:p>
        </p:txBody>
      </p:sp>
      <p:sp>
        <p:nvSpPr>
          <p:cNvPr id="17" name="Rectangle 16"/>
          <p:cNvSpPr/>
          <p:nvPr/>
        </p:nvSpPr>
        <p:spPr>
          <a:xfrm>
            <a:off x="1811746" y="4661927"/>
            <a:ext cx="2258952" cy="584775"/>
          </a:xfrm>
          <a:prstGeom prst="rect">
            <a:avLst/>
          </a:prstGeom>
          <a:solidFill>
            <a:srgbClr val="ED6D70"/>
          </a:solidFill>
        </p:spPr>
        <p:txBody>
          <a:bodyPr wrap="none">
            <a:spAutoFit/>
          </a:bodyPr>
          <a:lstStyle/>
          <a:p>
            <a:pPr algn="just" fontAlgn="base">
              <a:spcBef>
                <a:spcPct val="0"/>
              </a:spcBef>
              <a:spcAft>
                <a:spcPct val="0"/>
              </a:spcAft>
              <a:tabLst>
                <a:tab pos="1385888" algn="l"/>
              </a:tabLst>
              <a:defRPr/>
            </a:pPr>
            <a:r>
              <a:rPr lang="vi-VN" sz="3200" i="1" dirty="0">
                <a:solidFill>
                  <a:schemeClr val="bg1"/>
                </a:solidFill>
                <a:latin typeface="Times New Roman" panose="02020603050405020304" pitchFamily="18" charset="0"/>
                <a:cs typeface="Times New Roman" panose="02020603050405020304" pitchFamily="18" charset="0"/>
              </a:rPr>
              <a:t>hai ngôi nhà</a:t>
            </a:r>
            <a:endParaRPr lang="en-US" sz="3200" i="1" dirty="0">
              <a:solidFill>
                <a:schemeClr val="bg1"/>
              </a:solidFill>
              <a:latin typeface="Times New Roman" panose="02020603050405020304" pitchFamily="18" charset="0"/>
              <a:cs typeface="Times New Roman" panose="02020603050405020304" pitchFamily="18" charset="0"/>
            </a:endParaRPr>
          </a:p>
        </p:txBody>
      </p:sp>
      <p:sp>
        <p:nvSpPr>
          <p:cNvPr id="18" name="Rounded Rectangular Callout 17"/>
          <p:cNvSpPr/>
          <p:nvPr/>
        </p:nvSpPr>
        <p:spPr>
          <a:xfrm rot="243121" flipH="1" flipV="1">
            <a:off x="1096184" y="5436639"/>
            <a:ext cx="1309794" cy="622946"/>
          </a:xfrm>
          <a:prstGeom prst="wedgeRoundRectCallout">
            <a:avLst/>
          </a:prstGeom>
          <a:solidFill>
            <a:srgbClr val="FFD8E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FF0000"/>
              </a:solidFill>
              <a:latin typeface="+mj-lt"/>
            </a:endParaRPr>
          </a:p>
        </p:txBody>
      </p:sp>
      <p:sp>
        <p:nvSpPr>
          <p:cNvPr id="19" name="Rectangle 18"/>
          <p:cNvSpPr/>
          <p:nvPr/>
        </p:nvSpPr>
        <p:spPr>
          <a:xfrm rot="362839">
            <a:off x="1075255" y="5483804"/>
            <a:ext cx="1351653" cy="461665"/>
          </a:xfrm>
          <a:prstGeom prst="rect">
            <a:avLst/>
          </a:prstGeom>
        </p:spPr>
        <p:txBody>
          <a:bodyPr wrap="none">
            <a:spAutoFit/>
          </a:bodyPr>
          <a:lstStyle/>
          <a:p>
            <a:pPr algn="ctr"/>
            <a:r>
              <a:rPr lang="vi-VN" sz="2400" b="1" dirty="0">
                <a:solidFill>
                  <a:srgbClr val="FF0000"/>
                </a:solidFill>
                <a:latin typeface="Times New Roman" panose="02020603050405020304" pitchFamily="18" charset="0"/>
                <a:cs typeface="Times New Roman" panose="02020603050405020304" pitchFamily="18" charset="0"/>
              </a:rPr>
              <a:t>Số lượng</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0" name="Rounded Rectangular Callout 19"/>
          <p:cNvSpPr/>
          <p:nvPr/>
        </p:nvSpPr>
        <p:spPr>
          <a:xfrm flipH="1" flipV="1">
            <a:off x="2624161" y="5392436"/>
            <a:ext cx="2101973" cy="622946"/>
          </a:xfrm>
          <a:prstGeom prst="wedgeRoundRectCallout">
            <a:avLst/>
          </a:prstGeom>
          <a:solidFill>
            <a:srgbClr val="FF8DB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21" name="Rectangle 20"/>
          <p:cNvSpPr/>
          <p:nvPr/>
        </p:nvSpPr>
        <p:spPr>
          <a:xfrm>
            <a:off x="2624162" y="5441337"/>
            <a:ext cx="2144200" cy="461665"/>
          </a:xfrm>
          <a:prstGeom prst="rect">
            <a:avLst/>
          </a:prstGeom>
        </p:spPr>
        <p:txBody>
          <a:bodyPr wrap="square">
            <a:spAutoFit/>
          </a:bodyPr>
          <a:lstStyle/>
          <a:p>
            <a:pPr algn="ctr"/>
            <a:r>
              <a:rPr lang="vi-VN" sz="2400" b="1" dirty="0">
                <a:solidFill>
                  <a:schemeClr val="bg1"/>
                </a:solidFill>
                <a:latin typeface="Times New Roman" panose="02020603050405020304" pitchFamily="18" charset="0"/>
                <a:cs typeface="Times New Roman" panose="02020603050405020304" pitchFamily="18" charset="0"/>
              </a:rPr>
              <a:t>DT trung tâm</a:t>
            </a:r>
            <a:endParaRPr lang="en-US" sz="2400" b="1" dirty="0">
              <a:solidFill>
                <a:schemeClr val="bg1"/>
              </a:solidFill>
              <a:latin typeface="Times New Roman" panose="02020603050405020304" pitchFamily="18" charset="0"/>
              <a:cs typeface="Times New Roman" panose="02020603050405020304" pitchFamily="18" charset="0"/>
            </a:endParaRPr>
          </a:p>
        </p:txBody>
      </p:sp>
      <p:pic>
        <p:nvPicPr>
          <p:cNvPr id="22" name="Picture 21">
            <a:extLst>
              <a:ext uri="{FF2B5EF4-FFF2-40B4-BE49-F238E27FC236}">
                <a16:creationId xmlns:a16="http://schemas.microsoft.com/office/drawing/2014/main" id="{5A716459-8E3A-41CD-A0E8-B4DA092A027F}"/>
              </a:ext>
            </a:extLst>
          </p:cNvPr>
          <p:cNvPicPr>
            <a:picLocks noChangeAspect="1"/>
          </p:cNvPicPr>
          <p:nvPr/>
        </p:nvPicPr>
        <p:blipFill>
          <a:blip r:embed="rId6" cstate="print">
            <a:duotone>
              <a:prstClr val="black"/>
              <a:srgbClr val="ED6D70">
                <a:tint val="45000"/>
                <a:satMod val="400000"/>
              </a:srgbClr>
            </a:duotone>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tretch>
            <a:fillRect/>
          </a:stretch>
        </p:blipFill>
        <p:spPr>
          <a:xfrm rot="227518">
            <a:off x="5728157" y="4340679"/>
            <a:ext cx="1753100" cy="1753100"/>
          </a:xfrm>
          <a:prstGeom prst="rect">
            <a:avLst/>
          </a:prstGeom>
        </p:spPr>
      </p:pic>
    </p:spTree>
    <p:extLst>
      <p:ext uri="{BB962C8B-B14F-4D97-AF65-F5344CB8AC3E}">
        <p14:creationId xmlns:p14="http://schemas.microsoft.com/office/powerpoint/2010/main" val="2868490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arn(inVertical)">
                                      <p:cBhvr>
                                        <p:cTn id="20" dur="500"/>
                                        <p:tgtEl>
                                          <p:spTgt spid="19"/>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arn(inVertical)">
                                      <p:cBhvr>
                                        <p:cTn id="28" dur="500"/>
                                        <p:tgtEl>
                                          <p:spTgt spid="2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down)">
                                      <p:cBhvr>
                                        <p:cTn id="36" dur="500"/>
                                        <p:tgtEl>
                                          <p:spTgt spid="22"/>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P spid="16" grpId="0"/>
      <p:bldP spid="17" grpId="0" animBg="1"/>
      <p:bldP spid="18" grpId="0" animBg="1"/>
      <p:bldP spid="19" grpId="0"/>
      <p:bldP spid="20" grpId="0" animBg="1"/>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9454" y="3957129"/>
            <a:ext cx="2943380" cy="4296905"/>
          </a:xfrm>
          <a:prstGeom prst="rect">
            <a:avLst/>
          </a:prstGeom>
        </p:spPr>
      </p:pic>
      <p:pic>
        <p:nvPicPr>
          <p:cNvPr id="2" name="Picture 1"/>
          <p:cNvPicPr>
            <a:picLocks noChangeAspect="1"/>
          </p:cNvPicPr>
          <p:nvPr/>
        </p:nvPicPr>
        <p:blipFill>
          <a:blip r:embed="rId5"/>
          <a:stretch>
            <a:fillRect/>
          </a:stretch>
        </p:blipFill>
        <p:spPr>
          <a:xfrm>
            <a:off x="4170702" y="172714"/>
            <a:ext cx="3090940" cy="1926503"/>
          </a:xfrm>
          <a:prstGeom prst="rect">
            <a:avLst/>
          </a:prstGeom>
        </p:spPr>
      </p:pic>
      <p:sp>
        <p:nvSpPr>
          <p:cNvPr id="29" name="TextBox 28"/>
          <p:cNvSpPr txBox="1"/>
          <p:nvPr/>
        </p:nvSpPr>
        <p:spPr>
          <a:xfrm>
            <a:off x="950532" y="1378289"/>
            <a:ext cx="10055600" cy="4616648"/>
          </a:xfrm>
          <a:prstGeom prst="rect">
            <a:avLst/>
          </a:prstGeom>
          <a:noFill/>
        </p:spPr>
        <p:txBody>
          <a:bodyPr wrap="square" rtlCol="0">
            <a:spAutoFit/>
          </a:bodyPr>
          <a:lstStyle/>
          <a:p>
            <a:pPr algn="just">
              <a:lnSpc>
                <a:spcPct val="150000"/>
              </a:lnSpc>
            </a:pPr>
            <a:r>
              <a:rPr lang="vi-VN" sz="2800" dirty="0">
                <a:solidFill>
                  <a:prstClr val="black"/>
                </a:solidFill>
                <a:latin typeface="Times New Roman" panose="02020603050405020304" pitchFamily="18" charset="0"/>
                <a:cs typeface="Times New Roman" panose="02020603050405020304" pitchFamily="18" charset="0"/>
              </a:rPr>
              <a:t>a, - Em bé vẫn lang thang trên đường</a:t>
            </a:r>
          </a:p>
          <a:p>
            <a:pPr algn="just">
              <a:lnSpc>
                <a:spcPct val="150000"/>
              </a:lnSpc>
            </a:pPr>
            <a:r>
              <a:rPr lang="vi-VN" sz="2800" dirty="0">
                <a:solidFill>
                  <a:prstClr val="black"/>
                </a:solidFill>
                <a:latin typeface="Times New Roman" panose="02020603050405020304" pitchFamily="18" charset="0"/>
                <a:cs typeface="Times New Roman" panose="02020603050405020304" pitchFamily="18" charset="0"/>
              </a:rPr>
              <a:t>    </a:t>
            </a:r>
          </a:p>
          <a:p>
            <a:pPr algn="just">
              <a:lnSpc>
                <a:spcPct val="150000"/>
              </a:lnSpc>
            </a:pPr>
            <a:r>
              <a:rPr lang="vi-VN" sz="2800" dirty="0">
                <a:solidFill>
                  <a:prstClr val="black"/>
                </a:solidFill>
                <a:latin typeface="Times New Roman" panose="02020603050405020304" pitchFamily="18" charset="0"/>
                <a:cs typeface="Times New Roman" panose="02020603050405020304" pitchFamily="18" charset="0"/>
              </a:rPr>
              <a:t>   - Em bé đáng thương, bụng đói rét vẫn lang thang trên đường.</a:t>
            </a:r>
          </a:p>
          <a:p>
            <a:pPr algn="just">
              <a:lnSpc>
                <a:spcPct val="150000"/>
              </a:lnSpc>
            </a:pPr>
            <a:endParaRPr lang="vi-VN" sz="2800" dirty="0">
              <a:solidFill>
                <a:prstClr val="black"/>
              </a:solidFill>
              <a:latin typeface="Times New Roman" panose="02020603050405020304" pitchFamily="18" charset="0"/>
              <a:cs typeface="Times New Roman" panose="02020603050405020304" pitchFamily="18" charset="0"/>
            </a:endParaRPr>
          </a:p>
          <a:p>
            <a:pPr algn="just">
              <a:lnSpc>
                <a:spcPct val="150000"/>
              </a:lnSpc>
            </a:pPr>
            <a:r>
              <a:rPr lang="vi-VN" sz="2800" dirty="0">
                <a:solidFill>
                  <a:prstClr val="black"/>
                </a:solidFill>
                <a:latin typeface="Times New Roman" panose="02020603050405020304" pitchFamily="18" charset="0"/>
                <a:cs typeface="Times New Roman" panose="02020603050405020304" pitchFamily="18" charset="0"/>
              </a:rPr>
              <a:t>b, - Em gái đang dò dẫm trong đêm tối</a:t>
            </a:r>
          </a:p>
          <a:p>
            <a:pPr algn="just">
              <a:lnSpc>
                <a:spcPct val="150000"/>
              </a:lnSpc>
            </a:pPr>
            <a:r>
              <a:rPr lang="vi-VN" sz="2800" dirty="0">
                <a:solidFill>
                  <a:prstClr val="black"/>
                </a:solidFill>
                <a:latin typeface="Times New Roman" panose="02020603050405020304" pitchFamily="18" charset="0"/>
                <a:cs typeface="Times New Roman" panose="02020603050405020304" pitchFamily="18" charset="0"/>
              </a:rPr>
              <a:t>    </a:t>
            </a:r>
          </a:p>
          <a:p>
            <a:pPr algn="just">
              <a:lnSpc>
                <a:spcPct val="150000"/>
              </a:lnSpc>
            </a:pPr>
            <a:r>
              <a:rPr lang="vi-VN" sz="2800" dirty="0">
                <a:solidFill>
                  <a:prstClr val="black"/>
                </a:solidFill>
                <a:latin typeface="Times New Roman" panose="02020603050405020304" pitchFamily="18" charset="0"/>
                <a:cs typeface="Times New Roman" panose="02020603050405020304" pitchFamily="18" charset="0"/>
              </a:rPr>
              <a:t>- Một em gái nhỏ đầu trần, chân đi đất, đang dò dẫm trong đêm tối</a:t>
            </a:r>
            <a:endParaRPr lang="en-US" sz="2800" dirty="0">
              <a:solidFill>
                <a:prstClr val="black"/>
              </a:solidFill>
              <a:latin typeface="Times New Roman" panose="02020603050405020304" pitchFamily="18" charset="0"/>
              <a:cs typeface="Times New Roman" panose="02020603050405020304" pitchFamily="18" charset="0"/>
            </a:endParaRPr>
          </a:p>
        </p:txBody>
      </p:sp>
      <p:cxnSp>
        <p:nvCxnSpPr>
          <p:cNvPr id="30" name="Straight Connector 29"/>
          <p:cNvCxnSpPr/>
          <p:nvPr/>
        </p:nvCxnSpPr>
        <p:spPr>
          <a:xfrm flipV="1">
            <a:off x="1230912" y="5854890"/>
            <a:ext cx="5142592" cy="832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569492" y="4585647"/>
            <a:ext cx="1078174"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569492" y="2035790"/>
            <a:ext cx="1078174"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1569492" y="3305033"/>
            <a:ext cx="4688644" cy="2326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985869" y="2159564"/>
            <a:ext cx="2518638" cy="584775"/>
          </a:xfrm>
          <a:prstGeom prst="rect">
            <a:avLst/>
          </a:prstGeom>
          <a:solidFill>
            <a:schemeClr val="bg1"/>
          </a:solidFill>
        </p:spPr>
        <p:txBody>
          <a:bodyPr wrap="none">
            <a:spAutoFit/>
          </a:bodyPr>
          <a:lstStyle/>
          <a:p>
            <a:pPr algn="just" fontAlgn="base">
              <a:spcBef>
                <a:spcPct val="0"/>
              </a:spcBef>
              <a:spcAft>
                <a:spcPct val="0"/>
              </a:spcAft>
              <a:tabLst>
                <a:tab pos="1385888" algn="l"/>
              </a:tabLst>
              <a:defRPr/>
            </a:pPr>
            <a:r>
              <a:rPr lang="vi-VN" sz="3200" i="1" dirty="0">
                <a:latin typeface="Times New Roman" panose="02020603050405020304" pitchFamily="18" charset="0"/>
                <a:cs typeface="Times New Roman" panose="02020603050405020304" pitchFamily="18" charset="0"/>
              </a:rPr>
              <a:t>CN là danh từ</a:t>
            </a:r>
            <a:endParaRPr lang="en-US" sz="3200" i="1" dirty="0">
              <a:latin typeface="Times New Roman" panose="02020603050405020304" pitchFamily="18" charset="0"/>
              <a:cs typeface="Times New Roman" panose="02020603050405020304" pitchFamily="18" charset="0"/>
            </a:endParaRPr>
          </a:p>
        </p:txBody>
      </p:sp>
      <p:sp>
        <p:nvSpPr>
          <p:cNvPr id="35" name="Rectangle 34"/>
          <p:cNvSpPr/>
          <p:nvPr/>
        </p:nvSpPr>
        <p:spPr>
          <a:xfrm>
            <a:off x="2124288" y="3484612"/>
            <a:ext cx="3305713" cy="584775"/>
          </a:xfrm>
          <a:prstGeom prst="rect">
            <a:avLst/>
          </a:prstGeom>
          <a:solidFill>
            <a:schemeClr val="bg1"/>
          </a:solidFill>
        </p:spPr>
        <p:txBody>
          <a:bodyPr wrap="none">
            <a:spAutoFit/>
          </a:bodyPr>
          <a:lstStyle/>
          <a:p>
            <a:pPr algn="just" fontAlgn="base">
              <a:spcBef>
                <a:spcPct val="0"/>
              </a:spcBef>
              <a:spcAft>
                <a:spcPct val="0"/>
              </a:spcAft>
              <a:tabLst>
                <a:tab pos="1385888" algn="l"/>
              </a:tabLst>
              <a:defRPr/>
            </a:pPr>
            <a:r>
              <a:rPr lang="vi-VN" sz="3200" i="1" dirty="0">
                <a:latin typeface="Times New Roman" panose="02020603050405020304" pitchFamily="18" charset="0"/>
                <a:cs typeface="Times New Roman" panose="02020603050405020304" pitchFamily="18" charset="0"/>
              </a:rPr>
              <a:t>CN là cụm danh từ</a:t>
            </a:r>
            <a:endParaRPr lang="en-US" sz="3200" i="1" dirty="0">
              <a:latin typeface="Times New Roman" panose="02020603050405020304" pitchFamily="18" charset="0"/>
              <a:cs typeface="Times New Roman" panose="02020603050405020304" pitchFamily="18" charset="0"/>
            </a:endParaRPr>
          </a:p>
        </p:txBody>
      </p:sp>
      <p:sp>
        <p:nvSpPr>
          <p:cNvPr id="36" name="Rectangle 35"/>
          <p:cNvSpPr/>
          <p:nvPr/>
        </p:nvSpPr>
        <p:spPr>
          <a:xfrm>
            <a:off x="950532" y="4669889"/>
            <a:ext cx="2518638" cy="584775"/>
          </a:xfrm>
          <a:prstGeom prst="rect">
            <a:avLst/>
          </a:prstGeom>
          <a:solidFill>
            <a:schemeClr val="bg1"/>
          </a:solidFill>
        </p:spPr>
        <p:txBody>
          <a:bodyPr wrap="none">
            <a:spAutoFit/>
          </a:bodyPr>
          <a:lstStyle/>
          <a:p>
            <a:pPr algn="just" fontAlgn="base">
              <a:spcBef>
                <a:spcPct val="0"/>
              </a:spcBef>
              <a:spcAft>
                <a:spcPct val="0"/>
              </a:spcAft>
              <a:tabLst>
                <a:tab pos="1385888" algn="l"/>
              </a:tabLst>
              <a:defRPr/>
            </a:pPr>
            <a:r>
              <a:rPr lang="vi-VN" sz="3200" i="1" dirty="0">
                <a:latin typeface="Times New Roman" panose="02020603050405020304" pitchFamily="18" charset="0"/>
                <a:cs typeface="Times New Roman" panose="02020603050405020304" pitchFamily="18" charset="0"/>
              </a:rPr>
              <a:t>CN là danh từ</a:t>
            </a:r>
            <a:endParaRPr lang="en-US" sz="3200" i="1" dirty="0">
              <a:latin typeface="Times New Roman" panose="02020603050405020304" pitchFamily="18" charset="0"/>
              <a:cs typeface="Times New Roman" panose="02020603050405020304" pitchFamily="18" charset="0"/>
            </a:endParaRPr>
          </a:p>
        </p:txBody>
      </p:sp>
      <p:sp>
        <p:nvSpPr>
          <p:cNvPr id="37" name="Rectangle 36"/>
          <p:cNvSpPr/>
          <p:nvPr/>
        </p:nvSpPr>
        <p:spPr>
          <a:xfrm>
            <a:off x="2088951" y="5994937"/>
            <a:ext cx="3305713" cy="584775"/>
          </a:xfrm>
          <a:prstGeom prst="rect">
            <a:avLst/>
          </a:prstGeom>
          <a:solidFill>
            <a:schemeClr val="bg1"/>
          </a:solidFill>
        </p:spPr>
        <p:txBody>
          <a:bodyPr wrap="none">
            <a:spAutoFit/>
          </a:bodyPr>
          <a:lstStyle/>
          <a:p>
            <a:pPr algn="just" fontAlgn="base">
              <a:spcBef>
                <a:spcPct val="0"/>
              </a:spcBef>
              <a:spcAft>
                <a:spcPct val="0"/>
              </a:spcAft>
              <a:tabLst>
                <a:tab pos="1385888" algn="l"/>
              </a:tabLst>
              <a:defRPr/>
            </a:pPr>
            <a:r>
              <a:rPr lang="vi-VN" sz="3200" i="1" dirty="0">
                <a:latin typeface="Times New Roman" panose="02020603050405020304" pitchFamily="18" charset="0"/>
                <a:cs typeface="Times New Roman" panose="02020603050405020304" pitchFamily="18" charset="0"/>
              </a:rPr>
              <a:t>CN là cụm danh từ</a:t>
            </a:r>
            <a:endParaRPr lang="en-US" sz="3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18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ppt_w</p:attrName>
                                        </p:attrNameLst>
                                      </p:cBhvr>
                                      <p:tavLst>
                                        <p:tav tm="0">
                                          <p:val>
                                            <p:fltVal val="0"/>
                                          </p:val>
                                        </p:tav>
                                        <p:tav tm="100000">
                                          <p:val>
                                            <p:strVal val="#ppt_w"/>
                                          </p:val>
                                        </p:tav>
                                      </p:tavLst>
                                    </p:anim>
                                    <p:anim calcmode="lin" valueType="num">
                                      <p:cBhvr>
                                        <p:cTn id="8" dur="1000" fill="hold"/>
                                        <p:tgtEl>
                                          <p:spTgt spid="29"/>
                                        </p:tgtEl>
                                        <p:attrNameLst>
                                          <p:attrName>ppt_h</p:attrName>
                                        </p:attrNameLst>
                                      </p:cBhvr>
                                      <p:tavLst>
                                        <p:tav tm="0">
                                          <p:val>
                                            <p:fltVal val="0"/>
                                          </p:val>
                                        </p:tav>
                                        <p:tav tm="100000">
                                          <p:val>
                                            <p:strVal val="#ppt_h"/>
                                          </p:val>
                                        </p:tav>
                                      </p:tavLst>
                                    </p:anim>
                                    <p:anim calcmode="lin" valueType="num">
                                      <p:cBhvr>
                                        <p:cTn id="9" dur="1000" fill="hold"/>
                                        <p:tgtEl>
                                          <p:spTgt spid="29"/>
                                        </p:tgtEl>
                                        <p:attrNameLst>
                                          <p:attrName>style.rotation</p:attrName>
                                        </p:attrNameLst>
                                      </p:cBhvr>
                                      <p:tavLst>
                                        <p:tav tm="0">
                                          <p:val>
                                            <p:fltVal val="90"/>
                                          </p:val>
                                        </p:tav>
                                        <p:tav tm="100000">
                                          <p:val>
                                            <p:fltVal val="0"/>
                                          </p:val>
                                        </p:tav>
                                      </p:tavLst>
                                    </p:anim>
                                    <p:animEffect transition="in" filter="fade">
                                      <p:cBhvr>
                                        <p:cTn id="10" dur="10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1000"/>
                                        <p:tgtEl>
                                          <p:spTgt spid="32"/>
                                        </p:tgtEl>
                                      </p:cBhvr>
                                    </p:animEffect>
                                    <p:anim calcmode="lin" valueType="num">
                                      <p:cBhvr>
                                        <p:cTn id="16" dur="1000" fill="hold"/>
                                        <p:tgtEl>
                                          <p:spTgt spid="32"/>
                                        </p:tgtEl>
                                        <p:attrNameLst>
                                          <p:attrName>ppt_x</p:attrName>
                                        </p:attrNameLst>
                                      </p:cBhvr>
                                      <p:tavLst>
                                        <p:tav tm="0">
                                          <p:val>
                                            <p:strVal val="#ppt_x"/>
                                          </p:val>
                                        </p:tav>
                                        <p:tav tm="100000">
                                          <p:val>
                                            <p:strVal val="#ppt_x"/>
                                          </p:val>
                                        </p:tav>
                                      </p:tavLst>
                                    </p:anim>
                                    <p:anim calcmode="lin" valueType="num">
                                      <p:cBhvr>
                                        <p:cTn id="17" dur="1000" fill="hold"/>
                                        <p:tgtEl>
                                          <p:spTgt spid="32"/>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1000"/>
                                        <p:tgtEl>
                                          <p:spTgt spid="33"/>
                                        </p:tgtEl>
                                      </p:cBhvr>
                                    </p:animEffect>
                                    <p:anim calcmode="lin" valueType="num">
                                      <p:cBhvr>
                                        <p:cTn id="21" dur="1000" fill="hold"/>
                                        <p:tgtEl>
                                          <p:spTgt spid="33"/>
                                        </p:tgtEl>
                                        <p:attrNameLst>
                                          <p:attrName>ppt_x</p:attrName>
                                        </p:attrNameLst>
                                      </p:cBhvr>
                                      <p:tavLst>
                                        <p:tav tm="0">
                                          <p:val>
                                            <p:strVal val="#ppt_x"/>
                                          </p:val>
                                        </p:tav>
                                        <p:tav tm="100000">
                                          <p:val>
                                            <p:strVal val="#ppt_x"/>
                                          </p:val>
                                        </p:tav>
                                      </p:tavLst>
                                    </p:anim>
                                    <p:anim calcmode="lin" valueType="num">
                                      <p:cBhvr>
                                        <p:cTn id="22" dur="1000" fill="hold"/>
                                        <p:tgtEl>
                                          <p:spTgt spid="33"/>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barn(inVertical)">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barn(inVertical)">
                                      <p:cBhvr>
                                        <p:cTn id="42" dur="5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barn(inVertical)">
                                      <p:cBhvr>
                                        <p:cTn id="47" dur="500"/>
                                        <p:tgtEl>
                                          <p:spTgt spid="36"/>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barn(inVertical)">
                                      <p:cBhvr>
                                        <p:cTn id="5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4" grpId="0" animBg="1"/>
      <p:bldP spid="35" grpId="0" animBg="1"/>
      <p:bldP spid="36" grpId="0" animBg="1"/>
      <p:bldP spid="3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9454" y="3957129"/>
            <a:ext cx="2943380" cy="4296905"/>
          </a:xfrm>
          <a:prstGeom prst="rect">
            <a:avLst/>
          </a:prstGeom>
        </p:spPr>
      </p:pic>
      <p:sp>
        <p:nvSpPr>
          <p:cNvPr id="13" name="Rounded Rectangle 12"/>
          <p:cNvSpPr>
            <a:spLocks noChangeArrowheads="1"/>
          </p:cNvSpPr>
          <p:nvPr/>
        </p:nvSpPr>
        <p:spPr bwMode="auto">
          <a:xfrm>
            <a:off x="3860318" y="764274"/>
            <a:ext cx="7489989" cy="3180681"/>
          </a:xfrm>
          <a:prstGeom prst="roundRect">
            <a:avLst>
              <a:gd name="adj" fmla="val 16667"/>
            </a:avLst>
          </a:prstGeom>
          <a:solidFill>
            <a:schemeClr val="bg1"/>
          </a:solidFill>
          <a:ln w="12700" algn="ctr">
            <a:solidFill>
              <a:srgbClr val="ED4030"/>
            </a:solidFill>
            <a:miter lim="800000"/>
            <a:headEnd/>
            <a:tailEnd/>
          </a:ln>
          <a:scene3d>
            <a:camera prst="orthographicFront"/>
            <a:lightRig rig="threePt" dir="t"/>
          </a:scene3d>
          <a:sp3d>
            <a:bevelT w="114300" prst="artDeco"/>
          </a:sp3d>
        </p:spPr>
        <p:txBody>
          <a:bodyPr anchor="ctr"/>
          <a:lstStyle/>
          <a:p>
            <a:pPr algn="just" fontAlgn="base">
              <a:spcBef>
                <a:spcPct val="0"/>
              </a:spcBef>
              <a:spcAft>
                <a:spcPct val="0"/>
              </a:spcAft>
              <a:defRPr/>
            </a:pP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Chủ</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ngữ</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cụm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danh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giúp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cung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cấp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thông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tin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nhiều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hơn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chủ</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ngữ</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danh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Bổ</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sung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thêm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thông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tin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p>
          <a:p>
            <a:pPr algn="just" fontAlgn="base">
              <a:spcBef>
                <a:spcPct val="0"/>
              </a:spcBef>
              <a:spcAft>
                <a:spcPct val="0"/>
              </a:spcAft>
              <a:defRPr/>
            </a:pP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 ý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nghĩa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lượng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a:p>
            <a:pPr algn="just" fontAlgn="base">
              <a:spcBef>
                <a:spcPct val="0"/>
              </a:spcBef>
              <a:spcAft>
                <a:spcPct val="0"/>
              </a:spcAft>
              <a:defRPr/>
            </a:pP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đặc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điểm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rất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tội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nghiệp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nhỏ</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bé</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đáng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thương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em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bé</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đáng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thương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bụng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đói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rét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nhỏ</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đầu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trần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chân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đất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p>
        </p:txBody>
      </p:sp>
      <p:sp>
        <p:nvSpPr>
          <p:cNvPr id="14" name="Rounded Rectangle 8"/>
          <p:cNvSpPr>
            <a:spLocks noChangeArrowheads="1"/>
          </p:cNvSpPr>
          <p:nvPr/>
        </p:nvSpPr>
        <p:spPr bwMode="auto">
          <a:xfrm>
            <a:off x="3874605" y="4068728"/>
            <a:ext cx="7489989" cy="1986756"/>
          </a:xfrm>
          <a:prstGeom prst="roundRect">
            <a:avLst>
              <a:gd name="adj" fmla="val 16667"/>
            </a:avLst>
          </a:prstGeom>
          <a:solidFill>
            <a:schemeClr val="bg1"/>
          </a:solidFill>
          <a:ln w="12700" algn="ctr">
            <a:solidFill>
              <a:srgbClr val="ED4030"/>
            </a:solidFill>
            <a:miter lim="800000"/>
            <a:headEnd/>
            <a:tailEnd/>
          </a:ln>
          <a:scene3d>
            <a:camera prst="orthographicFront"/>
            <a:lightRig rig="threePt" dir="t"/>
          </a:scene3d>
          <a:sp3d>
            <a:bevelT w="114300" prst="artDeco"/>
          </a:sp3d>
        </p:spPr>
        <p:txBody>
          <a:bodyPr anchor="ctr"/>
          <a:lstStyle/>
          <a:p>
            <a:pPr algn="just" fontAlgn="base">
              <a:spcBef>
                <a:spcPct val="0"/>
              </a:spcBef>
              <a:spcAft>
                <a:spcPct val="0"/>
              </a:spcAft>
              <a:defRPr/>
            </a:pP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văn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còn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thấy</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rõ</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thái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độ</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thương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cảm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xót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xa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kể</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chuyện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cảnh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ngộ</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đáng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thương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khốn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khổ</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cô</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bé</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bán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diêm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p>
        </p:txBody>
      </p:sp>
      <p:sp>
        <p:nvSpPr>
          <p:cNvPr id="15" name="Rounded Rectangle 14"/>
          <p:cNvSpPr>
            <a:spLocks noChangeArrowheads="1"/>
          </p:cNvSpPr>
          <p:nvPr/>
        </p:nvSpPr>
        <p:spPr bwMode="auto">
          <a:xfrm>
            <a:off x="787410" y="2431751"/>
            <a:ext cx="2774458" cy="2495550"/>
          </a:xfrm>
          <a:prstGeom prst="roundRect">
            <a:avLst>
              <a:gd name="adj" fmla="val 16667"/>
            </a:avLst>
          </a:prstGeom>
          <a:solidFill>
            <a:schemeClr val="accent5">
              <a:lumMod val="20000"/>
              <a:lumOff val="80000"/>
            </a:schemeClr>
          </a:solidFill>
          <a:ln w="12700" algn="ctr">
            <a:solidFill>
              <a:srgbClr val="41719C"/>
            </a:solidFill>
            <a:miter lim="800000"/>
            <a:headEnd/>
            <a:tailEnd/>
          </a:ln>
          <a:scene3d>
            <a:camera prst="orthographicFront"/>
            <a:lightRig rig="threePt" dir="t"/>
          </a:scene3d>
          <a:sp3d>
            <a:bevelT w="114300" prst="artDeco"/>
          </a:sp3d>
        </p:spPr>
        <p:txBody>
          <a:bodyPr anchor="ctr"/>
          <a:lstStyle/>
          <a:p>
            <a:pPr algn="ctr" fontAlgn="base">
              <a:spcBef>
                <a:spcPct val="0"/>
              </a:spcBef>
              <a:spcAft>
                <a:spcPct val="0"/>
              </a:spcAft>
              <a:tabLst>
                <a:tab pos="1385888" algn="l"/>
              </a:tabLst>
              <a:defRPr/>
            </a:pPr>
            <a:r>
              <a:rPr lang="en-US" sz="2800" b="1" dirty="0" err="1">
                <a:latin typeface="Times New Roman" panose="02020603050405020304" pitchFamily="18" charset="0"/>
                <a:cs typeface="Times New Roman" panose="02020603050405020304" pitchFamily="18" charset="0"/>
              </a:rPr>
              <a:t>Tác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việc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dùng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cụm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a:t>
            </a:r>
          </a:p>
        </p:txBody>
      </p:sp>
      <p:sp>
        <p:nvSpPr>
          <p:cNvPr id="16" name="Line 9"/>
          <p:cNvSpPr>
            <a:spLocks noChangeShapeType="1"/>
          </p:cNvSpPr>
          <p:nvPr/>
        </p:nvSpPr>
        <p:spPr bwMode="auto">
          <a:xfrm flipV="1">
            <a:off x="3560280" y="2922288"/>
            <a:ext cx="314325" cy="569913"/>
          </a:xfrm>
          <a:prstGeom prst="line">
            <a:avLst/>
          </a:prstGeom>
          <a:noFill/>
          <a:ln w="9525">
            <a:solidFill>
              <a:schemeClr val="tx1"/>
            </a:solidFill>
            <a:round/>
            <a:headEnd/>
            <a:tailEnd/>
          </a:ln>
        </p:spPr>
        <p:txBody>
          <a:bodyPr/>
          <a:lstStyle/>
          <a:p>
            <a:pPr fontAlgn="base">
              <a:spcBef>
                <a:spcPct val="0"/>
              </a:spcBef>
              <a:spcAft>
                <a:spcPct val="0"/>
              </a:spcAft>
              <a:defRPr/>
            </a:pPr>
            <a:endParaRPr lang="en-US" b="1">
              <a:solidFill>
                <a:schemeClr val="bg1"/>
              </a:solidFill>
              <a:latin typeface="Arial" charset="0"/>
              <a:cs typeface="Arial" charset="0"/>
            </a:endParaRPr>
          </a:p>
        </p:txBody>
      </p:sp>
      <p:sp>
        <p:nvSpPr>
          <p:cNvPr id="17" name="Line 10"/>
          <p:cNvSpPr>
            <a:spLocks noChangeShapeType="1"/>
          </p:cNvSpPr>
          <p:nvPr/>
        </p:nvSpPr>
        <p:spPr bwMode="auto">
          <a:xfrm>
            <a:off x="3558693" y="3522363"/>
            <a:ext cx="315912" cy="1168400"/>
          </a:xfrm>
          <a:prstGeom prst="line">
            <a:avLst/>
          </a:prstGeom>
          <a:noFill/>
          <a:ln w="9525">
            <a:solidFill>
              <a:schemeClr val="tx1"/>
            </a:solidFill>
            <a:round/>
            <a:headEnd/>
            <a:tailEnd/>
          </a:ln>
        </p:spPr>
        <p:txBody>
          <a:bodyPr/>
          <a:lstStyle/>
          <a:p>
            <a:pPr fontAlgn="base">
              <a:spcBef>
                <a:spcPct val="0"/>
              </a:spcBef>
              <a:spcAft>
                <a:spcPct val="0"/>
              </a:spcAft>
              <a:defRPr/>
            </a:pPr>
            <a:endParaRPr lang="en-US" b="1">
              <a:solidFill>
                <a:schemeClr val="bg1"/>
              </a:solidFill>
              <a:latin typeface="Arial" charset="0"/>
              <a:cs typeface="Arial" charset="0"/>
            </a:endParaRPr>
          </a:p>
        </p:txBody>
      </p:sp>
    </p:spTree>
    <p:extLst>
      <p:ext uri="{BB962C8B-B14F-4D97-AF65-F5344CB8AC3E}">
        <p14:creationId xmlns:p14="http://schemas.microsoft.com/office/powerpoint/2010/main" val="395304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ox(in)">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ox(in)">
                                      <p:cBhvr>
                                        <p:cTn id="20" dur="500"/>
                                        <p:tgtEl>
                                          <p:spTgt spid="14"/>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ox(in)">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311644" flipH="1">
            <a:off x="-2201414" y="-144135"/>
            <a:ext cx="4895194" cy="7146269"/>
          </a:xfrm>
          <a:prstGeom prst="rect">
            <a:avLst/>
          </a:prstGeom>
        </p:spPr>
      </p:pic>
      <p:pic>
        <p:nvPicPr>
          <p:cNvPr id="10"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V="1">
            <a:off x="10447694" y="4002305"/>
            <a:ext cx="3602026" cy="4339791"/>
          </a:xfrm>
          <a:prstGeom prst="rect">
            <a:avLst/>
          </a:prstGeom>
        </p:spPr>
      </p:pic>
      <p:pic>
        <p:nvPicPr>
          <p:cNvPr id="2" name="Picture 1"/>
          <p:cNvPicPr>
            <a:picLocks noChangeAspect="1"/>
          </p:cNvPicPr>
          <p:nvPr/>
        </p:nvPicPr>
        <p:blipFill>
          <a:blip r:embed="rId7"/>
          <a:stretch>
            <a:fillRect/>
          </a:stretch>
        </p:blipFill>
        <p:spPr>
          <a:xfrm>
            <a:off x="4057027" y="0"/>
            <a:ext cx="3090940" cy="1926503"/>
          </a:xfrm>
          <a:prstGeom prst="rect">
            <a:avLst/>
          </a:prstGeom>
        </p:spPr>
      </p:pic>
      <p:sp>
        <p:nvSpPr>
          <p:cNvPr id="8" name="Rectangle 7"/>
          <p:cNvSpPr/>
          <p:nvPr/>
        </p:nvSpPr>
        <p:spPr>
          <a:xfrm>
            <a:off x="805218" y="1957130"/>
            <a:ext cx="3821374" cy="3539430"/>
          </a:xfrm>
          <a:prstGeom prst="rect">
            <a:avLst/>
          </a:prstGeom>
        </p:spPr>
        <p:txBody>
          <a:bodyPr wrap="square">
            <a:spAutoFit/>
          </a:bodyPr>
          <a:lstStyle/>
          <a:p>
            <a:pPr marL="514350" indent="-514350" algn="just" fontAlgn="base">
              <a:spcBef>
                <a:spcPct val="0"/>
              </a:spcBef>
              <a:spcAft>
                <a:spcPct val="0"/>
              </a:spcAft>
              <a:buAutoNum type="alphaLcPeriod"/>
              <a:tabLst>
                <a:tab pos="1385888" algn="l"/>
              </a:tabLst>
              <a:defRPr/>
            </a:pPr>
            <a:r>
              <a:rPr lang="vi-VN" sz="3200" i="1" dirty="0">
                <a:solidFill>
                  <a:schemeClr val="tx1">
                    <a:lumMod val="95000"/>
                    <a:lumOff val="5000"/>
                  </a:schemeClr>
                </a:solidFill>
                <a:latin typeface="Times New Roman" panose="02020603050405020304" pitchFamily="18" charset="0"/>
                <a:cs typeface="Times New Roman" panose="02020603050405020304" pitchFamily="18" charset="0"/>
              </a:rPr>
              <a:t>Gió vẫn thổi rít vào trong nhà.</a:t>
            </a:r>
          </a:p>
          <a:p>
            <a:pPr marL="514350" indent="-514350" algn="just" fontAlgn="base">
              <a:spcBef>
                <a:spcPct val="0"/>
              </a:spcBef>
              <a:spcAft>
                <a:spcPct val="0"/>
              </a:spcAft>
              <a:buAutoNum type="alphaLcPeriod"/>
              <a:tabLst>
                <a:tab pos="1385888" algn="l"/>
              </a:tabLst>
              <a:defRPr/>
            </a:pPr>
            <a:endParaRPr lang="vi-VN" sz="3200" i="1"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fontAlgn="base">
              <a:spcBef>
                <a:spcPct val="0"/>
              </a:spcBef>
              <a:spcAft>
                <a:spcPct val="0"/>
              </a:spcAft>
              <a:tabLst>
                <a:tab pos="1385888" algn="l"/>
              </a:tabLst>
              <a:defRPr/>
            </a:pPr>
            <a:endParaRPr lang="vi-VN" sz="3200" i="1"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fontAlgn="base">
              <a:spcBef>
                <a:spcPct val="0"/>
              </a:spcBef>
              <a:spcAft>
                <a:spcPct val="0"/>
              </a:spcAft>
              <a:tabLst>
                <a:tab pos="1385888" algn="l"/>
              </a:tabLst>
              <a:defRPr/>
            </a:pPr>
            <a:endParaRPr lang="vi-VN" sz="3200" i="1"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fontAlgn="base">
              <a:spcBef>
                <a:spcPct val="0"/>
              </a:spcBef>
              <a:spcAft>
                <a:spcPct val="0"/>
              </a:spcAft>
              <a:tabLst>
                <a:tab pos="1385888" algn="l"/>
              </a:tabLst>
              <a:defRPr/>
            </a:pPr>
            <a:r>
              <a:rPr lang="vi-VN" sz="3200" i="1" dirty="0">
                <a:solidFill>
                  <a:schemeClr val="tx1">
                    <a:lumMod val="95000"/>
                    <a:lumOff val="5000"/>
                  </a:schemeClr>
                </a:solidFill>
                <a:latin typeface="Times New Roman" panose="02020603050405020304" pitchFamily="18" charset="0"/>
                <a:cs typeface="Times New Roman" panose="02020603050405020304" pitchFamily="18" charset="0"/>
              </a:rPr>
              <a:t>b. Lửa tỏa ra hơi nóng dịu dàng</a:t>
            </a:r>
            <a:endParaRPr lang="en-US" sz="3200" i="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9" name="Rectangle 8"/>
          <p:cNvSpPr/>
          <p:nvPr/>
        </p:nvSpPr>
        <p:spPr>
          <a:xfrm>
            <a:off x="1310185" y="1957130"/>
            <a:ext cx="870489" cy="584775"/>
          </a:xfrm>
          <a:prstGeom prst="rect">
            <a:avLst/>
          </a:prstGeom>
          <a:solidFill>
            <a:srgbClr val="ED6D70"/>
          </a:solidFill>
        </p:spPr>
        <p:txBody>
          <a:bodyPr wrap="square">
            <a:spAutoFit/>
          </a:bodyPr>
          <a:lstStyle/>
          <a:p>
            <a:pPr algn="just" fontAlgn="base">
              <a:spcBef>
                <a:spcPct val="0"/>
              </a:spcBef>
              <a:spcAft>
                <a:spcPct val="0"/>
              </a:spcAft>
              <a:tabLst>
                <a:tab pos="1385888" algn="l"/>
              </a:tabLst>
              <a:defRPr/>
            </a:pPr>
            <a:r>
              <a:rPr lang="vi-VN" sz="3200" i="1" dirty="0">
                <a:solidFill>
                  <a:schemeClr val="bg1"/>
                </a:solidFill>
                <a:latin typeface="Times New Roman" panose="02020603050405020304" pitchFamily="18" charset="0"/>
                <a:cs typeface="Times New Roman" panose="02020603050405020304" pitchFamily="18" charset="0"/>
              </a:rPr>
              <a:t>Gió </a:t>
            </a:r>
            <a:endParaRPr lang="en-US" sz="3200" i="1" dirty="0">
              <a:solidFill>
                <a:schemeClr val="bg1"/>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1304535" y="4350966"/>
            <a:ext cx="870489" cy="584775"/>
          </a:xfrm>
          <a:prstGeom prst="rect">
            <a:avLst/>
          </a:prstGeom>
          <a:solidFill>
            <a:srgbClr val="ED6D70"/>
          </a:solidFill>
        </p:spPr>
        <p:txBody>
          <a:bodyPr wrap="square">
            <a:spAutoFit/>
          </a:bodyPr>
          <a:lstStyle/>
          <a:p>
            <a:pPr algn="just" fontAlgn="base">
              <a:spcBef>
                <a:spcPct val="0"/>
              </a:spcBef>
              <a:spcAft>
                <a:spcPct val="0"/>
              </a:spcAft>
              <a:tabLst>
                <a:tab pos="1385888" algn="l"/>
              </a:tabLst>
              <a:defRPr/>
            </a:pPr>
            <a:r>
              <a:rPr lang="vi-VN" sz="3200" i="1" dirty="0">
                <a:solidFill>
                  <a:schemeClr val="bg1"/>
                </a:solidFill>
                <a:latin typeface="Times New Roman" panose="02020603050405020304" pitchFamily="18" charset="0"/>
                <a:cs typeface="Times New Roman" panose="02020603050405020304" pitchFamily="18" charset="0"/>
              </a:rPr>
              <a:t>Lửa</a:t>
            </a:r>
            <a:endParaRPr lang="en-US" sz="3200" i="1" dirty="0">
              <a:solidFill>
                <a:schemeClr val="bg1"/>
              </a:solidFill>
              <a:latin typeface="Times New Roman" panose="02020603050405020304" pitchFamily="18" charset="0"/>
              <a:cs typeface="Times New Roman" panose="02020603050405020304" pitchFamily="18" charset="0"/>
            </a:endParaRPr>
          </a:p>
        </p:txBody>
      </p:sp>
      <p:sp>
        <p:nvSpPr>
          <p:cNvPr id="14" name="Rounded Rectangle 13"/>
          <p:cNvSpPr/>
          <p:nvPr/>
        </p:nvSpPr>
        <p:spPr>
          <a:xfrm>
            <a:off x="4931013" y="1669623"/>
            <a:ext cx="6328390" cy="39669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203545" y="1669623"/>
            <a:ext cx="3667077" cy="584775"/>
          </a:xfrm>
          <a:prstGeom prst="rect">
            <a:avLst/>
          </a:prstGeom>
        </p:spPr>
        <p:txBody>
          <a:bodyPr wrap="square">
            <a:spAutoFit/>
          </a:bodyPr>
          <a:lstStyle/>
          <a:p>
            <a:pPr algn="ctr" fontAlgn="base">
              <a:spcBef>
                <a:spcPct val="0"/>
              </a:spcBef>
              <a:spcAft>
                <a:spcPct val="0"/>
              </a:spcAft>
              <a:tabLst>
                <a:tab pos="1385888" algn="l"/>
              </a:tabLst>
              <a:defRPr/>
            </a:pPr>
            <a:r>
              <a:rPr lang="vi-VN" sz="3200" b="1" dirty="0">
                <a:latin typeface="Times New Roman" panose="02020603050405020304" pitchFamily="18" charset="0"/>
                <a:cs typeface="Times New Roman" panose="02020603050405020304" pitchFamily="18" charset="0"/>
              </a:rPr>
              <a:t>Cụm danh từ</a:t>
            </a:r>
            <a:r>
              <a:rPr lang="vi-VN" sz="3200" dirty="0">
                <a:latin typeface="Times New Roman" panose="02020603050405020304" pitchFamily="18" charset="0"/>
                <a:cs typeface="Times New Roman" panose="02020603050405020304" pitchFamily="18" charset="0"/>
              </a:rPr>
              <a:t>:</a:t>
            </a:r>
          </a:p>
        </p:txBody>
      </p:sp>
      <p:sp>
        <p:nvSpPr>
          <p:cNvPr id="16" name="Rectangle 15"/>
          <p:cNvSpPr/>
          <p:nvPr/>
        </p:nvSpPr>
        <p:spPr>
          <a:xfrm>
            <a:off x="5040023" y="2309844"/>
            <a:ext cx="3043450" cy="3046988"/>
          </a:xfrm>
          <a:prstGeom prst="rect">
            <a:avLst/>
          </a:prstGeom>
        </p:spPr>
        <p:txBody>
          <a:bodyPr wrap="square">
            <a:spAutoFit/>
          </a:bodyPr>
          <a:lstStyle/>
          <a:p>
            <a:pPr marL="457200" indent="-457200" fontAlgn="base">
              <a:spcBef>
                <a:spcPct val="0"/>
              </a:spcBef>
              <a:spcAft>
                <a:spcPct val="0"/>
              </a:spcAft>
              <a:buFontTx/>
              <a:buChar char="-"/>
              <a:tabLst>
                <a:tab pos="1385888" algn="l"/>
              </a:tabLst>
              <a:defRPr/>
            </a:pPr>
            <a:r>
              <a:rPr lang="vi-VN" sz="3200" i="1" dirty="0">
                <a:latin typeface="Times New Roman" panose="02020603050405020304" pitchFamily="18" charset="0"/>
                <a:cs typeface="Times New Roman" panose="02020603050405020304" pitchFamily="18" charset="0"/>
              </a:rPr>
              <a:t>Gió lạnh</a:t>
            </a:r>
          </a:p>
          <a:p>
            <a:pPr marL="457200" indent="-457200" fontAlgn="base">
              <a:spcBef>
                <a:spcPct val="0"/>
              </a:spcBef>
              <a:spcAft>
                <a:spcPct val="0"/>
              </a:spcAft>
              <a:buFontTx/>
              <a:buChar char="-"/>
              <a:tabLst>
                <a:tab pos="1385888" algn="l"/>
              </a:tabLst>
              <a:defRPr/>
            </a:pPr>
            <a:r>
              <a:rPr lang="vi-VN" sz="3200" i="1" dirty="0">
                <a:latin typeface="Times New Roman" panose="02020603050405020304" pitchFamily="18" charset="0"/>
                <a:cs typeface="Times New Roman" panose="02020603050405020304" pitchFamily="18" charset="0"/>
              </a:rPr>
              <a:t>Từng cơn gió lạnh</a:t>
            </a:r>
          </a:p>
          <a:p>
            <a:pPr marL="457200" indent="-457200" fontAlgn="base">
              <a:spcBef>
                <a:spcPct val="0"/>
              </a:spcBef>
              <a:spcAft>
                <a:spcPct val="0"/>
              </a:spcAft>
              <a:buFontTx/>
              <a:buChar char="-"/>
              <a:tabLst>
                <a:tab pos="1385888" algn="l"/>
              </a:tabLst>
              <a:defRPr/>
            </a:pPr>
            <a:r>
              <a:rPr lang="vi-VN" sz="3200" i="1" dirty="0">
                <a:latin typeface="Times New Roman" panose="02020603050405020304" pitchFamily="18" charset="0"/>
                <a:cs typeface="Times New Roman" panose="02020603050405020304" pitchFamily="18" charset="0"/>
              </a:rPr>
              <a:t>Những cơn gió mùa đông</a:t>
            </a:r>
          </a:p>
          <a:p>
            <a:pPr marL="457200" indent="-457200" fontAlgn="base">
              <a:spcBef>
                <a:spcPct val="0"/>
              </a:spcBef>
              <a:spcAft>
                <a:spcPct val="0"/>
              </a:spcAft>
              <a:buFontTx/>
              <a:buChar char="-"/>
              <a:tabLst>
                <a:tab pos="1385888" algn="l"/>
              </a:tabLst>
              <a:defRPr/>
            </a:pPr>
            <a:r>
              <a:rPr lang="vi-VN" sz="3200" i="1" dirty="0">
                <a:latin typeface="Times New Roman" panose="02020603050405020304" pitchFamily="18" charset="0"/>
                <a:cs typeface="Times New Roman" panose="02020603050405020304" pitchFamily="18" charset="0"/>
              </a:rPr>
              <a:t>Gió mùa đông</a:t>
            </a:r>
          </a:p>
        </p:txBody>
      </p:sp>
      <p:sp>
        <p:nvSpPr>
          <p:cNvPr id="17" name="Rectangle 16"/>
          <p:cNvSpPr/>
          <p:nvPr/>
        </p:nvSpPr>
        <p:spPr>
          <a:xfrm>
            <a:off x="8475259" y="2249517"/>
            <a:ext cx="3043450" cy="3046988"/>
          </a:xfrm>
          <a:prstGeom prst="rect">
            <a:avLst/>
          </a:prstGeom>
        </p:spPr>
        <p:txBody>
          <a:bodyPr wrap="square">
            <a:spAutoFit/>
          </a:bodyPr>
          <a:lstStyle/>
          <a:p>
            <a:pPr marL="457200" indent="-457200" fontAlgn="base">
              <a:spcBef>
                <a:spcPct val="0"/>
              </a:spcBef>
              <a:spcAft>
                <a:spcPct val="0"/>
              </a:spcAft>
              <a:buFontTx/>
              <a:buChar char="-"/>
              <a:tabLst>
                <a:tab pos="1385888" algn="l"/>
              </a:tabLst>
              <a:defRPr/>
            </a:pPr>
            <a:r>
              <a:rPr lang="vi-VN" sz="3200" i="1" dirty="0">
                <a:latin typeface="Times New Roman" panose="02020603050405020304" pitchFamily="18" charset="0"/>
                <a:cs typeface="Times New Roman" panose="02020603050405020304" pitchFamily="18" charset="0"/>
              </a:rPr>
              <a:t>Ngọn lửa</a:t>
            </a:r>
          </a:p>
          <a:p>
            <a:pPr marL="457200" indent="-457200" fontAlgn="base">
              <a:spcBef>
                <a:spcPct val="0"/>
              </a:spcBef>
              <a:spcAft>
                <a:spcPct val="0"/>
              </a:spcAft>
              <a:buFontTx/>
              <a:buChar char="-"/>
              <a:tabLst>
                <a:tab pos="1385888" algn="l"/>
              </a:tabLst>
              <a:defRPr/>
            </a:pPr>
            <a:r>
              <a:rPr lang="vi-VN" sz="3200" i="1" dirty="0">
                <a:latin typeface="Times New Roman" panose="02020603050405020304" pitchFamily="18" charset="0"/>
                <a:cs typeface="Times New Roman" panose="02020603050405020304" pitchFamily="18" charset="0"/>
              </a:rPr>
              <a:t>Lửa trong lò</a:t>
            </a:r>
          </a:p>
          <a:p>
            <a:pPr marL="457200" indent="-457200" fontAlgn="base">
              <a:spcBef>
                <a:spcPct val="0"/>
              </a:spcBef>
              <a:spcAft>
                <a:spcPct val="0"/>
              </a:spcAft>
              <a:buFontTx/>
              <a:buChar char="-"/>
              <a:tabLst>
                <a:tab pos="1385888" algn="l"/>
              </a:tabLst>
              <a:defRPr/>
            </a:pPr>
            <a:r>
              <a:rPr lang="vi-VN" sz="3200" i="1" dirty="0">
                <a:latin typeface="Times New Roman" panose="02020603050405020304" pitchFamily="18" charset="0"/>
                <a:cs typeface="Times New Roman" panose="02020603050405020304" pitchFamily="18" charset="0"/>
              </a:rPr>
              <a:t>Ngọn lửa hồng</a:t>
            </a:r>
          </a:p>
          <a:p>
            <a:pPr marL="457200" indent="-457200" fontAlgn="base">
              <a:spcBef>
                <a:spcPct val="0"/>
              </a:spcBef>
              <a:spcAft>
                <a:spcPct val="0"/>
              </a:spcAft>
              <a:buFontTx/>
              <a:buChar char="-"/>
              <a:tabLst>
                <a:tab pos="1385888" algn="l"/>
              </a:tabLst>
              <a:defRPr/>
            </a:pPr>
            <a:r>
              <a:rPr lang="vi-VN" sz="3200" i="1" dirty="0">
                <a:latin typeface="Times New Roman" panose="02020603050405020304" pitchFamily="18" charset="0"/>
                <a:cs typeface="Times New Roman" panose="02020603050405020304" pitchFamily="18" charset="0"/>
              </a:rPr>
              <a:t>Một vài đốm lửa</a:t>
            </a:r>
          </a:p>
        </p:txBody>
      </p:sp>
      <p:cxnSp>
        <p:nvCxnSpPr>
          <p:cNvPr id="18" name="Straight Connector 17"/>
          <p:cNvCxnSpPr/>
          <p:nvPr/>
        </p:nvCxnSpPr>
        <p:spPr>
          <a:xfrm>
            <a:off x="8258981" y="2541905"/>
            <a:ext cx="0" cy="2462212"/>
          </a:xfrm>
          <a:prstGeom prst="line">
            <a:avLst/>
          </a:prstGeom>
          <a:ln w="38100">
            <a:solidFill>
              <a:schemeClr val="bg1"/>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955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3" grpId="0" animBg="1"/>
      <p:bldP spid="14" grpId="0" animBg="1"/>
      <p:bldP spid="15" grpId="0"/>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398000" y="-1193800"/>
            <a:ext cx="4215430" cy="3825503"/>
          </a:xfrm>
          <a:prstGeom prst="rect">
            <a:avLst/>
          </a:prstGeom>
        </p:spPr>
      </p:pic>
      <p:pic>
        <p:nvPicPr>
          <p:cNvPr id="2" name="Picture 1"/>
          <p:cNvPicPr>
            <a:picLocks noChangeAspect="1"/>
          </p:cNvPicPr>
          <p:nvPr/>
        </p:nvPicPr>
        <p:blipFill>
          <a:blip r:embed="rId5"/>
          <a:stretch>
            <a:fillRect/>
          </a:stretch>
        </p:blipFill>
        <p:spPr>
          <a:xfrm>
            <a:off x="3990972" y="145629"/>
            <a:ext cx="3090940" cy="1926503"/>
          </a:xfrm>
          <a:prstGeom prst="rect">
            <a:avLst/>
          </a:prstGeom>
        </p:spPr>
      </p:pic>
      <p:pic>
        <p:nvPicPr>
          <p:cNvPr id="3" name="Picture 2"/>
          <p:cNvPicPr>
            <a:picLocks noChangeAspect="1"/>
          </p:cNvPicPr>
          <p:nvPr/>
        </p:nvPicPr>
        <p:blipFill>
          <a:blip r:embed="rId6"/>
          <a:stretch>
            <a:fillRect/>
          </a:stretch>
        </p:blipFill>
        <p:spPr>
          <a:xfrm>
            <a:off x="1351978" y="1618726"/>
            <a:ext cx="8993024" cy="5058576"/>
          </a:xfrm>
          <a:prstGeom prst="rect">
            <a:avLst/>
          </a:prstGeom>
        </p:spPr>
      </p:pic>
    </p:spTree>
    <p:extLst>
      <p:ext uri="{BB962C8B-B14F-4D97-AF65-F5344CB8AC3E}">
        <p14:creationId xmlns:p14="http://schemas.microsoft.com/office/powerpoint/2010/main" val="1603345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398000" y="-1193800"/>
            <a:ext cx="4215430" cy="3825503"/>
          </a:xfrm>
          <a:prstGeom prst="rect">
            <a:avLst/>
          </a:prstGeom>
        </p:spPr>
      </p:pic>
      <p:pic>
        <p:nvPicPr>
          <p:cNvPr id="2" name="Picture 1"/>
          <p:cNvPicPr>
            <a:picLocks noChangeAspect="1"/>
          </p:cNvPicPr>
          <p:nvPr/>
        </p:nvPicPr>
        <p:blipFill>
          <a:blip r:embed="rId5"/>
          <a:stretch>
            <a:fillRect/>
          </a:stretch>
        </p:blipFill>
        <p:spPr>
          <a:xfrm>
            <a:off x="3990972" y="145629"/>
            <a:ext cx="3090940" cy="1926503"/>
          </a:xfrm>
          <a:prstGeom prst="rect">
            <a:avLst/>
          </a:prstGeom>
        </p:spPr>
      </p:pic>
      <p:sp>
        <p:nvSpPr>
          <p:cNvPr id="5" name="Rectangle 4"/>
          <p:cNvSpPr/>
          <p:nvPr/>
        </p:nvSpPr>
        <p:spPr>
          <a:xfrm>
            <a:off x="286603" y="1921021"/>
            <a:ext cx="11395880" cy="4401205"/>
          </a:xfrm>
          <a:prstGeom prst="rect">
            <a:avLst/>
          </a:prstGeom>
        </p:spPr>
        <p:txBody>
          <a:bodyPr wrap="square">
            <a:spAutoFit/>
          </a:bodyPr>
          <a:lstStyle/>
          <a:p>
            <a:pPr algn="just"/>
            <a:r>
              <a:rPr lang="vi-VN" sz="2800" dirty="0">
                <a:latin typeface="+mj-lt"/>
              </a:rPr>
              <a:t>        Bà dắt tay cô bé bán diêm về trời. Em đã gặp được tất cả các thiên thần bé xíu, xinh xinh. Mỗi thiên thần có một đôi cánh trắng toát, mượt mà đằng sau lưng. Trên tay họ là những chiếc kèn để thổi chào mừng em. Cô bé rất háo hức. Vừa đi, em vừa nhảy chân sáo. Có lẽ lâu lắm rồi, em mới được thực sự là một đứa trẻ như bây giờ. Cổng thiên đường rộng lớn, sáng lên một màu vàng lấp lánh. Nó mở ra một vùng đất rộng mênh mông, tươi đẹp, có biết bao nhiêu là hoa. Cô bé đứng sững lại. Chưa bao giờ em thấy nơi nào tràn ngập màu sắc như thế này. Nước mắt chảy dài trên khuôn mặt em, vì quá hạnh phúc, vì xúc động. Em tiến vào trong thiên đường. Ở đây có rất nhiều người, họ vui vẻ, thân thiện. Em cảm thấy hạnh phúc vô cùng.</a:t>
            </a:r>
            <a:endParaRPr lang="en-US" sz="2800" dirty="0">
              <a:latin typeface="+mj-lt"/>
            </a:endParaRPr>
          </a:p>
        </p:txBody>
      </p:sp>
    </p:spTree>
    <p:extLst>
      <p:ext uri="{BB962C8B-B14F-4D97-AF65-F5344CB8AC3E}">
        <p14:creationId xmlns:p14="http://schemas.microsoft.com/office/powerpoint/2010/main" val="2540617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0" b="100000" l="0" r="99115"/>
                    </a14:imgEffect>
                  </a14:imgLayer>
                </a14:imgProps>
              </a:ext>
            </a:extLst>
          </a:blip>
          <a:stretch>
            <a:fillRect/>
          </a:stretch>
        </p:blipFill>
        <p:spPr>
          <a:xfrm>
            <a:off x="171590" y="267989"/>
            <a:ext cx="3806730" cy="3874106"/>
          </a:xfrm>
          <a:prstGeom prst="rect">
            <a:avLst/>
          </a:prstGeom>
        </p:spPr>
      </p:pic>
      <p:sp>
        <p:nvSpPr>
          <p:cNvPr id="13" name="TextBox 12"/>
          <p:cNvSpPr txBox="1"/>
          <p:nvPr/>
        </p:nvSpPr>
        <p:spPr>
          <a:xfrm>
            <a:off x="1312954" y="1809859"/>
            <a:ext cx="1469409" cy="954107"/>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Học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sinh</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3">
            <a:extLst>
              <a:ext uri="{BEBA8EAE-BF5A-486C-A8C5-ECC9F3942E4B}">
                <a14:imgProps xmlns:a14="http://schemas.microsoft.com/office/drawing/2010/main">
                  <a14:imgLayer r:embed="rId4">
                    <a14:imgEffect>
                      <a14:backgroundRemoval t="0" b="100000" l="0" r="99115"/>
                    </a14:imgEffect>
                  </a14:imgLayer>
                </a14:imgProps>
              </a:ext>
            </a:extLst>
          </a:blip>
          <a:stretch>
            <a:fillRect/>
          </a:stretch>
        </p:blipFill>
        <p:spPr>
          <a:xfrm>
            <a:off x="4227249" y="267989"/>
            <a:ext cx="3806730" cy="3874106"/>
          </a:xfrm>
          <a:prstGeom prst="rect">
            <a:avLst/>
          </a:prstGeom>
        </p:spPr>
      </p:pic>
      <p:sp>
        <p:nvSpPr>
          <p:cNvPr id="15" name="TextBox 14"/>
          <p:cNvSpPr txBox="1"/>
          <p:nvPr/>
        </p:nvSpPr>
        <p:spPr>
          <a:xfrm>
            <a:off x="5368613" y="1946339"/>
            <a:ext cx="1469409" cy="523220"/>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Chạy</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3">
            <a:extLst>
              <a:ext uri="{BEBA8EAE-BF5A-486C-A8C5-ECC9F3942E4B}">
                <a14:imgProps xmlns:a14="http://schemas.microsoft.com/office/drawing/2010/main">
                  <a14:imgLayer r:embed="rId4">
                    <a14:imgEffect>
                      <a14:backgroundRemoval t="0" b="100000" l="0" r="99115"/>
                    </a14:imgEffect>
                  </a14:imgLayer>
                </a14:imgProps>
              </a:ext>
            </a:extLst>
          </a:blip>
          <a:stretch>
            <a:fillRect/>
          </a:stretch>
        </p:blipFill>
        <p:spPr>
          <a:xfrm>
            <a:off x="8282908" y="267989"/>
            <a:ext cx="3806730" cy="3874106"/>
          </a:xfrm>
          <a:prstGeom prst="rect">
            <a:avLst/>
          </a:prstGeom>
        </p:spPr>
      </p:pic>
      <p:sp>
        <p:nvSpPr>
          <p:cNvPr id="17" name="TextBox 16"/>
          <p:cNvSpPr txBox="1"/>
          <p:nvPr/>
        </p:nvSpPr>
        <p:spPr>
          <a:xfrm>
            <a:off x="9424272" y="2014578"/>
            <a:ext cx="1469409"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Cao </a:t>
            </a:r>
          </a:p>
        </p:txBody>
      </p:sp>
      <p:sp>
        <p:nvSpPr>
          <p:cNvPr id="10" name="TextBox 13"/>
          <p:cNvSpPr txBox="1"/>
          <p:nvPr/>
        </p:nvSpPr>
        <p:spPr>
          <a:xfrm>
            <a:off x="689210" y="4442316"/>
            <a:ext cx="11170694" cy="1773371"/>
          </a:xfrm>
          <a:prstGeom prst="rect">
            <a:avLst/>
          </a:prstGeom>
        </p:spPr>
        <p:txBody>
          <a:bodyPr wrap="square" lIns="0" tIns="0" rIns="0" bIns="0" rtlCol="0" anchor="t">
            <a:spAutoFit/>
          </a:bodyPr>
          <a:lstStyle/>
          <a:p>
            <a:pPr marL="457200" indent="-457200" algn="just">
              <a:lnSpc>
                <a:spcPct val="150000"/>
              </a:lnSpc>
              <a:buFontTx/>
              <a:buChar char="-"/>
            </a:pPr>
            <a:r>
              <a:rPr lang="en-US" sz="2667" b="1" dirty="0" err="1">
                <a:solidFill>
                  <a:srgbClr val="000000"/>
                </a:solidFill>
                <a:latin typeface="Times New Roman" panose="02020603050405020304" pitchFamily="18" charset="0"/>
                <a:cs typeface="Times New Roman" panose="02020603050405020304" pitchFamily="18" charset="0"/>
              </a:rPr>
              <a:t>Học</a:t>
            </a:r>
            <a:r>
              <a:rPr lang="en-US" sz="2667" b="1" dirty="0">
                <a:solidFill>
                  <a:srgbClr val="000000"/>
                </a:solidFill>
                <a:latin typeface="Times New Roman" panose="02020603050405020304" pitchFamily="18" charset="0"/>
                <a:cs typeface="Times New Roman" panose="02020603050405020304" pitchFamily="18" charset="0"/>
              </a:rPr>
              <a:t> </a:t>
            </a:r>
            <a:r>
              <a:rPr lang="en-US" sz="2667" b="1" dirty="0" err="1">
                <a:solidFill>
                  <a:srgbClr val="000000"/>
                </a:solidFill>
                <a:latin typeface="Times New Roman" panose="02020603050405020304" pitchFamily="18" charset="0"/>
                <a:cs typeface="Times New Roman" panose="02020603050405020304" pitchFamily="18" charset="0"/>
              </a:rPr>
              <a:t>sinh</a:t>
            </a:r>
            <a:r>
              <a:rPr lang="en-US" sz="2667" b="1" dirty="0">
                <a:solidFill>
                  <a:srgbClr val="000000"/>
                </a:solidFill>
                <a:latin typeface="Times New Roman" panose="02020603050405020304" pitchFamily="18" charset="0"/>
                <a:cs typeface="Times New Roman" panose="02020603050405020304" pitchFamily="18" charset="0"/>
              </a:rPr>
              <a:t>: </a:t>
            </a:r>
            <a:r>
              <a:rPr lang="en-US" sz="2667" dirty="0" err="1">
                <a:solidFill>
                  <a:srgbClr val="000000"/>
                </a:solidFill>
                <a:latin typeface="Times New Roman" panose="02020603050405020304" pitchFamily="18" charset="0"/>
                <a:cs typeface="Times New Roman" panose="02020603050405020304" pitchFamily="18" charset="0"/>
              </a:rPr>
              <a:t>nam</a:t>
            </a:r>
            <a:r>
              <a:rPr lang="en-US" sz="2667" dirty="0">
                <a:solidFill>
                  <a:srgbClr val="000000"/>
                </a:solidFill>
                <a:latin typeface="Times New Roman" panose="02020603050405020304" pitchFamily="18" charset="0"/>
                <a:cs typeface="Times New Roman" panose="02020603050405020304" pitchFamily="18" charset="0"/>
              </a:rPr>
              <a:t>, </a:t>
            </a:r>
            <a:r>
              <a:rPr lang="en-US" sz="2667" dirty="0" err="1">
                <a:solidFill>
                  <a:srgbClr val="000000"/>
                </a:solidFill>
                <a:latin typeface="Times New Roman" panose="02020603050405020304" pitchFamily="18" charset="0"/>
                <a:cs typeface="Times New Roman" panose="02020603050405020304" pitchFamily="18" charset="0"/>
              </a:rPr>
              <a:t>một</a:t>
            </a:r>
            <a:r>
              <a:rPr lang="en-US" sz="2667" dirty="0">
                <a:solidFill>
                  <a:srgbClr val="000000"/>
                </a:solidFill>
                <a:latin typeface="Times New Roman" panose="02020603050405020304" pitchFamily="18" charset="0"/>
                <a:cs typeface="Times New Roman" panose="02020603050405020304" pitchFamily="18" charset="0"/>
              </a:rPr>
              <a:t> </a:t>
            </a:r>
            <a:r>
              <a:rPr lang="en-US" sz="2667" dirty="0" err="1">
                <a:solidFill>
                  <a:srgbClr val="000000"/>
                </a:solidFill>
                <a:latin typeface="Times New Roman" panose="02020603050405020304" pitchFamily="18" charset="0"/>
                <a:cs typeface="Times New Roman" panose="02020603050405020304" pitchFamily="18" charset="0"/>
              </a:rPr>
              <a:t>vài</a:t>
            </a:r>
            <a:r>
              <a:rPr lang="en-US" sz="2667" dirty="0">
                <a:solidFill>
                  <a:srgbClr val="000000"/>
                </a:solidFill>
                <a:latin typeface="Times New Roman" panose="02020603050405020304" pitchFamily="18" charset="0"/>
                <a:cs typeface="Times New Roman" panose="02020603050405020304" pitchFamily="18" charset="0"/>
              </a:rPr>
              <a:t>, </a:t>
            </a:r>
            <a:r>
              <a:rPr lang="en-US" sz="2667" dirty="0" err="1">
                <a:solidFill>
                  <a:srgbClr val="000000"/>
                </a:solidFill>
                <a:latin typeface="Times New Roman" panose="02020603050405020304" pitchFamily="18" charset="0"/>
                <a:cs typeface="Times New Roman" panose="02020603050405020304" pitchFamily="18" charset="0"/>
              </a:rPr>
              <a:t>trung</a:t>
            </a:r>
            <a:r>
              <a:rPr lang="en-US" sz="2667" dirty="0">
                <a:solidFill>
                  <a:srgbClr val="000000"/>
                </a:solidFill>
                <a:latin typeface="Times New Roman" panose="02020603050405020304" pitchFamily="18" charset="0"/>
                <a:cs typeface="Times New Roman" panose="02020603050405020304" pitchFamily="18" charset="0"/>
              </a:rPr>
              <a:t> </a:t>
            </a:r>
            <a:r>
              <a:rPr lang="en-US" sz="2667" dirty="0" err="1">
                <a:solidFill>
                  <a:srgbClr val="000000"/>
                </a:solidFill>
                <a:latin typeface="Times New Roman" panose="02020603050405020304" pitchFamily="18" charset="0"/>
                <a:cs typeface="Times New Roman" panose="02020603050405020304" pitchFamily="18" charset="0"/>
              </a:rPr>
              <a:t>học</a:t>
            </a:r>
            <a:r>
              <a:rPr lang="en-US" sz="2667" dirty="0">
                <a:solidFill>
                  <a:srgbClr val="000000"/>
                </a:solidFill>
                <a:latin typeface="Times New Roman" panose="02020603050405020304" pitchFamily="18" charset="0"/>
                <a:cs typeface="Times New Roman" panose="02020603050405020304" pitchFamily="18" charset="0"/>
              </a:rPr>
              <a:t>.</a:t>
            </a:r>
          </a:p>
          <a:p>
            <a:pPr marL="457200" indent="-457200" algn="just">
              <a:lnSpc>
                <a:spcPct val="150000"/>
              </a:lnSpc>
              <a:buFontTx/>
              <a:buChar char="-"/>
            </a:pPr>
            <a:r>
              <a:rPr lang="en-US" sz="2667" b="1" dirty="0" err="1">
                <a:solidFill>
                  <a:srgbClr val="000000"/>
                </a:solidFill>
                <a:latin typeface="Times New Roman" panose="02020603050405020304" pitchFamily="18" charset="0"/>
                <a:cs typeface="Times New Roman" panose="02020603050405020304" pitchFamily="18" charset="0"/>
              </a:rPr>
              <a:t>Chạy</a:t>
            </a:r>
            <a:r>
              <a:rPr lang="en-US" sz="2667" b="1" dirty="0">
                <a:solidFill>
                  <a:srgbClr val="000000"/>
                </a:solidFill>
                <a:latin typeface="Times New Roman" panose="02020603050405020304" pitchFamily="18" charset="0"/>
                <a:cs typeface="Times New Roman" panose="02020603050405020304" pitchFamily="18" charset="0"/>
              </a:rPr>
              <a:t>: </a:t>
            </a:r>
            <a:r>
              <a:rPr lang="en-US" sz="2667" dirty="0" err="1">
                <a:solidFill>
                  <a:srgbClr val="000000"/>
                </a:solidFill>
                <a:latin typeface="Times New Roman" panose="02020603050405020304" pitchFamily="18" charset="0"/>
                <a:cs typeface="Times New Roman" panose="02020603050405020304" pitchFamily="18" charset="0"/>
              </a:rPr>
              <a:t>bước</a:t>
            </a:r>
            <a:r>
              <a:rPr lang="en-US" sz="2667" dirty="0">
                <a:solidFill>
                  <a:srgbClr val="000000"/>
                </a:solidFill>
                <a:latin typeface="Times New Roman" panose="02020603050405020304" pitchFamily="18" charset="0"/>
                <a:cs typeface="Times New Roman" panose="02020603050405020304" pitchFamily="18" charset="0"/>
              </a:rPr>
              <a:t> </a:t>
            </a:r>
            <a:r>
              <a:rPr lang="en-US" sz="2667" dirty="0" err="1">
                <a:solidFill>
                  <a:srgbClr val="000000"/>
                </a:solidFill>
                <a:latin typeface="Times New Roman" panose="02020603050405020304" pitchFamily="18" charset="0"/>
                <a:cs typeface="Times New Roman" panose="02020603050405020304" pitchFamily="18" charset="0"/>
              </a:rPr>
              <a:t>thấp</a:t>
            </a:r>
            <a:r>
              <a:rPr lang="en-US" sz="2667" dirty="0">
                <a:solidFill>
                  <a:srgbClr val="000000"/>
                </a:solidFill>
                <a:latin typeface="Times New Roman" panose="02020603050405020304" pitchFamily="18" charset="0"/>
                <a:cs typeface="Times New Roman" panose="02020603050405020304" pitchFamily="18" charset="0"/>
              </a:rPr>
              <a:t> </a:t>
            </a:r>
            <a:r>
              <a:rPr lang="en-US" sz="2667" dirty="0" err="1">
                <a:solidFill>
                  <a:srgbClr val="000000"/>
                </a:solidFill>
                <a:latin typeface="Times New Roman" panose="02020603050405020304" pitchFamily="18" charset="0"/>
                <a:cs typeface="Times New Roman" panose="02020603050405020304" pitchFamily="18" charset="0"/>
              </a:rPr>
              <a:t>bước</a:t>
            </a:r>
            <a:r>
              <a:rPr lang="en-US" sz="2667" dirty="0">
                <a:solidFill>
                  <a:srgbClr val="000000"/>
                </a:solidFill>
                <a:latin typeface="Times New Roman" panose="02020603050405020304" pitchFamily="18" charset="0"/>
                <a:cs typeface="Times New Roman" panose="02020603050405020304" pitchFamily="18" charset="0"/>
              </a:rPr>
              <a:t> </a:t>
            </a:r>
            <a:r>
              <a:rPr lang="en-US" sz="2667" dirty="0" err="1">
                <a:solidFill>
                  <a:srgbClr val="000000"/>
                </a:solidFill>
                <a:latin typeface="Times New Roman" panose="02020603050405020304" pitchFamily="18" charset="0"/>
                <a:cs typeface="Times New Roman" panose="02020603050405020304" pitchFamily="18" charset="0"/>
              </a:rPr>
              <a:t>cao</a:t>
            </a:r>
            <a:r>
              <a:rPr lang="en-US" sz="2667" dirty="0">
                <a:solidFill>
                  <a:srgbClr val="000000"/>
                </a:solidFill>
                <a:latin typeface="Times New Roman" panose="02020603050405020304" pitchFamily="18" charset="0"/>
                <a:cs typeface="Times New Roman" panose="02020603050405020304" pitchFamily="18" charset="0"/>
              </a:rPr>
              <a:t>, </a:t>
            </a:r>
            <a:r>
              <a:rPr lang="en-US" sz="2667" dirty="0" err="1">
                <a:solidFill>
                  <a:srgbClr val="000000"/>
                </a:solidFill>
                <a:latin typeface="Times New Roman" panose="02020603050405020304" pitchFamily="18" charset="0"/>
                <a:cs typeface="Times New Roman" panose="02020603050405020304" pitchFamily="18" charset="0"/>
              </a:rPr>
              <a:t>vun</a:t>
            </a:r>
            <a:r>
              <a:rPr lang="en-US" sz="2667" dirty="0">
                <a:solidFill>
                  <a:srgbClr val="000000"/>
                </a:solidFill>
                <a:latin typeface="Times New Roman" panose="02020603050405020304" pitchFamily="18" charset="0"/>
                <a:cs typeface="Times New Roman" panose="02020603050405020304" pitchFamily="18" charset="0"/>
              </a:rPr>
              <a:t> </a:t>
            </a:r>
            <a:r>
              <a:rPr lang="en-US" sz="2667" dirty="0" err="1">
                <a:solidFill>
                  <a:srgbClr val="000000"/>
                </a:solidFill>
                <a:latin typeface="Times New Roman" panose="02020603050405020304" pitchFamily="18" charset="0"/>
                <a:cs typeface="Times New Roman" panose="02020603050405020304" pitchFamily="18" charset="0"/>
              </a:rPr>
              <a:t>vút</a:t>
            </a:r>
            <a:r>
              <a:rPr lang="en-US" sz="2667" dirty="0">
                <a:solidFill>
                  <a:srgbClr val="000000"/>
                </a:solidFill>
                <a:latin typeface="Times New Roman" panose="02020603050405020304" pitchFamily="18" charset="0"/>
                <a:cs typeface="Times New Roman" panose="02020603050405020304" pitchFamily="18" charset="0"/>
              </a:rPr>
              <a:t>, </a:t>
            </a:r>
            <a:r>
              <a:rPr lang="en-US" sz="2667" dirty="0" err="1">
                <a:solidFill>
                  <a:srgbClr val="000000"/>
                </a:solidFill>
                <a:latin typeface="Times New Roman" panose="02020603050405020304" pitchFamily="18" charset="0"/>
                <a:cs typeface="Times New Roman" panose="02020603050405020304" pitchFamily="18" charset="0"/>
              </a:rPr>
              <a:t>thình</a:t>
            </a:r>
            <a:r>
              <a:rPr lang="en-US" sz="2667" dirty="0">
                <a:solidFill>
                  <a:srgbClr val="000000"/>
                </a:solidFill>
                <a:latin typeface="Times New Roman" panose="02020603050405020304" pitchFamily="18" charset="0"/>
                <a:cs typeface="Times New Roman" panose="02020603050405020304" pitchFamily="18" charset="0"/>
              </a:rPr>
              <a:t> </a:t>
            </a:r>
            <a:r>
              <a:rPr lang="en-US" sz="2667" dirty="0" err="1">
                <a:solidFill>
                  <a:srgbClr val="000000"/>
                </a:solidFill>
                <a:latin typeface="Times New Roman" panose="02020603050405020304" pitchFamily="18" charset="0"/>
                <a:cs typeface="Times New Roman" panose="02020603050405020304" pitchFamily="18" charset="0"/>
              </a:rPr>
              <a:t>thịch</a:t>
            </a:r>
            <a:r>
              <a:rPr lang="en-US" sz="2667" dirty="0">
                <a:solidFill>
                  <a:srgbClr val="000000"/>
                </a:solidFill>
                <a:latin typeface="Times New Roman" panose="02020603050405020304" pitchFamily="18" charset="0"/>
                <a:cs typeface="Times New Roman" panose="02020603050405020304" pitchFamily="18" charset="0"/>
              </a:rPr>
              <a:t>.</a:t>
            </a:r>
          </a:p>
          <a:p>
            <a:pPr marL="457200" indent="-457200" algn="just">
              <a:lnSpc>
                <a:spcPct val="150000"/>
              </a:lnSpc>
              <a:buFontTx/>
              <a:buChar char="-"/>
            </a:pPr>
            <a:r>
              <a:rPr lang="en-US" sz="2667" b="1" dirty="0">
                <a:solidFill>
                  <a:srgbClr val="000000"/>
                </a:solidFill>
                <a:latin typeface="Times New Roman" panose="02020603050405020304" pitchFamily="18" charset="0"/>
                <a:cs typeface="Times New Roman" panose="02020603050405020304" pitchFamily="18" charset="0"/>
              </a:rPr>
              <a:t>Cao: </a:t>
            </a:r>
            <a:r>
              <a:rPr lang="en-US" sz="2667" dirty="0" err="1">
                <a:solidFill>
                  <a:srgbClr val="000000"/>
                </a:solidFill>
                <a:latin typeface="Times New Roman" panose="02020603050405020304" pitchFamily="18" charset="0"/>
                <a:cs typeface="Times New Roman" panose="02020603050405020304" pitchFamily="18" charset="0"/>
              </a:rPr>
              <a:t>vời</a:t>
            </a:r>
            <a:r>
              <a:rPr lang="en-US" sz="2667" dirty="0">
                <a:solidFill>
                  <a:srgbClr val="000000"/>
                </a:solidFill>
                <a:latin typeface="Times New Roman" panose="02020603050405020304" pitchFamily="18" charset="0"/>
                <a:cs typeface="Times New Roman" panose="02020603050405020304" pitchFamily="18" charset="0"/>
              </a:rPr>
              <a:t> </a:t>
            </a:r>
            <a:r>
              <a:rPr lang="en-US" sz="2667" dirty="0" err="1">
                <a:solidFill>
                  <a:srgbClr val="000000"/>
                </a:solidFill>
                <a:latin typeface="Times New Roman" panose="02020603050405020304" pitchFamily="18" charset="0"/>
                <a:cs typeface="Times New Roman" panose="02020603050405020304" pitchFamily="18" charset="0"/>
              </a:rPr>
              <a:t>vợi</a:t>
            </a:r>
            <a:r>
              <a:rPr lang="en-US" sz="2667" dirty="0">
                <a:solidFill>
                  <a:srgbClr val="000000"/>
                </a:solidFill>
                <a:latin typeface="Times New Roman" panose="02020603050405020304" pitchFamily="18" charset="0"/>
                <a:cs typeface="Times New Roman" panose="02020603050405020304" pitchFamily="18" charset="0"/>
              </a:rPr>
              <a:t>, </a:t>
            </a:r>
            <a:r>
              <a:rPr lang="en-US" sz="2667" dirty="0" err="1">
                <a:solidFill>
                  <a:srgbClr val="000000"/>
                </a:solidFill>
                <a:latin typeface="Times New Roman" panose="02020603050405020304" pitchFamily="18" charset="0"/>
                <a:cs typeface="Times New Roman" panose="02020603050405020304" pitchFamily="18" charset="0"/>
              </a:rPr>
              <a:t>chót</a:t>
            </a:r>
            <a:r>
              <a:rPr lang="en-US" sz="2667" dirty="0">
                <a:solidFill>
                  <a:srgbClr val="000000"/>
                </a:solidFill>
                <a:latin typeface="Times New Roman" panose="02020603050405020304" pitchFamily="18" charset="0"/>
                <a:cs typeface="Times New Roman" panose="02020603050405020304" pitchFamily="18" charset="0"/>
              </a:rPr>
              <a:t> </a:t>
            </a:r>
            <a:r>
              <a:rPr lang="en-US" sz="2667" dirty="0" err="1">
                <a:solidFill>
                  <a:srgbClr val="000000"/>
                </a:solidFill>
                <a:latin typeface="Times New Roman" panose="02020603050405020304" pitchFamily="18" charset="0"/>
                <a:cs typeface="Times New Roman" panose="02020603050405020304" pitchFamily="18" charset="0"/>
              </a:rPr>
              <a:t>vót</a:t>
            </a:r>
            <a:r>
              <a:rPr lang="en-US" sz="2667" dirty="0">
                <a:solidFill>
                  <a:srgbClr val="000000"/>
                </a:solidFill>
                <a:latin typeface="Times New Roman" panose="02020603050405020304" pitchFamily="18" charset="0"/>
                <a:cs typeface="Times New Roman" panose="02020603050405020304" pitchFamily="18" charset="0"/>
              </a:rPr>
              <a:t>, </a:t>
            </a:r>
            <a:r>
              <a:rPr lang="en-US" sz="2667" dirty="0" err="1">
                <a:solidFill>
                  <a:srgbClr val="000000"/>
                </a:solidFill>
                <a:latin typeface="Times New Roman" panose="02020603050405020304" pitchFamily="18" charset="0"/>
                <a:cs typeface="Times New Roman" panose="02020603050405020304" pitchFamily="18" charset="0"/>
              </a:rPr>
              <a:t>vô</a:t>
            </a:r>
            <a:r>
              <a:rPr lang="en-US" sz="2667" dirty="0">
                <a:solidFill>
                  <a:srgbClr val="000000"/>
                </a:solidFill>
                <a:latin typeface="Times New Roman" panose="02020603050405020304" pitchFamily="18" charset="0"/>
                <a:cs typeface="Times New Roman" panose="02020603050405020304" pitchFamily="18" charset="0"/>
              </a:rPr>
              <a:t> </a:t>
            </a:r>
            <a:r>
              <a:rPr lang="en-US" sz="2667" dirty="0" err="1">
                <a:solidFill>
                  <a:srgbClr val="000000"/>
                </a:solidFill>
                <a:latin typeface="Times New Roman" panose="02020603050405020304" pitchFamily="18" charset="0"/>
                <a:cs typeface="Times New Roman" panose="02020603050405020304" pitchFamily="18" charset="0"/>
              </a:rPr>
              <a:t>cùng</a:t>
            </a:r>
            <a:endParaRPr lang="vi-VN" sz="2667"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3993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336800" y="2311400"/>
            <a:ext cx="7264400" cy="2794000"/>
          </a:xfrm>
          <a:prstGeom prst="rect">
            <a:avLst/>
          </a:prstGeom>
        </p:spPr>
      </p:pic>
      <p:pic>
        <p:nvPicPr>
          <p:cNvPr id="5" name="Picture 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12235">
            <a:off x="944673" y="-383990"/>
            <a:ext cx="3072516" cy="893823"/>
          </a:xfrm>
          <a:prstGeom prst="rect">
            <a:avLst/>
          </a:prstGeom>
        </p:spPr>
      </p:pic>
      <p:pic>
        <p:nvPicPr>
          <p:cNvPr id="6"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12235">
            <a:off x="1297647" y="6203155"/>
            <a:ext cx="3072516" cy="893823"/>
          </a:xfrm>
          <a:prstGeom prst="rect">
            <a:avLst/>
          </a:prstGeom>
        </p:spPr>
      </p:pic>
      <p:pic>
        <p:nvPicPr>
          <p:cNvPr id="7"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839200" y="3529008"/>
            <a:ext cx="3857158" cy="3914090"/>
          </a:xfrm>
          <a:prstGeom prst="rect">
            <a:avLst/>
          </a:prstGeom>
        </p:spPr>
      </p:pic>
      <p:pic>
        <p:nvPicPr>
          <p:cNvPr id="8" name="Picture 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76076" flipH="1">
            <a:off x="791426" y="2633337"/>
            <a:ext cx="1583879" cy="2697007"/>
          </a:xfrm>
          <a:prstGeom prst="rect">
            <a:avLst/>
          </a:prstGeom>
        </p:spPr>
      </p:pic>
      <p:pic>
        <p:nvPicPr>
          <p:cNvPr id="9" name="Pictur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312400" y="-119597"/>
            <a:ext cx="3135829" cy="2874928"/>
          </a:xfrm>
          <a:prstGeom prst="rect">
            <a:avLst/>
          </a:prstGeom>
        </p:spPr>
      </p:pic>
      <p:pic>
        <p:nvPicPr>
          <p:cNvPr id="3" name="Picture 2"/>
          <p:cNvPicPr>
            <a:picLocks noChangeAspect="1"/>
          </p:cNvPicPr>
          <p:nvPr/>
        </p:nvPicPr>
        <p:blipFill>
          <a:blip r:embed="rId12"/>
          <a:stretch>
            <a:fillRect/>
          </a:stretch>
        </p:blipFill>
        <p:spPr>
          <a:xfrm>
            <a:off x="3121588" y="2436966"/>
            <a:ext cx="5503576" cy="3378939"/>
          </a:xfrm>
          <a:prstGeom prst="rect">
            <a:avLst/>
          </a:prstGeom>
        </p:spPr>
      </p:pic>
    </p:spTree>
    <p:extLst>
      <p:ext uri="{BB962C8B-B14F-4D97-AF65-F5344CB8AC3E}">
        <p14:creationId xmlns:p14="http://schemas.microsoft.com/office/powerpoint/2010/main" val="1096731625"/>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72679" y="4408049"/>
            <a:ext cx="7153166" cy="2771852"/>
          </a:xfrm>
          <a:prstGeom prst="rect">
            <a:avLst/>
          </a:prstGeom>
        </p:spPr>
      </p:pic>
      <p:pic>
        <p:nvPicPr>
          <p:cNvPr id="4"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535811">
            <a:off x="4710428" y="6156762"/>
            <a:ext cx="2771144" cy="1389036"/>
          </a:xfrm>
          <a:prstGeom prst="rect">
            <a:avLst/>
          </a:prstGeom>
        </p:spPr>
      </p:pic>
      <p:pic>
        <p:nvPicPr>
          <p:cNvPr id="6"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967957" flipH="1">
            <a:off x="8753516" y="4238922"/>
            <a:ext cx="4230858" cy="4053931"/>
          </a:xfrm>
          <a:prstGeom prst="rect">
            <a:avLst/>
          </a:prstGeom>
        </p:spPr>
      </p:pic>
      <p:pic>
        <p:nvPicPr>
          <p:cNvPr id="7" name="Picture 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16735">
            <a:off x="8803629" y="-960070"/>
            <a:ext cx="4130630" cy="3342055"/>
          </a:xfrm>
          <a:prstGeom prst="rect">
            <a:avLst/>
          </a:prstGeom>
        </p:spPr>
      </p:pic>
      <p:pic>
        <p:nvPicPr>
          <p:cNvPr id="9" name="Picture 2"/>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93008">
            <a:off x="-592039" y="-140111"/>
            <a:ext cx="2689305" cy="782343"/>
          </a:xfrm>
          <a:prstGeom prst="rect">
            <a:avLst/>
          </a:prstGeom>
        </p:spPr>
      </p:pic>
      <p:pic>
        <p:nvPicPr>
          <p:cNvPr id="3" name="Picture 2"/>
          <p:cNvPicPr>
            <a:picLocks noChangeAspect="1"/>
          </p:cNvPicPr>
          <p:nvPr/>
        </p:nvPicPr>
        <p:blipFill>
          <a:blip r:embed="rId13"/>
          <a:stretch>
            <a:fillRect/>
          </a:stretch>
        </p:blipFill>
        <p:spPr>
          <a:xfrm>
            <a:off x="1913781" y="2465748"/>
            <a:ext cx="8364437" cy="1926503"/>
          </a:xfrm>
          <a:prstGeom prst="rect">
            <a:avLst/>
          </a:prstGeom>
        </p:spPr>
      </p:pic>
    </p:spTree>
    <p:extLst>
      <p:ext uri="{BB962C8B-B14F-4D97-AF65-F5344CB8AC3E}">
        <p14:creationId xmlns:p14="http://schemas.microsoft.com/office/powerpoint/2010/main" val="10544294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370661">
            <a:off x="-3342113" y="-927771"/>
            <a:ext cx="4626870" cy="9220212"/>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168330" y="4179087"/>
            <a:ext cx="2918298" cy="2743200"/>
          </a:xfrm>
          <a:prstGeom prst="rect">
            <a:avLst/>
          </a:prstGeom>
        </p:spPr>
      </p:pic>
      <p:pic>
        <p:nvPicPr>
          <p:cNvPr id="29" name="Picture 2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90820" y="3429000"/>
            <a:ext cx="462451" cy="506670"/>
          </a:xfrm>
          <a:prstGeom prst="rect">
            <a:avLst/>
          </a:prstGeom>
        </p:spPr>
      </p:pic>
      <p:pic>
        <p:nvPicPr>
          <p:cNvPr id="32" name="Picture 3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768867">
            <a:off x="10877357" y="-1499369"/>
            <a:ext cx="1885327" cy="2743200"/>
          </a:xfrm>
          <a:prstGeom prst="rect">
            <a:avLst/>
          </a:prstGeom>
        </p:spPr>
      </p:pic>
      <p:sp>
        <p:nvSpPr>
          <p:cNvPr id="9" name="TextBox 8"/>
          <p:cNvSpPr txBox="1"/>
          <p:nvPr/>
        </p:nvSpPr>
        <p:spPr>
          <a:xfrm>
            <a:off x="1095654" y="229793"/>
            <a:ext cx="9203724" cy="1077218"/>
          </a:xfrm>
          <a:prstGeom prst="rect">
            <a:avLst/>
          </a:prstGeom>
          <a:noFill/>
        </p:spPr>
        <p:txBody>
          <a:bodyPr wrap="square" rtlCol="0">
            <a:spAutoFit/>
          </a:bodyPr>
          <a:lstStyle/>
          <a:p>
            <a:pPr algn="just"/>
            <a:r>
              <a:rPr lang="en-US" sz="3200" b="1" dirty="0">
                <a:solidFill>
                  <a:prstClr val="black"/>
                </a:solidFill>
                <a:latin typeface="Times New Roman" panose="02020603050405020304" pitchFamily="18" charset="0"/>
              </a:rPr>
              <a:t>1. </a:t>
            </a:r>
            <a:r>
              <a:rPr lang="vi-VN" sz="3200" b="1" dirty="0">
                <a:solidFill>
                  <a:prstClr val="black"/>
                </a:solidFill>
                <a:latin typeface="Times New Roman" panose="02020603050405020304" pitchFamily="18" charset="0"/>
              </a:rPr>
              <a:t>Nhận biết tác dụng của việc mở rộng thành phần chính của câu bằng cụm từ</a:t>
            </a:r>
            <a:endParaRPr lang="en-US" sz="3200" b="1" dirty="0">
              <a:solidFill>
                <a:prstClr val="black"/>
              </a:solidFill>
            </a:endParaRPr>
          </a:p>
        </p:txBody>
      </p:sp>
      <p:sp>
        <p:nvSpPr>
          <p:cNvPr id="10" name="Rectangle 9"/>
          <p:cNvSpPr/>
          <p:nvPr/>
        </p:nvSpPr>
        <p:spPr>
          <a:xfrm>
            <a:off x="1820874" y="1905506"/>
            <a:ext cx="6096000" cy="3046988"/>
          </a:xfrm>
          <a:prstGeom prst="rect">
            <a:avLst/>
          </a:prstGeom>
        </p:spPr>
        <p:txBody>
          <a:bodyPr>
            <a:spAutoFit/>
          </a:bodyPr>
          <a:lstStyle/>
          <a:p>
            <a:pPr fontAlgn="base">
              <a:spcBef>
                <a:spcPct val="0"/>
              </a:spcBef>
              <a:spcAft>
                <a:spcPct val="0"/>
              </a:spcAft>
              <a:tabLst>
                <a:tab pos="1385888" algn="l"/>
              </a:tabLst>
              <a:defRPr/>
            </a:pPr>
            <a:r>
              <a:rPr lang="en-US" sz="3200" i="1" dirty="0">
                <a:solidFill>
                  <a:prstClr val="black"/>
                </a:solidFill>
                <a:latin typeface="Times New Roman" panose="02020603050405020304" pitchFamily="18" charset="0"/>
                <a:cs typeface="Times New Roman" panose="02020603050405020304" pitchFamily="18" charset="0"/>
              </a:rPr>
              <a:t>(a) </a:t>
            </a:r>
            <a:r>
              <a:rPr lang="en-US" sz="3200" i="1" dirty="0" err="1">
                <a:solidFill>
                  <a:prstClr val="black"/>
                </a:solidFill>
                <a:latin typeface="Times New Roman" panose="02020603050405020304" pitchFamily="18" charset="0"/>
                <a:cs typeface="Times New Roman" panose="02020603050405020304" pitchFamily="18" charset="0"/>
              </a:rPr>
              <a:t>Tuyết</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rơi</a:t>
            </a:r>
            <a:r>
              <a:rPr lang="en-US" sz="3200" i="1" dirty="0">
                <a:solidFill>
                  <a:prstClr val="black"/>
                </a:solidFill>
                <a:latin typeface="Times New Roman" panose="02020603050405020304" pitchFamily="18" charset="0"/>
                <a:cs typeface="Times New Roman" panose="02020603050405020304" pitchFamily="18" charset="0"/>
              </a:rPr>
              <a:t>.</a:t>
            </a:r>
          </a:p>
          <a:p>
            <a:pPr fontAlgn="base">
              <a:spcBef>
                <a:spcPct val="0"/>
              </a:spcBef>
              <a:spcAft>
                <a:spcPct val="0"/>
              </a:spcAft>
              <a:tabLst>
                <a:tab pos="1385888" algn="l"/>
              </a:tabLst>
              <a:defRPr/>
            </a:pPr>
            <a:endParaRPr lang="vi-VN" sz="3200" i="1" dirty="0">
              <a:solidFill>
                <a:prstClr val="black"/>
              </a:solidFill>
              <a:latin typeface="Times New Roman" panose="02020603050405020304" pitchFamily="18" charset="0"/>
              <a:cs typeface="Times New Roman" panose="02020603050405020304" pitchFamily="18" charset="0"/>
            </a:endParaRPr>
          </a:p>
          <a:p>
            <a:pPr fontAlgn="base">
              <a:spcBef>
                <a:spcPct val="0"/>
              </a:spcBef>
              <a:spcAft>
                <a:spcPct val="0"/>
              </a:spcAft>
              <a:tabLst>
                <a:tab pos="1385888" algn="l"/>
              </a:tabLst>
              <a:defRPr/>
            </a:pPr>
            <a:endParaRPr lang="vi-VN" sz="3200" i="1" dirty="0">
              <a:solidFill>
                <a:prstClr val="black"/>
              </a:solidFill>
              <a:latin typeface="Times New Roman" panose="02020603050405020304" pitchFamily="18" charset="0"/>
              <a:cs typeface="Times New Roman" panose="02020603050405020304" pitchFamily="18" charset="0"/>
            </a:endParaRPr>
          </a:p>
          <a:p>
            <a:pPr fontAlgn="base">
              <a:spcBef>
                <a:spcPct val="0"/>
              </a:spcBef>
              <a:spcAft>
                <a:spcPct val="0"/>
              </a:spcAft>
              <a:tabLst>
                <a:tab pos="1385888" algn="l"/>
              </a:tabLst>
              <a:defRPr/>
            </a:pPr>
            <a:endParaRPr lang="vi-VN" sz="3200" i="1" dirty="0">
              <a:solidFill>
                <a:prstClr val="black"/>
              </a:solidFill>
              <a:latin typeface="Times New Roman" panose="02020603050405020304" pitchFamily="18" charset="0"/>
              <a:cs typeface="Times New Roman" panose="02020603050405020304" pitchFamily="18" charset="0"/>
            </a:endParaRPr>
          </a:p>
          <a:p>
            <a:pPr fontAlgn="base">
              <a:spcBef>
                <a:spcPct val="0"/>
              </a:spcBef>
              <a:spcAft>
                <a:spcPct val="0"/>
              </a:spcAft>
              <a:tabLst>
                <a:tab pos="1385888" algn="l"/>
              </a:tabLst>
              <a:defRPr/>
            </a:pPr>
            <a:endParaRPr lang="vi-VN" sz="3200" i="1" dirty="0">
              <a:solidFill>
                <a:prstClr val="black"/>
              </a:solidFill>
              <a:latin typeface="Times New Roman" panose="02020603050405020304" pitchFamily="18" charset="0"/>
              <a:cs typeface="Times New Roman" panose="02020603050405020304" pitchFamily="18" charset="0"/>
            </a:endParaRPr>
          </a:p>
          <a:p>
            <a:pPr fontAlgn="base">
              <a:spcBef>
                <a:spcPct val="0"/>
              </a:spcBef>
              <a:spcAft>
                <a:spcPct val="0"/>
              </a:spcAft>
              <a:tabLst>
                <a:tab pos="1385888" algn="l"/>
              </a:tabLst>
              <a:defRPr/>
            </a:pPr>
            <a:r>
              <a:rPr lang="en-US" sz="3200" i="1" dirty="0">
                <a:solidFill>
                  <a:prstClr val="black"/>
                </a:solidFill>
                <a:latin typeface="Times New Roman" panose="02020603050405020304" pitchFamily="18" charset="0"/>
                <a:cs typeface="Times New Roman" panose="02020603050405020304" pitchFamily="18" charset="0"/>
              </a:rPr>
              <a:t>(b) </a:t>
            </a:r>
            <a:r>
              <a:rPr lang="en-US" sz="3200" i="1" dirty="0" err="1">
                <a:solidFill>
                  <a:prstClr val="black"/>
                </a:solidFill>
                <a:latin typeface="Times New Roman" panose="02020603050405020304" pitchFamily="18" charset="0"/>
                <a:cs typeface="Times New Roman" panose="02020603050405020304" pitchFamily="18" charset="0"/>
              </a:rPr>
              <a:t>Tuyết</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trắng</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rơi</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đầy</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đường</a:t>
            </a:r>
            <a:r>
              <a:rPr lang="en-US" sz="3200" i="1" dirty="0">
                <a:solidFill>
                  <a:prstClr val="black"/>
                </a:solidFill>
                <a:latin typeface="Times New Roman" panose="02020603050405020304" pitchFamily="18" charset="0"/>
                <a:cs typeface="Times New Roman" panose="02020603050405020304" pitchFamily="18" charset="0"/>
              </a:rPr>
              <a:t>.</a:t>
            </a:r>
          </a:p>
        </p:txBody>
      </p:sp>
      <p:cxnSp>
        <p:nvCxnSpPr>
          <p:cNvPr id="11" name="Straight Connector 10"/>
          <p:cNvCxnSpPr/>
          <p:nvPr/>
        </p:nvCxnSpPr>
        <p:spPr>
          <a:xfrm>
            <a:off x="2623047" y="2491472"/>
            <a:ext cx="7094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528339" y="2523004"/>
            <a:ext cx="45054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397776" y="4984026"/>
            <a:ext cx="1966700" cy="1284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4600960" y="4964744"/>
            <a:ext cx="2263011" cy="70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2330238" y="2538770"/>
            <a:ext cx="1168709" cy="584775"/>
          </a:xfrm>
          <a:prstGeom prst="rect">
            <a:avLst/>
          </a:prstGeom>
        </p:spPr>
        <p:txBody>
          <a:bodyPr wrap="square">
            <a:spAutoFit/>
          </a:bodyPr>
          <a:lstStyle/>
          <a:p>
            <a:pPr algn="ctr"/>
            <a:r>
              <a:rPr lang="vi-VN" sz="3200" b="1" dirty="0">
                <a:solidFill>
                  <a:srgbClr val="FF0000"/>
                </a:solidFill>
                <a:latin typeface="Times New Roman" panose="02020603050405020304" pitchFamily="18" charset="0"/>
                <a:cs typeface="Times New Roman" panose="02020603050405020304" pitchFamily="18" charset="0"/>
              </a:rPr>
              <a:t>CN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3268915" y="2523004"/>
            <a:ext cx="1049632" cy="584775"/>
          </a:xfrm>
          <a:prstGeom prst="rect">
            <a:avLst/>
          </a:prstGeom>
        </p:spPr>
        <p:txBody>
          <a:bodyPr wrap="square">
            <a:spAutoFit/>
          </a:bodyPr>
          <a:lstStyle/>
          <a:p>
            <a:pPr algn="ctr"/>
            <a:r>
              <a:rPr lang="vi-VN" sz="3200" b="1" dirty="0">
                <a:solidFill>
                  <a:srgbClr val="FF0000"/>
                </a:solidFill>
                <a:latin typeface="Times New Roman" panose="02020603050405020304" pitchFamily="18" charset="0"/>
                <a:cs typeface="Times New Roman" panose="02020603050405020304" pitchFamily="18" charset="0"/>
              </a:rPr>
              <a:t>VN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2855054" y="5039955"/>
            <a:ext cx="1168709" cy="584775"/>
          </a:xfrm>
          <a:prstGeom prst="rect">
            <a:avLst/>
          </a:prstGeom>
        </p:spPr>
        <p:txBody>
          <a:bodyPr wrap="square">
            <a:spAutoFit/>
          </a:bodyPr>
          <a:lstStyle/>
          <a:p>
            <a:pPr algn="ctr"/>
            <a:r>
              <a:rPr lang="vi-VN" sz="3200" b="1" dirty="0">
                <a:solidFill>
                  <a:srgbClr val="FF0000"/>
                </a:solidFill>
                <a:latin typeface="Times New Roman" panose="02020603050405020304" pitchFamily="18" charset="0"/>
                <a:cs typeface="Times New Roman" panose="02020603050405020304" pitchFamily="18" charset="0"/>
              </a:rPr>
              <a:t>CN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5268846" y="4990449"/>
            <a:ext cx="1049632" cy="584775"/>
          </a:xfrm>
          <a:prstGeom prst="rect">
            <a:avLst/>
          </a:prstGeom>
        </p:spPr>
        <p:txBody>
          <a:bodyPr wrap="square">
            <a:spAutoFit/>
          </a:bodyPr>
          <a:lstStyle/>
          <a:p>
            <a:pPr algn="ctr"/>
            <a:r>
              <a:rPr lang="vi-VN" sz="3200" b="1" dirty="0">
                <a:solidFill>
                  <a:srgbClr val="FF0000"/>
                </a:solidFill>
                <a:latin typeface="Times New Roman" panose="02020603050405020304" pitchFamily="18" charset="0"/>
                <a:cs typeface="Times New Roman" panose="02020603050405020304" pitchFamily="18" charset="0"/>
              </a:rPr>
              <a:t>VN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0" name="Rounded Rectangular Callout 19"/>
          <p:cNvSpPr/>
          <p:nvPr/>
        </p:nvSpPr>
        <p:spPr>
          <a:xfrm>
            <a:off x="3528339" y="3360568"/>
            <a:ext cx="1161552" cy="887104"/>
          </a:xfrm>
          <a:prstGeom prst="wedgeRoundRectCallout">
            <a:avLst/>
          </a:prstGeom>
          <a:solidFill>
            <a:srgbClr val="FCE4E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tx1"/>
                </a:solidFill>
                <a:latin typeface="+mj-lt"/>
              </a:rPr>
              <a:t>MÀU SẮC</a:t>
            </a:r>
            <a:endParaRPr lang="en-US" sz="2400" b="1" dirty="0">
              <a:solidFill>
                <a:schemeClr val="tx1"/>
              </a:solidFill>
              <a:latin typeface="+mj-lt"/>
            </a:endParaRPr>
          </a:p>
        </p:txBody>
      </p:sp>
      <p:sp>
        <p:nvSpPr>
          <p:cNvPr id="21" name="Rounded Rectangular Callout 20"/>
          <p:cNvSpPr/>
          <p:nvPr/>
        </p:nvSpPr>
        <p:spPr>
          <a:xfrm rot="265239">
            <a:off x="4965646" y="3402378"/>
            <a:ext cx="1161552" cy="887104"/>
          </a:xfrm>
          <a:prstGeom prst="wedgeRoundRectCallou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tx1"/>
                </a:solidFill>
                <a:latin typeface="+mj-lt"/>
              </a:rPr>
              <a:t>MỨC ĐỘ</a:t>
            </a:r>
            <a:endParaRPr lang="en-US" sz="2400" b="1" dirty="0">
              <a:solidFill>
                <a:schemeClr val="tx1"/>
              </a:solidFill>
              <a:latin typeface="+mj-lt"/>
            </a:endParaRPr>
          </a:p>
        </p:txBody>
      </p:sp>
      <p:sp>
        <p:nvSpPr>
          <p:cNvPr id="22" name="Rounded Rectangular Callout 21"/>
          <p:cNvSpPr/>
          <p:nvPr/>
        </p:nvSpPr>
        <p:spPr>
          <a:xfrm rot="649454">
            <a:off x="6452763" y="3585632"/>
            <a:ext cx="1161552" cy="887104"/>
          </a:xfrm>
          <a:prstGeom prst="wedgeRoundRectCallou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tx1"/>
                </a:solidFill>
                <a:latin typeface="+mj-lt"/>
              </a:rPr>
              <a:t>ĐỊA ĐIỂM</a:t>
            </a:r>
            <a:endParaRPr lang="en-US" sz="2400" b="1" dirty="0">
              <a:solidFill>
                <a:schemeClr val="tx1"/>
              </a:solidFill>
              <a:latin typeface="+mj-lt"/>
            </a:endParaRPr>
          </a:p>
        </p:txBody>
      </p:sp>
      <p:pic>
        <p:nvPicPr>
          <p:cNvPr id="23" name="Picture 2"/>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flipH="1">
            <a:off x="9155524" y="4114800"/>
            <a:ext cx="2735052" cy="2743200"/>
          </a:xfrm>
          <a:prstGeom prst="rect">
            <a:avLst/>
          </a:prstGeom>
        </p:spPr>
      </p:pic>
    </p:spTree>
    <p:extLst>
      <p:ext uri="{BB962C8B-B14F-4D97-AF65-F5344CB8AC3E}">
        <p14:creationId xmlns:p14="http://schemas.microsoft.com/office/powerpoint/2010/main" val="273482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anim calcmode="lin" valueType="num">
                                      <p:cBhvr>
                                        <p:cTn id="40" dur="1000" fill="hold"/>
                                        <p:tgtEl>
                                          <p:spTgt spid="18"/>
                                        </p:tgtEl>
                                        <p:attrNameLst>
                                          <p:attrName>ppt_x</p:attrName>
                                        </p:attrNameLst>
                                      </p:cBhvr>
                                      <p:tavLst>
                                        <p:tav tm="0">
                                          <p:val>
                                            <p:strVal val="#ppt_x"/>
                                          </p:val>
                                        </p:tav>
                                        <p:tav tm="100000">
                                          <p:val>
                                            <p:strVal val="#ppt_x"/>
                                          </p:val>
                                        </p:tav>
                                      </p:tavLst>
                                    </p:anim>
                                    <p:anim calcmode="lin" valueType="num">
                                      <p:cBhvr>
                                        <p:cTn id="41" dur="1000" fill="hold"/>
                                        <p:tgtEl>
                                          <p:spTgt spid="18"/>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1000"/>
                                        <p:tgtEl>
                                          <p:spTgt spid="15"/>
                                        </p:tgtEl>
                                      </p:cBhvr>
                                    </p:animEffect>
                                    <p:anim calcmode="lin" valueType="num">
                                      <p:cBhvr>
                                        <p:cTn id="45" dur="1000" fill="hold"/>
                                        <p:tgtEl>
                                          <p:spTgt spid="15"/>
                                        </p:tgtEl>
                                        <p:attrNameLst>
                                          <p:attrName>ppt_x</p:attrName>
                                        </p:attrNameLst>
                                      </p:cBhvr>
                                      <p:tavLst>
                                        <p:tav tm="0">
                                          <p:val>
                                            <p:strVal val="#ppt_x"/>
                                          </p:val>
                                        </p:tav>
                                        <p:tav tm="100000">
                                          <p:val>
                                            <p:strVal val="#ppt_x"/>
                                          </p:val>
                                        </p:tav>
                                      </p:tavLst>
                                    </p:anim>
                                    <p:anim calcmode="lin" valueType="num">
                                      <p:cBhvr>
                                        <p:cTn id="46" dur="1000" fill="hold"/>
                                        <p:tgtEl>
                                          <p:spTgt spid="15"/>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1000"/>
                                        <p:tgtEl>
                                          <p:spTgt spid="19"/>
                                        </p:tgtEl>
                                      </p:cBhvr>
                                    </p:animEffect>
                                    <p:anim calcmode="lin" valueType="num">
                                      <p:cBhvr>
                                        <p:cTn id="50" dur="1000" fill="hold"/>
                                        <p:tgtEl>
                                          <p:spTgt spid="19"/>
                                        </p:tgtEl>
                                        <p:attrNameLst>
                                          <p:attrName>ppt_x</p:attrName>
                                        </p:attrNameLst>
                                      </p:cBhvr>
                                      <p:tavLst>
                                        <p:tav tm="0">
                                          <p:val>
                                            <p:strVal val="#ppt_x"/>
                                          </p:val>
                                        </p:tav>
                                        <p:tav tm="100000">
                                          <p:val>
                                            <p:strVal val="#ppt_x"/>
                                          </p:val>
                                        </p:tav>
                                      </p:tavLst>
                                    </p:anim>
                                    <p:anim calcmode="lin" valueType="num">
                                      <p:cBhvr>
                                        <p:cTn id="5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barn(inVertical)">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barn(inVertical)">
                                      <p:cBhvr>
                                        <p:cTn id="61" dur="500"/>
                                        <p:tgtEl>
                                          <p:spTgt spid="21"/>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barn(inVertical)">
                                      <p:cBhvr>
                                        <p:cTn id="6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7" grpId="0"/>
      <p:bldP spid="18" grpId="0"/>
      <p:bldP spid="19" grpId="0"/>
      <p:bldP spid="20" grpId="0" animBg="1"/>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732603">
            <a:off x="9425567" y="-144134"/>
            <a:ext cx="4895194" cy="7146269"/>
          </a:xfrm>
          <a:prstGeom prst="rect">
            <a:avLst/>
          </a:prstGeom>
        </p:spPr>
      </p:pic>
      <p:sp>
        <p:nvSpPr>
          <p:cNvPr id="8" name="TextBox 7"/>
          <p:cNvSpPr txBox="1"/>
          <p:nvPr/>
        </p:nvSpPr>
        <p:spPr>
          <a:xfrm>
            <a:off x="1095654" y="229793"/>
            <a:ext cx="9203724" cy="1077218"/>
          </a:xfrm>
          <a:prstGeom prst="rect">
            <a:avLst/>
          </a:prstGeom>
          <a:noFill/>
        </p:spPr>
        <p:txBody>
          <a:bodyPr wrap="square" rtlCol="0">
            <a:spAutoFit/>
          </a:bodyPr>
          <a:lstStyle/>
          <a:p>
            <a:pPr algn="just"/>
            <a:r>
              <a:rPr lang="en-US" sz="3200" b="1" dirty="0">
                <a:solidFill>
                  <a:prstClr val="black"/>
                </a:solidFill>
                <a:latin typeface="Times New Roman" panose="02020603050405020304" pitchFamily="18" charset="0"/>
              </a:rPr>
              <a:t>1. </a:t>
            </a:r>
            <a:r>
              <a:rPr lang="vi-VN" sz="3200" b="1" dirty="0">
                <a:solidFill>
                  <a:prstClr val="black"/>
                </a:solidFill>
                <a:latin typeface="Times New Roman" panose="02020603050405020304" pitchFamily="18" charset="0"/>
              </a:rPr>
              <a:t>Nhận biết tác dụng của việc mở rộng thành phần chính của câu bằng cụm từ</a:t>
            </a:r>
            <a:endParaRPr lang="en-US" sz="3200" b="1" dirty="0">
              <a:solidFill>
                <a:prstClr val="black"/>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829565357"/>
              </p:ext>
            </p:extLst>
          </p:nvPr>
        </p:nvGraphicFramePr>
        <p:xfrm>
          <a:off x="1095654" y="1521914"/>
          <a:ext cx="9799093" cy="3071923"/>
        </p:xfrm>
        <a:graphic>
          <a:graphicData uri="http://schemas.openxmlformats.org/drawingml/2006/table">
            <a:tbl>
              <a:tblPr>
                <a:tableStyleId>{5940675A-B579-460E-94D1-54222C63F5DA}</a:tableStyleId>
              </a:tblPr>
              <a:tblGrid>
                <a:gridCol w="775349">
                  <a:extLst>
                    <a:ext uri="{9D8B030D-6E8A-4147-A177-3AD203B41FA5}">
                      <a16:colId xmlns:a16="http://schemas.microsoft.com/office/drawing/2014/main" val="2016030198"/>
                    </a:ext>
                  </a:extLst>
                </a:gridCol>
                <a:gridCol w="1519311">
                  <a:extLst>
                    <a:ext uri="{9D8B030D-6E8A-4147-A177-3AD203B41FA5}">
                      <a16:colId xmlns:a16="http://schemas.microsoft.com/office/drawing/2014/main" val="2736284184"/>
                    </a:ext>
                  </a:extLst>
                </a:gridCol>
                <a:gridCol w="1378634">
                  <a:extLst>
                    <a:ext uri="{9D8B030D-6E8A-4147-A177-3AD203B41FA5}">
                      <a16:colId xmlns:a16="http://schemas.microsoft.com/office/drawing/2014/main" val="764069906"/>
                    </a:ext>
                  </a:extLst>
                </a:gridCol>
                <a:gridCol w="1406769">
                  <a:extLst>
                    <a:ext uri="{9D8B030D-6E8A-4147-A177-3AD203B41FA5}">
                      <a16:colId xmlns:a16="http://schemas.microsoft.com/office/drawing/2014/main" val="2957072472"/>
                    </a:ext>
                  </a:extLst>
                </a:gridCol>
                <a:gridCol w="4719030">
                  <a:extLst>
                    <a:ext uri="{9D8B030D-6E8A-4147-A177-3AD203B41FA5}">
                      <a16:colId xmlns:a16="http://schemas.microsoft.com/office/drawing/2014/main" val="2136979339"/>
                    </a:ext>
                  </a:extLst>
                </a:gridCol>
              </a:tblGrid>
              <a:tr h="584755">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8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VD</a:t>
                      </a:r>
                    </a:p>
                  </a:txBody>
                  <a:tcPr horzOverflow="overflow">
                    <a:solidFill>
                      <a:srgbClr val="ED6D70"/>
                    </a:solidFill>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800" b="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Chủ</a:t>
                      </a:r>
                      <a:r>
                        <a:rPr kumimoji="0" lang="en-US" sz="2800" b="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sz="2800" b="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ngữ</a:t>
                      </a:r>
                      <a:endParaRPr kumimoji="0" lang="en-US" sz="28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txBody>
                  <a:tcPr horzOverflow="overflow">
                    <a:solidFill>
                      <a:srgbClr val="ED6D70"/>
                    </a:solidFill>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800" b="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Vị</a:t>
                      </a:r>
                      <a:r>
                        <a:rPr kumimoji="0" lang="en-US" sz="2800" b="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sz="2800" b="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ngữ</a:t>
                      </a:r>
                      <a:endParaRPr kumimoji="0" lang="en-US" sz="28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txBody>
                  <a:tcPr horzOverflow="overflow">
                    <a:solidFill>
                      <a:srgbClr val="ED6D70"/>
                    </a:solidFill>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800" b="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Cấu</a:t>
                      </a:r>
                      <a:r>
                        <a:rPr kumimoji="0" lang="en-US" sz="2800" b="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sz="2800" b="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tạo</a:t>
                      </a:r>
                      <a:r>
                        <a:rPr kumimoji="0" lang="en-US" sz="2800" b="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endParaRPr kumimoji="0" lang="en-US" sz="28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txBody>
                  <a:tcPr horzOverflow="overflow">
                    <a:solidFill>
                      <a:srgbClr val="ED6D70"/>
                    </a:solidFill>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800" b="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Ý </a:t>
                      </a:r>
                      <a:r>
                        <a:rPr kumimoji="0" lang="en-US" sz="2800" b="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nghĩa</a:t>
                      </a:r>
                      <a:endParaRPr kumimoji="0" lang="en-US" sz="28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txBody>
                  <a:tcPr horzOverflow="overflow">
                    <a:solidFill>
                      <a:srgbClr val="ED6D70"/>
                    </a:solidFill>
                  </a:tcPr>
                </a:tc>
                <a:extLst>
                  <a:ext uri="{0D108BD9-81ED-4DB2-BD59-A6C34878D82A}">
                    <a16:rowId xmlns:a16="http://schemas.microsoft.com/office/drawing/2014/main" val="3866224479"/>
                  </a:ext>
                </a:extLst>
              </a:tr>
              <a:tr h="1166649">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a:t>
                      </a:r>
                    </a:p>
                  </a:txBody>
                  <a:tcPr horzOverflow="overflow"/>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Tuyết</a:t>
                      </a:r>
                      <a:endParaRPr kumimoji="0" 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horzOverflow="overflow"/>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rơi</a:t>
                      </a:r>
                      <a:endParaRPr kumimoji="0" 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horzOverflow="overflow"/>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một</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từ</a:t>
                      </a:r>
                      <a:endParaRPr kumimoji="0" lang="en-US" sz="280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90000"/>
                        </a:lnSpc>
                        <a:spcBef>
                          <a:spcPts val="1000"/>
                        </a:spcBef>
                        <a:spcAft>
                          <a:spcPct val="0"/>
                        </a:spcAft>
                        <a:buClrTx/>
                        <a:buSzTx/>
                        <a:buFont typeface="Arial" charset="0"/>
                        <a:buNone/>
                        <a:tabLst/>
                      </a:pP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tuyết</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trắng</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cụ</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thể</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hơn</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tuyết</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vì</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có</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thêm</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thông</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tin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về</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đặc</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điểm</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màu</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sắc</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của</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tuyết</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endParaRPr kumimoji="0" 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horzOverflow="overflow"/>
                </a:tc>
                <a:extLst>
                  <a:ext uri="{0D108BD9-81ED-4DB2-BD59-A6C34878D82A}">
                    <a16:rowId xmlns:a16="http://schemas.microsoft.com/office/drawing/2014/main" val="369268117"/>
                  </a:ext>
                </a:extLst>
              </a:tr>
              <a:tr h="1235467">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b</a:t>
                      </a: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800" u="none" strike="noStrike" cap="none" normalizeH="0" baseline="0">
                          <a:ln>
                            <a:noFill/>
                          </a:ln>
                          <a:effectLst/>
                          <a:latin typeface="Times New Roman" panose="02020603050405020304" pitchFamily="18" charset="0"/>
                          <a:cs typeface="Times New Roman" panose="02020603050405020304" pitchFamily="18" charset="0"/>
                        </a:rPr>
                        <a:t>Tuyết trắng </a:t>
                      </a:r>
                      <a:endParaRPr kumimoji="0" lang="en-US" sz="28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horzOverflow="overflow"/>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rơi</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đầy</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đường</a:t>
                      </a:r>
                      <a:endParaRPr kumimoji="0" 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horzOverflow="overflow"/>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một</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cụm</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từ</a:t>
                      </a: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rơi</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đầy</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đường</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cụ</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thể</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hơn</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rơi</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vì</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có</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thông</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tin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về</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mức</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độ</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đặc</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điểm</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của</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800" u="none" strike="noStrike" cap="none" normalizeH="0" baseline="0" dirty="0" err="1">
                          <a:ln>
                            <a:noFill/>
                          </a:ln>
                          <a:effectLst/>
                          <a:latin typeface="Times New Roman" panose="02020603050405020304" pitchFamily="18" charset="0"/>
                          <a:cs typeface="Times New Roman" panose="02020603050405020304" pitchFamily="18" charset="0"/>
                        </a:rPr>
                        <a:t>tuyết</a:t>
                      </a:r>
                      <a:r>
                        <a:rPr kumimoji="0" lang="en-US" sz="2800" u="none" strike="noStrike" cap="none" normalizeH="0" baseline="0" dirty="0">
                          <a:ln>
                            <a:noFill/>
                          </a:ln>
                          <a:effectLst/>
                          <a:latin typeface="Times New Roman" panose="02020603050405020304" pitchFamily="18" charset="0"/>
                          <a:cs typeface="Times New Roman" panose="02020603050405020304" pitchFamily="18" charset="0"/>
                        </a:rPr>
                        <a:t> </a:t>
                      </a:r>
                      <a:endParaRPr kumimoji="0" 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horzOverflow="overflow"/>
                </a:tc>
                <a:extLst>
                  <a:ext uri="{0D108BD9-81ED-4DB2-BD59-A6C34878D82A}">
                    <a16:rowId xmlns:a16="http://schemas.microsoft.com/office/drawing/2014/main" val="3500137810"/>
                  </a:ext>
                </a:extLst>
              </a:tr>
            </a:tbl>
          </a:graphicData>
        </a:graphic>
      </p:graphicFrame>
      <p:sp>
        <p:nvSpPr>
          <p:cNvPr id="10" name="Rectangle 9"/>
          <p:cNvSpPr/>
          <p:nvPr/>
        </p:nvSpPr>
        <p:spPr>
          <a:xfrm>
            <a:off x="991816" y="5013604"/>
            <a:ext cx="10072466" cy="480131"/>
          </a:xfrm>
          <a:prstGeom prst="rect">
            <a:avLst/>
          </a:prstGeom>
        </p:spPr>
        <p:txBody>
          <a:bodyPr wrap="square">
            <a:spAutoFit/>
          </a:bodyPr>
          <a:lstStyle/>
          <a:p>
            <a:pPr algn="just" defTabSz="1244600" fontAlgn="base">
              <a:lnSpc>
                <a:spcPct val="90000"/>
              </a:lnSpc>
              <a:spcBef>
                <a:spcPct val="0"/>
              </a:spcBef>
              <a:spcAft>
                <a:spcPct val="35000"/>
              </a:spcAft>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Thành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phần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chính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thể</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hoặc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cụm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11" name="Rectangle 10"/>
          <p:cNvSpPr/>
          <p:nvPr/>
        </p:nvSpPr>
        <p:spPr>
          <a:xfrm>
            <a:off x="991816" y="5592211"/>
            <a:ext cx="9882510" cy="867930"/>
          </a:xfrm>
          <a:prstGeom prst="rect">
            <a:avLst/>
          </a:prstGeom>
        </p:spPr>
        <p:txBody>
          <a:bodyPr wrap="square">
            <a:spAutoFit/>
          </a:bodyPr>
          <a:lstStyle/>
          <a:p>
            <a:pPr algn="just" defTabSz="1244600" fontAlgn="base">
              <a:lnSpc>
                <a:spcPct val="90000"/>
              </a:lnSpc>
              <a:spcBef>
                <a:spcPct val="0"/>
              </a:spcBef>
              <a:spcAft>
                <a:spcPct val="35000"/>
              </a:spcAft>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Dùng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cụm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làm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thành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phần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chính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cung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cấp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nhiều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thông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tin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hơn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đọc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nghe</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858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9454" y="3957129"/>
            <a:ext cx="2943380" cy="4296905"/>
          </a:xfrm>
          <a:prstGeom prst="rect">
            <a:avLst/>
          </a:prstGeom>
        </p:spPr>
      </p:pic>
      <p:sp>
        <p:nvSpPr>
          <p:cNvPr id="8" name="TextBox 7"/>
          <p:cNvSpPr txBox="1"/>
          <p:nvPr/>
        </p:nvSpPr>
        <p:spPr>
          <a:xfrm>
            <a:off x="3146278" y="406179"/>
            <a:ext cx="6155140" cy="584775"/>
          </a:xfrm>
          <a:prstGeom prst="rect">
            <a:avLst/>
          </a:prstGeom>
          <a:noFill/>
        </p:spPr>
        <p:txBody>
          <a:bodyPr wrap="square" rtlCol="0">
            <a:spAutoFit/>
          </a:bodyPr>
          <a:lstStyle/>
          <a:p>
            <a:pPr algn="just"/>
            <a:r>
              <a:rPr lang="en-US" sz="3200" b="1" dirty="0">
                <a:solidFill>
                  <a:prstClr val="black"/>
                </a:solidFill>
                <a:latin typeface="Times New Roman" panose="02020603050405020304" pitchFamily="18" charset="0"/>
              </a:rPr>
              <a:t>2. </a:t>
            </a:r>
            <a:r>
              <a:rPr lang="vi-VN" sz="3200" b="1" dirty="0">
                <a:solidFill>
                  <a:prstClr val="black"/>
                </a:solidFill>
                <a:latin typeface="Times New Roman" panose="02020603050405020304" pitchFamily="18" charset="0"/>
              </a:rPr>
              <a:t>Nhận biết cụm danh từ</a:t>
            </a:r>
            <a:endParaRPr lang="en-US" sz="3200" b="1" dirty="0">
              <a:solidFill>
                <a:prstClr val="black"/>
              </a:solidFill>
            </a:endParaRPr>
          </a:p>
        </p:txBody>
      </p:sp>
      <p:sp>
        <p:nvSpPr>
          <p:cNvPr id="10" name="Rectangle 9"/>
          <p:cNvSpPr/>
          <p:nvPr/>
        </p:nvSpPr>
        <p:spPr>
          <a:xfrm>
            <a:off x="1829437" y="2177416"/>
            <a:ext cx="8830102" cy="3108543"/>
          </a:xfrm>
          <a:prstGeom prst="rect">
            <a:avLst/>
          </a:prstGeom>
        </p:spPr>
        <p:txBody>
          <a:bodyPr wrap="square">
            <a:spAutoFit/>
          </a:bodyPr>
          <a:lstStyle/>
          <a:p>
            <a:pPr algn="just" fontAlgn="base">
              <a:spcBef>
                <a:spcPct val="0"/>
              </a:spcBef>
              <a:spcAft>
                <a:spcPct val="0"/>
              </a:spcAft>
            </a:pPr>
            <a:r>
              <a:rPr lang="vi-VN" sz="2800" i="1" dirty="0">
                <a:solidFill>
                  <a:srgbClr val="000000"/>
                </a:solidFill>
                <a:latin typeface="Times New Roman" panose="02020603050405020304" pitchFamily="18" charset="0"/>
                <a:ea typeface="Times New Roman" panose="02020603050405020304" pitchFamily="18" charset="0"/>
                <a:cs typeface="Arial" charset="0"/>
              </a:rPr>
              <a:t>a</a:t>
            </a:r>
            <a:r>
              <a:rPr lang="en-US" sz="2800" i="1" dirty="0">
                <a:solidFill>
                  <a:srgbClr val="000000"/>
                </a:solidFill>
                <a:latin typeface="Times New Roman" panose="02020603050405020304" pitchFamily="18" charset="0"/>
                <a:ea typeface="Times New Roman" panose="02020603050405020304" pitchFamily="18" charset="0"/>
                <a:cs typeface="Arial" charset="0"/>
              </a:rPr>
              <a:t>. </a:t>
            </a:r>
            <a:r>
              <a:rPr lang="vi-VN" sz="2800" i="1" dirty="0">
                <a:solidFill>
                  <a:srgbClr val="000000"/>
                </a:solidFill>
                <a:latin typeface="Times New Roman" panose="02020603050405020304" pitchFamily="18" charset="0"/>
                <a:ea typeface="Times New Roman" panose="02020603050405020304" pitchFamily="18" charset="0"/>
                <a:cs typeface="Arial" charset="0"/>
              </a:rPr>
              <a:t>Tất cả các ngọn nến bay lên, bay lên mãi rồi biến thành những ngôi sao trên trời.</a:t>
            </a:r>
            <a:endParaRPr lang="en-US" sz="2800" dirty="0">
              <a:solidFill>
                <a:prstClr val="black"/>
              </a:solidFill>
              <a:latin typeface="Times New Roman" panose="02020603050405020304" pitchFamily="18" charset="0"/>
              <a:ea typeface="Times New Roman" panose="02020603050405020304" pitchFamily="18" charset="0"/>
              <a:cs typeface="Arial" charset="0"/>
            </a:endParaRPr>
          </a:p>
          <a:p>
            <a:pPr algn="just" fontAlgn="base">
              <a:spcBef>
                <a:spcPct val="0"/>
              </a:spcBef>
              <a:spcAft>
                <a:spcPct val="0"/>
              </a:spcAft>
            </a:pPr>
            <a:endParaRPr lang="vi-VN" sz="2800" i="1" dirty="0">
              <a:solidFill>
                <a:srgbClr val="000000"/>
              </a:solidFill>
              <a:latin typeface="Times New Roman" panose="02020603050405020304" pitchFamily="18" charset="0"/>
              <a:ea typeface="Times New Roman" panose="02020603050405020304" pitchFamily="18" charset="0"/>
              <a:cs typeface="Arial" charset="0"/>
            </a:endParaRPr>
          </a:p>
          <a:p>
            <a:pPr algn="just" fontAlgn="base">
              <a:spcBef>
                <a:spcPct val="0"/>
              </a:spcBef>
              <a:spcAft>
                <a:spcPct val="0"/>
              </a:spcAft>
            </a:pPr>
            <a:endParaRPr lang="vi-VN" sz="2800" i="1" dirty="0">
              <a:solidFill>
                <a:srgbClr val="000000"/>
              </a:solidFill>
              <a:latin typeface="Times New Roman" panose="02020603050405020304" pitchFamily="18" charset="0"/>
              <a:ea typeface="Times New Roman" panose="02020603050405020304" pitchFamily="18" charset="0"/>
              <a:cs typeface="Arial" charset="0"/>
            </a:endParaRPr>
          </a:p>
          <a:p>
            <a:pPr algn="just" fontAlgn="base">
              <a:spcBef>
                <a:spcPct val="0"/>
              </a:spcBef>
              <a:spcAft>
                <a:spcPct val="0"/>
              </a:spcAft>
            </a:pPr>
            <a:endParaRPr lang="en-US" sz="2800" i="1" dirty="0">
              <a:solidFill>
                <a:srgbClr val="000000"/>
              </a:solidFill>
              <a:latin typeface="Times New Roman" panose="02020603050405020304" pitchFamily="18" charset="0"/>
              <a:ea typeface="Times New Roman" panose="02020603050405020304" pitchFamily="18" charset="0"/>
              <a:cs typeface="Arial" charset="0"/>
            </a:endParaRPr>
          </a:p>
          <a:p>
            <a:pPr algn="just" fontAlgn="base">
              <a:spcBef>
                <a:spcPct val="0"/>
              </a:spcBef>
              <a:spcAft>
                <a:spcPct val="0"/>
              </a:spcAft>
            </a:pPr>
            <a:r>
              <a:rPr lang="en-US" sz="2800" i="1" dirty="0">
                <a:solidFill>
                  <a:srgbClr val="000000"/>
                </a:solidFill>
                <a:latin typeface="Times New Roman" panose="02020603050405020304" pitchFamily="18" charset="0"/>
                <a:ea typeface="Times New Roman" panose="02020603050405020304" pitchFamily="18" charset="0"/>
                <a:cs typeface="Arial" charset="0"/>
              </a:rPr>
              <a:t>b. </a:t>
            </a:r>
            <a:r>
              <a:rPr lang="en-US" sz="2800" i="1" dirty="0" err="1">
                <a:solidFill>
                  <a:srgbClr val="000000"/>
                </a:solidFill>
                <a:latin typeface="Times New Roman" panose="02020603050405020304" pitchFamily="18" charset="0"/>
                <a:ea typeface="Times New Roman" panose="02020603050405020304" pitchFamily="18" charset="0"/>
                <a:cs typeface="Arial" charset="0"/>
              </a:rPr>
              <a:t>Tất</a:t>
            </a:r>
            <a:r>
              <a:rPr lang="en-US" sz="2800" i="1" dirty="0">
                <a:solidFill>
                  <a:srgbClr val="000000"/>
                </a:solidFill>
                <a:latin typeface="Times New Roman" panose="02020603050405020304" pitchFamily="18" charset="0"/>
                <a:ea typeface="Times New Roman" panose="02020603050405020304" pitchFamily="18" charset="0"/>
                <a:cs typeface="Arial" charset="0"/>
              </a:rPr>
              <a:t> </a:t>
            </a:r>
            <a:r>
              <a:rPr lang="en-US" sz="2800" i="1" dirty="0" err="1">
                <a:solidFill>
                  <a:srgbClr val="000000"/>
                </a:solidFill>
                <a:latin typeface="Times New Roman" panose="02020603050405020304" pitchFamily="18" charset="0"/>
                <a:ea typeface="Times New Roman" panose="02020603050405020304" pitchFamily="18" charset="0"/>
                <a:cs typeface="Arial" charset="0"/>
              </a:rPr>
              <a:t>cả</a:t>
            </a:r>
            <a:r>
              <a:rPr lang="en-US" sz="2800" i="1" dirty="0">
                <a:solidFill>
                  <a:srgbClr val="000000"/>
                </a:solidFill>
                <a:latin typeface="Times New Roman" panose="02020603050405020304" pitchFamily="18" charset="0"/>
                <a:ea typeface="Times New Roman" panose="02020603050405020304" pitchFamily="18" charset="0"/>
                <a:cs typeface="Arial" charset="0"/>
              </a:rPr>
              <a:t> </a:t>
            </a:r>
            <a:r>
              <a:rPr lang="en-US" sz="2800" i="1" dirty="0" err="1">
                <a:solidFill>
                  <a:srgbClr val="000000"/>
                </a:solidFill>
                <a:latin typeface="Times New Roman" panose="02020603050405020304" pitchFamily="18" charset="0"/>
                <a:ea typeface="Times New Roman" panose="02020603050405020304" pitchFamily="18" charset="0"/>
                <a:cs typeface="Arial" charset="0"/>
              </a:rPr>
              <a:t>những</a:t>
            </a:r>
            <a:r>
              <a:rPr lang="en-US" sz="2800" i="1" dirty="0">
                <a:solidFill>
                  <a:srgbClr val="000000"/>
                </a:solidFill>
                <a:latin typeface="Times New Roman" panose="02020603050405020304" pitchFamily="18" charset="0"/>
                <a:ea typeface="Times New Roman" panose="02020603050405020304" pitchFamily="18" charset="0"/>
                <a:cs typeface="Arial" charset="0"/>
              </a:rPr>
              <a:t> </a:t>
            </a:r>
            <a:r>
              <a:rPr lang="en-US" sz="2800" i="1" dirty="0" err="1">
                <a:solidFill>
                  <a:srgbClr val="000000"/>
                </a:solidFill>
                <a:latin typeface="Times New Roman" panose="02020603050405020304" pitchFamily="18" charset="0"/>
                <a:ea typeface="Times New Roman" panose="02020603050405020304" pitchFamily="18" charset="0"/>
                <a:cs typeface="Arial" charset="0"/>
              </a:rPr>
              <a:t>học</a:t>
            </a:r>
            <a:r>
              <a:rPr lang="en-US" sz="2800" i="1" dirty="0">
                <a:solidFill>
                  <a:srgbClr val="000000"/>
                </a:solidFill>
                <a:latin typeface="Times New Roman" panose="02020603050405020304" pitchFamily="18" charset="0"/>
                <a:ea typeface="Times New Roman" panose="02020603050405020304" pitchFamily="18" charset="0"/>
                <a:cs typeface="Arial" charset="0"/>
              </a:rPr>
              <a:t> </a:t>
            </a:r>
            <a:r>
              <a:rPr lang="en-US" sz="2800" i="1" dirty="0" err="1">
                <a:solidFill>
                  <a:srgbClr val="000000"/>
                </a:solidFill>
                <a:latin typeface="Times New Roman" panose="02020603050405020304" pitchFamily="18" charset="0"/>
                <a:ea typeface="Times New Roman" panose="02020603050405020304" pitchFamily="18" charset="0"/>
                <a:cs typeface="Arial" charset="0"/>
              </a:rPr>
              <a:t>sinh</a:t>
            </a:r>
            <a:r>
              <a:rPr lang="en-US" sz="2800" i="1" dirty="0">
                <a:solidFill>
                  <a:srgbClr val="000000"/>
                </a:solidFill>
                <a:latin typeface="Times New Roman" panose="02020603050405020304" pitchFamily="18" charset="0"/>
                <a:ea typeface="Times New Roman" panose="02020603050405020304" pitchFamily="18" charset="0"/>
                <a:cs typeface="Arial" charset="0"/>
              </a:rPr>
              <a:t> </a:t>
            </a:r>
            <a:r>
              <a:rPr lang="en-US" sz="2800" i="1" dirty="0" err="1">
                <a:solidFill>
                  <a:srgbClr val="000000"/>
                </a:solidFill>
                <a:latin typeface="Times New Roman" panose="02020603050405020304" pitchFamily="18" charset="0"/>
                <a:ea typeface="Times New Roman" panose="02020603050405020304" pitchFamily="18" charset="0"/>
                <a:cs typeface="Arial" charset="0"/>
              </a:rPr>
              <a:t>chăm</a:t>
            </a:r>
            <a:r>
              <a:rPr lang="en-US" sz="2800" i="1" dirty="0">
                <a:solidFill>
                  <a:srgbClr val="000000"/>
                </a:solidFill>
                <a:latin typeface="Times New Roman" panose="02020603050405020304" pitchFamily="18" charset="0"/>
                <a:ea typeface="Times New Roman" panose="02020603050405020304" pitchFamily="18" charset="0"/>
                <a:cs typeface="Arial" charset="0"/>
              </a:rPr>
              <a:t> </a:t>
            </a:r>
            <a:r>
              <a:rPr lang="en-US" sz="2800" i="1" dirty="0" err="1">
                <a:solidFill>
                  <a:srgbClr val="000000"/>
                </a:solidFill>
                <a:latin typeface="Times New Roman" panose="02020603050405020304" pitchFamily="18" charset="0"/>
                <a:ea typeface="Times New Roman" panose="02020603050405020304" pitchFamily="18" charset="0"/>
                <a:cs typeface="Arial" charset="0"/>
              </a:rPr>
              <a:t>chỉ</a:t>
            </a:r>
            <a:r>
              <a:rPr lang="en-US" sz="2800" i="1" dirty="0">
                <a:solidFill>
                  <a:srgbClr val="000000"/>
                </a:solidFill>
                <a:latin typeface="Times New Roman" panose="02020603050405020304" pitchFamily="18" charset="0"/>
                <a:ea typeface="Times New Roman" panose="02020603050405020304" pitchFamily="18" charset="0"/>
                <a:cs typeface="Arial" charset="0"/>
              </a:rPr>
              <a:t> </a:t>
            </a:r>
            <a:r>
              <a:rPr lang="en-US" sz="2800" i="1" dirty="0" err="1">
                <a:solidFill>
                  <a:srgbClr val="000000"/>
                </a:solidFill>
                <a:latin typeface="Times New Roman" panose="02020603050405020304" pitchFamily="18" charset="0"/>
                <a:ea typeface="Times New Roman" panose="02020603050405020304" pitchFamily="18" charset="0"/>
                <a:cs typeface="Arial" charset="0"/>
              </a:rPr>
              <a:t>đều</a:t>
            </a:r>
            <a:r>
              <a:rPr lang="en-US" sz="2800" i="1" dirty="0">
                <a:solidFill>
                  <a:srgbClr val="000000"/>
                </a:solidFill>
                <a:latin typeface="Times New Roman" panose="02020603050405020304" pitchFamily="18" charset="0"/>
                <a:ea typeface="Times New Roman" panose="02020603050405020304" pitchFamily="18" charset="0"/>
                <a:cs typeface="Arial" charset="0"/>
              </a:rPr>
              <a:t> </a:t>
            </a:r>
            <a:r>
              <a:rPr lang="en-US" sz="2800" i="1" dirty="0" err="1">
                <a:solidFill>
                  <a:srgbClr val="000000"/>
                </a:solidFill>
                <a:latin typeface="Times New Roman" panose="02020603050405020304" pitchFamily="18" charset="0"/>
                <a:ea typeface="Times New Roman" panose="02020603050405020304" pitchFamily="18" charset="0"/>
                <a:cs typeface="Arial" charset="0"/>
              </a:rPr>
              <a:t>được</a:t>
            </a:r>
            <a:r>
              <a:rPr lang="en-US" sz="2800" i="1" dirty="0">
                <a:solidFill>
                  <a:srgbClr val="000000"/>
                </a:solidFill>
                <a:latin typeface="Times New Roman" panose="02020603050405020304" pitchFamily="18" charset="0"/>
                <a:ea typeface="Times New Roman" panose="02020603050405020304" pitchFamily="18" charset="0"/>
                <a:cs typeface="Arial" charset="0"/>
              </a:rPr>
              <a:t> </a:t>
            </a:r>
            <a:r>
              <a:rPr lang="en-US" sz="2800" i="1" dirty="0" err="1">
                <a:solidFill>
                  <a:srgbClr val="000000"/>
                </a:solidFill>
                <a:latin typeface="Times New Roman" panose="02020603050405020304" pitchFamily="18" charset="0"/>
                <a:ea typeface="Times New Roman" panose="02020603050405020304" pitchFamily="18" charset="0"/>
                <a:cs typeface="Arial" charset="0"/>
              </a:rPr>
              <a:t>cô</a:t>
            </a:r>
            <a:r>
              <a:rPr lang="en-US" sz="2800" i="1" dirty="0">
                <a:solidFill>
                  <a:srgbClr val="000000"/>
                </a:solidFill>
                <a:latin typeface="Times New Roman" panose="02020603050405020304" pitchFamily="18" charset="0"/>
                <a:ea typeface="Times New Roman" panose="02020603050405020304" pitchFamily="18" charset="0"/>
                <a:cs typeface="Arial" charset="0"/>
              </a:rPr>
              <a:t> </a:t>
            </a:r>
            <a:r>
              <a:rPr lang="en-US" sz="2800" i="1" dirty="0" err="1">
                <a:solidFill>
                  <a:srgbClr val="000000"/>
                </a:solidFill>
                <a:latin typeface="Times New Roman" panose="02020603050405020304" pitchFamily="18" charset="0"/>
                <a:ea typeface="Times New Roman" panose="02020603050405020304" pitchFamily="18" charset="0"/>
                <a:cs typeface="Arial" charset="0"/>
              </a:rPr>
              <a:t>giáo</a:t>
            </a:r>
            <a:r>
              <a:rPr lang="en-US" sz="2800" i="1" dirty="0">
                <a:solidFill>
                  <a:srgbClr val="000000"/>
                </a:solidFill>
                <a:latin typeface="Times New Roman" panose="02020603050405020304" pitchFamily="18" charset="0"/>
                <a:ea typeface="Times New Roman" panose="02020603050405020304" pitchFamily="18" charset="0"/>
                <a:cs typeface="Arial" charset="0"/>
              </a:rPr>
              <a:t> </a:t>
            </a:r>
            <a:r>
              <a:rPr lang="en-US" sz="2800" i="1" dirty="0" err="1">
                <a:solidFill>
                  <a:srgbClr val="000000"/>
                </a:solidFill>
                <a:latin typeface="Times New Roman" panose="02020603050405020304" pitchFamily="18" charset="0"/>
                <a:ea typeface="Times New Roman" panose="02020603050405020304" pitchFamily="18" charset="0"/>
                <a:cs typeface="Arial" charset="0"/>
              </a:rPr>
              <a:t>khen</a:t>
            </a:r>
            <a:r>
              <a:rPr lang="en-US" sz="2800" i="1" dirty="0">
                <a:solidFill>
                  <a:srgbClr val="000000"/>
                </a:solidFill>
                <a:latin typeface="Times New Roman" panose="02020603050405020304" pitchFamily="18" charset="0"/>
                <a:ea typeface="Times New Roman" panose="02020603050405020304" pitchFamily="18" charset="0"/>
                <a:cs typeface="Arial" charset="0"/>
              </a:rPr>
              <a:t> </a:t>
            </a:r>
            <a:r>
              <a:rPr lang="en-US" sz="2800" i="1" dirty="0" err="1">
                <a:solidFill>
                  <a:srgbClr val="000000"/>
                </a:solidFill>
                <a:latin typeface="Times New Roman" panose="02020603050405020304" pitchFamily="18" charset="0"/>
                <a:ea typeface="Times New Roman" panose="02020603050405020304" pitchFamily="18" charset="0"/>
                <a:cs typeface="Arial" charset="0"/>
              </a:rPr>
              <a:t>ngợi</a:t>
            </a:r>
            <a:r>
              <a:rPr lang="en-US" sz="2800" i="1" dirty="0">
                <a:solidFill>
                  <a:srgbClr val="000000"/>
                </a:solidFill>
                <a:latin typeface="Times New Roman" panose="02020603050405020304" pitchFamily="18" charset="0"/>
                <a:ea typeface="Times New Roman" panose="02020603050405020304" pitchFamily="18" charset="0"/>
                <a:cs typeface="Arial" charset="0"/>
              </a:rPr>
              <a:t>.</a:t>
            </a:r>
            <a:endParaRPr lang="en-US" sz="2800" dirty="0">
              <a:solidFill>
                <a:prstClr val="black"/>
              </a:solidFill>
              <a:latin typeface="Times New Roman" panose="02020603050405020304" pitchFamily="18" charset="0"/>
              <a:ea typeface="Times New Roman" panose="02020603050405020304" pitchFamily="18" charset="0"/>
              <a:cs typeface="Arial" charset="0"/>
            </a:endParaRPr>
          </a:p>
        </p:txBody>
      </p:sp>
      <p:cxnSp>
        <p:nvCxnSpPr>
          <p:cNvPr id="11" name="Straight Connector 10"/>
          <p:cNvCxnSpPr/>
          <p:nvPr/>
        </p:nvCxnSpPr>
        <p:spPr>
          <a:xfrm>
            <a:off x="2240223" y="4847262"/>
            <a:ext cx="4747420" cy="33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340740" y="2637914"/>
            <a:ext cx="2900638" cy="8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972608" y="3044700"/>
            <a:ext cx="3323362" cy="171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ounded Rectangular Callout 13"/>
          <p:cNvSpPr/>
          <p:nvPr/>
        </p:nvSpPr>
        <p:spPr>
          <a:xfrm>
            <a:off x="2156346" y="1659148"/>
            <a:ext cx="1538195" cy="541017"/>
          </a:xfrm>
          <a:prstGeom prst="wedgeRoundRectCallout">
            <a:avLst/>
          </a:prstGeom>
          <a:solidFill>
            <a:srgbClr val="FCE4E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latin typeface="+mj-lt"/>
              </a:rPr>
              <a:t>Số lượng</a:t>
            </a:r>
            <a:endParaRPr lang="en-US" sz="2400" b="1" dirty="0">
              <a:solidFill>
                <a:srgbClr val="FF0000"/>
              </a:solidFill>
              <a:latin typeface="+mj-lt"/>
            </a:endParaRPr>
          </a:p>
        </p:txBody>
      </p:sp>
      <p:sp>
        <p:nvSpPr>
          <p:cNvPr id="15" name="Rounded Rectangular Callout 14"/>
          <p:cNvSpPr/>
          <p:nvPr/>
        </p:nvSpPr>
        <p:spPr>
          <a:xfrm rot="265239">
            <a:off x="3963499" y="1530954"/>
            <a:ext cx="1620380" cy="728468"/>
          </a:xfrm>
          <a:prstGeom prst="wedgeRoundRectCallout">
            <a:avLst/>
          </a:prstGeom>
          <a:solidFill>
            <a:srgbClr val="ED6D7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bg1"/>
                </a:solidFill>
                <a:latin typeface="+mj-lt"/>
              </a:rPr>
              <a:t>DT trung tâm</a:t>
            </a:r>
            <a:endParaRPr lang="en-US" sz="2400" b="1" dirty="0">
              <a:solidFill>
                <a:schemeClr val="bg1"/>
              </a:solidFill>
              <a:latin typeface="+mj-lt"/>
            </a:endParaRPr>
          </a:p>
        </p:txBody>
      </p:sp>
      <p:sp>
        <p:nvSpPr>
          <p:cNvPr id="16" name="Rounded Rectangular Callout 15"/>
          <p:cNvSpPr/>
          <p:nvPr/>
        </p:nvSpPr>
        <p:spPr>
          <a:xfrm rot="243121" flipH="1" flipV="1">
            <a:off x="1217900" y="3428147"/>
            <a:ext cx="1309794" cy="622946"/>
          </a:xfrm>
          <a:prstGeom prst="wedgeRoundRectCallout">
            <a:avLst/>
          </a:prstGeom>
          <a:solidFill>
            <a:srgbClr val="E8437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7" name="Rectangle 16"/>
          <p:cNvSpPr/>
          <p:nvPr/>
        </p:nvSpPr>
        <p:spPr>
          <a:xfrm rot="362839">
            <a:off x="1196971" y="3475312"/>
            <a:ext cx="1351653" cy="461665"/>
          </a:xfrm>
          <a:prstGeom prst="rect">
            <a:avLst/>
          </a:prstGeom>
        </p:spPr>
        <p:txBody>
          <a:bodyPr wrap="none">
            <a:spAutoFit/>
          </a:bodyPr>
          <a:lstStyle/>
          <a:p>
            <a:pPr algn="ctr"/>
            <a:r>
              <a:rPr lang="vi-VN" sz="2400" b="1" dirty="0">
                <a:solidFill>
                  <a:schemeClr val="bg1"/>
                </a:solidFill>
                <a:latin typeface="Times New Roman" panose="02020603050405020304" pitchFamily="18" charset="0"/>
                <a:cs typeface="Times New Roman" panose="02020603050405020304" pitchFamily="18" charset="0"/>
              </a:rPr>
              <a:t>Số lượng</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18" name="Rounded Rectangular Callout 17"/>
          <p:cNvSpPr/>
          <p:nvPr/>
        </p:nvSpPr>
        <p:spPr>
          <a:xfrm flipH="1" flipV="1">
            <a:off x="2590295" y="3428147"/>
            <a:ext cx="2101973" cy="622946"/>
          </a:xfrm>
          <a:prstGeom prst="wedgeRoundRectCallout">
            <a:avLst/>
          </a:prstGeom>
          <a:solidFill>
            <a:srgbClr val="ECD4E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FF0000"/>
              </a:solidFill>
              <a:latin typeface="+mj-lt"/>
            </a:endParaRPr>
          </a:p>
        </p:txBody>
      </p:sp>
      <p:sp>
        <p:nvSpPr>
          <p:cNvPr id="19" name="Rectangle 18"/>
          <p:cNvSpPr/>
          <p:nvPr/>
        </p:nvSpPr>
        <p:spPr>
          <a:xfrm>
            <a:off x="2590296" y="3477048"/>
            <a:ext cx="2144200" cy="461665"/>
          </a:xfrm>
          <a:prstGeom prst="rect">
            <a:avLst/>
          </a:prstGeom>
        </p:spPr>
        <p:txBody>
          <a:bodyPr wrap="square">
            <a:spAutoFit/>
          </a:bodyPr>
          <a:lstStyle/>
          <a:p>
            <a:pPr algn="ctr"/>
            <a:r>
              <a:rPr lang="vi-VN" sz="2400" b="1" dirty="0">
                <a:latin typeface="Times New Roman" panose="02020603050405020304" pitchFamily="18" charset="0"/>
                <a:cs typeface="Times New Roman" panose="02020603050405020304" pitchFamily="18" charset="0"/>
              </a:rPr>
              <a:t>DT trung tâm</a:t>
            </a:r>
            <a:endParaRPr lang="en-US" sz="2400" b="1" dirty="0">
              <a:latin typeface="Times New Roman" panose="02020603050405020304" pitchFamily="18" charset="0"/>
              <a:cs typeface="Times New Roman" panose="02020603050405020304" pitchFamily="18" charset="0"/>
            </a:endParaRPr>
          </a:p>
        </p:txBody>
      </p:sp>
      <p:sp>
        <p:nvSpPr>
          <p:cNvPr id="20" name="Rounded Rectangular Callout 19"/>
          <p:cNvSpPr/>
          <p:nvPr/>
        </p:nvSpPr>
        <p:spPr>
          <a:xfrm rot="243121" flipH="1" flipV="1">
            <a:off x="2041391" y="5454653"/>
            <a:ext cx="1309794" cy="622946"/>
          </a:xfrm>
          <a:prstGeom prst="wedgeRoundRectCallout">
            <a:avLst/>
          </a:prstGeom>
          <a:solidFill>
            <a:srgbClr val="FFD8E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FF0000"/>
              </a:solidFill>
              <a:latin typeface="+mj-lt"/>
            </a:endParaRPr>
          </a:p>
        </p:txBody>
      </p:sp>
      <p:sp>
        <p:nvSpPr>
          <p:cNvPr id="21" name="Rectangle 20"/>
          <p:cNvSpPr/>
          <p:nvPr/>
        </p:nvSpPr>
        <p:spPr>
          <a:xfrm rot="362839">
            <a:off x="2020462" y="5506494"/>
            <a:ext cx="1351653" cy="461665"/>
          </a:xfrm>
          <a:prstGeom prst="rect">
            <a:avLst/>
          </a:prstGeom>
        </p:spPr>
        <p:txBody>
          <a:bodyPr wrap="none">
            <a:spAutoFit/>
          </a:bodyPr>
          <a:lstStyle/>
          <a:p>
            <a:pPr algn="ctr"/>
            <a:r>
              <a:rPr lang="vi-VN" sz="2400" b="1" dirty="0">
                <a:solidFill>
                  <a:srgbClr val="FF0000"/>
                </a:solidFill>
                <a:latin typeface="Times New Roman" panose="02020603050405020304" pitchFamily="18" charset="0"/>
                <a:cs typeface="Times New Roman" panose="02020603050405020304" pitchFamily="18" charset="0"/>
              </a:rPr>
              <a:t>Số lượng</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2" name="Rounded Rectangular Callout 21"/>
          <p:cNvSpPr/>
          <p:nvPr/>
        </p:nvSpPr>
        <p:spPr>
          <a:xfrm flipH="1" flipV="1">
            <a:off x="3508704" y="5313217"/>
            <a:ext cx="2101973" cy="622946"/>
          </a:xfrm>
          <a:prstGeom prst="wedgeRoundRectCallout">
            <a:avLst/>
          </a:prstGeom>
          <a:solidFill>
            <a:srgbClr val="FF8DB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23" name="Rectangle 22"/>
          <p:cNvSpPr/>
          <p:nvPr/>
        </p:nvSpPr>
        <p:spPr>
          <a:xfrm>
            <a:off x="3508705" y="5366794"/>
            <a:ext cx="2144200" cy="461665"/>
          </a:xfrm>
          <a:prstGeom prst="rect">
            <a:avLst/>
          </a:prstGeom>
        </p:spPr>
        <p:txBody>
          <a:bodyPr wrap="square">
            <a:spAutoFit/>
          </a:bodyPr>
          <a:lstStyle/>
          <a:p>
            <a:pPr algn="ctr"/>
            <a:r>
              <a:rPr lang="vi-VN" sz="2400" b="1" dirty="0">
                <a:latin typeface="Times New Roman" panose="02020603050405020304" pitchFamily="18" charset="0"/>
                <a:cs typeface="Times New Roman" panose="02020603050405020304" pitchFamily="18" charset="0"/>
              </a:rPr>
              <a:t>DT trung tâm</a:t>
            </a:r>
            <a:endParaRPr lang="en-US" sz="2400" b="1" dirty="0">
              <a:latin typeface="Times New Roman" panose="02020603050405020304" pitchFamily="18" charset="0"/>
              <a:cs typeface="Times New Roman" panose="02020603050405020304" pitchFamily="18" charset="0"/>
            </a:endParaRPr>
          </a:p>
        </p:txBody>
      </p:sp>
      <p:sp>
        <p:nvSpPr>
          <p:cNvPr id="24" name="Rounded Rectangular Callout 23"/>
          <p:cNvSpPr/>
          <p:nvPr/>
        </p:nvSpPr>
        <p:spPr>
          <a:xfrm flipV="1">
            <a:off x="5874068" y="5313060"/>
            <a:ext cx="2390049" cy="622946"/>
          </a:xfrm>
          <a:prstGeom prst="wedgeRoundRectCallout">
            <a:avLst/>
          </a:prstGeom>
          <a:solidFill>
            <a:srgbClr val="ECD4E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FF0000"/>
              </a:solidFill>
              <a:latin typeface="+mj-lt"/>
            </a:endParaRPr>
          </a:p>
        </p:txBody>
      </p:sp>
      <p:sp>
        <p:nvSpPr>
          <p:cNvPr id="25" name="Rectangle 24"/>
          <p:cNvSpPr/>
          <p:nvPr/>
        </p:nvSpPr>
        <p:spPr>
          <a:xfrm>
            <a:off x="5865297" y="5366793"/>
            <a:ext cx="2398820" cy="461665"/>
          </a:xfrm>
          <a:prstGeom prst="rect">
            <a:avLst/>
          </a:prstGeom>
        </p:spPr>
        <p:txBody>
          <a:bodyPr wrap="square">
            <a:spAutoFit/>
          </a:bodyPr>
          <a:lstStyle/>
          <a:p>
            <a:pPr algn="ctr"/>
            <a:r>
              <a:rPr lang="vi-VN" sz="2400" b="1" dirty="0">
                <a:latin typeface="Times New Roman" panose="02020603050405020304" pitchFamily="18" charset="0"/>
                <a:cs typeface="Times New Roman" panose="02020603050405020304" pitchFamily="18" charset="0"/>
              </a:rPr>
              <a:t>Từ chỉ đặc điểm</a:t>
            </a:r>
            <a:endParaRPr lang="en-US" sz="2400" b="1" dirty="0">
              <a:latin typeface="Times New Roman" panose="02020603050405020304" pitchFamily="18" charset="0"/>
              <a:cs typeface="Times New Roman" panose="02020603050405020304" pitchFamily="18" charset="0"/>
            </a:endParaRPr>
          </a:p>
        </p:txBody>
      </p:sp>
      <p:sp>
        <p:nvSpPr>
          <p:cNvPr id="26" name="Rounded Rectangular Callout 25"/>
          <p:cNvSpPr/>
          <p:nvPr/>
        </p:nvSpPr>
        <p:spPr>
          <a:xfrm rot="21403317" flipV="1">
            <a:off x="5014423" y="3420192"/>
            <a:ext cx="1276963" cy="622946"/>
          </a:xfrm>
          <a:prstGeom prst="wedgeRoundRectCallout">
            <a:avLst/>
          </a:prstGeom>
          <a:solidFill>
            <a:srgbClr val="FFD8E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FF0000"/>
              </a:solidFill>
              <a:latin typeface="+mj-lt"/>
            </a:endParaRPr>
          </a:p>
        </p:txBody>
      </p:sp>
      <p:sp>
        <p:nvSpPr>
          <p:cNvPr id="27" name="Rectangle 26"/>
          <p:cNvSpPr/>
          <p:nvPr/>
        </p:nvSpPr>
        <p:spPr>
          <a:xfrm rot="21300159">
            <a:off x="4988219" y="3488114"/>
            <a:ext cx="1372492" cy="461665"/>
          </a:xfrm>
          <a:prstGeom prst="rect">
            <a:avLst/>
          </a:prstGeom>
        </p:spPr>
        <p:txBody>
          <a:bodyPr wrap="none">
            <a:spAutoFit/>
          </a:bodyPr>
          <a:lstStyle/>
          <a:p>
            <a:pPr algn="ctr"/>
            <a:r>
              <a:rPr lang="vi-VN" sz="2400" b="1" dirty="0">
                <a:solidFill>
                  <a:srgbClr val="FF0000"/>
                </a:solidFill>
                <a:latin typeface="Times New Roman" panose="02020603050405020304" pitchFamily="18" charset="0"/>
                <a:cs typeface="Times New Roman" panose="02020603050405020304" pitchFamily="18" charset="0"/>
              </a:rPr>
              <a:t>Địa điểm</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780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inVertical)">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barn(inVertical)">
                                      <p:cBhvr>
                                        <p:cTn id="46" dur="500"/>
                                        <p:tgtEl>
                                          <p:spTgt spid="17"/>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arn(inVertical)">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arn(inVertical)">
                                      <p:cBhvr>
                                        <p:cTn id="54" dur="500"/>
                                        <p:tgtEl>
                                          <p:spTgt spid="19"/>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arn(inVertical)">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barn(inVertical)">
                                      <p:cBhvr>
                                        <p:cTn id="62" dur="500"/>
                                        <p:tgtEl>
                                          <p:spTgt spid="27"/>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barn(inVertical)">
                                      <p:cBhvr>
                                        <p:cTn id="65" dur="500"/>
                                        <p:tgtEl>
                                          <p:spTgt spid="26"/>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barn(inVertical)">
                                      <p:cBhvr>
                                        <p:cTn id="70" dur="500"/>
                                        <p:tgtEl>
                                          <p:spTgt spid="21"/>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barn(inVertical)">
                                      <p:cBhvr>
                                        <p:cTn id="73" dur="500"/>
                                        <p:tgtEl>
                                          <p:spTgt spid="20"/>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barn(inVertical)">
                                      <p:cBhvr>
                                        <p:cTn id="78" dur="500"/>
                                        <p:tgtEl>
                                          <p:spTgt spid="23"/>
                                        </p:tgtEl>
                                      </p:cBhvr>
                                    </p:animEffect>
                                  </p:childTnLst>
                                </p:cTn>
                              </p:par>
                              <p:par>
                                <p:cTn id="79" presetID="16" presetClass="entr" presetSubtype="21" fill="hold" grpId="0" nodeType="with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barn(inVertical)">
                                      <p:cBhvr>
                                        <p:cTn id="81" dur="500"/>
                                        <p:tgtEl>
                                          <p:spTgt spid="22"/>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grpId="0" nodeType="click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barn(inVertical)">
                                      <p:cBhvr>
                                        <p:cTn id="86" dur="500"/>
                                        <p:tgtEl>
                                          <p:spTgt spid="25"/>
                                        </p:tgtEl>
                                      </p:cBhvr>
                                    </p:animEffect>
                                  </p:childTnLst>
                                </p:cTn>
                              </p:par>
                              <p:par>
                                <p:cTn id="87" presetID="16" presetClass="entr" presetSubtype="21"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barn(inVertical)">
                                      <p:cBhvr>
                                        <p:cTn id="8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4" grpId="0" animBg="1"/>
      <p:bldP spid="15" grpId="0" animBg="1"/>
      <p:bldP spid="16" grpId="0" animBg="1"/>
      <p:bldP spid="17" grpId="0"/>
      <p:bldP spid="18" grpId="0" animBg="1"/>
      <p:bldP spid="19" grpId="0"/>
      <p:bldP spid="20" grpId="0" animBg="1"/>
      <p:bldP spid="21" grpId="0"/>
      <p:bldP spid="22" grpId="0" animBg="1"/>
      <p:bldP spid="23" grpId="0"/>
      <p:bldP spid="24" grpId="0" animBg="1"/>
      <p:bldP spid="25" grpId="0"/>
      <p:bldP spid="26" grpId="0" animBg="1"/>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311644" flipH="1">
            <a:off x="-2201414" y="-144135"/>
            <a:ext cx="4895194" cy="7146269"/>
          </a:xfrm>
          <a:prstGeom prst="rect">
            <a:avLst/>
          </a:prstGeom>
        </p:spPr>
      </p:pic>
      <p:pic>
        <p:nvPicPr>
          <p:cNvPr id="10"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V="1">
            <a:off x="10447694" y="4002305"/>
            <a:ext cx="3602026" cy="4339791"/>
          </a:xfrm>
          <a:prstGeom prst="rect">
            <a:avLst/>
          </a:prstGeom>
        </p:spPr>
      </p:pic>
      <p:sp>
        <p:nvSpPr>
          <p:cNvPr id="11" name="Rectangle 10"/>
          <p:cNvSpPr/>
          <p:nvPr/>
        </p:nvSpPr>
        <p:spPr>
          <a:xfrm>
            <a:off x="1144578" y="1588802"/>
            <a:ext cx="9921236" cy="3970318"/>
          </a:xfrm>
          <a:prstGeom prst="rect">
            <a:avLst/>
          </a:prstGeom>
        </p:spPr>
        <p:txBody>
          <a:bodyPr wrap="square">
            <a:spAutoFit/>
          </a:bodyPr>
          <a:lstStyle/>
          <a:p>
            <a:pPr algn="just" fontAlgn="base">
              <a:lnSpc>
                <a:spcPct val="150000"/>
              </a:lnSpc>
              <a:spcBef>
                <a:spcPct val="0"/>
              </a:spcBef>
              <a:spcAft>
                <a:spcPct val="0"/>
              </a:spcAft>
            </a:pPr>
            <a:r>
              <a:rPr lang="vi-VN"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Phần</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b="1"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đứng</a:t>
            </a:r>
            <a:r>
              <a:rPr lang="en-US" sz="2800" b="1"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b="1"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trước</a:t>
            </a:r>
            <a:r>
              <a:rPr lang="en-US" sz="2800" b="1"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b="1"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danh</a:t>
            </a:r>
            <a:r>
              <a:rPr lang="en-US" sz="2800" b="1"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b="1"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từ</a:t>
            </a:r>
            <a:r>
              <a:rPr lang="en-US" sz="2800" b="1"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b="1"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trung</a:t>
            </a:r>
            <a:r>
              <a:rPr lang="en-US" sz="2800" b="1"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b="1"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tâm</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vi-VN" sz="28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Tất cả</a:t>
            </a:r>
            <a:r>
              <a:rPr lang="en-US" sz="28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vi-VN" sz="28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những</a:t>
            </a:r>
            <a:r>
              <a:rPr lang="en-US" sz="28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vi-VN" sz="28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một</a:t>
            </a:r>
            <a:r>
              <a:rPr lang="en-US" sz="28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a:t>
            </a:r>
            <a:r>
              <a:rPr lang="en-US" sz="2800" b="1"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thể</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hiện</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số</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lượng</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sự</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vật</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mà</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danh</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từ</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trung</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tâm</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thể</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hiện</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Gọi</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là</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b="1"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phần</a:t>
            </a:r>
            <a:r>
              <a:rPr lang="en-US" sz="2800" b="1"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b="1"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phụ</a:t>
            </a:r>
            <a:r>
              <a:rPr lang="en-US" sz="2800" b="1"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b="1"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trước</a:t>
            </a:r>
            <a:r>
              <a:rPr lang="en-US" sz="2800" b="1"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a:t>
            </a:r>
          </a:p>
          <a:p>
            <a:pPr algn="just" fontAlgn="base">
              <a:lnSpc>
                <a:spcPct val="150000"/>
              </a:lnSpc>
              <a:spcBef>
                <a:spcPct val="0"/>
              </a:spcBef>
              <a:spcAft>
                <a:spcPct val="0"/>
              </a:spcAft>
            </a:pPr>
            <a:r>
              <a:rPr lang="vi-VN"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Phần</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b="1"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đứng</a:t>
            </a:r>
            <a:r>
              <a:rPr lang="en-US" sz="2800" b="1"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b="1"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sau</a:t>
            </a:r>
            <a:r>
              <a:rPr lang="en-US" sz="2800" b="1"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b="1"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danh</a:t>
            </a:r>
            <a:r>
              <a:rPr lang="en-US" sz="2800" b="1"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b="1"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từ</a:t>
            </a:r>
            <a:r>
              <a:rPr lang="en-US" sz="2800" b="1"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b="1"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trung</a:t>
            </a:r>
            <a:r>
              <a:rPr lang="en-US" sz="2800" b="1"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b="1"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tâm</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vi-VN" sz="28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trên trời</a:t>
            </a:r>
            <a:r>
              <a:rPr lang="en-US" sz="28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chăm</a:t>
            </a:r>
            <a:r>
              <a:rPr lang="en-US" sz="28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chỉ</a:t>
            </a:r>
            <a:r>
              <a:rPr lang="en-US" sz="28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nêu</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vị</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trí</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của</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sự</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vật</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trong</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không</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gian</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thời</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gian</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đặc</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điểm</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của</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sự</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vật</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mà</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danh</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từ</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trung</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tâm</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thể</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hiện</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Gọi</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là</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b="1"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phần</a:t>
            </a:r>
            <a:r>
              <a:rPr lang="en-US" sz="2800" b="1"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b="1"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phụ</a:t>
            </a:r>
            <a:r>
              <a:rPr lang="en-US" sz="2800" b="1"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b="1"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sau</a:t>
            </a:r>
            <a:r>
              <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a:t>
            </a:r>
          </a:p>
        </p:txBody>
      </p:sp>
      <p:sp>
        <p:nvSpPr>
          <p:cNvPr id="12" name="TextBox 11"/>
          <p:cNvSpPr txBox="1"/>
          <p:nvPr/>
        </p:nvSpPr>
        <p:spPr>
          <a:xfrm>
            <a:off x="3146278" y="406179"/>
            <a:ext cx="6155140" cy="584775"/>
          </a:xfrm>
          <a:prstGeom prst="rect">
            <a:avLst/>
          </a:prstGeom>
          <a:noFill/>
        </p:spPr>
        <p:txBody>
          <a:bodyPr wrap="square" rtlCol="0">
            <a:spAutoFit/>
          </a:bodyPr>
          <a:lstStyle/>
          <a:p>
            <a:pPr algn="just"/>
            <a:r>
              <a:rPr lang="en-US" sz="3200" b="1" dirty="0">
                <a:solidFill>
                  <a:prstClr val="black"/>
                </a:solidFill>
                <a:latin typeface="Times New Roman" panose="02020603050405020304" pitchFamily="18" charset="0"/>
              </a:rPr>
              <a:t>2. </a:t>
            </a:r>
            <a:r>
              <a:rPr lang="vi-VN" sz="3200" b="1" dirty="0">
                <a:solidFill>
                  <a:prstClr val="black"/>
                </a:solidFill>
                <a:latin typeface="Times New Roman" panose="02020603050405020304" pitchFamily="18" charset="0"/>
              </a:rPr>
              <a:t>Nhận biết cụm danh từ</a:t>
            </a:r>
            <a:endParaRPr lang="en-US" sz="3200" b="1" dirty="0">
              <a:solidFill>
                <a:prstClr val="black"/>
              </a:solidFill>
            </a:endParaRPr>
          </a:p>
        </p:txBody>
      </p:sp>
    </p:spTree>
    <p:extLst>
      <p:ext uri="{BB962C8B-B14F-4D97-AF65-F5344CB8AC3E}">
        <p14:creationId xmlns:p14="http://schemas.microsoft.com/office/powerpoint/2010/main" val="4203210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398000" y="-1193800"/>
            <a:ext cx="4215430" cy="3825503"/>
          </a:xfrm>
          <a:prstGeom prst="rect">
            <a:avLst/>
          </a:prstGeom>
        </p:spPr>
      </p:pic>
      <p:pic>
        <p:nvPicPr>
          <p:cNvPr id="18" name="Picture 17"/>
          <p:cNvPicPr>
            <a:picLocks noChangeAspect="1"/>
          </p:cNvPicPr>
          <p:nvPr/>
        </p:nvPicPr>
        <p:blipFill>
          <a:blip r:embed="rId5"/>
          <a:stretch>
            <a:fillRect/>
          </a:stretch>
        </p:blipFill>
        <p:spPr>
          <a:xfrm>
            <a:off x="545055" y="556423"/>
            <a:ext cx="11083489" cy="6181880"/>
          </a:xfrm>
          <a:prstGeom prst="rect">
            <a:avLst/>
          </a:prstGeom>
        </p:spPr>
      </p:pic>
    </p:spTree>
    <p:extLst>
      <p:ext uri="{BB962C8B-B14F-4D97-AF65-F5344CB8AC3E}">
        <p14:creationId xmlns:p14="http://schemas.microsoft.com/office/powerpoint/2010/main" val="33886500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TotalTime>
  <Words>1220</Words>
  <Application>Microsoft Office PowerPoint</Application>
  <PresentationFormat>Widescreen</PresentationFormat>
  <Paragraphs>181</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Calibri</vt:lpstr>
      <vt:lpstr>Arial</vt:lpstr>
      <vt:lpstr>Times New Roman</vt:lpstr>
      <vt:lpstr>等线</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Sinh nhat</dc:title>
  <dc:subject>Sinh nhat</dc:subject>
  <dc:creator>KTUTS</dc:creator>
  <cp:keywords>Ruby</cp:keywords>
  <cp:lastModifiedBy>Trang Lê</cp:lastModifiedBy>
  <cp:revision>134</cp:revision>
  <dcterms:created xsi:type="dcterms:W3CDTF">2022-03-01T03:04:00Z</dcterms:created>
  <dcterms:modified xsi:type="dcterms:W3CDTF">2025-09-03T08:06:40Z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AC725CC470EB418A8817939CDFF34271</vt:lpwstr>
  </property>
  <property fmtid="{D5CDD505-2E9C-101B-9397-08002B2CF9AE}" pid="3" name="KSOProductBuildVer">
    <vt:lpwstr>2052-11.1.0.11365</vt:lpwstr>
  </property>
</Properties>
</file>