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7"/>
  </p:notesMasterIdLst>
  <p:sldIdLst>
    <p:sldId id="260" r:id="rId2"/>
    <p:sldId id="319" r:id="rId3"/>
    <p:sldId id="256" r:id="rId4"/>
    <p:sldId id="258" r:id="rId5"/>
    <p:sldId id="320" r:id="rId6"/>
    <p:sldId id="321" r:id="rId7"/>
    <p:sldId id="324" r:id="rId8"/>
    <p:sldId id="322" r:id="rId9"/>
    <p:sldId id="323" r:id="rId10"/>
    <p:sldId id="325" r:id="rId11"/>
    <p:sldId id="326" r:id="rId12"/>
    <p:sldId id="327" r:id="rId13"/>
    <p:sldId id="331" r:id="rId14"/>
    <p:sldId id="329" r:id="rId15"/>
    <p:sldId id="332" r:id="rId16"/>
  </p:sldIdLst>
  <p:sldSz cx="9144000" cy="5143500" type="screen16x9"/>
  <p:notesSz cx="6858000" cy="9144000"/>
  <p:embeddedFontLst>
    <p:embeddedFont>
      <p:font typeface="Cambria" panose="02040503050406030204" pitchFamily="18" charset="0"/>
      <p:regular r:id="rId18"/>
      <p:bold r:id="rId19"/>
      <p:italic r:id="rId20"/>
      <p:boldItalic r:id="rId21"/>
    </p:embeddedFont>
    <p:embeddedFont>
      <p:font typeface="Caveat Brush" panose="020F0502020204030204" pitchFamily="2" charset="0"/>
      <p:regular r:id="rId22"/>
    </p:embeddedFont>
    <p:embeddedFont>
      <p:font typeface="Poppins"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2C94D5-67BD-4562-B816-38D82EB02043}">
  <a:tblStyle styleId="{D62C94D5-67BD-4562-B816-38D82EB020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712"/>
  </p:normalViewPr>
  <p:slideViewPr>
    <p:cSldViewPr snapToGrid="0" snapToObjects="1">
      <p:cViewPr varScale="1">
        <p:scale>
          <a:sx n="78" d="100"/>
          <a:sy n="78" d="100"/>
        </p:scale>
        <p:origin x="8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451441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dd6bb563a4_1_24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dd6bb563a4_1_24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6439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8290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5125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7085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2509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9729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0054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dd6bb563a4_1_24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dd6bb563a4_1_24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6559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0986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975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4692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0102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9594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314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269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71725" y="1097600"/>
            <a:ext cx="5800500" cy="22275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671776" y="3630000"/>
            <a:ext cx="5800500" cy="54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558529" y="-401037"/>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65775" y="-121425"/>
            <a:ext cx="1823569" cy="5563502"/>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067155" y="340867"/>
            <a:ext cx="2727134" cy="1273696"/>
            <a:chOff x="1438325" y="603625"/>
            <a:chExt cx="1613975" cy="753800"/>
          </a:xfrm>
        </p:grpSpPr>
        <p:sp>
          <p:nvSpPr>
            <p:cNvPr id="15" name="Google Shape;15;p2"/>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600981" y="1424566"/>
            <a:ext cx="694759" cy="3842220"/>
            <a:chOff x="5379800" y="2555600"/>
            <a:chExt cx="236425" cy="1307500"/>
          </a:xfrm>
        </p:grpSpPr>
        <p:sp>
          <p:nvSpPr>
            <p:cNvPr id="22" name="Google Shape;22;p2"/>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878380" y="1196751"/>
            <a:ext cx="763375" cy="4116611"/>
            <a:chOff x="5133900" y="2478075"/>
            <a:chExt cx="259775" cy="1400875"/>
          </a:xfrm>
        </p:grpSpPr>
        <p:sp>
          <p:nvSpPr>
            <p:cNvPr id="31" name="Google Shape;31;p2"/>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678314" y="690187"/>
            <a:ext cx="1161195" cy="734388"/>
            <a:chOff x="5161625" y="732525"/>
            <a:chExt cx="456050" cy="288425"/>
          </a:xfrm>
        </p:grpSpPr>
        <p:sp>
          <p:nvSpPr>
            <p:cNvPr id="42" name="Google Shape;42;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nvSpPr>
        <p:spPr>
          <a:xfrm>
            <a:off x="780488" y="432811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5400000">
            <a:off x="-569884" y="3259886"/>
            <a:ext cx="1732599" cy="946480"/>
            <a:chOff x="6928067" y="2555588"/>
            <a:chExt cx="1830919" cy="1000190"/>
          </a:xfrm>
        </p:grpSpPr>
        <p:sp>
          <p:nvSpPr>
            <p:cNvPr id="53" name="Google Shape;53;p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7124316" y="2726160"/>
              <a:ext cx="1447758" cy="751473"/>
              <a:chOff x="7124316" y="2726160"/>
              <a:chExt cx="1447758" cy="751473"/>
            </a:xfrm>
          </p:grpSpPr>
          <p:sp>
            <p:nvSpPr>
              <p:cNvPr id="55" name="Google Shape;55;p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Google Shape;64;p2"/>
          <p:cNvSpPr/>
          <p:nvPr/>
        </p:nvSpPr>
        <p:spPr>
          <a:xfrm rot="9900051">
            <a:off x="3394329" y="-361541"/>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4927603" y="3979301"/>
            <a:ext cx="746297" cy="1909296"/>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rot="8416454">
            <a:off x="5582023" y="4677212"/>
            <a:ext cx="1161186" cy="734383"/>
            <a:chOff x="5161625" y="732525"/>
            <a:chExt cx="456050" cy="288425"/>
          </a:xfrm>
        </p:grpSpPr>
        <p:sp>
          <p:nvSpPr>
            <p:cNvPr id="67" name="Google Shape;67;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3866575" y="822775"/>
            <a:ext cx="4564200" cy="1123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72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9" name="Google Shape;189;p7"/>
          <p:cNvSpPr txBox="1">
            <a:spLocks noGrp="1"/>
          </p:cNvSpPr>
          <p:nvPr>
            <p:ph type="body" idx="1"/>
          </p:nvPr>
        </p:nvSpPr>
        <p:spPr>
          <a:xfrm>
            <a:off x="3866614" y="2024225"/>
            <a:ext cx="45642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0" name="Google Shape;190;p7"/>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7"/>
          <p:cNvGrpSpPr/>
          <p:nvPr/>
        </p:nvGrpSpPr>
        <p:grpSpPr>
          <a:xfrm>
            <a:off x="7606857" y="122028"/>
            <a:ext cx="1842313" cy="860893"/>
            <a:chOff x="2431350" y="1519275"/>
            <a:chExt cx="925925" cy="432675"/>
          </a:xfrm>
        </p:grpSpPr>
        <p:sp>
          <p:nvSpPr>
            <p:cNvPr id="192" name="Google Shape;192;p7"/>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1"/>
        <p:cNvGrpSpPr/>
        <p:nvPr/>
      </p:nvGrpSpPr>
      <p:grpSpPr>
        <a:xfrm>
          <a:off x="0" y="0"/>
          <a:ext cx="0" cy="0"/>
          <a:chOff x="0" y="0"/>
          <a:chExt cx="0" cy="0"/>
        </a:xfrm>
      </p:grpSpPr>
      <p:sp>
        <p:nvSpPr>
          <p:cNvPr id="312" name="Google Shape;31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13"/>
        <p:cNvGrpSpPr/>
        <p:nvPr/>
      </p:nvGrpSpPr>
      <p:grpSpPr>
        <a:xfrm>
          <a:off x="0" y="0"/>
          <a:ext cx="0" cy="0"/>
          <a:chOff x="0" y="0"/>
          <a:chExt cx="0" cy="0"/>
        </a:xfrm>
      </p:grpSpPr>
      <p:sp>
        <p:nvSpPr>
          <p:cNvPr id="314" name="Google Shape;31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15" name="Google Shape;315;p13"/>
          <p:cNvSpPr txBox="1">
            <a:spLocks noGrp="1"/>
          </p:cNvSpPr>
          <p:nvPr>
            <p:ph type="title" idx="2" hasCustomPrompt="1"/>
          </p:nvPr>
        </p:nvSpPr>
        <p:spPr>
          <a:xfrm>
            <a:off x="1117325"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6" name="Google Shape;316;p13"/>
          <p:cNvSpPr txBox="1">
            <a:spLocks noGrp="1"/>
          </p:cNvSpPr>
          <p:nvPr>
            <p:ph type="title" idx="3"/>
          </p:nvPr>
        </p:nvSpPr>
        <p:spPr>
          <a:xfrm>
            <a:off x="713275" y="2784250"/>
            <a:ext cx="2504400" cy="4962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2800"/>
            </a:lvl1pPr>
            <a:lvl2pPr lvl="1">
              <a:spcBef>
                <a:spcPts val="0"/>
              </a:spcBef>
              <a:spcAft>
                <a:spcPts val="0"/>
              </a:spcAft>
              <a:buSzPts val="3200"/>
              <a:buNone/>
              <a:defRPr>
                <a:latin typeface="Poppins"/>
                <a:ea typeface="Poppins"/>
                <a:cs typeface="Poppins"/>
                <a:sym typeface="Poppins"/>
              </a:defRPr>
            </a:lvl2pPr>
            <a:lvl3pPr lvl="2">
              <a:spcBef>
                <a:spcPts val="0"/>
              </a:spcBef>
              <a:spcAft>
                <a:spcPts val="0"/>
              </a:spcAft>
              <a:buSzPts val="3200"/>
              <a:buNone/>
              <a:defRPr>
                <a:latin typeface="Poppins"/>
                <a:ea typeface="Poppins"/>
                <a:cs typeface="Poppins"/>
                <a:sym typeface="Poppins"/>
              </a:defRPr>
            </a:lvl3pPr>
            <a:lvl4pPr lvl="3">
              <a:spcBef>
                <a:spcPts val="0"/>
              </a:spcBef>
              <a:spcAft>
                <a:spcPts val="0"/>
              </a:spcAft>
              <a:buSzPts val="3200"/>
              <a:buNone/>
              <a:defRPr>
                <a:latin typeface="Poppins"/>
                <a:ea typeface="Poppins"/>
                <a:cs typeface="Poppins"/>
                <a:sym typeface="Poppins"/>
              </a:defRPr>
            </a:lvl4pPr>
            <a:lvl5pPr lvl="4">
              <a:spcBef>
                <a:spcPts val="0"/>
              </a:spcBef>
              <a:spcAft>
                <a:spcPts val="0"/>
              </a:spcAft>
              <a:buSzPts val="3200"/>
              <a:buNone/>
              <a:defRPr>
                <a:latin typeface="Poppins"/>
                <a:ea typeface="Poppins"/>
                <a:cs typeface="Poppins"/>
                <a:sym typeface="Poppins"/>
              </a:defRPr>
            </a:lvl5pPr>
            <a:lvl6pPr lvl="5">
              <a:spcBef>
                <a:spcPts val="0"/>
              </a:spcBef>
              <a:spcAft>
                <a:spcPts val="0"/>
              </a:spcAft>
              <a:buSzPts val="3200"/>
              <a:buNone/>
              <a:defRPr>
                <a:latin typeface="Poppins"/>
                <a:ea typeface="Poppins"/>
                <a:cs typeface="Poppins"/>
                <a:sym typeface="Poppins"/>
              </a:defRPr>
            </a:lvl6pPr>
            <a:lvl7pPr lvl="6">
              <a:spcBef>
                <a:spcPts val="0"/>
              </a:spcBef>
              <a:spcAft>
                <a:spcPts val="0"/>
              </a:spcAft>
              <a:buSzPts val="3200"/>
              <a:buNone/>
              <a:defRPr>
                <a:latin typeface="Poppins"/>
                <a:ea typeface="Poppins"/>
                <a:cs typeface="Poppins"/>
                <a:sym typeface="Poppins"/>
              </a:defRPr>
            </a:lvl7pPr>
            <a:lvl8pPr lvl="7">
              <a:spcBef>
                <a:spcPts val="0"/>
              </a:spcBef>
              <a:spcAft>
                <a:spcPts val="0"/>
              </a:spcAft>
              <a:buSzPts val="3200"/>
              <a:buNone/>
              <a:defRPr>
                <a:latin typeface="Poppins"/>
                <a:ea typeface="Poppins"/>
                <a:cs typeface="Poppins"/>
                <a:sym typeface="Poppins"/>
              </a:defRPr>
            </a:lvl8pPr>
            <a:lvl9pPr lvl="8">
              <a:spcBef>
                <a:spcPts val="0"/>
              </a:spcBef>
              <a:spcAft>
                <a:spcPts val="0"/>
              </a:spcAft>
              <a:buSzPts val="3200"/>
              <a:buNone/>
              <a:defRPr>
                <a:latin typeface="Poppins"/>
                <a:ea typeface="Poppins"/>
                <a:cs typeface="Poppins"/>
                <a:sym typeface="Poppins"/>
              </a:defRPr>
            </a:lvl9pPr>
          </a:lstStyle>
          <a:p>
            <a:endParaRPr/>
          </a:p>
        </p:txBody>
      </p:sp>
      <p:sp>
        <p:nvSpPr>
          <p:cNvPr id="317" name="Google Shape;317;p13"/>
          <p:cNvSpPr txBox="1">
            <a:spLocks noGrp="1"/>
          </p:cNvSpPr>
          <p:nvPr>
            <p:ph type="subTitle" idx="1"/>
          </p:nvPr>
        </p:nvSpPr>
        <p:spPr>
          <a:xfrm>
            <a:off x="713275" y="3239151"/>
            <a:ext cx="2504400" cy="648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18" name="Google Shape;318;p13"/>
          <p:cNvSpPr txBox="1">
            <a:spLocks noGrp="1"/>
          </p:cNvSpPr>
          <p:nvPr>
            <p:ph type="title" idx="4" hasCustomPrompt="1"/>
          </p:nvPr>
        </p:nvSpPr>
        <p:spPr>
          <a:xfrm>
            <a:off x="3723862"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9" name="Google Shape;319;p13"/>
          <p:cNvSpPr txBox="1">
            <a:spLocks noGrp="1"/>
          </p:cNvSpPr>
          <p:nvPr>
            <p:ph type="title" idx="5"/>
          </p:nvPr>
        </p:nvSpPr>
        <p:spPr>
          <a:xfrm>
            <a:off x="3319812"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0" name="Google Shape;320;p13"/>
          <p:cNvSpPr txBox="1">
            <a:spLocks noGrp="1"/>
          </p:cNvSpPr>
          <p:nvPr>
            <p:ph type="subTitle" idx="6"/>
          </p:nvPr>
        </p:nvSpPr>
        <p:spPr>
          <a:xfrm>
            <a:off x="3319812"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1" name="Google Shape;321;p13"/>
          <p:cNvSpPr txBox="1">
            <a:spLocks noGrp="1"/>
          </p:cNvSpPr>
          <p:nvPr>
            <p:ph type="title" idx="7" hasCustomPrompt="1"/>
          </p:nvPr>
        </p:nvSpPr>
        <p:spPr>
          <a:xfrm>
            <a:off x="6330400"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22" name="Google Shape;322;p13"/>
          <p:cNvSpPr txBox="1">
            <a:spLocks noGrp="1"/>
          </p:cNvSpPr>
          <p:nvPr>
            <p:ph type="title" idx="8"/>
          </p:nvPr>
        </p:nvSpPr>
        <p:spPr>
          <a:xfrm>
            <a:off x="5926349"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3" name="Google Shape;323;p13"/>
          <p:cNvSpPr txBox="1">
            <a:spLocks noGrp="1"/>
          </p:cNvSpPr>
          <p:nvPr>
            <p:ph type="subTitle" idx="9"/>
          </p:nvPr>
        </p:nvSpPr>
        <p:spPr>
          <a:xfrm>
            <a:off x="5926350"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4" name="Google Shape;324;p13"/>
          <p:cNvSpPr/>
          <p:nvPr/>
        </p:nvSpPr>
        <p:spPr>
          <a:xfrm>
            <a:off x="86479" y="-209112"/>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3"/>
          <p:cNvGrpSpPr/>
          <p:nvPr/>
        </p:nvGrpSpPr>
        <p:grpSpPr>
          <a:xfrm>
            <a:off x="-217579" y="4186279"/>
            <a:ext cx="1598239" cy="746840"/>
            <a:chOff x="2431350" y="1519275"/>
            <a:chExt cx="925925" cy="432675"/>
          </a:xfrm>
        </p:grpSpPr>
        <p:sp>
          <p:nvSpPr>
            <p:cNvPr id="326" name="Google Shape;326;p1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5400000">
            <a:off x="7770279" y="4203224"/>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13"/>
          <p:cNvGrpSpPr/>
          <p:nvPr/>
        </p:nvGrpSpPr>
        <p:grpSpPr>
          <a:xfrm rot="-5400000" flipH="1">
            <a:off x="8122815" y="4086461"/>
            <a:ext cx="1732599" cy="946480"/>
            <a:chOff x="6928067" y="2555588"/>
            <a:chExt cx="1830919" cy="1000190"/>
          </a:xfrm>
        </p:grpSpPr>
        <p:sp>
          <p:nvSpPr>
            <p:cNvPr id="335" name="Google Shape;335;p13"/>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13"/>
            <p:cNvGrpSpPr/>
            <p:nvPr/>
          </p:nvGrpSpPr>
          <p:grpSpPr>
            <a:xfrm>
              <a:off x="7124316" y="2726160"/>
              <a:ext cx="1447758" cy="751473"/>
              <a:chOff x="7124316" y="2726160"/>
              <a:chExt cx="1447758" cy="751473"/>
            </a:xfrm>
          </p:grpSpPr>
          <p:sp>
            <p:nvSpPr>
              <p:cNvPr id="337" name="Google Shape;337;p13"/>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6" name="Google Shape;346;p13"/>
          <p:cNvSpPr/>
          <p:nvPr/>
        </p:nvSpPr>
        <p:spPr>
          <a:xfrm rot="-8999932" flipH="1">
            <a:off x="7779204" y="4523658"/>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3"/>
          <p:cNvGrpSpPr/>
          <p:nvPr/>
        </p:nvGrpSpPr>
        <p:grpSpPr>
          <a:xfrm rot="5400000">
            <a:off x="7911740" y="416600"/>
            <a:ext cx="1161195" cy="734388"/>
            <a:chOff x="5161625" y="732525"/>
            <a:chExt cx="456050" cy="288425"/>
          </a:xfrm>
        </p:grpSpPr>
        <p:sp>
          <p:nvSpPr>
            <p:cNvPr id="348" name="Google Shape;348;p1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5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554"/>
        <p:cNvGrpSpPr/>
        <p:nvPr/>
      </p:nvGrpSpPr>
      <p:grpSpPr>
        <a:xfrm>
          <a:off x="0" y="0"/>
          <a:ext cx="0" cy="0"/>
          <a:chOff x="0" y="0"/>
          <a:chExt cx="0" cy="0"/>
        </a:xfrm>
      </p:grpSpPr>
      <p:grpSp>
        <p:nvGrpSpPr>
          <p:cNvPr id="555" name="Google Shape;555;p22"/>
          <p:cNvGrpSpPr/>
          <p:nvPr/>
        </p:nvGrpSpPr>
        <p:grpSpPr>
          <a:xfrm rot="-5400000">
            <a:off x="3542852" y="-704438"/>
            <a:ext cx="1362411" cy="2352602"/>
            <a:chOff x="428525" y="2080425"/>
            <a:chExt cx="639900" cy="1104975"/>
          </a:xfrm>
        </p:grpSpPr>
        <p:sp>
          <p:nvSpPr>
            <p:cNvPr id="556" name="Google Shape;556;p22"/>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2"/>
          <p:cNvGrpSpPr/>
          <p:nvPr/>
        </p:nvGrpSpPr>
        <p:grpSpPr>
          <a:xfrm rot="8707354" flipH="1">
            <a:off x="3324195" y="201003"/>
            <a:ext cx="1732547" cy="946452"/>
            <a:chOff x="6928067" y="2555588"/>
            <a:chExt cx="1830919" cy="1000190"/>
          </a:xfrm>
        </p:grpSpPr>
        <p:sp>
          <p:nvSpPr>
            <p:cNvPr id="568" name="Google Shape;568;p2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2"/>
            <p:cNvGrpSpPr/>
            <p:nvPr/>
          </p:nvGrpSpPr>
          <p:grpSpPr>
            <a:xfrm>
              <a:off x="7124316" y="2726160"/>
              <a:ext cx="1447758" cy="751473"/>
              <a:chOff x="7124316" y="2726160"/>
              <a:chExt cx="1447758" cy="751473"/>
            </a:xfrm>
          </p:grpSpPr>
          <p:sp>
            <p:nvSpPr>
              <p:cNvPr id="570" name="Google Shape;570;p2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22"/>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rot="5400000" flipH="1">
            <a:off x="7825645" y="3391586"/>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rot="-9000008" flipH="1">
            <a:off x="7822248" y="3263593"/>
            <a:ext cx="1528607" cy="1384058"/>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22"/>
          <p:cNvGrpSpPr/>
          <p:nvPr/>
        </p:nvGrpSpPr>
        <p:grpSpPr>
          <a:xfrm>
            <a:off x="1331839" y="4281987"/>
            <a:ext cx="1161195" cy="734388"/>
            <a:chOff x="5161625" y="732525"/>
            <a:chExt cx="456050" cy="288425"/>
          </a:xfrm>
        </p:grpSpPr>
        <p:sp>
          <p:nvSpPr>
            <p:cNvPr id="584" name="Google Shape;58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22"/>
          <p:cNvGrpSpPr/>
          <p:nvPr/>
        </p:nvGrpSpPr>
        <p:grpSpPr>
          <a:xfrm rot="5400000">
            <a:off x="7850126" y="2679112"/>
            <a:ext cx="1161195" cy="734388"/>
            <a:chOff x="5161625" y="732525"/>
            <a:chExt cx="456050" cy="288425"/>
          </a:xfrm>
        </p:grpSpPr>
        <p:sp>
          <p:nvSpPr>
            <p:cNvPr id="594" name="Google Shape;59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603"/>
        <p:cNvGrpSpPr/>
        <p:nvPr/>
      </p:nvGrpSpPr>
      <p:grpSpPr>
        <a:xfrm>
          <a:off x="0" y="0"/>
          <a:ext cx="0" cy="0"/>
          <a:chOff x="0" y="0"/>
          <a:chExt cx="0" cy="0"/>
        </a:xfrm>
      </p:grpSpPr>
      <p:grpSp>
        <p:nvGrpSpPr>
          <p:cNvPr id="604" name="Google Shape;604;p23"/>
          <p:cNvGrpSpPr/>
          <p:nvPr/>
        </p:nvGrpSpPr>
        <p:grpSpPr>
          <a:xfrm>
            <a:off x="7583829" y="2419228"/>
            <a:ext cx="1842313" cy="860893"/>
            <a:chOff x="2431350" y="1519275"/>
            <a:chExt cx="925925" cy="432675"/>
          </a:xfrm>
        </p:grpSpPr>
        <p:sp>
          <p:nvSpPr>
            <p:cNvPr id="605" name="Google Shape;605;p2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3"/>
          <p:cNvGrpSpPr/>
          <p:nvPr/>
        </p:nvGrpSpPr>
        <p:grpSpPr>
          <a:xfrm>
            <a:off x="8393397" y="2311894"/>
            <a:ext cx="519497" cy="2872970"/>
            <a:chOff x="5379800" y="2555600"/>
            <a:chExt cx="236425" cy="1307500"/>
          </a:xfrm>
        </p:grpSpPr>
        <p:sp>
          <p:nvSpPr>
            <p:cNvPr id="612" name="Google Shape;612;p23"/>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3"/>
          <p:cNvGrpSpPr/>
          <p:nvPr/>
        </p:nvGrpSpPr>
        <p:grpSpPr>
          <a:xfrm>
            <a:off x="7853081" y="2141548"/>
            <a:ext cx="570804" cy="3078143"/>
            <a:chOff x="5133900" y="2478075"/>
            <a:chExt cx="259775" cy="1400875"/>
          </a:xfrm>
        </p:grpSpPr>
        <p:sp>
          <p:nvSpPr>
            <p:cNvPr id="621" name="Google Shape;621;p23"/>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3"/>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rot="-6299968">
            <a:off x="1076464" y="-132387"/>
            <a:ext cx="1201178" cy="895966"/>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23"/>
          <p:cNvGrpSpPr/>
          <p:nvPr/>
        </p:nvGrpSpPr>
        <p:grpSpPr>
          <a:xfrm rot="5400000">
            <a:off x="1224989" y="3450037"/>
            <a:ext cx="1161195" cy="734388"/>
            <a:chOff x="5161625" y="732525"/>
            <a:chExt cx="456050" cy="288425"/>
          </a:xfrm>
        </p:grpSpPr>
        <p:sp>
          <p:nvSpPr>
            <p:cNvPr id="634" name="Google Shape;634;p2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2pPr>
            <a:lvl3pPr marL="1371600" lvl="2"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3pPr>
            <a:lvl4pPr marL="1828800" lvl="3"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4pPr>
            <a:lvl5pPr marL="2286000" lvl="4"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5pPr>
            <a:lvl6pPr marL="2743200" lvl="5"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6pPr>
            <a:lvl7pPr marL="3200400" lvl="6"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7pPr>
            <a:lvl8pPr marL="3657600" lvl="7"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8pPr>
            <a:lvl9pPr marL="4114800" lvl="8"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59" r:id="rId4"/>
    <p:sldLayoutId id="2147483667" r:id="rId5"/>
    <p:sldLayoutId id="2147483668"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9.emf"/><Relationship Id="rId5" Type="http://schemas.openxmlformats.org/officeDocument/2006/relationships/image" Target="../media/image5.e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4" name="Google Shape;704;p30"/>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30"/>
          <p:cNvGrpSpPr/>
          <p:nvPr/>
        </p:nvGrpSpPr>
        <p:grpSpPr>
          <a:xfrm rot="-6594458">
            <a:off x="2317473" y="3617888"/>
            <a:ext cx="1026333" cy="649068"/>
            <a:chOff x="5161625" y="732525"/>
            <a:chExt cx="456050" cy="288425"/>
          </a:xfrm>
        </p:grpSpPr>
        <p:sp>
          <p:nvSpPr>
            <p:cNvPr id="706" name="Google Shape;706;p3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组合 136">
            <a:extLst>
              <a:ext uri="{FF2B5EF4-FFF2-40B4-BE49-F238E27FC236}">
                <a16:creationId xmlns:a16="http://schemas.microsoft.com/office/drawing/2014/main" id="{FE6D94C0-7D9B-AB49-AA18-DB4947A47904}"/>
              </a:ext>
            </a:extLst>
          </p:cNvPr>
          <p:cNvGrpSpPr/>
          <p:nvPr/>
        </p:nvGrpSpPr>
        <p:grpSpPr>
          <a:xfrm>
            <a:off x="3595190" y="904932"/>
            <a:ext cx="5177347" cy="3378190"/>
            <a:chOff x="7512431" y="1646790"/>
            <a:chExt cx="2698523" cy="1980244"/>
          </a:xfrm>
        </p:grpSpPr>
        <p:grpSp>
          <p:nvGrpSpPr>
            <p:cNvPr id="21" name="组合 137">
              <a:extLst>
                <a:ext uri="{FF2B5EF4-FFF2-40B4-BE49-F238E27FC236}">
                  <a16:creationId xmlns:a16="http://schemas.microsoft.com/office/drawing/2014/main" id="{985C66B4-4F63-CA4F-A874-AE82438C3B02}"/>
                </a:ext>
              </a:extLst>
            </p:cNvPr>
            <p:cNvGrpSpPr/>
            <p:nvPr/>
          </p:nvGrpSpPr>
          <p:grpSpPr>
            <a:xfrm flipH="1">
              <a:off x="7512431" y="1646790"/>
              <a:ext cx="2698523" cy="1980244"/>
              <a:chOff x="3246438" y="1068388"/>
              <a:chExt cx="5711825" cy="4678363"/>
            </a:xfrm>
            <a:solidFill>
              <a:schemeClr val="tx1">
                <a:lumMod val="65000"/>
                <a:lumOff val="35000"/>
              </a:schemeClr>
            </a:solidFill>
          </p:grpSpPr>
          <p:sp>
            <p:nvSpPr>
              <p:cNvPr id="23" name="Freeform 5">
                <a:extLst>
                  <a:ext uri="{FF2B5EF4-FFF2-40B4-BE49-F238E27FC236}">
                    <a16:creationId xmlns:a16="http://schemas.microsoft.com/office/drawing/2014/main" id="{92DFE7DE-A469-7449-9AC0-723B88E4754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4" name="Freeform 6">
                <a:extLst>
                  <a:ext uri="{FF2B5EF4-FFF2-40B4-BE49-F238E27FC236}">
                    <a16:creationId xmlns:a16="http://schemas.microsoft.com/office/drawing/2014/main" id="{71175F2D-61A7-8745-83D1-F00C7229BD9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5" name="Freeform 7">
                <a:extLst>
                  <a:ext uri="{FF2B5EF4-FFF2-40B4-BE49-F238E27FC236}">
                    <a16:creationId xmlns:a16="http://schemas.microsoft.com/office/drawing/2014/main" id="{804B8C01-1741-BB43-8142-AF99BC951DB6}"/>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6" name="Freeform 8">
                <a:extLst>
                  <a:ext uri="{FF2B5EF4-FFF2-40B4-BE49-F238E27FC236}">
                    <a16:creationId xmlns:a16="http://schemas.microsoft.com/office/drawing/2014/main" id="{060A709A-82D3-7F4E-905F-58635074257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7" name="Freeform 9">
                <a:extLst>
                  <a:ext uri="{FF2B5EF4-FFF2-40B4-BE49-F238E27FC236}">
                    <a16:creationId xmlns:a16="http://schemas.microsoft.com/office/drawing/2014/main" id="{69597900-007C-C84B-AE87-500AB3E4AE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8" name="Freeform 10">
                <a:extLst>
                  <a:ext uri="{FF2B5EF4-FFF2-40B4-BE49-F238E27FC236}">
                    <a16:creationId xmlns:a16="http://schemas.microsoft.com/office/drawing/2014/main" id="{AAE21976-EC95-B345-8C06-4FE9ADD19C6A}"/>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9" name="Freeform 11">
                <a:extLst>
                  <a:ext uri="{FF2B5EF4-FFF2-40B4-BE49-F238E27FC236}">
                    <a16:creationId xmlns:a16="http://schemas.microsoft.com/office/drawing/2014/main" id="{31AD817D-AFB2-E54D-88B1-27B7FD9D87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grpSp>
            <p:nvGrpSpPr>
              <p:cNvPr id="30" name="组合 146">
                <a:extLst>
                  <a:ext uri="{FF2B5EF4-FFF2-40B4-BE49-F238E27FC236}">
                    <a16:creationId xmlns:a16="http://schemas.microsoft.com/office/drawing/2014/main" id="{045E9FDA-504C-E744-8F48-62D3C6B2C8D9}"/>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2A15F1B0-E902-ED4B-B86F-FD37AFD3823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2" name="Freeform 13">
                  <a:extLst>
                    <a:ext uri="{FF2B5EF4-FFF2-40B4-BE49-F238E27FC236}">
                      <a16:creationId xmlns:a16="http://schemas.microsoft.com/office/drawing/2014/main" id="{1EAFFCA7-2BB1-A749-9BE9-522C3856E88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3" name="Freeform 14">
                  <a:extLst>
                    <a:ext uri="{FF2B5EF4-FFF2-40B4-BE49-F238E27FC236}">
                      <a16:creationId xmlns:a16="http://schemas.microsoft.com/office/drawing/2014/main" id="{B615853C-CBC9-434A-AC46-B95A0CBB96C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4" name="Freeform 15">
                  <a:extLst>
                    <a:ext uri="{FF2B5EF4-FFF2-40B4-BE49-F238E27FC236}">
                      <a16:creationId xmlns:a16="http://schemas.microsoft.com/office/drawing/2014/main" id="{3AA000B6-9ABC-CE40-BA00-32FE681BE72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5" name="Freeform 16">
                  <a:extLst>
                    <a:ext uri="{FF2B5EF4-FFF2-40B4-BE49-F238E27FC236}">
                      <a16:creationId xmlns:a16="http://schemas.microsoft.com/office/drawing/2014/main" id="{E10526D7-8905-B84E-9666-FBEFBAB497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6" name="Freeform 17">
                  <a:extLst>
                    <a:ext uri="{FF2B5EF4-FFF2-40B4-BE49-F238E27FC236}">
                      <a16:creationId xmlns:a16="http://schemas.microsoft.com/office/drawing/2014/main" id="{7A385A5C-DFC1-DD40-AB2E-5B7662878C4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7" name="Freeform 18">
                  <a:extLst>
                    <a:ext uri="{FF2B5EF4-FFF2-40B4-BE49-F238E27FC236}">
                      <a16:creationId xmlns:a16="http://schemas.microsoft.com/office/drawing/2014/main" id="{ADA9C019-9F02-934E-84C2-905769C04F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8" name="Freeform 19">
                  <a:extLst>
                    <a:ext uri="{FF2B5EF4-FFF2-40B4-BE49-F238E27FC236}">
                      <a16:creationId xmlns:a16="http://schemas.microsoft.com/office/drawing/2014/main" id="{F2F18244-E271-6542-960B-22683440626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9" name="Freeform 20">
                  <a:extLst>
                    <a:ext uri="{FF2B5EF4-FFF2-40B4-BE49-F238E27FC236}">
                      <a16:creationId xmlns:a16="http://schemas.microsoft.com/office/drawing/2014/main" id="{AD0F3C88-07D4-9044-B2A9-FF0E07355D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0" name="Freeform 21">
                  <a:extLst>
                    <a:ext uri="{FF2B5EF4-FFF2-40B4-BE49-F238E27FC236}">
                      <a16:creationId xmlns:a16="http://schemas.microsoft.com/office/drawing/2014/main" id="{B5FC2508-7D5A-F84B-912F-FF6700D26E9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1" name="Freeform 22">
                  <a:extLst>
                    <a:ext uri="{FF2B5EF4-FFF2-40B4-BE49-F238E27FC236}">
                      <a16:creationId xmlns:a16="http://schemas.microsoft.com/office/drawing/2014/main" id="{16E067FD-C392-664B-9757-46FBB79CFD4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2" name="Freeform 23">
                  <a:extLst>
                    <a:ext uri="{FF2B5EF4-FFF2-40B4-BE49-F238E27FC236}">
                      <a16:creationId xmlns:a16="http://schemas.microsoft.com/office/drawing/2014/main" id="{758F36DF-FAA0-F641-95E5-64093F8C55C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3" name="Freeform 24">
                  <a:extLst>
                    <a:ext uri="{FF2B5EF4-FFF2-40B4-BE49-F238E27FC236}">
                      <a16:creationId xmlns:a16="http://schemas.microsoft.com/office/drawing/2014/main" id="{4F4503AD-A8C5-2A44-984E-400898E7F44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4" name="Freeform 25">
                  <a:extLst>
                    <a:ext uri="{FF2B5EF4-FFF2-40B4-BE49-F238E27FC236}">
                      <a16:creationId xmlns:a16="http://schemas.microsoft.com/office/drawing/2014/main" id="{864C1540-DF92-E44E-A5B7-9F7D2A41BA2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5" name="Freeform 26">
                  <a:extLst>
                    <a:ext uri="{FF2B5EF4-FFF2-40B4-BE49-F238E27FC236}">
                      <a16:creationId xmlns:a16="http://schemas.microsoft.com/office/drawing/2014/main" id="{0772223E-5103-8D40-B196-B34C337FC6D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6" name="Freeform 27">
                  <a:extLst>
                    <a:ext uri="{FF2B5EF4-FFF2-40B4-BE49-F238E27FC236}">
                      <a16:creationId xmlns:a16="http://schemas.microsoft.com/office/drawing/2014/main" id="{6726A3E6-EE24-404E-944A-9C762B390D9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7" name="Freeform 28">
                  <a:extLst>
                    <a:ext uri="{FF2B5EF4-FFF2-40B4-BE49-F238E27FC236}">
                      <a16:creationId xmlns:a16="http://schemas.microsoft.com/office/drawing/2014/main" id="{1ACA822B-E4C1-2247-B331-A6F908A2ACE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8" name="Freeform 29">
                  <a:extLst>
                    <a:ext uri="{FF2B5EF4-FFF2-40B4-BE49-F238E27FC236}">
                      <a16:creationId xmlns:a16="http://schemas.microsoft.com/office/drawing/2014/main" id="{D62EE7C5-68E6-0147-B3E0-6763AD4234E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9" name="Freeform 30">
                  <a:extLst>
                    <a:ext uri="{FF2B5EF4-FFF2-40B4-BE49-F238E27FC236}">
                      <a16:creationId xmlns:a16="http://schemas.microsoft.com/office/drawing/2014/main" id="{D1A4DE64-766D-5146-8276-15A3C407C33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0" name="Freeform 31">
                  <a:extLst>
                    <a:ext uri="{FF2B5EF4-FFF2-40B4-BE49-F238E27FC236}">
                      <a16:creationId xmlns:a16="http://schemas.microsoft.com/office/drawing/2014/main" id="{FD047305-B3F9-0449-A05C-CD521DC883C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1" name="Freeform 32">
                  <a:extLst>
                    <a:ext uri="{FF2B5EF4-FFF2-40B4-BE49-F238E27FC236}">
                      <a16:creationId xmlns:a16="http://schemas.microsoft.com/office/drawing/2014/main" id="{A03CBF01-D158-A245-AEFF-AE333773256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2" name="Freeform 33">
                  <a:extLst>
                    <a:ext uri="{FF2B5EF4-FFF2-40B4-BE49-F238E27FC236}">
                      <a16:creationId xmlns:a16="http://schemas.microsoft.com/office/drawing/2014/main" id="{460C3E38-F40F-A848-BDDB-A1DD2E7A9FF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3" name="Freeform 34">
                  <a:extLst>
                    <a:ext uri="{FF2B5EF4-FFF2-40B4-BE49-F238E27FC236}">
                      <a16:creationId xmlns:a16="http://schemas.microsoft.com/office/drawing/2014/main" id="{5A871E60-652E-6F4E-BFDC-8228DBF77F9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4" name="Freeform 35">
                  <a:extLst>
                    <a:ext uri="{FF2B5EF4-FFF2-40B4-BE49-F238E27FC236}">
                      <a16:creationId xmlns:a16="http://schemas.microsoft.com/office/drawing/2014/main" id="{626B8B18-61EE-4F40-BA0A-2D6BD63183D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5" name="Freeform 36">
                  <a:extLst>
                    <a:ext uri="{FF2B5EF4-FFF2-40B4-BE49-F238E27FC236}">
                      <a16:creationId xmlns:a16="http://schemas.microsoft.com/office/drawing/2014/main" id="{2737A62A-F88E-3D4E-9D73-88B712DBF39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6" name="Freeform 37">
                  <a:extLst>
                    <a:ext uri="{FF2B5EF4-FFF2-40B4-BE49-F238E27FC236}">
                      <a16:creationId xmlns:a16="http://schemas.microsoft.com/office/drawing/2014/main" id="{672BCF77-8009-9844-8833-CF880D19509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7" name="Freeform 38">
                  <a:extLst>
                    <a:ext uri="{FF2B5EF4-FFF2-40B4-BE49-F238E27FC236}">
                      <a16:creationId xmlns:a16="http://schemas.microsoft.com/office/drawing/2014/main" id="{783081AC-4E4B-1A46-9663-8E7B88E1C78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8" name="Freeform 39">
                  <a:extLst>
                    <a:ext uri="{FF2B5EF4-FFF2-40B4-BE49-F238E27FC236}">
                      <a16:creationId xmlns:a16="http://schemas.microsoft.com/office/drawing/2014/main" id="{ED7C826F-569E-CD40-A6D1-56A796EC77D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9" name="Freeform 40">
                  <a:extLst>
                    <a:ext uri="{FF2B5EF4-FFF2-40B4-BE49-F238E27FC236}">
                      <a16:creationId xmlns:a16="http://schemas.microsoft.com/office/drawing/2014/main" id="{52A7E8C5-E151-3D42-B7C6-AA3A9F870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0" name="Freeform 41">
                  <a:extLst>
                    <a:ext uri="{FF2B5EF4-FFF2-40B4-BE49-F238E27FC236}">
                      <a16:creationId xmlns:a16="http://schemas.microsoft.com/office/drawing/2014/main" id="{9F097089-9D73-D840-ACCE-F6D920B6661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1" name="Freeform 42">
                  <a:extLst>
                    <a:ext uri="{FF2B5EF4-FFF2-40B4-BE49-F238E27FC236}">
                      <a16:creationId xmlns:a16="http://schemas.microsoft.com/office/drawing/2014/main" id="{262D05A9-9B68-CF42-94CC-EB749DC5D96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2" name="Freeform 43">
                  <a:extLst>
                    <a:ext uri="{FF2B5EF4-FFF2-40B4-BE49-F238E27FC236}">
                      <a16:creationId xmlns:a16="http://schemas.microsoft.com/office/drawing/2014/main" id="{79CC9418-09BC-4947-A962-7420E4574B6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3" name="Freeform 44">
                  <a:extLst>
                    <a:ext uri="{FF2B5EF4-FFF2-40B4-BE49-F238E27FC236}">
                      <a16:creationId xmlns:a16="http://schemas.microsoft.com/office/drawing/2014/main" id="{040B2846-33F7-F04F-B358-BE42397B35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4" name="Freeform 45">
                  <a:extLst>
                    <a:ext uri="{FF2B5EF4-FFF2-40B4-BE49-F238E27FC236}">
                      <a16:creationId xmlns:a16="http://schemas.microsoft.com/office/drawing/2014/main" id="{A2AF09EF-0596-4046-81BF-7BD3500224F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5" name="Freeform 46">
                  <a:extLst>
                    <a:ext uri="{FF2B5EF4-FFF2-40B4-BE49-F238E27FC236}">
                      <a16:creationId xmlns:a16="http://schemas.microsoft.com/office/drawing/2014/main" id="{4245E5CB-9BBA-4B47-BE10-1398CABEAEA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6" name="Freeform 47">
                  <a:extLst>
                    <a:ext uri="{FF2B5EF4-FFF2-40B4-BE49-F238E27FC236}">
                      <a16:creationId xmlns:a16="http://schemas.microsoft.com/office/drawing/2014/main" id="{DDD63797-941A-D747-8153-6F079DE65FE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7" name="Freeform 48">
                  <a:extLst>
                    <a:ext uri="{FF2B5EF4-FFF2-40B4-BE49-F238E27FC236}">
                      <a16:creationId xmlns:a16="http://schemas.microsoft.com/office/drawing/2014/main" id="{85EA412A-1A0D-9F47-AC28-F97462CEE9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8" name="Freeform 49">
                  <a:extLst>
                    <a:ext uri="{FF2B5EF4-FFF2-40B4-BE49-F238E27FC236}">
                      <a16:creationId xmlns:a16="http://schemas.microsoft.com/office/drawing/2014/main" id="{25828E0A-E9A1-3144-BA2D-17670DA8FEC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9" name="Freeform 50">
                  <a:extLst>
                    <a:ext uri="{FF2B5EF4-FFF2-40B4-BE49-F238E27FC236}">
                      <a16:creationId xmlns:a16="http://schemas.microsoft.com/office/drawing/2014/main" id="{63C70C3D-D1BA-5E41-9E96-782DF51C09A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0" name="Freeform 51">
                  <a:extLst>
                    <a:ext uri="{FF2B5EF4-FFF2-40B4-BE49-F238E27FC236}">
                      <a16:creationId xmlns:a16="http://schemas.microsoft.com/office/drawing/2014/main" id="{62E17BFF-56AE-3A47-9736-B07BF5A986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1" name="Freeform 52">
                  <a:extLst>
                    <a:ext uri="{FF2B5EF4-FFF2-40B4-BE49-F238E27FC236}">
                      <a16:creationId xmlns:a16="http://schemas.microsoft.com/office/drawing/2014/main" id="{C75278FF-BCE8-F943-AE2F-223694FC333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2" name="Freeform 53">
                  <a:extLst>
                    <a:ext uri="{FF2B5EF4-FFF2-40B4-BE49-F238E27FC236}">
                      <a16:creationId xmlns:a16="http://schemas.microsoft.com/office/drawing/2014/main" id="{3C39D055-B0F8-1940-B595-16504BBB125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3" name="Freeform 54">
                  <a:extLst>
                    <a:ext uri="{FF2B5EF4-FFF2-40B4-BE49-F238E27FC236}">
                      <a16:creationId xmlns:a16="http://schemas.microsoft.com/office/drawing/2014/main" id="{91B43A92-0AA5-8D40-BA60-BBFDB1BAFDDF}"/>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4" name="Freeform 55">
                  <a:extLst>
                    <a:ext uri="{FF2B5EF4-FFF2-40B4-BE49-F238E27FC236}">
                      <a16:creationId xmlns:a16="http://schemas.microsoft.com/office/drawing/2014/main" id="{C4C1D3DD-AECD-B047-AE77-1FD06F4D5A8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5" name="Freeform 56">
                  <a:extLst>
                    <a:ext uri="{FF2B5EF4-FFF2-40B4-BE49-F238E27FC236}">
                      <a16:creationId xmlns:a16="http://schemas.microsoft.com/office/drawing/2014/main" id="{7F226F25-E3D1-3748-961B-DE039311FA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6" name="Freeform 57">
                  <a:extLst>
                    <a:ext uri="{FF2B5EF4-FFF2-40B4-BE49-F238E27FC236}">
                      <a16:creationId xmlns:a16="http://schemas.microsoft.com/office/drawing/2014/main" id="{47B1A1C3-6BCD-0C44-9088-51C4B639781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7" name="Freeform 58">
                  <a:extLst>
                    <a:ext uri="{FF2B5EF4-FFF2-40B4-BE49-F238E27FC236}">
                      <a16:creationId xmlns:a16="http://schemas.microsoft.com/office/drawing/2014/main" id="{340C96FA-3010-3F4B-AA7C-4EC0C16B223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8" name="Freeform 59">
                  <a:extLst>
                    <a:ext uri="{FF2B5EF4-FFF2-40B4-BE49-F238E27FC236}">
                      <a16:creationId xmlns:a16="http://schemas.microsoft.com/office/drawing/2014/main" id="{9E9EA3DF-D348-DE42-A565-9C2A375018D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9" name="Freeform 60">
                  <a:extLst>
                    <a:ext uri="{FF2B5EF4-FFF2-40B4-BE49-F238E27FC236}">
                      <a16:creationId xmlns:a16="http://schemas.microsoft.com/office/drawing/2014/main" id="{885DBBB8-435B-3E42-8826-5D0805B65C1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0" name="Freeform 61">
                  <a:extLst>
                    <a:ext uri="{FF2B5EF4-FFF2-40B4-BE49-F238E27FC236}">
                      <a16:creationId xmlns:a16="http://schemas.microsoft.com/office/drawing/2014/main" id="{8FE7B8A0-2629-0F47-8F1C-490AA9ED6E2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1" name="Freeform 62">
                  <a:extLst>
                    <a:ext uri="{FF2B5EF4-FFF2-40B4-BE49-F238E27FC236}">
                      <a16:creationId xmlns:a16="http://schemas.microsoft.com/office/drawing/2014/main" id="{0CF78006-7292-7147-90EC-FFD9B189C23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2" name="Freeform 63">
                  <a:extLst>
                    <a:ext uri="{FF2B5EF4-FFF2-40B4-BE49-F238E27FC236}">
                      <a16:creationId xmlns:a16="http://schemas.microsoft.com/office/drawing/2014/main" id="{6F809878-AF6C-DD4C-B745-68D88A403E8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3" name="Freeform 64">
                  <a:extLst>
                    <a:ext uri="{FF2B5EF4-FFF2-40B4-BE49-F238E27FC236}">
                      <a16:creationId xmlns:a16="http://schemas.microsoft.com/office/drawing/2014/main" id="{B843748E-29CE-C143-84D2-E17F481CA0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4" name="Freeform 65">
                  <a:extLst>
                    <a:ext uri="{FF2B5EF4-FFF2-40B4-BE49-F238E27FC236}">
                      <a16:creationId xmlns:a16="http://schemas.microsoft.com/office/drawing/2014/main" id="{53568638-F0EA-DE4C-BA12-7559F6325B2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5" name="Freeform 66">
                  <a:extLst>
                    <a:ext uri="{FF2B5EF4-FFF2-40B4-BE49-F238E27FC236}">
                      <a16:creationId xmlns:a16="http://schemas.microsoft.com/office/drawing/2014/main" id="{FE21BFB9-089F-A44B-B561-F188A7152A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6" name="Freeform 67">
                  <a:extLst>
                    <a:ext uri="{FF2B5EF4-FFF2-40B4-BE49-F238E27FC236}">
                      <a16:creationId xmlns:a16="http://schemas.microsoft.com/office/drawing/2014/main" id="{F7E365CE-BF96-4543-B5AF-84FB63BD9EB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7" name="Freeform 68">
                  <a:extLst>
                    <a:ext uri="{FF2B5EF4-FFF2-40B4-BE49-F238E27FC236}">
                      <a16:creationId xmlns:a16="http://schemas.microsoft.com/office/drawing/2014/main" id="{32751556-9A4A-7744-90F8-678ADA7EF1F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8" name="Freeform 69">
                  <a:extLst>
                    <a:ext uri="{FF2B5EF4-FFF2-40B4-BE49-F238E27FC236}">
                      <a16:creationId xmlns:a16="http://schemas.microsoft.com/office/drawing/2014/main" id="{8ECFE801-BBF0-A840-A1AE-441F6B3EA4A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9" name="Freeform 70">
                  <a:extLst>
                    <a:ext uri="{FF2B5EF4-FFF2-40B4-BE49-F238E27FC236}">
                      <a16:creationId xmlns:a16="http://schemas.microsoft.com/office/drawing/2014/main" id="{C4985537-303A-AE4B-A86E-891A34F1BA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0" name="Freeform 71">
                  <a:extLst>
                    <a:ext uri="{FF2B5EF4-FFF2-40B4-BE49-F238E27FC236}">
                      <a16:creationId xmlns:a16="http://schemas.microsoft.com/office/drawing/2014/main" id="{CBE475E5-2C84-1744-B9D9-7CA270D7BB3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1" name="Freeform 72">
                  <a:extLst>
                    <a:ext uri="{FF2B5EF4-FFF2-40B4-BE49-F238E27FC236}">
                      <a16:creationId xmlns:a16="http://schemas.microsoft.com/office/drawing/2014/main" id="{F0807A53-6D6F-8146-A8D8-4333CF6E51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2" name="Freeform 73">
                  <a:extLst>
                    <a:ext uri="{FF2B5EF4-FFF2-40B4-BE49-F238E27FC236}">
                      <a16:creationId xmlns:a16="http://schemas.microsoft.com/office/drawing/2014/main" id="{5E456234-5E10-DE46-98DF-AD9FE2EB9A3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3" name="Freeform 74">
                  <a:extLst>
                    <a:ext uri="{FF2B5EF4-FFF2-40B4-BE49-F238E27FC236}">
                      <a16:creationId xmlns:a16="http://schemas.microsoft.com/office/drawing/2014/main" id="{6B071BAB-75A6-BA4E-A3C3-A8D280515C2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4" name="Freeform 75">
                  <a:extLst>
                    <a:ext uri="{FF2B5EF4-FFF2-40B4-BE49-F238E27FC236}">
                      <a16:creationId xmlns:a16="http://schemas.microsoft.com/office/drawing/2014/main" id="{2B4A5A53-46BD-D648-8C3D-E5038DA7348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5" name="Freeform 76">
                  <a:extLst>
                    <a:ext uri="{FF2B5EF4-FFF2-40B4-BE49-F238E27FC236}">
                      <a16:creationId xmlns:a16="http://schemas.microsoft.com/office/drawing/2014/main" id="{12EEF147-1E69-294E-84E2-A2FB33AA317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6" name="Freeform 77">
                  <a:extLst>
                    <a:ext uri="{FF2B5EF4-FFF2-40B4-BE49-F238E27FC236}">
                      <a16:creationId xmlns:a16="http://schemas.microsoft.com/office/drawing/2014/main" id="{BA86EA4E-4573-A148-95DB-E740045B2DA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7" name="Freeform 78">
                  <a:extLst>
                    <a:ext uri="{FF2B5EF4-FFF2-40B4-BE49-F238E27FC236}">
                      <a16:creationId xmlns:a16="http://schemas.microsoft.com/office/drawing/2014/main" id="{0A4FFC69-9A6E-A041-B0CF-F9290374F46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8" name="Freeform 79">
                  <a:extLst>
                    <a:ext uri="{FF2B5EF4-FFF2-40B4-BE49-F238E27FC236}">
                      <a16:creationId xmlns:a16="http://schemas.microsoft.com/office/drawing/2014/main" id="{F9151913-BA0F-3E49-A272-D9A6EA500C4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9" name="Freeform 80">
                  <a:extLst>
                    <a:ext uri="{FF2B5EF4-FFF2-40B4-BE49-F238E27FC236}">
                      <a16:creationId xmlns:a16="http://schemas.microsoft.com/office/drawing/2014/main" id="{C0A1AB69-5B5D-9742-BE0D-41EF78C129C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0" name="Freeform 81">
                  <a:extLst>
                    <a:ext uri="{FF2B5EF4-FFF2-40B4-BE49-F238E27FC236}">
                      <a16:creationId xmlns:a16="http://schemas.microsoft.com/office/drawing/2014/main" id="{D07673C5-C822-F54F-A10E-52C7DDD3230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1" name="Freeform 82">
                  <a:extLst>
                    <a:ext uri="{FF2B5EF4-FFF2-40B4-BE49-F238E27FC236}">
                      <a16:creationId xmlns:a16="http://schemas.microsoft.com/office/drawing/2014/main" id="{6F1EE5B8-D4B1-4C47-859B-D171D9292FC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2" name="Freeform 83">
                  <a:extLst>
                    <a:ext uri="{FF2B5EF4-FFF2-40B4-BE49-F238E27FC236}">
                      <a16:creationId xmlns:a16="http://schemas.microsoft.com/office/drawing/2014/main" id="{94743C13-08D2-B943-9A7C-A4D4906C5F3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3" name="Freeform 84">
                  <a:extLst>
                    <a:ext uri="{FF2B5EF4-FFF2-40B4-BE49-F238E27FC236}">
                      <a16:creationId xmlns:a16="http://schemas.microsoft.com/office/drawing/2014/main" id="{EEAF1551-604E-264B-B49E-ED31EBF8FF6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4" name="Freeform 85">
                  <a:extLst>
                    <a:ext uri="{FF2B5EF4-FFF2-40B4-BE49-F238E27FC236}">
                      <a16:creationId xmlns:a16="http://schemas.microsoft.com/office/drawing/2014/main" id="{42D92E40-BAA5-744A-AF2E-5605B267255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5" name="Freeform 86">
                  <a:extLst>
                    <a:ext uri="{FF2B5EF4-FFF2-40B4-BE49-F238E27FC236}">
                      <a16:creationId xmlns:a16="http://schemas.microsoft.com/office/drawing/2014/main" id="{FFFD8B65-1497-D846-8707-8605939FFA4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6" name="Freeform 87">
                  <a:extLst>
                    <a:ext uri="{FF2B5EF4-FFF2-40B4-BE49-F238E27FC236}">
                      <a16:creationId xmlns:a16="http://schemas.microsoft.com/office/drawing/2014/main" id="{26C8BA10-29DA-9245-9B7F-2D83FA5CD7C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7" name="Freeform 88">
                  <a:extLst>
                    <a:ext uri="{FF2B5EF4-FFF2-40B4-BE49-F238E27FC236}">
                      <a16:creationId xmlns:a16="http://schemas.microsoft.com/office/drawing/2014/main" id="{72DD1749-7341-2B46-915A-E45408E8CA2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8" name="Freeform 89">
                  <a:extLst>
                    <a:ext uri="{FF2B5EF4-FFF2-40B4-BE49-F238E27FC236}">
                      <a16:creationId xmlns:a16="http://schemas.microsoft.com/office/drawing/2014/main" id="{512FBD1A-61CF-FA41-B999-70B9E577105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9" name="Freeform 90">
                  <a:extLst>
                    <a:ext uri="{FF2B5EF4-FFF2-40B4-BE49-F238E27FC236}">
                      <a16:creationId xmlns:a16="http://schemas.microsoft.com/office/drawing/2014/main" id="{FF070E89-8882-7548-A22B-18667CFA7CE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10" name="Freeform 91">
                  <a:extLst>
                    <a:ext uri="{FF2B5EF4-FFF2-40B4-BE49-F238E27FC236}">
                      <a16:creationId xmlns:a16="http://schemas.microsoft.com/office/drawing/2014/main" id="{A1EBAEA0-88AE-9941-9D27-FF312A13CF9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11" name="Freeform 92">
                  <a:extLst>
                    <a:ext uri="{FF2B5EF4-FFF2-40B4-BE49-F238E27FC236}">
                      <a16:creationId xmlns:a16="http://schemas.microsoft.com/office/drawing/2014/main" id="{86CA34C3-1E70-F64F-90E3-8957335C7E6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grpSp>
        </p:grpSp>
        <p:sp>
          <p:nvSpPr>
            <p:cNvPr id="22" name="文本框 49">
              <a:extLst>
                <a:ext uri="{FF2B5EF4-FFF2-40B4-BE49-F238E27FC236}">
                  <a16:creationId xmlns:a16="http://schemas.microsoft.com/office/drawing/2014/main" id="{E5642328-744B-3B4A-A909-D4C69EA1B879}"/>
                </a:ext>
              </a:extLst>
            </p:cNvPr>
            <p:cNvSpPr txBox="1">
              <a:spLocks noChangeArrowheads="1"/>
            </p:cNvSpPr>
            <p:nvPr/>
          </p:nvSpPr>
          <p:spPr bwMode="auto">
            <a:xfrm>
              <a:off x="7974434" y="1999512"/>
              <a:ext cx="1853376" cy="125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8565" rtl="0" eaLnBrk="1" fontAlgn="auto" latinLnBrk="0" hangingPunct="1">
                <a:lnSpc>
                  <a:spcPct val="114000"/>
                </a:lnSpc>
                <a:spcBef>
                  <a:spcPts val="0"/>
                </a:spcBef>
                <a:spcAft>
                  <a:spcPts val="0"/>
                </a:spcAft>
                <a:buClrTx/>
                <a:buSzTx/>
                <a:buFontTx/>
                <a:buNone/>
                <a:tabLst/>
                <a:defRPr/>
              </a:pPr>
              <a:r>
                <a:rPr lang="en-US" altLang="zh-CN" sz="4000" i="1" dirty="0" err="1">
                  <a:solidFill>
                    <a:srgbClr val="FF0000"/>
                  </a:solidFill>
                  <a:latin typeface="Cambria" panose="02040503050406030204" pitchFamily="18" charset="0"/>
                  <a:ea typeface="Cambria" panose="02040503050406030204" pitchFamily="18" charset="0"/>
                  <a:cs typeface="+mn-ea"/>
                  <a:sym typeface="+mn-lt"/>
                </a:rPr>
                <a:t>Em</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hiểu</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như</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thế</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nào</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là</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trải</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nghiệm</a:t>
              </a:r>
              <a:r>
                <a:rPr lang="en-US" altLang="zh-CN" sz="4000" i="1" dirty="0">
                  <a:solidFill>
                    <a:srgbClr val="FF0000"/>
                  </a:solidFill>
                  <a:latin typeface="Cambria" panose="02040503050406030204" pitchFamily="18" charset="0"/>
                  <a:ea typeface="Cambria" panose="02040503050406030204" pitchFamily="18" charset="0"/>
                  <a:cs typeface="+mn-ea"/>
                  <a:sym typeface="+mn-lt"/>
                </a:rPr>
                <a:t>?</a:t>
              </a:r>
              <a:endParaRPr kumimoji="0" lang="en-US" altLang="zh-CN" sz="400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grpSp>
      <p:pic>
        <p:nvPicPr>
          <p:cNvPr id="8" name="Picture 7" descr="Text&#10;&#10;Description automatically generated">
            <a:extLst>
              <a:ext uri="{FF2B5EF4-FFF2-40B4-BE49-F238E27FC236}">
                <a16:creationId xmlns:a16="http://schemas.microsoft.com/office/drawing/2014/main" id="{211DDC8C-7CF4-B048-B7CE-2EDE92D87FFF}"/>
              </a:ext>
            </a:extLst>
          </p:cNvPr>
          <p:cNvPicPr>
            <a:picLocks noChangeAspect="1"/>
          </p:cNvPicPr>
          <p:nvPr/>
        </p:nvPicPr>
        <p:blipFill>
          <a:blip r:embed="rId3"/>
          <a:stretch>
            <a:fillRect/>
          </a:stretch>
        </p:blipFill>
        <p:spPr>
          <a:xfrm>
            <a:off x="187496" y="1496984"/>
            <a:ext cx="3422292" cy="18185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7" name="Rectangle 6"/>
          <p:cNvSpPr/>
          <p:nvPr/>
        </p:nvSpPr>
        <p:spPr>
          <a:xfrm>
            <a:off x="2030407" y="185879"/>
            <a:ext cx="5391412" cy="661207"/>
          </a:xfrm>
          <a:prstGeom prst="rect">
            <a:avLst/>
          </a:prstGeom>
          <a:solidFill>
            <a:schemeClr val="accent1"/>
          </a:solidFill>
        </p:spPr>
        <p:txBody>
          <a:bodyPr wrap="none">
            <a:spAutoFit/>
          </a:bodyPr>
          <a:lstStyle/>
          <a:p>
            <a:pPr algn="ctr">
              <a:lnSpc>
                <a:spcPct val="150000"/>
              </a:lnSpc>
              <a:buClrTx/>
              <a:buFontTx/>
              <a:buNone/>
            </a:pPr>
            <a:r>
              <a:rPr lang="vi-VN" sz="2800" kern="1200" dirty="0">
                <a:solidFill>
                  <a:srgbClr val="FF0000"/>
                </a:solidFill>
                <a:latin typeface="Times New Roman" panose="02020603050405020304" pitchFamily="18" charset="0"/>
                <a:cs typeface="Times New Roman" panose="02020603050405020304" pitchFamily="18" charset="0"/>
              </a:rPr>
              <a:t>Trải nghiệm về một k</a:t>
            </a:r>
            <a:r>
              <a:rPr lang="en-US" sz="2800" kern="1200" dirty="0">
                <a:solidFill>
                  <a:srgbClr val="FF0000"/>
                </a:solidFill>
                <a:latin typeface="Times New Roman" panose="02020603050405020304" pitchFamily="18" charset="0"/>
                <a:cs typeface="Times New Roman" panose="02020603050405020304" pitchFamily="18" charset="0"/>
              </a:rPr>
              <a:t>ỉ</a:t>
            </a:r>
            <a:r>
              <a:rPr lang="vi-VN" sz="2800" kern="1200" dirty="0">
                <a:solidFill>
                  <a:srgbClr val="FF0000"/>
                </a:solidFill>
                <a:latin typeface="Times New Roman" panose="02020603050405020304" pitchFamily="18" charset="0"/>
                <a:cs typeface="Times New Roman" panose="02020603050405020304" pitchFamily="18" charset="0"/>
              </a:rPr>
              <a:t> niệm tuổi thơ</a:t>
            </a:r>
            <a:endParaRPr lang="en-US" sz="2800" kern="1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39047" y="1069456"/>
            <a:ext cx="8507001" cy="3785652"/>
          </a:xfrm>
          <a:prstGeom prst="rect">
            <a:avLst/>
          </a:prstGeom>
          <a:solidFill>
            <a:schemeClr val="bg1"/>
          </a:solidFill>
        </p:spPr>
        <p:txBody>
          <a:bodyPr wrap="square">
            <a:spAutoFit/>
          </a:bodyPr>
          <a:lstStyle/>
          <a:p>
            <a:pPr algn="just"/>
            <a:r>
              <a:rPr lang="en-US" sz="2000" dirty="0">
                <a:solidFill>
                  <a:srgbClr val="001A33"/>
                </a:solidFill>
                <a:latin typeface="+mj-lt"/>
              </a:rPr>
              <a:t>     </a:t>
            </a:r>
            <a:r>
              <a:rPr lang="vi-VN" sz="2000" dirty="0">
                <a:solidFill>
                  <a:srgbClr val="001A33"/>
                </a:solidFill>
                <a:latin typeface="+mj-lt"/>
              </a:rPr>
              <a:t>Trong mỗi cuộc đời, có biết bao kỉ niệm đẹp về tình cảm gia đình và tình bạn, những kỷ niệm ấy thật thiêng liêng cao đẹp biết bao. Nhưng ấn tượng sâu nặng nhất đối với tôi là những kỷ niệm hồi học ở trường tiểu học.</a:t>
            </a:r>
          </a:p>
          <a:p>
            <a:pPr algn="just"/>
            <a:r>
              <a:rPr lang="en-US" sz="2000" dirty="0">
                <a:solidFill>
                  <a:srgbClr val="001A33"/>
                </a:solidFill>
                <a:latin typeface="+mj-lt"/>
              </a:rPr>
              <a:t>     </a:t>
            </a:r>
            <a:r>
              <a:rPr lang="vi-VN" sz="2000" dirty="0">
                <a:solidFill>
                  <a:srgbClr val="001A33"/>
                </a:solidFill>
                <a:latin typeface="+mj-lt"/>
              </a:rPr>
              <a:t>Ngôi trường của tôi ở nông thôn nên không có nét đẹp gì đặc biệt. Nhưng nó đã mang lại cho tôi kỷ niệm ngọt ngào khi lần đầu bước vào trường: cô giáo dạy tôi nắn nót từng chữ, đôi tay của cô nắm chặt tay tôi để rèn chữ, bàn tay cô ấm áp làm sao và cô lại còn tập cho chúng tôi múa hát, giọng cô trong trẻo làm sao. Thời gian trôi qua mau, kỷ niệm lại càng có nhiều với mái trường này... Tôi còn nhớ mãi những kỷ niệm đẹp lúc ra chơi, cùng các bạn chơi đủ các trò, nào là: chơi đuổi bắt, nhảy dây, chơi cầu nhưng ấn tượng sâu nhất đối với tôi đó là trò chơi bịt mắt bắt dê. Hôm ấy vào giờ ra chơi, Lan rủ các bạn trong lớp cùng nhau chơi. Đông quá các bạn phải oẳn tù tì xem ai bắt, cuối cùng là Nam bắt. </a:t>
            </a:r>
          </a:p>
        </p:txBody>
      </p:sp>
    </p:spTree>
    <p:extLst>
      <p:ext uri="{BB962C8B-B14F-4D97-AF65-F5344CB8AC3E}">
        <p14:creationId xmlns:p14="http://schemas.microsoft.com/office/powerpoint/2010/main" val="3414696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8" name="Rectangle 7"/>
          <p:cNvSpPr/>
          <p:nvPr/>
        </p:nvSpPr>
        <p:spPr>
          <a:xfrm>
            <a:off x="195209" y="96864"/>
            <a:ext cx="8815227" cy="5016758"/>
          </a:xfrm>
          <a:prstGeom prst="rect">
            <a:avLst/>
          </a:prstGeom>
          <a:solidFill>
            <a:schemeClr val="bg1"/>
          </a:solidFill>
        </p:spPr>
        <p:txBody>
          <a:bodyPr wrap="square">
            <a:spAutoFit/>
          </a:bodyPr>
          <a:lstStyle/>
          <a:p>
            <a:pPr algn="just"/>
            <a:r>
              <a:rPr lang="vi-VN" sz="2000" dirty="0">
                <a:solidFill>
                  <a:srgbClr val="001A33"/>
                </a:solidFill>
                <a:latin typeface="Times New Roman" panose="02020603050405020304" pitchFamily="18" charset="0"/>
              </a:rPr>
              <a:t>Lan dùng khăn quàng của mình để bịt mắt Nam lại, các bạn chạy xoay vòng cậu ta, lúc này bạn ấy không thấy gì cả, chỉ tóm bừa nên chúng tôi chạy tán loạn. Bỗng dưng dính một người, Nam sờ từ đầu cho đến tóc và khẳng định là Nga. Nam bỏ khăn ra nhìn, hóa ra đó là bạn lớp khác. Lúc này hai người đều đỏ mặt còn các bạn cùng chơi thì bật cười. Bỗng dưng có một tiếng nói to “Cho tôi chơi với!” Đó chính là Thành, người bạn hay đùa nhất của lớp tôi. Bạn ấy từ trong lớp chạy ra và xung phong bắt. Lan dùng khăn bịt mắt Thành lại, các bạn bắt đầu trốn, Thành đứng giữa sân nhìn qua nhìn lại chẳng thấy gì cả, nhưng hình như bạn ấy đang nghe tiếng bước chân của Hiền. Hiền thấy thế liền chạy qua cột cờ và dừng chân lại, đứng nép một bên. Thành nhào tới bắt, ai ngờ Thành bắt dính cột cờ, cả lớp cười lăn lộn, Thành cũng ôm mặt cười. Tiếng trống tùng tùng báo hiệu giờ vào học, thế là giờ ra chơi đã hết, vào lớp các bạn đều dùng tập, sách để quạt cho mát. Đó là một kỷ niệm sâu sắc nhất với tôi dưới mái trường này.</a:t>
            </a:r>
          </a:p>
          <a:p>
            <a:pPr algn="just"/>
            <a:r>
              <a:rPr lang="en-US" sz="2000" dirty="0">
                <a:solidFill>
                  <a:srgbClr val="001A33"/>
                </a:solidFill>
              </a:rPr>
              <a:t>     </a:t>
            </a:r>
            <a:r>
              <a:rPr lang="vi-VN" sz="2000" dirty="0">
                <a:solidFill>
                  <a:srgbClr val="001A33"/>
                </a:solidFill>
                <a:latin typeface="Times New Roman" panose="02020603050405020304" pitchFamily="18" charset="0"/>
              </a:rPr>
              <a:t>Tuy bây giờ đã học cấp II những kỷ niệm trong sáng hồn nhiên ấy tôi vẫn nhớ. Nhớ đến để thấy thời tiểu học đẹp đẽ làm sao và đó sẽ là kỷ niệm theo tôi trong suốt những năm tháng ngồi trên ghế nhà trường</a:t>
            </a:r>
          </a:p>
        </p:txBody>
      </p:sp>
    </p:spTree>
    <p:extLst>
      <p:ext uri="{BB962C8B-B14F-4D97-AF65-F5344CB8AC3E}">
        <p14:creationId xmlns:p14="http://schemas.microsoft.com/office/powerpoint/2010/main" val="60047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aphicFrame>
        <p:nvGraphicFramePr>
          <p:cNvPr id="3" name="Table 2"/>
          <p:cNvGraphicFramePr>
            <a:graphicFrameLocks noGrp="1"/>
          </p:cNvGraphicFramePr>
          <p:nvPr/>
        </p:nvGraphicFramePr>
        <p:xfrm>
          <a:off x="201305" y="116937"/>
          <a:ext cx="8734568" cy="4898617"/>
        </p:xfrm>
        <a:graphic>
          <a:graphicData uri="http://schemas.openxmlformats.org/drawingml/2006/table">
            <a:tbl>
              <a:tblPr firstRow="1" firstCol="1" bandRow="1" bandCol="1"/>
              <a:tblGrid>
                <a:gridCol w="1971992">
                  <a:extLst>
                    <a:ext uri="{9D8B030D-6E8A-4147-A177-3AD203B41FA5}">
                      <a16:colId xmlns:a16="http://schemas.microsoft.com/office/drawing/2014/main" val="3126707761"/>
                    </a:ext>
                  </a:extLst>
                </a:gridCol>
                <a:gridCol w="2395292">
                  <a:extLst>
                    <a:ext uri="{9D8B030D-6E8A-4147-A177-3AD203B41FA5}">
                      <a16:colId xmlns:a16="http://schemas.microsoft.com/office/drawing/2014/main" val="3617801488"/>
                    </a:ext>
                  </a:extLst>
                </a:gridCol>
                <a:gridCol w="2183642">
                  <a:extLst>
                    <a:ext uri="{9D8B030D-6E8A-4147-A177-3AD203B41FA5}">
                      <a16:colId xmlns:a16="http://schemas.microsoft.com/office/drawing/2014/main" val="4057391705"/>
                    </a:ext>
                  </a:extLst>
                </a:gridCol>
                <a:gridCol w="2183642">
                  <a:extLst>
                    <a:ext uri="{9D8B030D-6E8A-4147-A177-3AD203B41FA5}">
                      <a16:colId xmlns:a16="http://schemas.microsoft.com/office/drawing/2014/main" val="2769559469"/>
                    </a:ext>
                  </a:extLst>
                </a:gridCol>
              </a:tblGrid>
              <a:tr h="287995">
                <a:tc gridSpan="4">
                  <a:txBody>
                    <a:bodyPr/>
                    <a:lstStyle/>
                    <a:p>
                      <a:pPr algn="ctr">
                        <a:spcAft>
                          <a:spcPts val="0"/>
                        </a:spcAft>
                      </a:pPr>
                      <a:r>
                        <a:rPr lang="vi-VN" sz="1800" b="1" dirty="0">
                          <a:solidFill>
                            <a:srgbClr val="FF0000"/>
                          </a:solidFill>
                          <a:effectLst/>
                          <a:latin typeface="Times New Roman" panose="02020603050405020304" pitchFamily="18" charset="0"/>
                          <a:ea typeface="Times New Roman" panose="02020603050405020304" pitchFamily="18" charset="0"/>
                        </a:rPr>
                        <a:t>PHIẾU ĐÁNH GIÁ THEO TIÊU CHÍ</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543810"/>
                  </a:ext>
                </a:extLst>
              </a:tr>
              <a:tr h="256202">
                <a:tc gridSpan="4">
                  <a:txBody>
                    <a:bodyPr/>
                    <a:lstStyle/>
                    <a:p>
                      <a:pPr algn="ctr">
                        <a:spcAft>
                          <a:spcPts val="0"/>
                        </a:spcAft>
                      </a:pPr>
                      <a:r>
                        <a:rPr lang="vi-VN" sz="1400" b="1" dirty="0">
                          <a:effectLst/>
                          <a:latin typeface="Times New Roman" panose="02020603050405020304" pitchFamily="18" charset="0"/>
                          <a:ea typeface="Times New Roman" panose="02020603050405020304" pitchFamily="18" charset="0"/>
                        </a:rPr>
                        <a:t>Nhóm</a:t>
                      </a:r>
                      <a:r>
                        <a:rPr lang="vi-VN" sz="14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882668"/>
                  </a:ext>
                </a:extLst>
              </a:tr>
              <a:tr h="256202">
                <a:tc rowSpan="2">
                  <a:txBody>
                    <a:bodyPr/>
                    <a:lstStyle/>
                    <a:p>
                      <a:pPr algn="ctr">
                        <a:spcAft>
                          <a:spcPts val="0"/>
                        </a:spcAft>
                      </a:pPr>
                      <a:r>
                        <a:rPr lang="vi-VN" sz="1400" b="1">
                          <a:effectLst/>
                          <a:latin typeface="Times New Roman" panose="02020603050405020304" pitchFamily="18" charset="0"/>
                          <a:ea typeface="Times New Roman" panose="02020603050405020304" pitchFamily="18" charset="0"/>
                        </a:rPr>
                        <a:t>Tiêu chí</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vi-VN" sz="1400" b="1" i="1" dirty="0">
                          <a:effectLst/>
                          <a:latin typeface="Times New Roman" panose="02020603050405020304" pitchFamily="18" charset="0"/>
                          <a:ea typeface="Times New Roman" panose="02020603050405020304" pitchFamily="18" charset="0"/>
                        </a:rPr>
                        <a:t>Mức độ</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1025379"/>
                  </a:ext>
                </a:extLst>
              </a:tr>
              <a:tr h="256202">
                <a:tc vMerge="1">
                  <a:txBody>
                    <a:bodyPr/>
                    <a:lstStyle/>
                    <a:p>
                      <a:endParaRPr lang="en-US"/>
                    </a:p>
                  </a:txBody>
                  <a:tcPr/>
                </a:tc>
                <a:tc>
                  <a:txBody>
                    <a:bodyPr/>
                    <a:lstStyle/>
                    <a:p>
                      <a:pPr algn="ctr">
                        <a:spcAft>
                          <a:spcPts val="0"/>
                        </a:spcAft>
                      </a:pPr>
                      <a:r>
                        <a:rPr lang="vi-VN" sz="1400" b="1" i="1" dirty="0">
                          <a:effectLst/>
                          <a:latin typeface="Times New Roman" panose="02020603050405020304" pitchFamily="18" charset="0"/>
                          <a:ea typeface="Times New Roman" panose="02020603050405020304" pitchFamily="18" charset="0"/>
                        </a:rPr>
                        <a:t>Chưa đạt</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b="1" i="1">
                          <a:effectLst/>
                          <a:latin typeface="Times New Roman" panose="02020603050405020304" pitchFamily="18" charset="0"/>
                          <a:ea typeface="Times New Roman" panose="02020603050405020304" pitchFamily="18" charset="0"/>
                        </a:rPr>
                        <a:t>Đạt</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b="1" i="1">
                          <a:effectLst/>
                          <a:latin typeface="Times New Roman" panose="02020603050405020304" pitchFamily="18" charset="0"/>
                          <a:ea typeface="Times New Roman" panose="02020603050405020304" pitchFamily="18" charset="0"/>
                        </a:rPr>
                        <a:t>Tốt</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2411369"/>
                  </a:ext>
                </a:extLst>
              </a:tr>
              <a:tr h="512402">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1.</a:t>
                      </a:r>
                      <a:r>
                        <a:rPr lang="vi-VN" sz="1400" baseline="0" dirty="0">
                          <a:effectLst/>
                          <a:latin typeface="Times New Roman" panose="02020603050405020304" pitchFamily="18" charset="0"/>
                          <a:ea typeface="Times New Roman" panose="02020603050405020304" pitchFamily="18" charset="0"/>
                        </a:rPr>
                        <a:t> Chọn được nội dung hay, đúng yêu cầu</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Chưa</a:t>
                      </a:r>
                      <a:r>
                        <a:rPr lang="vi-VN" sz="1400" baseline="0" dirty="0">
                          <a:effectLst/>
                          <a:latin typeface="Times New Roman" panose="02020603050405020304" pitchFamily="18" charset="0"/>
                          <a:ea typeface="Times New Roman" panose="02020603050405020304" pitchFamily="18" charset="0"/>
                        </a:rPr>
                        <a:t> kể được câu chuyện theo yêu cầu</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Có</a:t>
                      </a:r>
                      <a:r>
                        <a:rPr lang="vi-VN" sz="1400" baseline="0" dirty="0">
                          <a:effectLst/>
                          <a:latin typeface="Times New Roman" panose="02020603050405020304" pitchFamily="18" charset="0"/>
                          <a:ea typeface="Times New Roman" panose="02020603050405020304" pitchFamily="18" charset="0"/>
                        </a:rPr>
                        <a:t> kể được một số sự việc nhưng chưa trọng tâm</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Câu</a:t>
                      </a:r>
                      <a:r>
                        <a:rPr lang="vi-VN" sz="1400" baseline="0" dirty="0">
                          <a:effectLst/>
                          <a:latin typeface="Times New Roman" panose="02020603050405020304" pitchFamily="18" charset="0"/>
                          <a:ea typeface="Times New Roman" panose="02020603050405020304" pitchFamily="18" charset="0"/>
                        </a:rPr>
                        <a:t> chuyện thú vị, hấp dãn và ấn tượng</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379427"/>
                  </a:ext>
                </a:extLst>
              </a:tr>
              <a:tr h="768605">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2. Nội dung phong phú,</a:t>
                      </a:r>
                      <a:r>
                        <a:rPr lang="vi-VN" sz="1400" baseline="0" dirty="0">
                          <a:effectLst/>
                          <a:latin typeface="Times New Roman" panose="02020603050405020304" pitchFamily="18" charset="0"/>
                          <a:ea typeface="Times New Roman" panose="02020603050405020304" pitchFamily="18" charset="0"/>
                        </a:rPr>
                        <a:t> hấp dẫn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ND sơ sài, không nêu sự</a:t>
                      </a:r>
                      <a:r>
                        <a:rPr lang="vi-VN" sz="1400" baseline="0" dirty="0">
                          <a:effectLst/>
                          <a:latin typeface="Times New Roman" panose="02020603050405020304" pitchFamily="18" charset="0"/>
                          <a:ea typeface="Times New Roman" panose="02020603050405020304" pitchFamily="18" charset="0"/>
                        </a:rPr>
                        <a:t> kiện, </a:t>
                      </a:r>
                      <a:r>
                        <a:rPr lang="vi-VN" sz="1400" dirty="0">
                          <a:effectLst/>
                          <a:latin typeface="Times New Roman" panose="02020603050405020304" pitchFamily="18" charset="0"/>
                          <a:ea typeface="Times New Roman" panose="02020603050405020304" pitchFamily="18" charset="0"/>
                        </a:rPr>
                        <a:t>chưa</a:t>
                      </a:r>
                      <a:r>
                        <a:rPr lang="vi-VN" sz="1400" baseline="0" dirty="0">
                          <a:effectLst/>
                          <a:latin typeface="Times New Roman" panose="02020603050405020304" pitchFamily="18" charset="0"/>
                          <a:ea typeface="Times New Roman" panose="02020603050405020304" pitchFamily="18" charset="0"/>
                        </a:rPr>
                        <a:t> hấp dẫn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Có</a:t>
                      </a:r>
                      <a:r>
                        <a:rPr lang="vi-VN" sz="1400" baseline="0" dirty="0">
                          <a:effectLst/>
                          <a:latin typeface="Times New Roman" panose="02020603050405020304" pitchFamily="18" charset="0"/>
                          <a:ea typeface="Times New Roman" panose="02020603050405020304" pitchFamily="18" charset="0"/>
                        </a:rPr>
                        <a:t> nhiều sự kiện của câu chuyện, được sắp xếp hợp lí</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Nội</a:t>
                      </a:r>
                      <a:r>
                        <a:rPr lang="vi-VN" sz="1400" baseline="0" dirty="0">
                          <a:effectLst/>
                          <a:latin typeface="Times New Roman" panose="02020603050405020304" pitchFamily="18" charset="0"/>
                          <a:ea typeface="Times New Roman" panose="02020603050405020304" pitchFamily="18" charset="0"/>
                        </a:rPr>
                        <a:t> dung c</a:t>
                      </a:r>
                      <a:r>
                        <a:rPr lang="vi-VN" sz="1400" dirty="0">
                          <a:effectLst/>
                          <a:latin typeface="Times New Roman" panose="02020603050405020304" pitchFamily="18" charset="0"/>
                          <a:ea typeface="Times New Roman" panose="02020603050405020304" pitchFamily="18" charset="0"/>
                        </a:rPr>
                        <a:t>âu</a:t>
                      </a:r>
                      <a:r>
                        <a:rPr lang="vi-VN" sz="1400" baseline="0" dirty="0">
                          <a:effectLst/>
                          <a:latin typeface="Times New Roman" panose="02020603050405020304" pitchFamily="18" charset="0"/>
                          <a:ea typeface="Times New Roman" panose="02020603050405020304" pitchFamily="18" charset="0"/>
                        </a:rPr>
                        <a:t> chuyện thú vị, hấp dãn và ấn tượng</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6667336"/>
                  </a:ext>
                </a:extLst>
              </a:tr>
              <a:tr h="768605">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3. Nói to, rõ ràng, truyền cảm.</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Nói nhỏ, khó nghe; nói lắp, ngập ngừng…</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a:effectLst/>
                          <a:latin typeface="Times New Roman" panose="02020603050405020304" pitchFamily="18" charset="0"/>
                          <a:ea typeface="Times New Roman" panose="02020603050405020304" pitchFamily="18" charset="0"/>
                        </a:rPr>
                        <a:t>Nói to nhưng đôi chỗ lặp lại hoặc ngập ngừng 1 vài câu.</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a:effectLst/>
                          <a:latin typeface="Times New Roman" panose="02020603050405020304" pitchFamily="18" charset="0"/>
                          <a:ea typeface="Times New Roman" panose="02020603050405020304" pitchFamily="18" charset="0"/>
                        </a:rPr>
                        <a:t>Nói to, truyền cảm, hầu như không lặp lại hoặc ngập ngừng.</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5606035"/>
                  </a:ext>
                </a:extLst>
              </a:tr>
              <a:tr h="1024805">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4. Sử dụng yếu tố phi ngôn ngữ phù hợp.</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Điệu bộ thiếu tự tin, mắt chưa nhìn vào người nghe; nét mặt chưa biểu cảm hoặc biểu cảm không phù hợp.</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Điệu bộ tự tin, mắt nhìn vào người nghe; nét mặt biểu cảm phù hợp với nội dung câu chuyện.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a:effectLst/>
                          <a:latin typeface="Times New Roman" panose="02020603050405020304" pitchFamily="18" charset="0"/>
                          <a:ea typeface="Times New Roman" panose="02020603050405020304" pitchFamily="18" charset="0"/>
                        </a:rPr>
                        <a:t>Điệu bộ rất tự tin, mắt nhìn vào người nghe; nét mặt sinh động.</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3615977"/>
                  </a:ext>
                </a:extLst>
              </a:tr>
              <a:tr h="479604">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5. Mở đầu và kết thúc hợp lí</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Không chào hỏi/ và không có lời kết thúc bài nói.</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Có chào hỏi/ và có lời kết thúc bài nói.</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Chào hỏi/ và kết thúc bài nói một cách hấp dẫn.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7329657"/>
                  </a:ext>
                </a:extLst>
              </a:tr>
              <a:tr h="287995">
                <a:tc gridSpan="4">
                  <a:txBody>
                    <a:bodyPr/>
                    <a:lstStyle/>
                    <a:p>
                      <a:pPr algn="r">
                        <a:spcAft>
                          <a:spcPts val="0"/>
                        </a:spcAft>
                      </a:pPr>
                      <a:r>
                        <a:rPr lang="en-US" sz="1800" dirty="0" err="1">
                          <a:solidFill>
                            <a:srgbClr val="FF0000"/>
                          </a:solidFill>
                          <a:effectLst/>
                          <a:latin typeface="Times New Roman" panose="02020603050405020304" pitchFamily="18" charset="0"/>
                          <a:ea typeface="Times New Roman" panose="02020603050405020304" pitchFamily="18" charset="0"/>
                        </a:rPr>
                        <a:t>Tổng</a:t>
                      </a:r>
                      <a:r>
                        <a:rPr lang="en-US" sz="1800" dirty="0">
                          <a:solidFill>
                            <a:srgbClr val="FF0000"/>
                          </a:solidFill>
                          <a:effectLst/>
                          <a:latin typeface="Times New Roman" panose="02020603050405020304" pitchFamily="18" charset="0"/>
                          <a:ea typeface="Times New Roman" panose="02020603050405020304" pitchFamily="18" charset="0"/>
                        </a:rPr>
                        <a:t>:………/10 </a:t>
                      </a:r>
                      <a:r>
                        <a:rPr lang="en-US" sz="1800" dirty="0" err="1">
                          <a:solidFill>
                            <a:srgbClr val="FF0000"/>
                          </a:solidFill>
                          <a:effectLst/>
                          <a:latin typeface="Times New Roman" panose="02020603050405020304" pitchFamily="18" charset="0"/>
                          <a:ea typeface="Times New Roman" panose="02020603050405020304" pitchFamily="18" charset="0"/>
                        </a:rPr>
                        <a:t>điểm</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3912204"/>
                  </a:ext>
                </a:extLst>
              </a:tr>
            </a:tbl>
          </a:graphicData>
        </a:graphic>
      </p:graphicFrame>
    </p:spTree>
    <p:extLst>
      <p:ext uri="{BB962C8B-B14F-4D97-AF65-F5344CB8AC3E}">
        <p14:creationId xmlns:p14="http://schemas.microsoft.com/office/powerpoint/2010/main" val="982405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872226" y="832206"/>
            <a:ext cx="2829931" cy="2777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5939059" y="832206"/>
            <a:ext cx="2889918" cy="2697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同侧圆角矩形 7"/>
          <p:cNvSpPr/>
          <p:nvPr/>
        </p:nvSpPr>
        <p:spPr>
          <a:xfrm rot="10800000">
            <a:off x="2702256" y="65901"/>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TextBox 4"/>
          <p:cNvSpPr txBox="1"/>
          <p:nvPr/>
        </p:nvSpPr>
        <p:spPr>
          <a:xfrm>
            <a:off x="2872226" y="16550"/>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srgbClr val="FF0000"/>
                </a:solidFill>
                <a:latin typeface="Times New Roman" panose="02020603050405020304" pitchFamily="18" charset="0"/>
                <a:cs typeface="Times New Roman" panose="02020603050405020304" pitchFamily="18" charset="0"/>
              </a:rPr>
              <a:t>CỦNG CỐ, MỞ RỘNG</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2016759" y="1800521"/>
            <a:ext cx="6932578" cy="1453041"/>
          </a:xfrm>
          <a:prstGeom prst="rect">
            <a:avLst/>
          </a:prstGeom>
        </p:spPr>
      </p:pic>
      <p:sp>
        <p:nvSpPr>
          <p:cNvPr id="7" name="矩形 1"/>
          <p:cNvSpPr/>
          <p:nvPr/>
        </p:nvSpPr>
        <p:spPr>
          <a:xfrm>
            <a:off x="3062177" y="3806163"/>
            <a:ext cx="2423828" cy="541442"/>
          </a:xfrm>
          <a:prstGeom prst="rect">
            <a:avLst/>
          </a:prstGeom>
          <a:solidFill>
            <a:schemeClr val="bg1"/>
          </a:solid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2400" kern="1200" dirty="0" err="1">
                <a:solidFill>
                  <a:srgbClr val="FF0000"/>
                </a:solidFill>
                <a:latin typeface="Times New Roman" panose="02020603050405020304" pitchFamily="18" charset="0"/>
                <a:cs typeface="Times New Roman" panose="02020603050405020304" pitchFamily="18" charset="0"/>
              </a:rPr>
              <a:t>Gió</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lạnh</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đầu</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mùa</a:t>
            </a:r>
            <a:endParaRPr lang="zh-CN" altLang="en-US" sz="2400" kern="1200" dirty="0">
              <a:solidFill>
                <a:srgbClr val="FF0000"/>
              </a:solidFill>
              <a:latin typeface="Times New Roman" panose="02020603050405020304" pitchFamily="18" charset="0"/>
              <a:cs typeface="Times New Roman" panose="02020603050405020304" pitchFamily="18" charset="0"/>
            </a:endParaRPr>
          </a:p>
        </p:txBody>
      </p:sp>
      <p:sp>
        <p:nvSpPr>
          <p:cNvPr id="8" name="矩形 1"/>
          <p:cNvSpPr/>
          <p:nvPr/>
        </p:nvSpPr>
        <p:spPr>
          <a:xfrm>
            <a:off x="6238369" y="3806163"/>
            <a:ext cx="2291298" cy="541442"/>
          </a:xfrm>
          <a:prstGeom prst="rect">
            <a:avLst/>
          </a:prstGeom>
          <a:solidFill>
            <a:schemeClr val="bg1"/>
          </a:solid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2400" kern="1200" dirty="0" err="1">
                <a:solidFill>
                  <a:srgbClr val="FF0000"/>
                </a:solidFill>
                <a:latin typeface="Times New Roman" panose="02020603050405020304" pitchFamily="18" charset="0"/>
                <a:cs typeface="Times New Roman" panose="02020603050405020304" pitchFamily="18" charset="0"/>
              </a:rPr>
              <a:t>Cô</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bé</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bán</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diêm</a:t>
            </a:r>
            <a:endParaRPr lang="zh-CN" altLang="en-US" sz="2400" kern="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560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4" name="同侧圆角矩形 7"/>
          <p:cNvSpPr/>
          <p:nvPr/>
        </p:nvSpPr>
        <p:spPr>
          <a:xfrm rot="10800000">
            <a:off x="2794378" y="342900"/>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TextBox 4"/>
          <p:cNvSpPr txBox="1"/>
          <p:nvPr/>
        </p:nvSpPr>
        <p:spPr>
          <a:xfrm>
            <a:off x="2964348" y="293549"/>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srgbClr val="FF0000"/>
                </a:solidFill>
                <a:latin typeface="Times New Roman" panose="02020603050405020304" pitchFamily="18" charset="0"/>
                <a:cs typeface="Times New Roman" panose="02020603050405020304" pitchFamily="18" charset="0"/>
              </a:rPr>
              <a:t>CỦNG CỐ, MỞ RỘNG</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15393184"/>
              </p:ext>
            </p:extLst>
          </p:nvPr>
        </p:nvGraphicFramePr>
        <p:xfrm>
          <a:off x="564469" y="1790597"/>
          <a:ext cx="8005368" cy="2945790"/>
        </p:xfrm>
        <a:graphic>
          <a:graphicData uri="http://schemas.openxmlformats.org/drawingml/2006/table">
            <a:tbl>
              <a:tblPr firstRow="1" firstCol="1" bandRow="1" bandCol="1"/>
              <a:tblGrid>
                <a:gridCol w="2293314">
                  <a:extLst>
                    <a:ext uri="{9D8B030D-6E8A-4147-A177-3AD203B41FA5}">
                      <a16:colId xmlns:a16="http://schemas.microsoft.com/office/drawing/2014/main" val="3871480932"/>
                    </a:ext>
                  </a:extLst>
                </a:gridCol>
                <a:gridCol w="2742096">
                  <a:extLst>
                    <a:ext uri="{9D8B030D-6E8A-4147-A177-3AD203B41FA5}">
                      <a16:colId xmlns:a16="http://schemas.microsoft.com/office/drawing/2014/main" val="2586773720"/>
                    </a:ext>
                  </a:extLst>
                </a:gridCol>
                <a:gridCol w="2969958">
                  <a:extLst>
                    <a:ext uri="{9D8B030D-6E8A-4147-A177-3AD203B41FA5}">
                      <a16:colId xmlns:a16="http://schemas.microsoft.com/office/drawing/2014/main" val="4240785412"/>
                    </a:ext>
                  </a:extLst>
                </a:gridCol>
              </a:tblGrid>
              <a:tr h="755571">
                <a:tc>
                  <a:txBody>
                    <a:bodyPr/>
                    <a:lstStyle/>
                    <a:p>
                      <a:pPr algn="ctr">
                        <a:lnSpc>
                          <a:spcPct val="107000"/>
                        </a:lnSpc>
                        <a:spcAft>
                          <a:spcPts val="0"/>
                        </a:spcAft>
                      </a:pPr>
                      <a:r>
                        <a:rPr lang="en-US" sz="2100" b="1" dirty="0">
                          <a:solidFill>
                            <a:srgbClr val="C00000"/>
                          </a:solidFill>
                          <a:effectLst/>
                          <a:latin typeface="Times New Roman" panose="02020603050405020304" pitchFamily="18" charset="0"/>
                          <a:ea typeface="MS Mincho"/>
                        </a:rPr>
                        <a:t>           </a:t>
                      </a:r>
                      <a:r>
                        <a:rPr lang="en-US" sz="2100" b="1" dirty="0" err="1">
                          <a:solidFill>
                            <a:srgbClr val="FF0000"/>
                          </a:solidFill>
                          <a:effectLst/>
                          <a:latin typeface="Times New Roman" panose="02020603050405020304" pitchFamily="18" charset="0"/>
                          <a:ea typeface="MS Mincho"/>
                        </a:rPr>
                        <a:t>Tên</a:t>
                      </a:r>
                      <a:r>
                        <a:rPr lang="en-US" sz="2100" b="1" dirty="0">
                          <a:solidFill>
                            <a:srgbClr val="FF0000"/>
                          </a:solidFill>
                          <a:effectLst/>
                          <a:latin typeface="Times New Roman" panose="02020603050405020304" pitchFamily="18" charset="0"/>
                          <a:ea typeface="MS Mincho"/>
                        </a:rPr>
                        <a:t> </a:t>
                      </a:r>
                      <a:r>
                        <a:rPr lang="en-US" sz="2100" b="1" dirty="0" err="1">
                          <a:solidFill>
                            <a:srgbClr val="FF0000"/>
                          </a:solidFill>
                          <a:effectLst/>
                          <a:latin typeface="Times New Roman" panose="02020603050405020304" pitchFamily="18" charset="0"/>
                          <a:ea typeface="MS Mincho"/>
                        </a:rPr>
                        <a:t>truyện</a:t>
                      </a:r>
                      <a:endParaRPr lang="en-US" sz="2100" dirty="0">
                        <a:solidFill>
                          <a:srgbClr val="FF0000"/>
                        </a:solidFill>
                        <a:effectLst/>
                        <a:latin typeface="Times New Roman" panose="02020603050405020304" pitchFamily="18" charset="0"/>
                        <a:ea typeface="Calibri" panose="020F0502020204030204" pitchFamily="34" charset="0"/>
                      </a:endParaRPr>
                    </a:p>
                    <a:p>
                      <a:pPr>
                        <a:lnSpc>
                          <a:spcPct val="107000"/>
                        </a:lnSpc>
                        <a:spcAft>
                          <a:spcPts val="0"/>
                        </a:spcAft>
                      </a:pPr>
                      <a:r>
                        <a:rPr lang="en-US" sz="2100" b="1" dirty="0" err="1">
                          <a:solidFill>
                            <a:srgbClr val="FF0000"/>
                          </a:solidFill>
                          <a:effectLst/>
                          <a:latin typeface="Times New Roman" panose="02020603050405020304" pitchFamily="18" charset="0"/>
                          <a:ea typeface="MS Mincho"/>
                        </a:rPr>
                        <a:t>Đặc</a:t>
                      </a:r>
                      <a:r>
                        <a:rPr lang="en-US" sz="2100" b="1" dirty="0">
                          <a:solidFill>
                            <a:srgbClr val="FF0000"/>
                          </a:solidFill>
                          <a:effectLst/>
                          <a:latin typeface="Times New Roman" panose="02020603050405020304" pitchFamily="18" charset="0"/>
                          <a:ea typeface="MS Mincho"/>
                        </a:rPr>
                        <a:t> </a:t>
                      </a:r>
                      <a:r>
                        <a:rPr lang="en-US" sz="2100" b="1" dirty="0" err="1">
                          <a:solidFill>
                            <a:srgbClr val="FF0000"/>
                          </a:solidFill>
                          <a:effectLst/>
                          <a:latin typeface="Times New Roman" panose="02020603050405020304" pitchFamily="18" charset="0"/>
                          <a:ea typeface="MS Mincho"/>
                        </a:rPr>
                        <a:t>điểm</a:t>
                      </a:r>
                      <a:endParaRPr lang="en-US" sz="2100" dirty="0">
                        <a:solidFill>
                          <a:srgbClr val="FF000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7000"/>
                        </a:lnSpc>
                        <a:spcAft>
                          <a:spcPts val="0"/>
                        </a:spcAft>
                      </a:pPr>
                      <a:r>
                        <a:rPr lang="en-US" sz="2100" dirty="0" err="1">
                          <a:solidFill>
                            <a:srgbClr val="FF0000"/>
                          </a:solidFill>
                          <a:effectLst/>
                          <a:latin typeface="Times New Roman" panose="02020603050405020304" pitchFamily="18" charset="0"/>
                          <a:ea typeface="Calibri" panose="020F0502020204030204" pitchFamily="34" charset="0"/>
                        </a:rPr>
                        <a:t>Cô</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bé</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bán</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diêm</a:t>
                      </a:r>
                      <a:endParaRPr lang="en-US" sz="2100" dirty="0">
                        <a:solidFill>
                          <a:srgbClr val="FF000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dirty="0" err="1">
                          <a:solidFill>
                            <a:srgbClr val="FF0000"/>
                          </a:solidFill>
                          <a:effectLst/>
                          <a:latin typeface="Times New Roman" panose="02020603050405020304" pitchFamily="18" charset="0"/>
                          <a:ea typeface="Calibri" panose="020F0502020204030204" pitchFamily="34" charset="0"/>
                        </a:rPr>
                        <a:t>Gió</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lạnh</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đầu</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mùa</a:t>
                      </a:r>
                      <a:r>
                        <a:rPr lang="en-US" sz="2100" dirty="0">
                          <a:solidFill>
                            <a:srgbClr val="FF0000"/>
                          </a:solidFill>
                          <a:effectLst/>
                          <a:latin typeface="Times New Roman" panose="02020603050405020304" pitchFamily="18" charset="0"/>
                          <a:ea typeface="Calibri" panose="020F0502020204030204" pitchFamily="34"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811549"/>
                  </a:ext>
                </a:extLst>
              </a:tr>
              <a:tr h="730073">
                <a:tc>
                  <a:txBody>
                    <a:bodyPr/>
                    <a:lstStyle/>
                    <a:p>
                      <a:pPr>
                        <a:lnSpc>
                          <a:spcPct val="107000"/>
                        </a:lnSpc>
                        <a:spcAft>
                          <a:spcPts val="0"/>
                        </a:spcAft>
                      </a:pPr>
                      <a:r>
                        <a:rPr lang="en-US" sz="2100" b="1" i="1" dirty="0" err="1">
                          <a:solidFill>
                            <a:srgbClr val="0D0D0D"/>
                          </a:solidFill>
                          <a:effectLst/>
                          <a:latin typeface="Times New Roman" panose="02020603050405020304" pitchFamily="18" charset="0"/>
                          <a:ea typeface="MS Mincho"/>
                        </a:rPr>
                        <a:t>Thể</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loại</a:t>
                      </a:r>
                      <a:r>
                        <a:rPr lang="en-US" sz="2100" b="1" i="1" dirty="0">
                          <a:solidFill>
                            <a:srgbClr val="0D0D0D"/>
                          </a:solidFill>
                          <a:effectLst/>
                          <a:latin typeface="Times New Roman" panose="02020603050405020304" pitchFamily="18" charset="0"/>
                          <a:ea typeface="MS Mincho"/>
                        </a:rPr>
                        <a:t> </a:t>
                      </a:r>
                      <a:endParaRPr lang="en-US" sz="21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p>
                    <a:p>
                      <a:pPr>
                        <a:lnSpc>
                          <a:spcPct val="107000"/>
                        </a:lnSpc>
                        <a:spcAft>
                          <a:spcPts val="0"/>
                        </a:spcAft>
                      </a:pP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a:solidFill>
                            <a:srgbClr val="0D0D0D"/>
                          </a:solidFill>
                          <a:effectLst/>
                          <a:latin typeface="Times New Roman" panose="02020603050405020304" pitchFamily="18" charset="0"/>
                          <a:ea typeface="MS Mincho"/>
                        </a:rPr>
                        <a:t> </a:t>
                      </a:r>
                      <a:endParaRPr lang="en-US" sz="210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2404971"/>
                  </a:ext>
                </a:extLst>
              </a:tr>
              <a:tr h="730073">
                <a:tc>
                  <a:txBody>
                    <a:bodyPr/>
                    <a:lstStyle/>
                    <a:p>
                      <a:pPr>
                        <a:lnSpc>
                          <a:spcPct val="107000"/>
                        </a:lnSpc>
                        <a:spcAft>
                          <a:spcPts val="0"/>
                        </a:spcAft>
                      </a:pPr>
                      <a:r>
                        <a:rPr lang="en-US" sz="2100" b="1" i="1" dirty="0" err="1">
                          <a:solidFill>
                            <a:srgbClr val="0D0D0D"/>
                          </a:solidFill>
                          <a:effectLst/>
                          <a:latin typeface="Times New Roman" panose="02020603050405020304" pitchFamily="18" charset="0"/>
                          <a:ea typeface="MS Mincho"/>
                        </a:rPr>
                        <a:t>Nhân</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vật</a:t>
                      </a:r>
                      <a:endParaRPr lang="en-US" sz="21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p>
                    <a:p>
                      <a:pPr>
                        <a:lnSpc>
                          <a:spcPct val="107000"/>
                        </a:lnSpc>
                        <a:spcAft>
                          <a:spcPts val="0"/>
                        </a:spcAft>
                      </a:pP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250272"/>
                  </a:ext>
                </a:extLst>
              </a:tr>
              <a:tr h="730073">
                <a:tc>
                  <a:txBody>
                    <a:bodyPr/>
                    <a:lstStyle/>
                    <a:p>
                      <a:pPr>
                        <a:lnSpc>
                          <a:spcPct val="107000"/>
                        </a:lnSpc>
                        <a:spcAft>
                          <a:spcPts val="0"/>
                        </a:spcAft>
                      </a:pPr>
                      <a:r>
                        <a:rPr lang="en-US" sz="2100" b="1" i="1" dirty="0" err="1">
                          <a:solidFill>
                            <a:srgbClr val="0D0D0D"/>
                          </a:solidFill>
                          <a:effectLst/>
                          <a:latin typeface="Times New Roman" panose="02020603050405020304" pitchFamily="18" charset="0"/>
                          <a:ea typeface="MS Mincho"/>
                        </a:rPr>
                        <a:t>Người</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kể</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chuyện</a:t>
                      </a:r>
                      <a:endParaRPr lang="en-US" sz="21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p>
                    <a:p>
                      <a:pPr>
                        <a:lnSpc>
                          <a:spcPct val="107000"/>
                        </a:lnSpc>
                        <a:spcAft>
                          <a:spcPts val="0"/>
                        </a:spcAft>
                      </a:pP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385795"/>
                  </a:ext>
                </a:extLst>
              </a:tr>
            </a:tbl>
          </a:graphicData>
        </a:graphic>
      </p:graphicFrame>
      <p:pic>
        <p:nvPicPr>
          <p:cNvPr id="7" name="Picture 6"/>
          <p:cNvPicPr>
            <a:picLocks noChangeAspect="1"/>
          </p:cNvPicPr>
          <p:nvPr/>
        </p:nvPicPr>
        <p:blipFill>
          <a:blip r:embed="rId3"/>
          <a:stretch>
            <a:fillRect/>
          </a:stretch>
        </p:blipFill>
        <p:spPr>
          <a:xfrm>
            <a:off x="-1802880" y="886612"/>
            <a:ext cx="8203655" cy="1097964"/>
          </a:xfrm>
          <a:prstGeom prst="rect">
            <a:avLst/>
          </a:prstGeom>
        </p:spPr>
      </p:pic>
      <p:sp>
        <p:nvSpPr>
          <p:cNvPr id="8" name="TextBox 7"/>
          <p:cNvSpPr txBox="1"/>
          <p:nvPr/>
        </p:nvSpPr>
        <p:spPr>
          <a:xfrm>
            <a:off x="3105392" y="2541357"/>
            <a:ext cx="2070538"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ngắn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05191" y="2541357"/>
            <a:ext cx="2070538"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ngắn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11224" y="3273724"/>
            <a:ext cx="2799799"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Cô</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bé</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bán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diêm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bà</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611023" y="3240541"/>
            <a:ext cx="3107670" cy="646331"/>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Hai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chị</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Sơn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Hiên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811224" y="3972118"/>
            <a:ext cx="2799799"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thứ</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3</a:t>
            </a:r>
          </a:p>
        </p:txBody>
      </p:sp>
      <p:sp>
        <p:nvSpPr>
          <p:cNvPr id="16" name="TextBox 15"/>
          <p:cNvSpPr txBox="1"/>
          <p:nvPr/>
        </p:nvSpPr>
        <p:spPr>
          <a:xfrm>
            <a:off x="5611023" y="3938935"/>
            <a:ext cx="3107670"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thứ</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3377432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6380149" y="445157"/>
            <a:ext cx="2149518" cy="2109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6380149" y="2750983"/>
            <a:ext cx="2195082" cy="2048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同侧圆角矩形 7"/>
          <p:cNvSpPr/>
          <p:nvPr/>
        </p:nvSpPr>
        <p:spPr>
          <a:xfrm rot="10800000">
            <a:off x="2702256" y="65901"/>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TextBox 4"/>
          <p:cNvSpPr txBox="1"/>
          <p:nvPr/>
        </p:nvSpPr>
        <p:spPr>
          <a:xfrm>
            <a:off x="2872226" y="16550"/>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srgbClr val="FF0000"/>
                </a:solidFill>
                <a:latin typeface="Times New Roman" panose="02020603050405020304" pitchFamily="18" charset="0"/>
                <a:cs typeface="Times New Roman" panose="02020603050405020304" pitchFamily="18" charset="0"/>
              </a:rPr>
              <a:t>CỦNG CỐ, MỞ RỘNG</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68956" y="879916"/>
            <a:ext cx="5141829" cy="3349956"/>
          </a:xfrm>
          <a:prstGeom prst="rect">
            <a:avLst/>
          </a:prstGeom>
          <a:noFill/>
        </p:spPr>
        <p:txBody>
          <a:bodyPr wrap="square" rtlCol="0">
            <a:spAutoFit/>
          </a:bodyPr>
          <a:lstStyle/>
          <a:p>
            <a:pPr algn="just">
              <a:lnSpc>
                <a:spcPct val="150000"/>
              </a:lnSpc>
              <a:buClrTx/>
              <a:buFontTx/>
              <a:buNone/>
            </a:pP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thích</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hiện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marL="457200" indent="-457200" algn="just">
              <a:lnSpc>
                <a:spcPct val="150000"/>
              </a:lnSpc>
              <a:buClrTx/>
              <a:buFontTx/>
              <a:buAutoNum type="alphaLcPeriod"/>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Xác</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marL="457200" indent="-457200" algn="just">
              <a:lnSpc>
                <a:spcPct val="150000"/>
              </a:lnSpc>
              <a:buClrTx/>
              <a:buFontTx/>
              <a:buAutoNum type="alphaLcPeriod"/>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Tóm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tắt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cốt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truyện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marL="457200" indent="-457200" algn="just">
              <a:lnSpc>
                <a:spcPct val="150000"/>
              </a:lnSpc>
              <a:buClrTx/>
              <a:buFontTx/>
              <a:buAutoNum type="alphaLcPeriod"/>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Phân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tích</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đặc</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điểm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nổi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bật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ở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vật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thích</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263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4" name="Google Shape;704;p30"/>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705" name="Google Shape;705;p30"/>
          <p:cNvGrpSpPr/>
          <p:nvPr/>
        </p:nvGrpSpPr>
        <p:grpSpPr>
          <a:xfrm rot="-6594458">
            <a:off x="2317473" y="3617888"/>
            <a:ext cx="1026333" cy="649068"/>
            <a:chOff x="5161625" y="732525"/>
            <a:chExt cx="456050" cy="288425"/>
          </a:xfrm>
        </p:grpSpPr>
        <p:sp>
          <p:nvSpPr>
            <p:cNvPr id="706" name="Google Shape;706;p3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7" name="Google Shape;707;p3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8" name="Google Shape;708;p3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 name="Google Shape;709;p3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0" name="Google Shape;710;p3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1" name="Google Shape;711;p3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2" name="Google Shape;712;p3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3" name="Google Shape;713;p3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4" name="Google Shape;714;p3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0" name="组合 136">
            <a:extLst>
              <a:ext uri="{FF2B5EF4-FFF2-40B4-BE49-F238E27FC236}">
                <a16:creationId xmlns:a16="http://schemas.microsoft.com/office/drawing/2014/main" id="{FE6D94C0-7D9B-AB49-AA18-DB4947A47904}"/>
              </a:ext>
            </a:extLst>
          </p:cNvPr>
          <p:cNvGrpSpPr/>
          <p:nvPr/>
        </p:nvGrpSpPr>
        <p:grpSpPr>
          <a:xfrm>
            <a:off x="3252019" y="88490"/>
            <a:ext cx="3610328" cy="2520747"/>
            <a:chOff x="7512431" y="1646790"/>
            <a:chExt cx="2698523" cy="1980244"/>
          </a:xfrm>
        </p:grpSpPr>
        <p:grpSp>
          <p:nvGrpSpPr>
            <p:cNvPr id="21" name="组合 137">
              <a:extLst>
                <a:ext uri="{FF2B5EF4-FFF2-40B4-BE49-F238E27FC236}">
                  <a16:creationId xmlns:a16="http://schemas.microsoft.com/office/drawing/2014/main" id="{985C66B4-4F63-CA4F-A874-AE82438C3B02}"/>
                </a:ext>
              </a:extLst>
            </p:cNvPr>
            <p:cNvGrpSpPr/>
            <p:nvPr/>
          </p:nvGrpSpPr>
          <p:grpSpPr>
            <a:xfrm flipH="1">
              <a:off x="7512431" y="1646790"/>
              <a:ext cx="2698523" cy="1980244"/>
              <a:chOff x="3246438" y="1068388"/>
              <a:chExt cx="5711825" cy="4678363"/>
            </a:xfrm>
            <a:solidFill>
              <a:schemeClr val="tx1">
                <a:lumMod val="65000"/>
                <a:lumOff val="35000"/>
              </a:schemeClr>
            </a:solidFill>
          </p:grpSpPr>
          <p:sp>
            <p:nvSpPr>
              <p:cNvPr id="23" name="Freeform 5">
                <a:extLst>
                  <a:ext uri="{FF2B5EF4-FFF2-40B4-BE49-F238E27FC236}">
                    <a16:creationId xmlns:a16="http://schemas.microsoft.com/office/drawing/2014/main" id="{92DFE7DE-A469-7449-9AC0-723B88E4754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4" name="Freeform 6">
                <a:extLst>
                  <a:ext uri="{FF2B5EF4-FFF2-40B4-BE49-F238E27FC236}">
                    <a16:creationId xmlns:a16="http://schemas.microsoft.com/office/drawing/2014/main" id="{71175F2D-61A7-8745-83D1-F00C7229BD9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5" name="Freeform 7">
                <a:extLst>
                  <a:ext uri="{FF2B5EF4-FFF2-40B4-BE49-F238E27FC236}">
                    <a16:creationId xmlns:a16="http://schemas.microsoft.com/office/drawing/2014/main" id="{804B8C01-1741-BB43-8142-AF99BC951DB6}"/>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6" name="Freeform 8">
                <a:extLst>
                  <a:ext uri="{FF2B5EF4-FFF2-40B4-BE49-F238E27FC236}">
                    <a16:creationId xmlns:a16="http://schemas.microsoft.com/office/drawing/2014/main" id="{060A709A-82D3-7F4E-905F-58635074257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7" name="Freeform 9">
                <a:extLst>
                  <a:ext uri="{FF2B5EF4-FFF2-40B4-BE49-F238E27FC236}">
                    <a16:creationId xmlns:a16="http://schemas.microsoft.com/office/drawing/2014/main" id="{69597900-007C-C84B-AE87-500AB3E4AE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8" name="Freeform 10">
                <a:extLst>
                  <a:ext uri="{FF2B5EF4-FFF2-40B4-BE49-F238E27FC236}">
                    <a16:creationId xmlns:a16="http://schemas.microsoft.com/office/drawing/2014/main" id="{AAE21976-EC95-B345-8C06-4FE9ADD19C6A}"/>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9" name="Freeform 11">
                <a:extLst>
                  <a:ext uri="{FF2B5EF4-FFF2-40B4-BE49-F238E27FC236}">
                    <a16:creationId xmlns:a16="http://schemas.microsoft.com/office/drawing/2014/main" id="{31AD817D-AFB2-E54D-88B1-27B7FD9D87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nvGrpSpPr>
              <p:cNvPr id="30" name="组合 146">
                <a:extLst>
                  <a:ext uri="{FF2B5EF4-FFF2-40B4-BE49-F238E27FC236}">
                    <a16:creationId xmlns:a16="http://schemas.microsoft.com/office/drawing/2014/main" id="{045E9FDA-504C-E744-8F48-62D3C6B2C8D9}"/>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2A15F1B0-E902-ED4B-B86F-FD37AFD3823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2" name="Freeform 13">
                  <a:extLst>
                    <a:ext uri="{FF2B5EF4-FFF2-40B4-BE49-F238E27FC236}">
                      <a16:creationId xmlns:a16="http://schemas.microsoft.com/office/drawing/2014/main" id="{1EAFFCA7-2BB1-A749-9BE9-522C3856E88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3" name="Freeform 14">
                  <a:extLst>
                    <a:ext uri="{FF2B5EF4-FFF2-40B4-BE49-F238E27FC236}">
                      <a16:creationId xmlns:a16="http://schemas.microsoft.com/office/drawing/2014/main" id="{B615853C-CBC9-434A-AC46-B95A0CBB96C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4" name="Freeform 15">
                  <a:extLst>
                    <a:ext uri="{FF2B5EF4-FFF2-40B4-BE49-F238E27FC236}">
                      <a16:creationId xmlns:a16="http://schemas.microsoft.com/office/drawing/2014/main" id="{3AA000B6-9ABC-CE40-BA00-32FE681BE72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5" name="Freeform 16">
                  <a:extLst>
                    <a:ext uri="{FF2B5EF4-FFF2-40B4-BE49-F238E27FC236}">
                      <a16:creationId xmlns:a16="http://schemas.microsoft.com/office/drawing/2014/main" id="{E10526D7-8905-B84E-9666-FBEFBAB497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6" name="Freeform 17">
                  <a:extLst>
                    <a:ext uri="{FF2B5EF4-FFF2-40B4-BE49-F238E27FC236}">
                      <a16:creationId xmlns:a16="http://schemas.microsoft.com/office/drawing/2014/main" id="{7A385A5C-DFC1-DD40-AB2E-5B7662878C4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7" name="Freeform 18">
                  <a:extLst>
                    <a:ext uri="{FF2B5EF4-FFF2-40B4-BE49-F238E27FC236}">
                      <a16:creationId xmlns:a16="http://schemas.microsoft.com/office/drawing/2014/main" id="{ADA9C019-9F02-934E-84C2-905769C04F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8" name="Freeform 19">
                  <a:extLst>
                    <a:ext uri="{FF2B5EF4-FFF2-40B4-BE49-F238E27FC236}">
                      <a16:creationId xmlns:a16="http://schemas.microsoft.com/office/drawing/2014/main" id="{F2F18244-E271-6542-960B-22683440626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9" name="Freeform 20">
                  <a:extLst>
                    <a:ext uri="{FF2B5EF4-FFF2-40B4-BE49-F238E27FC236}">
                      <a16:creationId xmlns:a16="http://schemas.microsoft.com/office/drawing/2014/main" id="{AD0F3C88-07D4-9044-B2A9-FF0E07355D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0" name="Freeform 21">
                  <a:extLst>
                    <a:ext uri="{FF2B5EF4-FFF2-40B4-BE49-F238E27FC236}">
                      <a16:creationId xmlns:a16="http://schemas.microsoft.com/office/drawing/2014/main" id="{B5FC2508-7D5A-F84B-912F-FF6700D26E9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1" name="Freeform 22">
                  <a:extLst>
                    <a:ext uri="{FF2B5EF4-FFF2-40B4-BE49-F238E27FC236}">
                      <a16:creationId xmlns:a16="http://schemas.microsoft.com/office/drawing/2014/main" id="{16E067FD-C392-664B-9757-46FBB79CFD4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2" name="Freeform 23">
                  <a:extLst>
                    <a:ext uri="{FF2B5EF4-FFF2-40B4-BE49-F238E27FC236}">
                      <a16:creationId xmlns:a16="http://schemas.microsoft.com/office/drawing/2014/main" id="{758F36DF-FAA0-F641-95E5-64093F8C55C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3" name="Freeform 24">
                  <a:extLst>
                    <a:ext uri="{FF2B5EF4-FFF2-40B4-BE49-F238E27FC236}">
                      <a16:creationId xmlns:a16="http://schemas.microsoft.com/office/drawing/2014/main" id="{4F4503AD-A8C5-2A44-984E-400898E7F44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4" name="Freeform 25">
                  <a:extLst>
                    <a:ext uri="{FF2B5EF4-FFF2-40B4-BE49-F238E27FC236}">
                      <a16:creationId xmlns:a16="http://schemas.microsoft.com/office/drawing/2014/main" id="{864C1540-DF92-E44E-A5B7-9F7D2A41BA2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5" name="Freeform 26">
                  <a:extLst>
                    <a:ext uri="{FF2B5EF4-FFF2-40B4-BE49-F238E27FC236}">
                      <a16:creationId xmlns:a16="http://schemas.microsoft.com/office/drawing/2014/main" id="{0772223E-5103-8D40-B196-B34C337FC6D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6" name="Freeform 27">
                  <a:extLst>
                    <a:ext uri="{FF2B5EF4-FFF2-40B4-BE49-F238E27FC236}">
                      <a16:creationId xmlns:a16="http://schemas.microsoft.com/office/drawing/2014/main" id="{6726A3E6-EE24-404E-944A-9C762B390D9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7" name="Freeform 28">
                  <a:extLst>
                    <a:ext uri="{FF2B5EF4-FFF2-40B4-BE49-F238E27FC236}">
                      <a16:creationId xmlns:a16="http://schemas.microsoft.com/office/drawing/2014/main" id="{1ACA822B-E4C1-2247-B331-A6F908A2ACE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8" name="Freeform 29">
                  <a:extLst>
                    <a:ext uri="{FF2B5EF4-FFF2-40B4-BE49-F238E27FC236}">
                      <a16:creationId xmlns:a16="http://schemas.microsoft.com/office/drawing/2014/main" id="{D62EE7C5-68E6-0147-B3E0-6763AD4234E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9" name="Freeform 30">
                  <a:extLst>
                    <a:ext uri="{FF2B5EF4-FFF2-40B4-BE49-F238E27FC236}">
                      <a16:creationId xmlns:a16="http://schemas.microsoft.com/office/drawing/2014/main" id="{D1A4DE64-766D-5146-8276-15A3C407C33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0" name="Freeform 31">
                  <a:extLst>
                    <a:ext uri="{FF2B5EF4-FFF2-40B4-BE49-F238E27FC236}">
                      <a16:creationId xmlns:a16="http://schemas.microsoft.com/office/drawing/2014/main" id="{FD047305-B3F9-0449-A05C-CD521DC883C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1" name="Freeform 32">
                  <a:extLst>
                    <a:ext uri="{FF2B5EF4-FFF2-40B4-BE49-F238E27FC236}">
                      <a16:creationId xmlns:a16="http://schemas.microsoft.com/office/drawing/2014/main" id="{A03CBF01-D158-A245-AEFF-AE333773256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2" name="Freeform 33">
                  <a:extLst>
                    <a:ext uri="{FF2B5EF4-FFF2-40B4-BE49-F238E27FC236}">
                      <a16:creationId xmlns:a16="http://schemas.microsoft.com/office/drawing/2014/main" id="{460C3E38-F40F-A848-BDDB-A1DD2E7A9FF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3" name="Freeform 34">
                  <a:extLst>
                    <a:ext uri="{FF2B5EF4-FFF2-40B4-BE49-F238E27FC236}">
                      <a16:creationId xmlns:a16="http://schemas.microsoft.com/office/drawing/2014/main" id="{5A871E60-652E-6F4E-BFDC-8228DBF77F9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4" name="Freeform 35">
                  <a:extLst>
                    <a:ext uri="{FF2B5EF4-FFF2-40B4-BE49-F238E27FC236}">
                      <a16:creationId xmlns:a16="http://schemas.microsoft.com/office/drawing/2014/main" id="{626B8B18-61EE-4F40-BA0A-2D6BD63183D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5" name="Freeform 36">
                  <a:extLst>
                    <a:ext uri="{FF2B5EF4-FFF2-40B4-BE49-F238E27FC236}">
                      <a16:creationId xmlns:a16="http://schemas.microsoft.com/office/drawing/2014/main" id="{2737A62A-F88E-3D4E-9D73-88B712DBF39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6" name="Freeform 37">
                  <a:extLst>
                    <a:ext uri="{FF2B5EF4-FFF2-40B4-BE49-F238E27FC236}">
                      <a16:creationId xmlns:a16="http://schemas.microsoft.com/office/drawing/2014/main" id="{672BCF77-8009-9844-8833-CF880D19509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7" name="Freeform 38">
                  <a:extLst>
                    <a:ext uri="{FF2B5EF4-FFF2-40B4-BE49-F238E27FC236}">
                      <a16:creationId xmlns:a16="http://schemas.microsoft.com/office/drawing/2014/main" id="{783081AC-4E4B-1A46-9663-8E7B88E1C78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8" name="Freeform 39">
                  <a:extLst>
                    <a:ext uri="{FF2B5EF4-FFF2-40B4-BE49-F238E27FC236}">
                      <a16:creationId xmlns:a16="http://schemas.microsoft.com/office/drawing/2014/main" id="{ED7C826F-569E-CD40-A6D1-56A796EC77D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9" name="Freeform 40">
                  <a:extLst>
                    <a:ext uri="{FF2B5EF4-FFF2-40B4-BE49-F238E27FC236}">
                      <a16:creationId xmlns:a16="http://schemas.microsoft.com/office/drawing/2014/main" id="{52A7E8C5-E151-3D42-B7C6-AA3A9F870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0" name="Freeform 41">
                  <a:extLst>
                    <a:ext uri="{FF2B5EF4-FFF2-40B4-BE49-F238E27FC236}">
                      <a16:creationId xmlns:a16="http://schemas.microsoft.com/office/drawing/2014/main" id="{9F097089-9D73-D840-ACCE-F6D920B6661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1" name="Freeform 42">
                  <a:extLst>
                    <a:ext uri="{FF2B5EF4-FFF2-40B4-BE49-F238E27FC236}">
                      <a16:creationId xmlns:a16="http://schemas.microsoft.com/office/drawing/2014/main" id="{262D05A9-9B68-CF42-94CC-EB749DC5D96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2" name="Freeform 43">
                  <a:extLst>
                    <a:ext uri="{FF2B5EF4-FFF2-40B4-BE49-F238E27FC236}">
                      <a16:creationId xmlns:a16="http://schemas.microsoft.com/office/drawing/2014/main" id="{79CC9418-09BC-4947-A962-7420E4574B6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3" name="Freeform 44">
                  <a:extLst>
                    <a:ext uri="{FF2B5EF4-FFF2-40B4-BE49-F238E27FC236}">
                      <a16:creationId xmlns:a16="http://schemas.microsoft.com/office/drawing/2014/main" id="{040B2846-33F7-F04F-B358-BE42397B35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4" name="Freeform 45">
                  <a:extLst>
                    <a:ext uri="{FF2B5EF4-FFF2-40B4-BE49-F238E27FC236}">
                      <a16:creationId xmlns:a16="http://schemas.microsoft.com/office/drawing/2014/main" id="{A2AF09EF-0596-4046-81BF-7BD3500224F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5" name="Freeform 46">
                  <a:extLst>
                    <a:ext uri="{FF2B5EF4-FFF2-40B4-BE49-F238E27FC236}">
                      <a16:creationId xmlns:a16="http://schemas.microsoft.com/office/drawing/2014/main" id="{4245E5CB-9BBA-4B47-BE10-1398CABEAEA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6" name="Freeform 47">
                  <a:extLst>
                    <a:ext uri="{FF2B5EF4-FFF2-40B4-BE49-F238E27FC236}">
                      <a16:creationId xmlns:a16="http://schemas.microsoft.com/office/drawing/2014/main" id="{DDD63797-941A-D747-8153-6F079DE65FE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7" name="Freeform 48">
                  <a:extLst>
                    <a:ext uri="{FF2B5EF4-FFF2-40B4-BE49-F238E27FC236}">
                      <a16:creationId xmlns:a16="http://schemas.microsoft.com/office/drawing/2014/main" id="{85EA412A-1A0D-9F47-AC28-F97462CEE9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8" name="Freeform 49">
                  <a:extLst>
                    <a:ext uri="{FF2B5EF4-FFF2-40B4-BE49-F238E27FC236}">
                      <a16:creationId xmlns:a16="http://schemas.microsoft.com/office/drawing/2014/main" id="{25828E0A-E9A1-3144-BA2D-17670DA8FEC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9" name="Freeform 50">
                  <a:extLst>
                    <a:ext uri="{FF2B5EF4-FFF2-40B4-BE49-F238E27FC236}">
                      <a16:creationId xmlns:a16="http://schemas.microsoft.com/office/drawing/2014/main" id="{63C70C3D-D1BA-5E41-9E96-782DF51C09A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0" name="Freeform 51">
                  <a:extLst>
                    <a:ext uri="{FF2B5EF4-FFF2-40B4-BE49-F238E27FC236}">
                      <a16:creationId xmlns:a16="http://schemas.microsoft.com/office/drawing/2014/main" id="{62E17BFF-56AE-3A47-9736-B07BF5A986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1" name="Freeform 52">
                  <a:extLst>
                    <a:ext uri="{FF2B5EF4-FFF2-40B4-BE49-F238E27FC236}">
                      <a16:creationId xmlns:a16="http://schemas.microsoft.com/office/drawing/2014/main" id="{C75278FF-BCE8-F943-AE2F-223694FC333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2" name="Freeform 53">
                  <a:extLst>
                    <a:ext uri="{FF2B5EF4-FFF2-40B4-BE49-F238E27FC236}">
                      <a16:creationId xmlns:a16="http://schemas.microsoft.com/office/drawing/2014/main" id="{3C39D055-B0F8-1940-B595-16504BBB125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3" name="Freeform 54">
                  <a:extLst>
                    <a:ext uri="{FF2B5EF4-FFF2-40B4-BE49-F238E27FC236}">
                      <a16:creationId xmlns:a16="http://schemas.microsoft.com/office/drawing/2014/main" id="{91B43A92-0AA5-8D40-BA60-BBFDB1BAFDDF}"/>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4" name="Freeform 55">
                  <a:extLst>
                    <a:ext uri="{FF2B5EF4-FFF2-40B4-BE49-F238E27FC236}">
                      <a16:creationId xmlns:a16="http://schemas.microsoft.com/office/drawing/2014/main" id="{C4C1D3DD-AECD-B047-AE77-1FD06F4D5A8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5" name="Freeform 56">
                  <a:extLst>
                    <a:ext uri="{FF2B5EF4-FFF2-40B4-BE49-F238E27FC236}">
                      <a16:creationId xmlns:a16="http://schemas.microsoft.com/office/drawing/2014/main" id="{7F226F25-E3D1-3748-961B-DE039311FA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6" name="Freeform 57">
                  <a:extLst>
                    <a:ext uri="{FF2B5EF4-FFF2-40B4-BE49-F238E27FC236}">
                      <a16:creationId xmlns:a16="http://schemas.microsoft.com/office/drawing/2014/main" id="{47B1A1C3-6BCD-0C44-9088-51C4B639781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7" name="Freeform 58">
                  <a:extLst>
                    <a:ext uri="{FF2B5EF4-FFF2-40B4-BE49-F238E27FC236}">
                      <a16:creationId xmlns:a16="http://schemas.microsoft.com/office/drawing/2014/main" id="{340C96FA-3010-3F4B-AA7C-4EC0C16B223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8" name="Freeform 59">
                  <a:extLst>
                    <a:ext uri="{FF2B5EF4-FFF2-40B4-BE49-F238E27FC236}">
                      <a16:creationId xmlns:a16="http://schemas.microsoft.com/office/drawing/2014/main" id="{9E9EA3DF-D348-DE42-A565-9C2A375018D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9" name="Freeform 60">
                  <a:extLst>
                    <a:ext uri="{FF2B5EF4-FFF2-40B4-BE49-F238E27FC236}">
                      <a16:creationId xmlns:a16="http://schemas.microsoft.com/office/drawing/2014/main" id="{885DBBB8-435B-3E42-8826-5D0805B65C1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0" name="Freeform 61">
                  <a:extLst>
                    <a:ext uri="{FF2B5EF4-FFF2-40B4-BE49-F238E27FC236}">
                      <a16:creationId xmlns:a16="http://schemas.microsoft.com/office/drawing/2014/main" id="{8FE7B8A0-2629-0F47-8F1C-490AA9ED6E2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1" name="Freeform 62">
                  <a:extLst>
                    <a:ext uri="{FF2B5EF4-FFF2-40B4-BE49-F238E27FC236}">
                      <a16:creationId xmlns:a16="http://schemas.microsoft.com/office/drawing/2014/main" id="{0CF78006-7292-7147-90EC-FFD9B189C23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2" name="Freeform 63">
                  <a:extLst>
                    <a:ext uri="{FF2B5EF4-FFF2-40B4-BE49-F238E27FC236}">
                      <a16:creationId xmlns:a16="http://schemas.microsoft.com/office/drawing/2014/main" id="{6F809878-AF6C-DD4C-B745-68D88A403E8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3" name="Freeform 64">
                  <a:extLst>
                    <a:ext uri="{FF2B5EF4-FFF2-40B4-BE49-F238E27FC236}">
                      <a16:creationId xmlns:a16="http://schemas.microsoft.com/office/drawing/2014/main" id="{B843748E-29CE-C143-84D2-E17F481CA0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4" name="Freeform 65">
                  <a:extLst>
                    <a:ext uri="{FF2B5EF4-FFF2-40B4-BE49-F238E27FC236}">
                      <a16:creationId xmlns:a16="http://schemas.microsoft.com/office/drawing/2014/main" id="{53568638-F0EA-DE4C-BA12-7559F6325B2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5" name="Freeform 66">
                  <a:extLst>
                    <a:ext uri="{FF2B5EF4-FFF2-40B4-BE49-F238E27FC236}">
                      <a16:creationId xmlns:a16="http://schemas.microsoft.com/office/drawing/2014/main" id="{FE21BFB9-089F-A44B-B561-F188A7152A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6" name="Freeform 67">
                  <a:extLst>
                    <a:ext uri="{FF2B5EF4-FFF2-40B4-BE49-F238E27FC236}">
                      <a16:creationId xmlns:a16="http://schemas.microsoft.com/office/drawing/2014/main" id="{F7E365CE-BF96-4543-B5AF-84FB63BD9EB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7" name="Freeform 68">
                  <a:extLst>
                    <a:ext uri="{FF2B5EF4-FFF2-40B4-BE49-F238E27FC236}">
                      <a16:creationId xmlns:a16="http://schemas.microsoft.com/office/drawing/2014/main" id="{32751556-9A4A-7744-90F8-678ADA7EF1F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8" name="Freeform 69">
                  <a:extLst>
                    <a:ext uri="{FF2B5EF4-FFF2-40B4-BE49-F238E27FC236}">
                      <a16:creationId xmlns:a16="http://schemas.microsoft.com/office/drawing/2014/main" id="{8ECFE801-BBF0-A840-A1AE-441F6B3EA4A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9" name="Freeform 70">
                  <a:extLst>
                    <a:ext uri="{FF2B5EF4-FFF2-40B4-BE49-F238E27FC236}">
                      <a16:creationId xmlns:a16="http://schemas.microsoft.com/office/drawing/2014/main" id="{C4985537-303A-AE4B-A86E-891A34F1BA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0" name="Freeform 71">
                  <a:extLst>
                    <a:ext uri="{FF2B5EF4-FFF2-40B4-BE49-F238E27FC236}">
                      <a16:creationId xmlns:a16="http://schemas.microsoft.com/office/drawing/2014/main" id="{CBE475E5-2C84-1744-B9D9-7CA270D7BB3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1" name="Freeform 72">
                  <a:extLst>
                    <a:ext uri="{FF2B5EF4-FFF2-40B4-BE49-F238E27FC236}">
                      <a16:creationId xmlns:a16="http://schemas.microsoft.com/office/drawing/2014/main" id="{F0807A53-6D6F-8146-A8D8-4333CF6E51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2" name="Freeform 73">
                  <a:extLst>
                    <a:ext uri="{FF2B5EF4-FFF2-40B4-BE49-F238E27FC236}">
                      <a16:creationId xmlns:a16="http://schemas.microsoft.com/office/drawing/2014/main" id="{5E456234-5E10-DE46-98DF-AD9FE2EB9A3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3" name="Freeform 74">
                  <a:extLst>
                    <a:ext uri="{FF2B5EF4-FFF2-40B4-BE49-F238E27FC236}">
                      <a16:creationId xmlns:a16="http://schemas.microsoft.com/office/drawing/2014/main" id="{6B071BAB-75A6-BA4E-A3C3-A8D280515C2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4" name="Freeform 75">
                  <a:extLst>
                    <a:ext uri="{FF2B5EF4-FFF2-40B4-BE49-F238E27FC236}">
                      <a16:creationId xmlns:a16="http://schemas.microsoft.com/office/drawing/2014/main" id="{2B4A5A53-46BD-D648-8C3D-E5038DA7348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5" name="Freeform 76">
                  <a:extLst>
                    <a:ext uri="{FF2B5EF4-FFF2-40B4-BE49-F238E27FC236}">
                      <a16:creationId xmlns:a16="http://schemas.microsoft.com/office/drawing/2014/main" id="{12EEF147-1E69-294E-84E2-A2FB33AA317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6" name="Freeform 77">
                  <a:extLst>
                    <a:ext uri="{FF2B5EF4-FFF2-40B4-BE49-F238E27FC236}">
                      <a16:creationId xmlns:a16="http://schemas.microsoft.com/office/drawing/2014/main" id="{BA86EA4E-4573-A148-95DB-E740045B2DA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7" name="Freeform 78">
                  <a:extLst>
                    <a:ext uri="{FF2B5EF4-FFF2-40B4-BE49-F238E27FC236}">
                      <a16:creationId xmlns:a16="http://schemas.microsoft.com/office/drawing/2014/main" id="{0A4FFC69-9A6E-A041-B0CF-F9290374F46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8" name="Freeform 79">
                  <a:extLst>
                    <a:ext uri="{FF2B5EF4-FFF2-40B4-BE49-F238E27FC236}">
                      <a16:creationId xmlns:a16="http://schemas.microsoft.com/office/drawing/2014/main" id="{F9151913-BA0F-3E49-A272-D9A6EA500C4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9" name="Freeform 80">
                  <a:extLst>
                    <a:ext uri="{FF2B5EF4-FFF2-40B4-BE49-F238E27FC236}">
                      <a16:creationId xmlns:a16="http://schemas.microsoft.com/office/drawing/2014/main" id="{C0A1AB69-5B5D-9742-BE0D-41EF78C129C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0" name="Freeform 81">
                  <a:extLst>
                    <a:ext uri="{FF2B5EF4-FFF2-40B4-BE49-F238E27FC236}">
                      <a16:creationId xmlns:a16="http://schemas.microsoft.com/office/drawing/2014/main" id="{D07673C5-C822-F54F-A10E-52C7DDD3230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1" name="Freeform 82">
                  <a:extLst>
                    <a:ext uri="{FF2B5EF4-FFF2-40B4-BE49-F238E27FC236}">
                      <a16:creationId xmlns:a16="http://schemas.microsoft.com/office/drawing/2014/main" id="{6F1EE5B8-D4B1-4C47-859B-D171D9292FC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2" name="Freeform 83">
                  <a:extLst>
                    <a:ext uri="{FF2B5EF4-FFF2-40B4-BE49-F238E27FC236}">
                      <a16:creationId xmlns:a16="http://schemas.microsoft.com/office/drawing/2014/main" id="{94743C13-08D2-B943-9A7C-A4D4906C5F3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3" name="Freeform 84">
                  <a:extLst>
                    <a:ext uri="{FF2B5EF4-FFF2-40B4-BE49-F238E27FC236}">
                      <a16:creationId xmlns:a16="http://schemas.microsoft.com/office/drawing/2014/main" id="{EEAF1551-604E-264B-B49E-ED31EBF8FF6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4" name="Freeform 85">
                  <a:extLst>
                    <a:ext uri="{FF2B5EF4-FFF2-40B4-BE49-F238E27FC236}">
                      <a16:creationId xmlns:a16="http://schemas.microsoft.com/office/drawing/2014/main" id="{42D92E40-BAA5-744A-AF2E-5605B267255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5" name="Freeform 86">
                  <a:extLst>
                    <a:ext uri="{FF2B5EF4-FFF2-40B4-BE49-F238E27FC236}">
                      <a16:creationId xmlns:a16="http://schemas.microsoft.com/office/drawing/2014/main" id="{FFFD8B65-1497-D846-8707-8605939FFA4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6" name="Freeform 87">
                  <a:extLst>
                    <a:ext uri="{FF2B5EF4-FFF2-40B4-BE49-F238E27FC236}">
                      <a16:creationId xmlns:a16="http://schemas.microsoft.com/office/drawing/2014/main" id="{26C8BA10-29DA-9245-9B7F-2D83FA5CD7C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7" name="Freeform 88">
                  <a:extLst>
                    <a:ext uri="{FF2B5EF4-FFF2-40B4-BE49-F238E27FC236}">
                      <a16:creationId xmlns:a16="http://schemas.microsoft.com/office/drawing/2014/main" id="{72DD1749-7341-2B46-915A-E45408E8CA2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8" name="Freeform 89">
                  <a:extLst>
                    <a:ext uri="{FF2B5EF4-FFF2-40B4-BE49-F238E27FC236}">
                      <a16:creationId xmlns:a16="http://schemas.microsoft.com/office/drawing/2014/main" id="{512FBD1A-61CF-FA41-B999-70B9E577105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9" name="Freeform 90">
                  <a:extLst>
                    <a:ext uri="{FF2B5EF4-FFF2-40B4-BE49-F238E27FC236}">
                      <a16:creationId xmlns:a16="http://schemas.microsoft.com/office/drawing/2014/main" id="{FF070E89-8882-7548-A22B-18667CFA7CE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10" name="Freeform 91">
                  <a:extLst>
                    <a:ext uri="{FF2B5EF4-FFF2-40B4-BE49-F238E27FC236}">
                      <a16:creationId xmlns:a16="http://schemas.microsoft.com/office/drawing/2014/main" id="{A1EBAEA0-88AE-9941-9D27-FF312A13CF9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11" name="Freeform 92">
                  <a:extLst>
                    <a:ext uri="{FF2B5EF4-FFF2-40B4-BE49-F238E27FC236}">
                      <a16:creationId xmlns:a16="http://schemas.microsoft.com/office/drawing/2014/main" id="{86CA34C3-1E70-F64F-90E3-8957335C7E6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grpSp>
        <p:sp>
          <p:nvSpPr>
            <p:cNvPr id="22" name="文本框 49">
              <a:extLst>
                <a:ext uri="{FF2B5EF4-FFF2-40B4-BE49-F238E27FC236}">
                  <a16:creationId xmlns:a16="http://schemas.microsoft.com/office/drawing/2014/main" id="{E5642328-744B-3B4A-A909-D4C69EA1B879}"/>
                </a:ext>
              </a:extLst>
            </p:cNvPr>
            <p:cNvSpPr txBox="1">
              <a:spLocks noChangeArrowheads="1"/>
            </p:cNvSpPr>
            <p:nvPr/>
          </p:nvSpPr>
          <p:spPr bwMode="auto">
            <a:xfrm>
              <a:off x="7879933" y="1965761"/>
              <a:ext cx="2150269" cy="123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8565">
                <a:lnSpc>
                  <a:spcPct val="114000"/>
                </a:lnSpc>
                <a:buClrTx/>
                <a:buFontTx/>
                <a:buNone/>
                <a:defRPr/>
              </a:pPr>
              <a:r>
                <a:rPr lang="en-US" altLang="zh-CN" sz="2800" i="1" dirty="0" err="1">
                  <a:solidFill>
                    <a:srgbClr val="FF0000"/>
                  </a:solidFill>
                  <a:latin typeface="Cambria" panose="02040503050406030204" pitchFamily="18" charset="0"/>
                  <a:ea typeface="Cambria" panose="02040503050406030204" pitchFamily="18" charset="0"/>
                  <a:cs typeface="+mn-ea"/>
                  <a:sym typeface="+mn-lt"/>
                </a:rPr>
                <a:t>Ghi</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ra</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giấy</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những</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trải</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nghiệm</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đáng</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nhớ</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cuả</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bản</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thân</a:t>
              </a:r>
              <a:r>
                <a:rPr lang="en-US" altLang="zh-CN" sz="2800" i="1" dirty="0">
                  <a:solidFill>
                    <a:srgbClr val="FF0000"/>
                  </a:solidFill>
                  <a:latin typeface="Cambria" panose="02040503050406030204" pitchFamily="18" charset="0"/>
                  <a:ea typeface="Cambria" panose="02040503050406030204" pitchFamily="18" charset="0"/>
                  <a:cs typeface="+mn-ea"/>
                  <a:sym typeface="+mn-lt"/>
                </a:rPr>
                <a:t>.</a:t>
              </a:r>
              <a:endParaRPr lang="en-US" altLang="zh-CN" sz="2800" i="1" kern="1200" dirty="0">
                <a:solidFill>
                  <a:srgbClr val="FF0000"/>
                </a:solidFill>
                <a:latin typeface="Cambria" panose="02040503050406030204" pitchFamily="18" charset="0"/>
                <a:ea typeface="Cambria" panose="02040503050406030204" pitchFamily="18" charset="0"/>
                <a:cs typeface="+mn-ea"/>
                <a:sym typeface="+mn-lt"/>
              </a:endParaRPr>
            </a:p>
          </p:txBody>
        </p:sp>
      </p:grpSp>
      <p:pic>
        <p:nvPicPr>
          <p:cNvPr id="8" name="Picture 7" descr="Text&#10;&#10;Description automatically generated">
            <a:extLst>
              <a:ext uri="{FF2B5EF4-FFF2-40B4-BE49-F238E27FC236}">
                <a16:creationId xmlns:a16="http://schemas.microsoft.com/office/drawing/2014/main" id="{211DDC8C-7CF4-B048-B7CE-2EDE92D87FFF}"/>
              </a:ext>
            </a:extLst>
          </p:cNvPr>
          <p:cNvPicPr>
            <a:picLocks noChangeAspect="1"/>
          </p:cNvPicPr>
          <p:nvPr/>
        </p:nvPicPr>
        <p:blipFill>
          <a:blip r:embed="rId3"/>
          <a:stretch>
            <a:fillRect/>
          </a:stretch>
        </p:blipFill>
        <p:spPr>
          <a:xfrm>
            <a:off x="187496" y="1496984"/>
            <a:ext cx="3422292" cy="1818561"/>
          </a:xfrm>
          <a:prstGeom prst="rect">
            <a:avLst/>
          </a:prstGeom>
        </p:spPr>
      </p:pic>
      <p:grpSp>
        <p:nvGrpSpPr>
          <p:cNvPr id="115" name="组合 136">
            <a:extLst>
              <a:ext uri="{FF2B5EF4-FFF2-40B4-BE49-F238E27FC236}">
                <a16:creationId xmlns:a16="http://schemas.microsoft.com/office/drawing/2014/main" id="{FE6D94C0-7D9B-AB49-AA18-DB4947A47904}"/>
              </a:ext>
            </a:extLst>
          </p:cNvPr>
          <p:cNvGrpSpPr/>
          <p:nvPr/>
        </p:nvGrpSpPr>
        <p:grpSpPr>
          <a:xfrm>
            <a:off x="5124914" y="2395394"/>
            <a:ext cx="3610328" cy="2520747"/>
            <a:chOff x="7512431" y="1646790"/>
            <a:chExt cx="2698523" cy="1980244"/>
          </a:xfrm>
        </p:grpSpPr>
        <p:grpSp>
          <p:nvGrpSpPr>
            <p:cNvPr id="116" name="组合 137">
              <a:extLst>
                <a:ext uri="{FF2B5EF4-FFF2-40B4-BE49-F238E27FC236}">
                  <a16:creationId xmlns:a16="http://schemas.microsoft.com/office/drawing/2014/main" id="{985C66B4-4F63-CA4F-A874-AE82438C3B02}"/>
                </a:ext>
              </a:extLst>
            </p:cNvPr>
            <p:cNvGrpSpPr/>
            <p:nvPr/>
          </p:nvGrpSpPr>
          <p:grpSpPr>
            <a:xfrm flipH="1">
              <a:off x="7512431" y="1646790"/>
              <a:ext cx="2698523" cy="1980244"/>
              <a:chOff x="3246438" y="1068388"/>
              <a:chExt cx="5711825" cy="4678363"/>
            </a:xfrm>
            <a:solidFill>
              <a:schemeClr val="tx1">
                <a:lumMod val="65000"/>
                <a:lumOff val="35000"/>
              </a:schemeClr>
            </a:solidFill>
          </p:grpSpPr>
          <p:sp>
            <p:nvSpPr>
              <p:cNvPr id="118" name="Freeform 5">
                <a:extLst>
                  <a:ext uri="{FF2B5EF4-FFF2-40B4-BE49-F238E27FC236}">
                    <a16:creationId xmlns:a16="http://schemas.microsoft.com/office/drawing/2014/main" id="{92DFE7DE-A469-7449-9AC0-723B88E4754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19" name="Freeform 6">
                <a:extLst>
                  <a:ext uri="{FF2B5EF4-FFF2-40B4-BE49-F238E27FC236}">
                    <a16:creationId xmlns:a16="http://schemas.microsoft.com/office/drawing/2014/main" id="{71175F2D-61A7-8745-83D1-F00C7229BD9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0" name="Freeform 7">
                <a:extLst>
                  <a:ext uri="{FF2B5EF4-FFF2-40B4-BE49-F238E27FC236}">
                    <a16:creationId xmlns:a16="http://schemas.microsoft.com/office/drawing/2014/main" id="{804B8C01-1741-BB43-8142-AF99BC951DB6}"/>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1" name="Freeform 8">
                <a:extLst>
                  <a:ext uri="{FF2B5EF4-FFF2-40B4-BE49-F238E27FC236}">
                    <a16:creationId xmlns:a16="http://schemas.microsoft.com/office/drawing/2014/main" id="{060A709A-82D3-7F4E-905F-58635074257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2" name="Freeform 9">
                <a:extLst>
                  <a:ext uri="{FF2B5EF4-FFF2-40B4-BE49-F238E27FC236}">
                    <a16:creationId xmlns:a16="http://schemas.microsoft.com/office/drawing/2014/main" id="{69597900-007C-C84B-AE87-500AB3E4AE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3" name="Freeform 10">
                <a:extLst>
                  <a:ext uri="{FF2B5EF4-FFF2-40B4-BE49-F238E27FC236}">
                    <a16:creationId xmlns:a16="http://schemas.microsoft.com/office/drawing/2014/main" id="{AAE21976-EC95-B345-8C06-4FE9ADD19C6A}"/>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4" name="Freeform 11">
                <a:extLst>
                  <a:ext uri="{FF2B5EF4-FFF2-40B4-BE49-F238E27FC236}">
                    <a16:creationId xmlns:a16="http://schemas.microsoft.com/office/drawing/2014/main" id="{31AD817D-AFB2-E54D-88B1-27B7FD9D87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nvGrpSpPr>
              <p:cNvPr id="125" name="组合 146">
                <a:extLst>
                  <a:ext uri="{FF2B5EF4-FFF2-40B4-BE49-F238E27FC236}">
                    <a16:creationId xmlns:a16="http://schemas.microsoft.com/office/drawing/2014/main" id="{045E9FDA-504C-E744-8F48-62D3C6B2C8D9}"/>
                  </a:ext>
                </a:extLst>
              </p:cNvPr>
              <p:cNvGrpSpPr/>
              <p:nvPr/>
            </p:nvGrpSpPr>
            <p:grpSpPr>
              <a:xfrm>
                <a:off x="3517901" y="1225551"/>
                <a:ext cx="5260975" cy="4090987"/>
                <a:chOff x="3517901" y="1225551"/>
                <a:chExt cx="5260975" cy="4090987"/>
              </a:xfrm>
              <a:grpFill/>
            </p:grpSpPr>
            <p:sp>
              <p:nvSpPr>
                <p:cNvPr id="126" name="Freeform 12">
                  <a:extLst>
                    <a:ext uri="{FF2B5EF4-FFF2-40B4-BE49-F238E27FC236}">
                      <a16:creationId xmlns:a16="http://schemas.microsoft.com/office/drawing/2014/main" id="{2A15F1B0-E902-ED4B-B86F-FD37AFD3823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7" name="Freeform 13">
                  <a:extLst>
                    <a:ext uri="{FF2B5EF4-FFF2-40B4-BE49-F238E27FC236}">
                      <a16:creationId xmlns:a16="http://schemas.microsoft.com/office/drawing/2014/main" id="{1EAFFCA7-2BB1-A749-9BE9-522C3856E88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8" name="Freeform 14">
                  <a:extLst>
                    <a:ext uri="{FF2B5EF4-FFF2-40B4-BE49-F238E27FC236}">
                      <a16:creationId xmlns:a16="http://schemas.microsoft.com/office/drawing/2014/main" id="{B615853C-CBC9-434A-AC46-B95A0CBB96C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9" name="Freeform 15">
                  <a:extLst>
                    <a:ext uri="{FF2B5EF4-FFF2-40B4-BE49-F238E27FC236}">
                      <a16:creationId xmlns:a16="http://schemas.microsoft.com/office/drawing/2014/main" id="{3AA000B6-9ABC-CE40-BA00-32FE681BE72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0" name="Freeform 16">
                  <a:extLst>
                    <a:ext uri="{FF2B5EF4-FFF2-40B4-BE49-F238E27FC236}">
                      <a16:creationId xmlns:a16="http://schemas.microsoft.com/office/drawing/2014/main" id="{E10526D7-8905-B84E-9666-FBEFBAB497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1" name="Freeform 17">
                  <a:extLst>
                    <a:ext uri="{FF2B5EF4-FFF2-40B4-BE49-F238E27FC236}">
                      <a16:creationId xmlns:a16="http://schemas.microsoft.com/office/drawing/2014/main" id="{7A385A5C-DFC1-DD40-AB2E-5B7662878C4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2" name="Freeform 18">
                  <a:extLst>
                    <a:ext uri="{FF2B5EF4-FFF2-40B4-BE49-F238E27FC236}">
                      <a16:creationId xmlns:a16="http://schemas.microsoft.com/office/drawing/2014/main" id="{ADA9C019-9F02-934E-84C2-905769C04F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3" name="Freeform 19">
                  <a:extLst>
                    <a:ext uri="{FF2B5EF4-FFF2-40B4-BE49-F238E27FC236}">
                      <a16:creationId xmlns:a16="http://schemas.microsoft.com/office/drawing/2014/main" id="{F2F18244-E271-6542-960B-22683440626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4" name="Freeform 20">
                  <a:extLst>
                    <a:ext uri="{FF2B5EF4-FFF2-40B4-BE49-F238E27FC236}">
                      <a16:creationId xmlns:a16="http://schemas.microsoft.com/office/drawing/2014/main" id="{AD0F3C88-07D4-9044-B2A9-FF0E07355D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5" name="Freeform 21">
                  <a:extLst>
                    <a:ext uri="{FF2B5EF4-FFF2-40B4-BE49-F238E27FC236}">
                      <a16:creationId xmlns:a16="http://schemas.microsoft.com/office/drawing/2014/main" id="{B5FC2508-7D5A-F84B-912F-FF6700D26E9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6" name="Freeform 22">
                  <a:extLst>
                    <a:ext uri="{FF2B5EF4-FFF2-40B4-BE49-F238E27FC236}">
                      <a16:creationId xmlns:a16="http://schemas.microsoft.com/office/drawing/2014/main" id="{16E067FD-C392-664B-9757-46FBB79CFD4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7" name="Freeform 23">
                  <a:extLst>
                    <a:ext uri="{FF2B5EF4-FFF2-40B4-BE49-F238E27FC236}">
                      <a16:creationId xmlns:a16="http://schemas.microsoft.com/office/drawing/2014/main" id="{758F36DF-FAA0-F641-95E5-64093F8C55C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8" name="Freeform 24">
                  <a:extLst>
                    <a:ext uri="{FF2B5EF4-FFF2-40B4-BE49-F238E27FC236}">
                      <a16:creationId xmlns:a16="http://schemas.microsoft.com/office/drawing/2014/main" id="{4F4503AD-A8C5-2A44-984E-400898E7F44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9" name="Freeform 25">
                  <a:extLst>
                    <a:ext uri="{FF2B5EF4-FFF2-40B4-BE49-F238E27FC236}">
                      <a16:creationId xmlns:a16="http://schemas.microsoft.com/office/drawing/2014/main" id="{864C1540-DF92-E44E-A5B7-9F7D2A41BA2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0" name="Freeform 26">
                  <a:extLst>
                    <a:ext uri="{FF2B5EF4-FFF2-40B4-BE49-F238E27FC236}">
                      <a16:creationId xmlns:a16="http://schemas.microsoft.com/office/drawing/2014/main" id="{0772223E-5103-8D40-B196-B34C337FC6D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1" name="Freeform 27">
                  <a:extLst>
                    <a:ext uri="{FF2B5EF4-FFF2-40B4-BE49-F238E27FC236}">
                      <a16:creationId xmlns:a16="http://schemas.microsoft.com/office/drawing/2014/main" id="{6726A3E6-EE24-404E-944A-9C762B390D9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2" name="Freeform 28">
                  <a:extLst>
                    <a:ext uri="{FF2B5EF4-FFF2-40B4-BE49-F238E27FC236}">
                      <a16:creationId xmlns:a16="http://schemas.microsoft.com/office/drawing/2014/main" id="{1ACA822B-E4C1-2247-B331-A6F908A2ACE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3" name="Freeform 29">
                  <a:extLst>
                    <a:ext uri="{FF2B5EF4-FFF2-40B4-BE49-F238E27FC236}">
                      <a16:creationId xmlns:a16="http://schemas.microsoft.com/office/drawing/2014/main" id="{D62EE7C5-68E6-0147-B3E0-6763AD4234E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4" name="Freeform 30">
                  <a:extLst>
                    <a:ext uri="{FF2B5EF4-FFF2-40B4-BE49-F238E27FC236}">
                      <a16:creationId xmlns:a16="http://schemas.microsoft.com/office/drawing/2014/main" id="{D1A4DE64-766D-5146-8276-15A3C407C33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5" name="Freeform 31">
                  <a:extLst>
                    <a:ext uri="{FF2B5EF4-FFF2-40B4-BE49-F238E27FC236}">
                      <a16:creationId xmlns:a16="http://schemas.microsoft.com/office/drawing/2014/main" id="{FD047305-B3F9-0449-A05C-CD521DC883C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6" name="Freeform 32">
                  <a:extLst>
                    <a:ext uri="{FF2B5EF4-FFF2-40B4-BE49-F238E27FC236}">
                      <a16:creationId xmlns:a16="http://schemas.microsoft.com/office/drawing/2014/main" id="{A03CBF01-D158-A245-AEFF-AE333773256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7" name="Freeform 33">
                  <a:extLst>
                    <a:ext uri="{FF2B5EF4-FFF2-40B4-BE49-F238E27FC236}">
                      <a16:creationId xmlns:a16="http://schemas.microsoft.com/office/drawing/2014/main" id="{460C3E38-F40F-A848-BDDB-A1DD2E7A9FF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8" name="Freeform 34">
                  <a:extLst>
                    <a:ext uri="{FF2B5EF4-FFF2-40B4-BE49-F238E27FC236}">
                      <a16:creationId xmlns:a16="http://schemas.microsoft.com/office/drawing/2014/main" id="{5A871E60-652E-6F4E-BFDC-8228DBF77F9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9" name="Freeform 35">
                  <a:extLst>
                    <a:ext uri="{FF2B5EF4-FFF2-40B4-BE49-F238E27FC236}">
                      <a16:creationId xmlns:a16="http://schemas.microsoft.com/office/drawing/2014/main" id="{626B8B18-61EE-4F40-BA0A-2D6BD63183D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0" name="Freeform 36">
                  <a:extLst>
                    <a:ext uri="{FF2B5EF4-FFF2-40B4-BE49-F238E27FC236}">
                      <a16:creationId xmlns:a16="http://schemas.microsoft.com/office/drawing/2014/main" id="{2737A62A-F88E-3D4E-9D73-88B712DBF39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1" name="Freeform 37">
                  <a:extLst>
                    <a:ext uri="{FF2B5EF4-FFF2-40B4-BE49-F238E27FC236}">
                      <a16:creationId xmlns:a16="http://schemas.microsoft.com/office/drawing/2014/main" id="{672BCF77-8009-9844-8833-CF880D19509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2" name="Freeform 38">
                  <a:extLst>
                    <a:ext uri="{FF2B5EF4-FFF2-40B4-BE49-F238E27FC236}">
                      <a16:creationId xmlns:a16="http://schemas.microsoft.com/office/drawing/2014/main" id="{783081AC-4E4B-1A46-9663-8E7B88E1C78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3" name="Freeform 39">
                  <a:extLst>
                    <a:ext uri="{FF2B5EF4-FFF2-40B4-BE49-F238E27FC236}">
                      <a16:creationId xmlns:a16="http://schemas.microsoft.com/office/drawing/2014/main" id="{ED7C826F-569E-CD40-A6D1-56A796EC77D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4" name="Freeform 40">
                  <a:extLst>
                    <a:ext uri="{FF2B5EF4-FFF2-40B4-BE49-F238E27FC236}">
                      <a16:creationId xmlns:a16="http://schemas.microsoft.com/office/drawing/2014/main" id="{52A7E8C5-E151-3D42-B7C6-AA3A9F870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5" name="Freeform 41">
                  <a:extLst>
                    <a:ext uri="{FF2B5EF4-FFF2-40B4-BE49-F238E27FC236}">
                      <a16:creationId xmlns:a16="http://schemas.microsoft.com/office/drawing/2014/main" id="{9F097089-9D73-D840-ACCE-F6D920B6661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6" name="Freeform 42">
                  <a:extLst>
                    <a:ext uri="{FF2B5EF4-FFF2-40B4-BE49-F238E27FC236}">
                      <a16:creationId xmlns:a16="http://schemas.microsoft.com/office/drawing/2014/main" id="{262D05A9-9B68-CF42-94CC-EB749DC5D96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7" name="Freeform 43">
                  <a:extLst>
                    <a:ext uri="{FF2B5EF4-FFF2-40B4-BE49-F238E27FC236}">
                      <a16:creationId xmlns:a16="http://schemas.microsoft.com/office/drawing/2014/main" id="{79CC9418-09BC-4947-A962-7420E4574B6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8" name="Freeform 44">
                  <a:extLst>
                    <a:ext uri="{FF2B5EF4-FFF2-40B4-BE49-F238E27FC236}">
                      <a16:creationId xmlns:a16="http://schemas.microsoft.com/office/drawing/2014/main" id="{040B2846-33F7-F04F-B358-BE42397B35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9" name="Freeform 45">
                  <a:extLst>
                    <a:ext uri="{FF2B5EF4-FFF2-40B4-BE49-F238E27FC236}">
                      <a16:creationId xmlns:a16="http://schemas.microsoft.com/office/drawing/2014/main" id="{A2AF09EF-0596-4046-81BF-7BD3500224F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0" name="Freeform 46">
                  <a:extLst>
                    <a:ext uri="{FF2B5EF4-FFF2-40B4-BE49-F238E27FC236}">
                      <a16:creationId xmlns:a16="http://schemas.microsoft.com/office/drawing/2014/main" id="{4245E5CB-9BBA-4B47-BE10-1398CABEAEA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1" name="Freeform 47">
                  <a:extLst>
                    <a:ext uri="{FF2B5EF4-FFF2-40B4-BE49-F238E27FC236}">
                      <a16:creationId xmlns:a16="http://schemas.microsoft.com/office/drawing/2014/main" id="{DDD63797-941A-D747-8153-6F079DE65FE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2" name="Freeform 48">
                  <a:extLst>
                    <a:ext uri="{FF2B5EF4-FFF2-40B4-BE49-F238E27FC236}">
                      <a16:creationId xmlns:a16="http://schemas.microsoft.com/office/drawing/2014/main" id="{85EA412A-1A0D-9F47-AC28-F97462CEE9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3" name="Freeform 49">
                  <a:extLst>
                    <a:ext uri="{FF2B5EF4-FFF2-40B4-BE49-F238E27FC236}">
                      <a16:creationId xmlns:a16="http://schemas.microsoft.com/office/drawing/2014/main" id="{25828E0A-E9A1-3144-BA2D-17670DA8FEC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4" name="Freeform 50">
                  <a:extLst>
                    <a:ext uri="{FF2B5EF4-FFF2-40B4-BE49-F238E27FC236}">
                      <a16:creationId xmlns:a16="http://schemas.microsoft.com/office/drawing/2014/main" id="{63C70C3D-D1BA-5E41-9E96-782DF51C09A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5" name="Freeform 51">
                  <a:extLst>
                    <a:ext uri="{FF2B5EF4-FFF2-40B4-BE49-F238E27FC236}">
                      <a16:creationId xmlns:a16="http://schemas.microsoft.com/office/drawing/2014/main" id="{62E17BFF-56AE-3A47-9736-B07BF5A986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6" name="Freeform 52">
                  <a:extLst>
                    <a:ext uri="{FF2B5EF4-FFF2-40B4-BE49-F238E27FC236}">
                      <a16:creationId xmlns:a16="http://schemas.microsoft.com/office/drawing/2014/main" id="{C75278FF-BCE8-F943-AE2F-223694FC333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7" name="Freeform 53">
                  <a:extLst>
                    <a:ext uri="{FF2B5EF4-FFF2-40B4-BE49-F238E27FC236}">
                      <a16:creationId xmlns:a16="http://schemas.microsoft.com/office/drawing/2014/main" id="{3C39D055-B0F8-1940-B595-16504BBB125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8" name="Freeform 54">
                  <a:extLst>
                    <a:ext uri="{FF2B5EF4-FFF2-40B4-BE49-F238E27FC236}">
                      <a16:creationId xmlns:a16="http://schemas.microsoft.com/office/drawing/2014/main" id="{91B43A92-0AA5-8D40-BA60-BBFDB1BAFDDF}"/>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9" name="Freeform 55">
                  <a:extLst>
                    <a:ext uri="{FF2B5EF4-FFF2-40B4-BE49-F238E27FC236}">
                      <a16:creationId xmlns:a16="http://schemas.microsoft.com/office/drawing/2014/main" id="{C4C1D3DD-AECD-B047-AE77-1FD06F4D5A8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0" name="Freeform 56">
                  <a:extLst>
                    <a:ext uri="{FF2B5EF4-FFF2-40B4-BE49-F238E27FC236}">
                      <a16:creationId xmlns:a16="http://schemas.microsoft.com/office/drawing/2014/main" id="{7F226F25-E3D1-3748-961B-DE039311FA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1" name="Freeform 57">
                  <a:extLst>
                    <a:ext uri="{FF2B5EF4-FFF2-40B4-BE49-F238E27FC236}">
                      <a16:creationId xmlns:a16="http://schemas.microsoft.com/office/drawing/2014/main" id="{47B1A1C3-6BCD-0C44-9088-51C4B639781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2" name="Freeform 58">
                  <a:extLst>
                    <a:ext uri="{FF2B5EF4-FFF2-40B4-BE49-F238E27FC236}">
                      <a16:creationId xmlns:a16="http://schemas.microsoft.com/office/drawing/2014/main" id="{340C96FA-3010-3F4B-AA7C-4EC0C16B223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3" name="Freeform 59">
                  <a:extLst>
                    <a:ext uri="{FF2B5EF4-FFF2-40B4-BE49-F238E27FC236}">
                      <a16:creationId xmlns:a16="http://schemas.microsoft.com/office/drawing/2014/main" id="{9E9EA3DF-D348-DE42-A565-9C2A375018D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4" name="Freeform 60">
                  <a:extLst>
                    <a:ext uri="{FF2B5EF4-FFF2-40B4-BE49-F238E27FC236}">
                      <a16:creationId xmlns:a16="http://schemas.microsoft.com/office/drawing/2014/main" id="{885DBBB8-435B-3E42-8826-5D0805B65C1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5" name="Freeform 61">
                  <a:extLst>
                    <a:ext uri="{FF2B5EF4-FFF2-40B4-BE49-F238E27FC236}">
                      <a16:creationId xmlns:a16="http://schemas.microsoft.com/office/drawing/2014/main" id="{8FE7B8A0-2629-0F47-8F1C-490AA9ED6E2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6" name="Freeform 62">
                  <a:extLst>
                    <a:ext uri="{FF2B5EF4-FFF2-40B4-BE49-F238E27FC236}">
                      <a16:creationId xmlns:a16="http://schemas.microsoft.com/office/drawing/2014/main" id="{0CF78006-7292-7147-90EC-FFD9B189C23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7" name="Freeform 63">
                  <a:extLst>
                    <a:ext uri="{FF2B5EF4-FFF2-40B4-BE49-F238E27FC236}">
                      <a16:creationId xmlns:a16="http://schemas.microsoft.com/office/drawing/2014/main" id="{6F809878-AF6C-DD4C-B745-68D88A403E8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8" name="Freeform 64">
                  <a:extLst>
                    <a:ext uri="{FF2B5EF4-FFF2-40B4-BE49-F238E27FC236}">
                      <a16:creationId xmlns:a16="http://schemas.microsoft.com/office/drawing/2014/main" id="{B843748E-29CE-C143-84D2-E17F481CA0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9" name="Freeform 65">
                  <a:extLst>
                    <a:ext uri="{FF2B5EF4-FFF2-40B4-BE49-F238E27FC236}">
                      <a16:creationId xmlns:a16="http://schemas.microsoft.com/office/drawing/2014/main" id="{53568638-F0EA-DE4C-BA12-7559F6325B2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0" name="Freeform 66">
                  <a:extLst>
                    <a:ext uri="{FF2B5EF4-FFF2-40B4-BE49-F238E27FC236}">
                      <a16:creationId xmlns:a16="http://schemas.microsoft.com/office/drawing/2014/main" id="{FE21BFB9-089F-A44B-B561-F188A7152A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1" name="Freeform 67">
                  <a:extLst>
                    <a:ext uri="{FF2B5EF4-FFF2-40B4-BE49-F238E27FC236}">
                      <a16:creationId xmlns:a16="http://schemas.microsoft.com/office/drawing/2014/main" id="{F7E365CE-BF96-4543-B5AF-84FB63BD9EB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2" name="Freeform 68">
                  <a:extLst>
                    <a:ext uri="{FF2B5EF4-FFF2-40B4-BE49-F238E27FC236}">
                      <a16:creationId xmlns:a16="http://schemas.microsoft.com/office/drawing/2014/main" id="{32751556-9A4A-7744-90F8-678ADA7EF1F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3" name="Freeform 69">
                  <a:extLst>
                    <a:ext uri="{FF2B5EF4-FFF2-40B4-BE49-F238E27FC236}">
                      <a16:creationId xmlns:a16="http://schemas.microsoft.com/office/drawing/2014/main" id="{8ECFE801-BBF0-A840-A1AE-441F6B3EA4A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4" name="Freeform 70">
                  <a:extLst>
                    <a:ext uri="{FF2B5EF4-FFF2-40B4-BE49-F238E27FC236}">
                      <a16:creationId xmlns:a16="http://schemas.microsoft.com/office/drawing/2014/main" id="{C4985537-303A-AE4B-A86E-891A34F1BA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5" name="Freeform 71">
                  <a:extLst>
                    <a:ext uri="{FF2B5EF4-FFF2-40B4-BE49-F238E27FC236}">
                      <a16:creationId xmlns:a16="http://schemas.microsoft.com/office/drawing/2014/main" id="{CBE475E5-2C84-1744-B9D9-7CA270D7BB3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6" name="Freeform 72">
                  <a:extLst>
                    <a:ext uri="{FF2B5EF4-FFF2-40B4-BE49-F238E27FC236}">
                      <a16:creationId xmlns:a16="http://schemas.microsoft.com/office/drawing/2014/main" id="{F0807A53-6D6F-8146-A8D8-4333CF6E51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7" name="Freeform 73">
                  <a:extLst>
                    <a:ext uri="{FF2B5EF4-FFF2-40B4-BE49-F238E27FC236}">
                      <a16:creationId xmlns:a16="http://schemas.microsoft.com/office/drawing/2014/main" id="{5E456234-5E10-DE46-98DF-AD9FE2EB9A3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8" name="Freeform 74">
                  <a:extLst>
                    <a:ext uri="{FF2B5EF4-FFF2-40B4-BE49-F238E27FC236}">
                      <a16:creationId xmlns:a16="http://schemas.microsoft.com/office/drawing/2014/main" id="{6B071BAB-75A6-BA4E-A3C3-A8D280515C2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9" name="Freeform 75">
                  <a:extLst>
                    <a:ext uri="{FF2B5EF4-FFF2-40B4-BE49-F238E27FC236}">
                      <a16:creationId xmlns:a16="http://schemas.microsoft.com/office/drawing/2014/main" id="{2B4A5A53-46BD-D648-8C3D-E5038DA7348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0" name="Freeform 76">
                  <a:extLst>
                    <a:ext uri="{FF2B5EF4-FFF2-40B4-BE49-F238E27FC236}">
                      <a16:creationId xmlns:a16="http://schemas.microsoft.com/office/drawing/2014/main" id="{12EEF147-1E69-294E-84E2-A2FB33AA317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1" name="Freeform 77">
                  <a:extLst>
                    <a:ext uri="{FF2B5EF4-FFF2-40B4-BE49-F238E27FC236}">
                      <a16:creationId xmlns:a16="http://schemas.microsoft.com/office/drawing/2014/main" id="{BA86EA4E-4573-A148-95DB-E740045B2DA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2" name="Freeform 78">
                  <a:extLst>
                    <a:ext uri="{FF2B5EF4-FFF2-40B4-BE49-F238E27FC236}">
                      <a16:creationId xmlns:a16="http://schemas.microsoft.com/office/drawing/2014/main" id="{0A4FFC69-9A6E-A041-B0CF-F9290374F46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3" name="Freeform 79">
                  <a:extLst>
                    <a:ext uri="{FF2B5EF4-FFF2-40B4-BE49-F238E27FC236}">
                      <a16:creationId xmlns:a16="http://schemas.microsoft.com/office/drawing/2014/main" id="{F9151913-BA0F-3E49-A272-D9A6EA500C4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4" name="Freeform 80">
                  <a:extLst>
                    <a:ext uri="{FF2B5EF4-FFF2-40B4-BE49-F238E27FC236}">
                      <a16:creationId xmlns:a16="http://schemas.microsoft.com/office/drawing/2014/main" id="{C0A1AB69-5B5D-9742-BE0D-41EF78C129C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5" name="Freeform 81">
                  <a:extLst>
                    <a:ext uri="{FF2B5EF4-FFF2-40B4-BE49-F238E27FC236}">
                      <a16:creationId xmlns:a16="http://schemas.microsoft.com/office/drawing/2014/main" id="{D07673C5-C822-F54F-A10E-52C7DDD3230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6" name="Freeform 82">
                  <a:extLst>
                    <a:ext uri="{FF2B5EF4-FFF2-40B4-BE49-F238E27FC236}">
                      <a16:creationId xmlns:a16="http://schemas.microsoft.com/office/drawing/2014/main" id="{6F1EE5B8-D4B1-4C47-859B-D171D9292FC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7" name="Freeform 83">
                  <a:extLst>
                    <a:ext uri="{FF2B5EF4-FFF2-40B4-BE49-F238E27FC236}">
                      <a16:creationId xmlns:a16="http://schemas.microsoft.com/office/drawing/2014/main" id="{94743C13-08D2-B943-9A7C-A4D4906C5F3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8" name="Freeform 84">
                  <a:extLst>
                    <a:ext uri="{FF2B5EF4-FFF2-40B4-BE49-F238E27FC236}">
                      <a16:creationId xmlns:a16="http://schemas.microsoft.com/office/drawing/2014/main" id="{EEAF1551-604E-264B-B49E-ED31EBF8FF6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9" name="Freeform 85">
                  <a:extLst>
                    <a:ext uri="{FF2B5EF4-FFF2-40B4-BE49-F238E27FC236}">
                      <a16:creationId xmlns:a16="http://schemas.microsoft.com/office/drawing/2014/main" id="{42D92E40-BAA5-744A-AF2E-5605B267255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0" name="Freeform 86">
                  <a:extLst>
                    <a:ext uri="{FF2B5EF4-FFF2-40B4-BE49-F238E27FC236}">
                      <a16:creationId xmlns:a16="http://schemas.microsoft.com/office/drawing/2014/main" id="{FFFD8B65-1497-D846-8707-8605939FFA4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1" name="Freeform 87">
                  <a:extLst>
                    <a:ext uri="{FF2B5EF4-FFF2-40B4-BE49-F238E27FC236}">
                      <a16:creationId xmlns:a16="http://schemas.microsoft.com/office/drawing/2014/main" id="{26C8BA10-29DA-9245-9B7F-2D83FA5CD7C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2" name="Freeform 88">
                  <a:extLst>
                    <a:ext uri="{FF2B5EF4-FFF2-40B4-BE49-F238E27FC236}">
                      <a16:creationId xmlns:a16="http://schemas.microsoft.com/office/drawing/2014/main" id="{72DD1749-7341-2B46-915A-E45408E8CA2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3" name="Freeform 89">
                  <a:extLst>
                    <a:ext uri="{FF2B5EF4-FFF2-40B4-BE49-F238E27FC236}">
                      <a16:creationId xmlns:a16="http://schemas.microsoft.com/office/drawing/2014/main" id="{512FBD1A-61CF-FA41-B999-70B9E577105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4" name="Freeform 90">
                  <a:extLst>
                    <a:ext uri="{FF2B5EF4-FFF2-40B4-BE49-F238E27FC236}">
                      <a16:creationId xmlns:a16="http://schemas.microsoft.com/office/drawing/2014/main" id="{FF070E89-8882-7548-A22B-18667CFA7CE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5" name="Freeform 91">
                  <a:extLst>
                    <a:ext uri="{FF2B5EF4-FFF2-40B4-BE49-F238E27FC236}">
                      <a16:creationId xmlns:a16="http://schemas.microsoft.com/office/drawing/2014/main" id="{A1EBAEA0-88AE-9941-9D27-FF312A13CF9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6" name="Freeform 92">
                  <a:extLst>
                    <a:ext uri="{FF2B5EF4-FFF2-40B4-BE49-F238E27FC236}">
                      <a16:creationId xmlns:a16="http://schemas.microsoft.com/office/drawing/2014/main" id="{86CA34C3-1E70-F64F-90E3-8957335C7E6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grpSp>
        <p:sp>
          <p:nvSpPr>
            <p:cNvPr id="117" name="文本框 49">
              <a:extLst>
                <a:ext uri="{FF2B5EF4-FFF2-40B4-BE49-F238E27FC236}">
                  <a16:creationId xmlns:a16="http://schemas.microsoft.com/office/drawing/2014/main" id="{E5642328-744B-3B4A-A909-D4C69EA1B879}"/>
                </a:ext>
              </a:extLst>
            </p:cNvPr>
            <p:cNvSpPr txBox="1">
              <a:spLocks noChangeArrowheads="1"/>
            </p:cNvSpPr>
            <p:nvPr/>
          </p:nvSpPr>
          <p:spPr bwMode="auto">
            <a:xfrm>
              <a:off x="7847932" y="1898411"/>
              <a:ext cx="2150269" cy="136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8565">
                <a:lnSpc>
                  <a:spcPct val="114000"/>
                </a:lnSpc>
                <a:buClrTx/>
                <a:buFontTx/>
                <a:buNone/>
                <a:defRPr/>
              </a:pPr>
              <a:r>
                <a:rPr lang="en-US" altLang="zh-CN" sz="2400" i="1" dirty="0" err="1">
                  <a:solidFill>
                    <a:srgbClr val="FF0000"/>
                  </a:solidFill>
                  <a:latin typeface="Cambria" panose="02040503050406030204" pitchFamily="18" charset="0"/>
                  <a:ea typeface="Cambria" panose="02040503050406030204" pitchFamily="18" charset="0"/>
                  <a:cs typeface="+mn-ea"/>
                  <a:sym typeface="+mn-lt"/>
                </a:rPr>
                <a:t>Trong</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những</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trải</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nghiệm</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đó</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em</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ấn</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tượng</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nhất</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với</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trảo</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nghiệm</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nào</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Vì</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sao</a:t>
              </a:r>
              <a:r>
                <a:rPr lang="en-US" altLang="zh-CN" sz="2400" i="1" dirty="0">
                  <a:solidFill>
                    <a:srgbClr val="FF0000"/>
                  </a:solidFill>
                  <a:latin typeface="Cambria" panose="02040503050406030204" pitchFamily="18" charset="0"/>
                  <a:ea typeface="Cambria" panose="02040503050406030204" pitchFamily="18" charset="0"/>
                  <a:cs typeface="+mn-ea"/>
                  <a:sym typeface="+mn-lt"/>
                </a:rPr>
                <a:t>?</a:t>
              </a:r>
              <a:endParaRPr lang="en-US" altLang="zh-CN" sz="2400" i="1" kern="1200" dirty="0">
                <a:solidFill>
                  <a:srgbClr val="FF0000"/>
                </a:solidFill>
                <a:latin typeface="Cambria" panose="02040503050406030204" pitchFamily="18" charset="0"/>
                <a:ea typeface="Cambria" panose="02040503050406030204" pitchFamily="18" charset="0"/>
                <a:cs typeface="+mn-ea"/>
                <a:sym typeface="+mn-lt"/>
              </a:endParaRPr>
            </a:p>
          </p:txBody>
        </p:sp>
      </p:grpSp>
    </p:spTree>
    <p:extLst>
      <p:ext uri="{BB962C8B-B14F-4D97-AF65-F5344CB8AC3E}">
        <p14:creationId xmlns:p14="http://schemas.microsoft.com/office/powerpoint/2010/main" val="3012419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animEffect transition="in" filter="fade">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8886" y="1356189"/>
            <a:ext cx="7638608" cy="21452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0" name="同侧圆角矩形 7"/>
          <p:cNvSpPr/>
          <p:nvPr/>
        </p:nvSpPr>
        <p:spPr>
          <a:xfrm rot="10800000">
            <a:off x="3091218" y="342900"/>
            <a:ext cx="2804615"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1" name="TextBox 20"/>
          <p:cNvSpPr txBox="1"/>
          <p:nvPr/>
        </p:nvSpPr>
        <p:spPr>
          <a:xfrm>
            <a:off x="3158830" y="293549"/>
            <a:ext cx="2750711" cy="518988"/>
          </a:xfrm>
          <a:prstGeom prst="rect">
            <a:avLst/>
          </a:prstGeom>
          <a:noFill/>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22" name="直接连接符 3"/>
          <p:cNvCxnSpPr/>
          <p:nvPr/>
        </p:nvCxnSpPr>
        <p:spPr>
          <a:xfrm>
            <a:off x="2472792" y="513160"/>
            <a:ext cx="0" cy="83984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直接连接符 18"/>
          <p:cNvCxnSpPr/>
          <p:nvPr/>
        </p:nvCxnSpPr>
        <p:spPr>
          <a:xfrm>
            <a:off x="2472792" y="2757463"/>
            <a:ext cx="0" cy="37872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6" name="直接连接符 11"/>
          <p:cNvCxnSpPr/>
          <p:nvPr/>
        </p:nvCxnSpPr>
        <p:spPr>
          <a:xfrm>
            <a:off x="2472792" y="4436490"/>
            <a:ext cx="0" cy="252629"/>
          </a:xfrm>
          <a:prstGeom prst="line">
            <a:avLst/>
          </a:prstGeom>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518636" y="1008568"/>
            <a:ext cx="1375071" cy="1708160"/>
          </a:xfrm>
          <a:prstGeom prst="rect">
            <a:avLst/>
          </a:prstGeom>
          <a:noFill/>
        </p:spPr>
        <p:txBody>
          <a:bodyPr wrap="square" rtlCol="0">
            <a:spAutoFit/>
          </a:bodyPr>
          <a:lstStyle/>
          <a:p>
            <a:pPr algn="ctr">
              <a:buClrTx/>
              <a:buFontTx/>
              <a:buNone/>
            </a:pPr>
            <a:r>
              <a:rPr lang="en-US" sz="2100" b="1" kern="1200" dirty="0">
                <a:solidFill>
                  <a:schemeClr val="accent1">
                    <a:lumMod val="50000"/>
                  </a:schemeClr>
                </a:solidFill>
                <a:latin typeface="Times New Roman" panose="02020603050405020304" pitchFamily="18" charset="0"/>
                <a:cs typeface="Times New Roman" panose="02020603050405020304" pitchFamily="18" charset="0"/>
              </a:rPr>
              <a:t>1. CHUẨN BỊ NỘI DUNG NÓI</a:t>
            </a:r>
          </a:p>
        </p:txBody>
      </p:sp>
      <p:sp>
        <p:nvSpPr>
          <p:cNvPr id="28" name="TextBox 27"/>
          <p:cNvSpPr txBox="1"/>
          <p:nvPr/>
        </p:nvSpPr>
        <p:spPr>
          <a:xfrm>
            <a:off x="3097311" y="853109"/>
            <a:ext cx="5534622" cy="203132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thú</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vị</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văn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bản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Ghi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sắp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xếp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trật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29" name="TextBox 28"/>
          <p:cNvSpPr txBox="1"/>
          <p:nvPr/>
        </p:nvSpPr>
        <p:spPr>
          <a:xfrm>
            <a:off x="512543" y="3332990"/>
            <a:ext cx="1375071" cy="1061829"/>
          </a:xfrm>
          <a:prstGeom prst="rect">
            <a:avLst/>
          </a:prstGeom>
          <a:noFill/>
        </p:spPr>
        <p:txBody>
          <a:bodyPr wrap="square" rtlCol="0">
            <a:spAutoFit/>
          </a:bodyPr>
          <a:lstStyle/>
          <a:p>
            <a:pPr algn="ctr">
              <a:buClrTx/>
              <a:buFontTx/>
              <a:buNone/>
            </a:pPr>
            <a:r>
              <a:rPr lang="en-US" sz="2100" b="1" kern="1200" dirty="0">
                <a:solidFill>
                  <a:schemeClr val="accent1">
                    <a:lumMod val="50000"/>
                  </a:schemeClr>
                </a:solidFill>
                <a:latin typeface="Times New Roman" panose="02020603050405020304" pitchFamily="18" charset="0"/>
                <a:cs typeface="Times New Roman" panose="02020603050405020304" pitchFamily="18" charset="0"/>
              </a:rPr>
              <a:t>2. </a:t>
            </a:r>
          </a:p>
          <a:p>
            <a:pPr algn="ctr">
              <a:buClrTx/>
              <a:buFontTx/>
              <a:buNone/>
            </a:pPr>
            <a:r>
              <a:rPr lang="en-US" sz="2100" b="1" kern="1200" dirty="0">
                <a:solidFill>
                  <a:schemeClr val="accent1">
                    <a:lumMod val="50000"/>
                  </a:schemeClr>
                </a:solidFill>
                <a:latin typeface="Times New Roman" panose="02020603050405020304" pitchFamily="18" charset="0"/>
                <a:cs typeface="Times New Roman" panose="02020603050405020304" pitchFamily="18" charset="0"/>
              </a:rPr>
              <a:t>TẬP LUYỆN</a:t>
            </a:r>
          </a:p>
        </p:txBody>
      </p:sp>
      <p:sp>
        <p:nvSpPr>
          <p:cNvPr id="30" name="TextBox 29"/>
          <p:cNvSpPr txBox="1"/>
          <p:nvPr/>
        </p:nvSpPr>
        <p:spPr>
          <a:xfrm>
            <a:off x="3049895" y="3237733"/>
            <a:ext cx="5534622" cy="138499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1" name="Google Shape;683;p29"/>
          <p:cNvSpPr/>
          <p:nvPr/>
        </p:nvSpPr>
        <p:spPr>
          <a:xfrm>
            <a:off x="1972514" y="1537854"/>
            <a:ext cx="1000555" cy="64958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683;p29"/>
          <p:cNvSpPr/>
          <p:nvPr/>
        </p:nvSpPr>
        <p:spPr>
          <a:xfrm>
            <a:off x="1972514" y="3499774"/>
            <a:ext cx="1000555" cy="64958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circle(in)">
                                      <p:cBhvr>
                                        <p:cTn id="4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13" name="同侧圆角矩形 7"/>
          <p:cNvSpPr/>
          <p:nvPr/>
        </p:nvSpPr>
        <p:spPr>
          <a:xfrm rot="10800000">
            <a:off x="2650313" y="234649"/>
            <a:ext cx="3500651" cy="455295"/>
          </a:xfrm>
          <a:prstGeom prst="round2Same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0000"/>
              </a:solidFill>
            </a:endParaRPr>
          </a:p>
        </p:txBody>
      </p:sp>
      <p:sp>
        <p:nvSpPr>
          <p:cNvPr id="14" name="TextBox 13"/>
          <p:cNvSpPr txBox="1"/>
          <p:nvPr/>
        </p:nvSpPr>
        <p:spPr>
          <a:xfrm>
            <a:off x="2820283" y="185298"/>
            <a:ext cx="3238559" cy="518988"/>
          </a:xfrm>
          <a:prstGeom prst="rect">
            <a:avLst/>
          </a:prstGeom>
          <a:noFill/>
          <a:ln>
            <a:noFill/>
          </a:ln>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858541" y="739296"/>
            <a:ext cx="0" cy="38686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714476" y="967313"/>
            <a:ext cx="288131" cy="288131"/>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1</a:t>
            </a:r>
          </a:p>
        </p:txBody>
      </p:sp>
      <p:sp>
        <p:nvSpPr>
          <p:cNvPr id="17" name="Oval 77"/>
          <p:cNvSpPr/>
          <p:nvPr/>
        </p:nvSpPr>
        <p:spPr>
          <a:xfrm>
            <a:off x="714476" y="2508139"/>
            <a:ext cx="288131" cy="288131"/>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2</a:t>
            </a:r>
          </a:p>
        </p:txBody>
      </p:sp>
      <p:sp>
        <p:nvSpPr>
          <p:cNvPr id="18" name="Oval 78"/>
          <p:cNvSpPr/>
          <p:nvPr/>
        </p:nvSpPr>
        <p:spPr>
          <a:xfrm>
            <a:off x="714476" y="4138960"/>
            <a:ext cx="288131" cy="288131"/>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3</a:t>
            </a:r>
          </a:p>
        </p:txBody>
      </p:sp>
      <p:sp>
        <p:nvSpPr>
          <p:cNvPr id="19" name="TextBox 18"/>
          <p:cNvSpPr txBox="1"/>
          <p:nvPr/>
        </p:nvSpPr>
        <p:spPr>
          <a:xfrm>
            <a:off x="1149053" y="904775"/>
            <a:ext cx="1320926" cy="415498"/>
          </a:xfrm>
          <a:prstGeom prst="rect">
            <a:avLst/>
          </a:prstGeom>
          <a:solidFill>
            <a:schemeClr val="accent1">
              <a:lumMod val="90000"/>
            </a:schemeClr>
          </a:solidFill>
          <a:ln>
            <a:solidFill>
              <a:schemeClr val="accent1"/>
            </a:solidFill>
          </a:ln>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31" name="TextBox 30"/>
          <p:cNvSpPr txBox="1"/>
          <p:nvPr/>
        </p:nvSpPr>
        <p:spPr>
          <a:xfrm>
            <a:off x="2947153" y="893737"/>
            <a:ext cx="5250976" cy="415498"/>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142727" y="2139870"/>
            <a:ext cx="1320926" cy="1061829"/>
          </a:xfrm>
          <a:prstGeom prst="rect">
            <a:avLst/>
          </a:prstGeom>
          <a:solidFill>
            <a:schemeClr val="accent1">
              <a:lumMod val="90000"/>
            </a:schemeClr>
          </a:solidFill>
          <a:ln>
            <a:solidFill>
              <a:schemeClr val="accent1"/>
            </a:solidFill>
          </a:ln>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33" name="TextBox 32"/>
          <p:cNvSpPr txBox="1"/>
          <p:nvPr/>
        </p:nvSpPr>
        <p:spPr>
          <a:xfrm>
            <a:off x="2947153" y="1506957"/>
            <a:ext cx="5250976" cy="738664"/>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Nêu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huống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diễn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Ở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2947153" y="2325418"/>
            <a:ext cx="5250976" cy="415498"/>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huống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cụ</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5" name="TextBox 34"/>
          <p:cNvSpPr txBox="1"/>
          <p:nvPr/>
        </p:nvSpPr>
        <p:spPr>
          <a:xfrm>
            <a:off x="2947153" y="2820714"/>
            <a:ext cx="5250976" cy="1061829"/>
          </a:xfrm>
          <a:prstGeom prst="rect">
            <a:avLst/>
          </a:prstGeom>
          <a:noFill/>
          <a:ln w="28575">
            <a:solidFill>
              <a:schemeClr val="accent1"/>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trạng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qua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142727" y="3951299"/>
            <a:ext cx="1320926" cy="738664"/>
          </a:xfrm>
          <a:prstGeom prst="rect">
            <a:avLst/>
          </a:prstGeom>
          <a:solidFill>
            <a:schemeClr val="accent1">
              <a:lumMod val="90000"/>
            </a:schemeClr>
          </a:solidFill>
          <a:ln>
            <a:solidFill>
              <a:schemeClr val="accent1"/>
            </a:solidFill>
          </a:ln>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KẾT THÚC</a:t>
            </a:r>
          </a:p>
        </p:txBody>
      </p:sp>
      <p:sp>
        <p:nvSpPr>
          <p:cNvPr id="37" name="TextBox 36"/>
          <p:cNvSpPr txBox="1"/>
          <p:nvPr/>
        </p:nvSpPr>
        <p:spPr>
          <a:xfrm>
            <a:off x="2947153" y="4084167"/>
            <a:ext cx="5250976" cy="415498"/>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38" name="Straight Arrow Connector 37"/>
          <p:cNvCxnSpPr>
            <a:endCxn id="31" idx="1"/>
          </p:cNvCxnSpPr>
          <p:nvPr/>
        </p:nvCxnSpPr>
        <p:spPr>
          <a:xfrm>
            <a:off x="2469979" y="1089945"/>
            <a:ext cx="477174" cy="1154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3"/>
          </p:cNvCxnSpPr>
          <p:nvPr/>
        </p:nvCxnSpPr>
        <p:spPr>
          <a:xfrm flipV="1">
            <a:off x="2463653" y="1822454"/>
            <a:ext cx="483500" cy="84833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4" idx="1"/>
          </p:cNvCxnSpPr>
          <p:nvPr/>
        </p:nvCxnSpPr>
        <p:spPr>
          <a:xfrm flipV="1">
            <a:off x="2469979" y="2533167"/>
            <a:ext cx="477174" cy="12607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63653" y="2652204"/>
            <a:ext cx="483500" cy="68788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7" idx="1"/>
          </p:cNvCxnSpPr>
          <p:nvPr/>
        </p:nvCxnSpPr>
        <p:spPr>
          <a:xfrm>
            <a:off x="2469979" y="4280375"/>
            <a:ext cx="477174" cy="1154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155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circle(in)">
                                      <p:cBhvr>
                                        <p:cTn id="26" dur="2000"/>
                                        <p:tgtEl>
                                          <p:spTgt spid="3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ircle(in)">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Vertical)">
                                      <p:cBhvr>
                                        <p:cTn id="42" dur="500"/>
                                        <p:tgtEl>
                                          <p:spTgt spid="3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500"/>
                                        <p:tgtEl>
                                          <p:spTgt spid="4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arn(inVertical)">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arn(inVertical)">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arn(inVertical)">
                                      <p:cBhvr>
                                        <p:cTn id="74" dur="500"/>
                                        <p:tgtEl>
                                          <p:spTgt spid="42"/>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1" name="矩形 1"/>
          <p:cNvSpPr/>
          <p:nvPr/>
        </p:nvSpPr>
        <p:spPr>
          <a:xfrm>
            <a:off x="969794" y="1156977"/>
            <a:ext cx="2291298" cy="3138053"/>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dirty="0">
              <a:solidFill>
                <a:prstClr val="white"/>
              </a:solidFill>
            </a:endParaRPr>
          </a:p>
        </p:txBody>
      </p:sp>
      <p:sp>
        <p:nvSpPr>
          <p:cNvPr id="22" name="矩形 7"/>
          <p:cNvSpPr/>
          <p:nvPr/>
        </p:nvSpPr>
        <p:spPr>
          <a:xfrm>
            <a:off x="2890166" y="1051004"/>
            <a:ext cx="255147" cy="2551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BB9D83"/>
              </a:solidFill>
            </a:endParaRPr>
          </a:p>
        </p:txBody>
      </p:sp>
      <p:pic>
        <p:nvPicPr>
          <p:cNvPr id="23" name="Picture 22"/>
          <p:cNvPicPr>
            <a:picLocks noChangeAspect="1"/>
          </p:cNvPicPr>
          <p:nvPr/>
        </p:nvPicPr>
        <p:blipFill>
          <a:blip r:embed="rId3"/>
          <a:stretch>
            <a:fillRect/>
          </a:stretch>
        </p:blipFill>
        <p:spPr>
          <a:xfrm>
            <a:off x="870238" y="1435510"/>
            <a:ext cx="2271920" cy="2580989"/>
          </a:xfrm>
          <a:prstGeom prst="rect">
            <a:avLst/>
          </a:prstGeom>
        </p:spPr>
      </p:pic>
      <p:sp>
        <p:nvSpPr>
          <p:cNvPr id="24" name="圆角矩形 32"/>
          <p:cNvSpPr/>
          <p:nvPr/>
        </p:nvSpPr>
        <p:spPr>
          <a:xfrm>
            <a:off x="3713651" y="1097526"/>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25"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076" y="1018265"/>
            <a:ext cx="583953" cy="451070"/>
          </a:xfrm>
          <a:prstGeom prst="rect">
            <a:avLst/>
          </a:prstGeom>
        </p:spPr>
      </p:pic>
      <p:sp>
        <p:nvSpPr>
          <p:cNvPr id="26" name="圆角矩形 32"/>
          <p:cNvSpPr/>
          <p:nvPr/>
        </p:nvSpPr>
        <p:spPr>
          <a:xfrm>
            <a:off x="3713652" y="1898997"/>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27"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077" y="1819735"/>
            <a:ext cx="583953" cy="451070"/>
          </a:xfrm>
          <a:prstGeom prst="rect">
            <a:avLst/>
          </a:prstGeom>
        </p:spPr>
      </p:pic>
      <p:sp>
        <p:nvSpPr>
          <p:cNvPr id="28" name="圆角矩形 32"/>
          <p:cNvSpPr/>
          <p:nvPr/>
        </p:nvSpPr>
        <p:spPr>
          <a:xfrm>
            <a:off x="3713736" y="2655529"/>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29"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161" y="2576267"/>
            <a:ext cx="583953" cy="451070"/>
          </a:xfrm>
          <a:prstGeom prst="rect">
            <a:avLst/>
          </a:prstGeom>
        </p:spPr>
      </p:pic>
      <p:sp>
        <p:nvSpPr>
          <p:cNvPr id="30" name="圆角矩形 32"/>
          <p:cNvSpPr/>
          <p:nvPr/>
        </p:nvSpPr>
        <p:spPr>
          <a:xfrm>
            <a:off x="3713737" y="3456999"/>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43"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162" y="3377738"/>
            <a:ext cx="583953" cy="451070"/>
          </a:xfrm>
          <a:prstGeom prst="rect">
            <a:avLst/>
          </a:prstGeom>
        </p:spPr>
      </p:pic>
      <p:sp>
        <p:nvSpPr>
          <p:cNvPr id="44" name="TextBox 43"/>
          <p:cNvSpPr txBox="1"/>
          <p:nvPr/>
        </p:nvSpPr>
        <p:spPr>
          <a:xfrm>
            <a:off x="4233838" y="927884"/>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4290916" y="1729355"/>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290916" y="2530825"/>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47" name="TextBox 46"/>
          <p:cNvSpPr txBox="1"/>
          <p:nvPr/>
        </p:nvSpPr>
        <p:spPr>
          <a:xfrm>
            <a:off x="4290915" y="3332295"/>
            <a:ext cx="4156123" cy="1061829"/>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tăng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719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500"/>
                                        <p:tgtEl>
                                          <p:spTgt spid="26"/>
                                        </p:tgtEl>
                                      </p:cBhvr>
                                    </p:animEffect>
                                  </p:childTnLst>
                                </p:cTn>
                              </p:par>
                              <p:par>
                                <p:cTn id="69" presetID="22" presetClass="entr" presetSubtype="4"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down)">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par>
                                <p:cTn id="80" presetID="22" presetClass="entr" presetSubtype="4"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00"/>
                                        <p:tgtEl>
                                          <p:spTgt spid="2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down)">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par>
                                <p:cTn id="91" presetID="22" presetClass="entr" presetSubtype="4"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30" grpId="0" animBg="1"/>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 name="同侧圆角矩形 7"/>
          <p:cNvSpPr/>
          <p:nvPr/>
        </p:nvSpPr>
        <p:spPr>
          <a:xfrm rot="10800000">
            <a:off x="2794378" y="559006"/>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3" name="TextBox 2"/>
          <p:cNvSpPr txBox="1"/>
          <p:nvPr/>
        </p:nvSpPr>
        <p:spPr>
          <a:xfrm>
            <a:off x="2964348" y="509655"/>
            <a:ext cx="3238559" cy="518988"/>
          </a:xfrm>
          <a:prstGeom prst="rect">
            <a:avLst/>
          </a:prstGeom>
          <a:noFill/>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III. SAU KHI NÓI</a:t>
            </a:r>
          </a:p>
        </p:txBody>
      </p:sp>
      <p:cxnSp>
        <p:nvCxnSpPr>
          <p:cNvPr id="4" name="Straight Connector 74"/>
          <p:cNvCxnSpPr/>
          <p:nvPr/>
        </p:nvCxnSpPr>
        <p:spPr>
          <a:xfrm flipH="1">
            <a:off x="4583628" y="1933228"/>
            <a:ext cx="19967" cy="2236202"/>
          </a:xfrm>
          <a:prstGeom prst="line">
            <a:avLst/>
          </a:prstGeom>
          <a:ln w="28575">
            <a:solidFill>
              <a:srgbClr val="339183"/>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90669" y="1320012"/>
            <a:ext cx="1320926" cy="738664"/>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NGƯỜI NGHE</a:t>
            </a:r>
          </a:p>
        </p:txBody>
      </p:sp>
      <p:sp>
        <p:nvSpPr>
          <p:cNvPr id="6" name="TextBox 5"/>
          <p:cNvSpPr txBox="1"/>
          <p:nvPr/>
        </p:nvSpPr>
        <p:spPr>
          <a:xfrm>
            <a:off x="938438" y="2169418"/>
            <a:ext cx="3503910" cy="203132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nêu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thái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chân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tôn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14380" y="1328220"/>
            <a:ext cx="1320926" cy="738664"/>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NGƯỜI NÓI</a:t>
            </a:r>
          </a:p>
        </p:txBody>
      </p:sp>
      <p:sp>
        <p:nvSpPr>
          <p:cNvPr id="8" name="TextBox 7"/>
          <p:cNvSpPr txBox="1"/>
          <p:nvPr/>
        </p:nvSpPr>
        <p:spPr>
          <a:xfrm>
            <a:off x="4824618" y="2308369"/>
            <a:ext cx="3503910" cy="1708160"/>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Tiếp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góp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đáng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thị</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chưa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nếu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6247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0" name="Google Shape;683;p29"/>
          <p:cNvSpPr/>
          <p:nvPr/>
        </p:nvSpPr>
        <p:spPr>
          <a:xfrm>
            <a:off x="643310" y="2875896"/>
            <a:ext cx="2811871" cy="1944999"/>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圆角矩形 32"/>
          <p:cNvSpPr/>
          <p:nvPr/>
        </p:nvSpPr>
        <p:spPr>
          <a:xfrm>
            <a:off x="1627393" y="2095480"/>
            <a:ext cx="758948" cy="758948"/>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3" name="图片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73018">
            <a:off x="1319437" y="1914508"/>
            <a:ext cx="1062171" cy="820466"/>
          </a:xfrm>
          <a:prstGeom prst="rect">
            <a:avLst/>
          </a:prstGeom>
        </p:spPr>
      </p:pic>
      <p:sp>
        <p:nvSpPr>
          <p:cNvPr id="4" name="圆角矩形 33"/>
          <p:cNvSpPr/>
          <p:nvPr/>
        </p:nvSpPr>
        <p:spPr>
          <a:xfrm>
            <a:off x="4146901" y="2099542"/>
            <a:ext cx="754040" cy="754040"/>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圆角矩形 34"/>
          <p:cNvSpPr/>
          <p:nvPr/>
        </p:nvSpPr>
        <p:spPr>
          <a:xfrm>
            <a:off x="6636141" y="2095480"/>
            <a:ext cx="758236" cy="758236"/>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graphicFrame>
        <p:nvGraphicFramePr>
          <p:cNvPr id="6" name="对象 43"/>
          <p:cNvGraphicFramePr>
            <a:graphicFrameLocks noChangeAspect="1"/>
          </p:cNvGraphicFramePr>
          <p:nvPr>
            <p:extLst>
              <p:ext uri="{D42A27DB-BD31-4B8C-83A1-F6EECF244321}">
                <p14:modId xmlns:p14="http://schemas.microsoft.com/office/powerpoint/2010/main" val="1488677771"/>
              </p:ext>
            </p:extLst>
          </p:nvPr>
        </p:nvGraphicFramePr>
        <p:xfrm>
          <a:off x="1882519" y="2335126"/>
          <a:ext cx="301124" cy="301124"/>
        </p:xfrm>
        <a:graphic>
          <a:graphicData uri="http://schemas.openxmlformats.org/presentationml/2006/ole">
            <mc:AlternateContent xmlns:mc="http://schemas.openxmlformats.org/markup-compatibility/2006">
              <mc:Choice xmlns:v="urn:schemas-microsoft-com:vml" Requires="v">
                <p:oleObj name="CorelDRAW" r:id="rId4" imgW="952500" imgH="952500" progId="CorelDraw.Graphic.15">
                  <p:embed/>
                </p:oleObj>
              </mc:Choice>
              <mc:Fallback>
                <p:oleObj name="CorelDRAW" r:id="rId4" imgW="952500" imgH="952500" progId="CorelDraw.Graphic.15">
                  <p:embed/>
                  <p:pic>
                    <p:nvPicPr>
                      <p:cNvPr id="0" name=""/>
                      <p:cNvPicPr/>
                      <p:nvPr/>
                    </p:nvPicPr>
                    <p:blipFill>
                      <a:blip r:embed="rId5"/>
                      <a:stretch>
                        <a:fillRect/>
                      </a:stretch>
                    </p:blipFill>
                    <p:spPr>
                      <a:xfrm>
                        <a:off x="1882519" y="2335126"/>
                        <a:ext cx="301124" cy="301124"/>
                      </a:xfrm>
                      <a:prstGeom prst="rect">
                        <a:avLst/>
                      </a:prstGeom>
                    </p:spPr>
                  </p:pic>
                </p:oleObj>
              </mc:Fallback>
            </mc:AlternateContent>
          </a:graphicData>
        </a:graphic>
      </p:graphicFrame>
      <p:grpSp>
        <p:nvGrpSpPr>
          <p:cNvPr id="7" name="组合 46"/>
          <p:cNvGrpSpPr/>
          <p:nvPr/>
        </p:nvGrpSpPr>
        <p:grpSpPr>
          <a:xfrm>
            <a:off x="2005225" y="1024489"/>
            <a:ext cx="5023196" cy="647699"/>
            <a:chOff x="2666845" y="2570631"/>
            <a:chExt cx="6697595" cy="863599"/>
          </a:xfrm>
        </p:grpSpPr>
        <p:cxnSp>
          <p:nvCxnSpPr>
            <p:cNvPr id="8" name="直接连接符 47"/>
            <p:cNvCxnSpPr/>
            <p:nvPr/>
          </p:nvCxnSpPr>
          <p:spPr>
            <a:xfrm>
              <a:off x="6015642" y="2570631"/>
              <a:ext cx="0" cy="863599"/>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48"/>
            <p:cNvCxnSpPr/>
            <p:nvPr/>
          </p:nvCxnSpPr>
          <p:spPr>
            <a:xfrm>
              <a:off x="2666845" y="3002430"/>
              <a:ext cx="12616" cy="431800"/>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49"/>
            <p:cNvCxnSpPr/>
            <p:nvPr/>
          </p:nvCxnSpPr>
          <p:spPr>
            <a:xfrm>
              <a:off x="9364440" y="3002430"/>
              <a:ext cx="0" cy="431800"/>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50"/>
            <p:cNvCxnSpPr/>
            <p:nvPr/>
          </p:nvCxnSpPr>
          <p:spPr>
            <a:xfrm flipH="1">
              <a:off x="2666845" y="3002430"/>
              <a:ext cx="6656056" cy="0"/>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12" name="图片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257981" flipH="1">
            <a:off x="3643581" y="1827012"/>
            <a:ext cx="1267609" cy="795475"/>
          </a:xfrm>
          <a:prstGeom prst="rect">
            <a:avLst/>
          </a:prstGeom>
        </p:spPr>
      </p:pic>
      <p:pic>
        <p:nvPicPr>
          <p:cNvPr id="13" name="图片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634890">
            <a:off x="6322515" y="1578462"/>
            <a:ext cx="808984" cy="1297948"/>
          </a:xfrm>
          <a:prstGeom prst="rect">
            <a:avLst/>
          </a:prstGeom>
        </p:spPr>
      </p:pic>
      <p:graphicFrame>
        <p:nvGraphicFramePr>
          <p:cNvPr id="14" name="对象 44"/>
          <p:cNvGraphicFramePr>
            <a:graphicFrameLocks noChangeAspect="1"/>
          </p:cNvGraphicFramePr>
          <p:nvPr>
            <p:extLst>
              <p:ext uri="{D42A27DB-BD31-4B8C-83A1-F6EECF244321}">
                <p14:modId xmlns:p14="http://schemas.microsoft.com/office/powerpoint/2010/main" val="1736373609"/>
              </p:ext>
            </p:extLst>
          </p:nvPr>
        </p:nvGraphicFramePr>
        <p:xfrm>
          <a:off x="4348318" y="2293881"/>
          <a:ext cx="356852" cy="360030"/>
        </p:xfrm>
        <a:graphic>
          <a:graphicData uri="http://schemas.openxmlformats.org/presentationml/2006/ole">
            <mc:AlternateContent xmlns:mc="http://schemas.openxmlformats.org/markup-compatibility/2006">
              <mc:Choice xmlns:v="urn:schemas-microsoft-com:vml" Requires="v">
                <p:oleObj name="CorelDRAW" r:id="rId8" imgW="965200" imgH="965200" progId="CorelDraw.Graphic.15">
                  <p:embed/>
                </p:oleObj>
              </mc:Choice>
              <mc:Fallback>
                <p:oleObj name="CorelDRAW" r:id="rId8" imgW="965200" imgH="965200" progId="CorelDraw.Graphic.15">
                  <p:embed/>
                  <p:pic>
                    <p:nvPicPr>
                      <p:cNvPr id="0" name=""/>
                      <p:cNvPicPr/>
                      <p:nvPr/>
                    </p:nvPicPr>
                    <p:blipFill>
                      <a:blip r:embed="rId9"/>
                      <a:stretch>
                        <a:fillRect/>
                      </a:stretch>
                    </p:blipFill>
                    <p:spPr>
                      <a:xfrm>
                        <a:off x="4348318" y="2293881"/>
                        <a:ext cx="356852" cy="360030"/>
                      </a:xfrm>
                      <a:prstGeom prst="rect">
                        <a:avLst/>
                      </a:prstGeom>
                    </p:spPr>
                  </p:pic>
                </p:oleObj>
              </mc:Fallback>
            </mc:AlternateContent>
          </a:graphicData>
        </a:graphic>
      </p:graphicFrame>
      <p:graphicFrame>
        <p:nvGraphicFramePr>
          <p:cNvPr id="15" name="对象 45"/>
          <p:cNvGraphicFramePr>
            <a:graphicFrameLocks noChangeAspect="1"/>
          </p:cNvGraphicFramePr>
          <p:nvPr>
            <p:extLst>
              <p:ext uri="{D42A27DB-BD31-4B8C-83A1-F6EECF244321}">
                <p14:modId xmlns:p14="http://schemas.microsoft.com/office/powerpoint/2010/main" val="1802247372"/>
              </p:ext>
            </p:extLst>
          </p:nvPr>
        </p:nvGraphicFramePr>
        <p:xfrm>
          <a:off x="6842431" y="2293881"/>
          <a:ext cx="330248" cy="330248"/>
        </p:xfrm>
        <a:graphic>
          <a:graphicData uri="http://schemas.openxmlformats.org/presentationml/2006/ole">
            <mc:AlternateContent xmlns:mc="http://schemas.openxmlformats.org/markup-compatibility/2006">
              <mc:Choice xmlns:v="urn:schemas-microsoft-com:vml" Requires="v">
                <p:oleObj name="CorelDRAW" r:id="rId10" imgW="838200" imgH="838200" progId="CorelDraw.Graphic.15">
                  <p:embed/>
                </p:oleObj>
              </mc:Choice>
              <mc:Fallback>
                <p:oleObj name="CorelDRAW" r:id="rId10" imgW="838200" imgH="838200" progId="CorelDraw.Graphic.15">
                  <p:embed/>
                  <p:pic>
                    <p:nvPicPr>
                      <p:cNvPr id="0" name=""/>
                      <p:cNvPicPr/>
                      <p:nvPr/>
                    </p:nvPicPr>
                    <p:blipFill>
                      <a:blip r:embed="rId11"/>
                      <a:stretch>
                        <a:fillRect/>
                      </a:stretch>
                    </p:blipFill>
                    <p:spPr>
                      <a:xfrm>
                        <a:off x="6842431" y="2293881"/>
                        <a:ext cx="330248" cy="330248"/>
                      </a:xfrm>
                      <a:prstGeom prst="rect">
                        <a:avLst/>
                      </a:prstGeom>
                    </p:spPr>
                  </p:pic>
                </p:oleObj>
              </mc:Fallback>
            </mc:AlternateContent>
          </a:graphicData>
        </a:graphic>
      </p:graphicFrame>
      <p:pic>
        <p:nvPicPr>
          <p:cNvPr id="16" name="Picture 15"/>
          <p:cNvPicPr>
            <a:picLocks noChangeAspect="1"/>
          </p:cNvPicPr>
          <p:nvPr/>
        </p:nvPicPr>
        <p:blipFill>
          <a:blip r:embed="rId12"/>
          <a:stretch>
            <a:fillRect/>
          </a:stretch>
        </p:blipFill>
        <p:spPr>
          <a:xfrm>
            <a:off x="1426782" y="215831"/>
            <a:ext cx="6403085" cy="1166608"/>
          </a:xfrm>
          <a:prstGeom prst="rect">
            <a:avLst/>
          </a:prstGeom>
        </p:spPr>
      </p:pic>
      <p:sp>
        <p:nvSpPr>
          <p:cNvPr id="17" name="TextBox 16"/>
          <p:cNvSpPr txBox="1"/>
          <p:nvPr/>
        </p:nvSpPr>
        <p:spPr>
          <a:xfrm>
            <a:off x="822178" y="2977293"/>
            <a:ext cx="2120681" cy="1546577"/>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Trải nghiệm về một buổi về quê thăm ông bà</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54085" y="2977291"/>
            <a:ext cx="1892940" cy="1546577"/>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Trải nghiệm về một k</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ỉ</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niệm tuổi thơ</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81951" y="2991686"/>
            <a:ext cx="1892940" cy="1546577"/>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Trải nghiệm về một trò chơi dân gian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960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1058" y="1716817"/>
            <a:ext cx="4195487" cy="1904531"/>
          </a:xfrm>
          <a:prstGeom prst="rect">
            <a:avLst/>
          </a:prstGeom>
        </p:spPr>
      </p:pic>
      <p:sp>
        <p:nvSpPr>
          <p:cNvPr id="3" name="Rectangle 2"/>
          <p:cNvSpPr/>
          <p:nvPr/>
        </p:nvSpPr>
        <p:spPr>
          <a:xfrm>
            <a:off x="4242391" y="0"/>
            <a:ext cx="4901609" cy="51435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2858PICdbgea5Gz679dY_PIC2018.png"/>
          <p:cNvPicPr>
            <a:picLocks noChangeAspect="1"/>
          </p:cNvPicPr>
          <p:nvPr/>
        </p:nvPicPr>
        <p:blipFill>
          <a:blip r:embed="rId4" cstate="print"/>
          <a:stretch>
            <a:fillRect/>
          </a:stretch>
        </p:blipFill>
        <p:spPr>
          <a:xfrm>
            <a:off x="6655786" y="1485487"/>
            <a:ext cx="2945414" cy="3658013"/>
          </a:xfrm>
          <a:prstGeom prst="rect">
            <a:avLst/>
          </a:prstGeom>
        </p:spPr>
      </p:pic>
      <p:sp>
        <p:nvSpPr>
          <p:cNvPr id="5" name="Cloud Callout 4"/>
          <p:cNvSpPr/>
          <p:nvPr/>
        </p:nvSpPr>
        <p:spPr>
          <a:xfrm rot="21163433" flipH="1">
            <a:off x="4372956" y="17753"/>
            <a:ext cx="3453144" cy="2281374"/>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56545" y="373610"/>
            <a:ext cx="3242830" cy="1569660"/>
          </a:xfrm>
          <a:prstGeom prst="rect">
            <a:avLst/>
          </a:prstGeom>
        </p:spPr>
        <p:txBody>
          <a:bodyPr wrap="square">
            <a:spAutoFit/>
          </a:bodyPr>
          <a:lstStyle/>
          <a:p>
            <a:pPr algn="ct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hãy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chọn</a:t>
            </a:r>
            <a:r>
              <a:rPr lang="en-US" sz="2400" b="1" i="1" dirty="0">
                <a:solidFill>
                  <a:srgbClr val="FF0000"/>
                </a:solidFill>
                <a:latin typeface="Times New Roman" panose="02020603050405020304" pitchFamily="18" charset="0"/>
                <a:cs typeface="Times New Roman" panose="02020603050405020304" pitchFamily="18" charset="0"/>
              </a:rPr>
              <a:t> 1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2 </a:t>
            </a:r>
            <a:r>
              <a:rPr lang="en-US" sz="2400" b="1" i="1" dirty="0" err="1">
                <a:solidFill>
                  <a:srgbClr val="FF0000"/>
                </a:solidFill>
                <a:latin typeface="Times New Roman" panose="02020603050405020304" pitchFamily="18" charset="0"/>
                <a:cs typeface="Times New Roman" panose="02020603050405020304" pitchFamily="18" charset="0"/>
              </a:rPr>
              <a:t>trải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nghiệm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còn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lại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hoặc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nghiệm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nhé</a:t>
            </a:r>
            <a:r>
              <a:rPr lang="en-US" sz="24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5256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Eco-Friendly Minitheme by Slidesgo">
  <a:themeElements>
    <a:clrScheme name="Simple Light">
      <a:dk1>
        <a:srgbClr val="000000"/>
      </a:dk1>
      <a:lt1>
        <a:srgbClr val="FFFFFF"/>
      </a:lt1>
      <a:dk2>
        <a:srgbClr val="57A3A3"/>
      </a:dk2>
      <a:lt2>
        <a:srgbClr val="ABDFD1"/>
      </a:lt2>
      <a:accent1>
        <a:srgbClr val="FFE8E6"/>
      </a:accent1>
      <a:accent2>
        <a:srgbClr val="FFCCA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1373</Words>
  <Application>Microsoft Office PowerPoint</Application>
  <PresentationFormat>On-screen Show (16:9)</PresentationFormat>
  <Paragraphs>104</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Calibri Light</vt:lpstr>
      <vt:lpstr>Cambria</vt:lpstr>
      <vt:lpstr>Arial</vt:lpstr>
      <vt:lpstr>Times New Roman</vt:lpstr>
      <vt:lpstr>Poppins</vt:lpstr>
      <vt:lpstr>Caveat Brush</vt:lpstr>
      <vt:lpstr>Eco-Friendly Minitheme by Slidesgo</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LẠI MỘT TRẢI NGHIỆM CỦA EM</dc:title>
  <cp:lastModifiedBy>Trang Lê</cp:lastModifiedBy>
  <cp:revision>30</cp:revision>
  <dcterms:modified xsi:type="dcterms:W3CDTF">2025-09-03T08:10:08Z</dcterms:modified>
</cp:coreProperties>
</file>