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3" r:id="rId2"/>
    <p:sldId id="323" r:id="rId3"/>
    <p:sldId id="324" r:id="rId4"/>
    <p:sldId id="325" r:id="rId5"/>
    <p:sldId id="326" r:id="rId6"/>
    <p:sldId id="282" r:id="rId7"/>
    <p:sldId id="335" r:id="rId8"/>
    <p:sldId id="259" r:id="rId9"/>
    <p:sldId id="302" r:id="rId10"/>
    <p:sldId id="260" r:id="rId11"/>
    <p:sldId id="327" r:id="rId12"/>
    <p:sldId id="328" r:id="rId13"/>
    <p:sldId id="329" r:id="rId14"/>
    <p:sldId id="330" r:id="rId15"/>
    <p:sldId id="331" r:id="rId16"/>
    <p:sldId id="332" r:id="rId17"/>
    <p:sldId id="333" r:id="rId18"/>
    <p:sldId id="334" r:id="rId19"/>
    <p:sldId id="303" r:id="rId20"/>
    <p:sldId id="304" r:id="rId21"/>
    <p:sldId id="305" r:id="rId22"/>
    <p:sldId id="306" r:id="rId23"/>
    <p:sldId id="307" r:id="rId24"/>
    <p:sldId id="312" r:id="rId25"/>
    <p:sldId id="318" r:id="rId26"/>
    <p:sldId id="319" r:id="rId27"/>
    <p:sldId id="32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B7AE"/>
    <a:srgbClr val="CF481F"/>
    <a:srgbClr val="3D8748"/>
    <a:srgbClr val="FFE69F"/>
    <a:srgbClr val="EEDBB4"/>
    <a:srgbClr val="FFE7A3"/>
    <a:srgbClr val="FFFFFF"/>
    <a:srgbClr val="6DBC79"/>
    <a:srgbClr val="FFF8E5"/>
    <a:srgbClr val="FF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varScale="1">
        <p:scale>
          <a:sx n="68" d="100"/>
          <a:sy n="68" d="100"/>
        </p:scale>
        <p:origin x="6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7BE27-76A3-4D58-9BE9-2501F1B0DC4B}"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3E748-172D-465E-8218-A443A3F09203}" type="slidenum">
              <a:rPr lang="en-US" smtClean="0"/>
              <a:t>‹#›</a:t>
            </a:fld>
            <a:endParaRPr lang="en-US"/>
          </a:p>
        </p:txBody>
      </p:sp>
    </p:spTree>
    <p:extLst>
      <p:ext uri="{BB962C8B-B14F-4D97-AF65-F5344CB8AC3E}">
        <p14:creationId xmlns:p14="http://schemas.microsoft.com/office/powerpoint/2010/main" val="177096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a:t>
            </a:fld>
            <a:endParaRPr lang="en-US"/>
          </a:p>
        </p:txBody>
      </p:sp>
    </p:spTree>
    <p:extLst>
      <p:ext uri="{BB962C8B-B14F-4D97-AF65-F5344CB8AC3E}">
        <p14:creationId xmlns:p14="http://schemas.microsoft.com/office/powerpoint/2010/main" val="393875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2415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32791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7830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6939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5006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19</a:t>
            </a:fld>
            <a:endParaRPr lang="en-US"/>
          </a:p>
        </p:txBody>
      </p:sp>
    </p:spTree>
    <p:extLst>
      <p:ext uri="{BB962C8B-B14F-4D97-AF65-F5344CB8AC3E}">
        <p14:creationId xmlns:p14="http://schemas.microsoft.com/office/powerpoint/2010/main" val="75979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20</a:t>
            </a:fld>
            <a:endParaRPr lang="en-US"/>
          </a:p>
        </p:txBody>
      </p:sp>
    </p:spTree>
    <p:extLst>
      <p:ext uri="{BB962C8B-B14F-4D97-AF65-F5344CB8AC3E}">
        <p14:creationId xmlns:p14="http://schemas.microsoft.com/office/powerpoint/2010/main" val="136678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21</a:t>
            </a:fld>
            <a:endParaRPr lang="en-US"/>
          </a:p>
        </p:txBody>
      </p:sp>
    </p:spTree>
    <p:extLst>
      <p:ext uri="{BB962C8B-B14F-4D97-AF65-F5344CB8AC3E}">
        <p14:creationId xmlns:p14="http://schemas.microsoft.com/office/powerpoint/2010/main" val="232189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22</a:t>
            </a:fld>
            <a:endParaRPr lang="en-US"/>
          </a:p>
        </p:txBody>
      </p:sp>
    </p:spTree>
    <p:extLst>
      <p:ext uri="{BB962C8B-B14F-4D97-AF65-F5344CB8AC3E}">
        <p14:creationId xmlns:p14="http://schemas.microsoft.com/office/powerpoint/2010/main" val="33420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23</a:t>
            </a:fld>
            <a:endParaRPr lang="en-US"/>
          </a:p>
        </p:txBody>
      </p:sp>
    </p:spTree>
    <p:extLst>
      <p:ext uri="{BB962C8B-B14F-4D97-AF65-F5344CB8AC3E}">
        <p14:creationId xmlns:p14="http://schemas.microsoft.com/office/powerpoint/2010/main" val="109939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6</a:t>
            </a:fld>
            <a:endParaRPr lang="en-US"/>
          </a:p>
        </p:txBody>
      </p:sp>
    </p:spTree>
    <p:extLst>
      <p:ext uri="{BB962C8B-B14F-4D97-AF65-F5344CB8AC3E}">
        <p14:creationId xmlns:p14="http://schemas.microsoft.com/office/powerpoint/2010/main" val="2593422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24</a:t>
            </a:fld>
            <a:endParaRPr lang="en-US"/>
          </a:p>
        </p:txBody>
      </p:sp>
    </p:spTree>
    <p:extLst>
      <p:ext uri="{BB962C8B-B14F-4D97-AF65-F5344CB8AC3E}">
        <p14:creationId xmlns:p14="http://schemas.microsoft.com/office/powerpoint/2010/main" val="514918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25</a:t>
            </a:fld>
            <a:endParaRPr lang="en-US"/>
          </a:p>
        </p:txBody>
      </p:sp>
    </p:spTree>
    <p:extLst>
      <p:ext uri="{BB962C8B-B14F-4D97-AF65-F5344CB8AC3E}">
        <p14:creationId xmlns:p14="http://schemas.microsoft.com/office/powerpoint/2010/main" val="1757703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26</a:t>
            </a:fld>
            <a:endParaRPr lang="en-US"/>
          </a:p>
        </p:txBody>
      </p:sp>
    </p:spTree>
    <p:extLst>
      <p:ext uri="{BB962C8B-B14F-4D97-AF65-F5344CB8AC3E}">
        <p14:creationId xmlns:p14="http://schemas.microsoft.com/office/powerpoint/2010/main" val="3547156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27</a:t>
            </a:fld>
            <a:endParaRPr lang="en-US"/>
          </a:p>
        </p:txBody>
      </p:sp>
    </p:spTree>
    <p:extLst>
      <p:ext uri="{BB962C8B-B14F-4D97-AF65-F5344CB8AC3E}">
        <p14:creationId xmlns:p14="http://schemas.microsoft.com/office/powerpoint/2010/main" val="33393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4868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8</a:t>
            </a:fld>
            <a:endParaRPr lang="en-US"/>
          </a:p>
        </p:txBody>
      </p:sp>
    </p:spTree>
    <p:extLst>
      <p:ext uri="{BB962C8B-B14F-4D97-AF65-F5344CB8AC3E}">
        <p14:creationId xmlns:p14="http://schemas.microsoft.com/office/powerpoint/2010/main" val="18280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9</a:t>
            </a:fld>
            <a:endParaRPr lang="en-US"/>
          </a:p>
        </p:txBody>
      </p:sp>
    </p:spTree>
    <p:extLst>
      <p:ext uri="{BB962C8B-B14F-4D97-AF65-F5344CB8AC3E}">
        <p14:creationId xmlns:p14="http://schemas.microsoft.com/office/powerpoint/2010/main" val="216219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10</a:t>
            </a:fld>
            <a:endParaRPr lang="en-US"/>
          </a:p>
        </p:txBody>
      </p:sp>
    </p:spTree>
    <p:extLst>
      <p:ext uri="{BB962C8B-B14F-4D97-AF65-F5344CB8AC3E}">
        <p14:creationId xmlns:p14="http://schemas.microsoft.com/office/powerpoint/2010/main" val="229571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1390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0502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8108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18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380DCA47-A4A1-4374-B4A4-B801B468B32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674"/>
          <a:stretch/>
        </p:blipFill>
        <p:spPr>
          <a:xfrm>
            <a:off x="10541000" y="4800600"/>
            <a:ext cx="1651000" cy="2057400"/>
          </a:xfrm>
          <a:prstGeom prst="rect">
            <a:avLst/>
          </a:prstGeom>
        </p:spPr>
      </p:pic>
      <p:sp>
        <p:nvSpPr>
          <p:cNvPr id="36" name="矩形 35">
            <a:extLst>
              <a:ext uri="{FF2B5EF4-FFF2-40B4-BE49-F238E27FC236}">
                <a16:creationId xmlns:a16="http://schemas.microsoft.com/office/drawing/2014/main" id="{DE66D610-F080-4BA8-B03F-1D9DABCA7AF1}"/>
              </a:ext>
            </a:extLst>
          </p:cNvPr>
          <p:cNvSpPr/>
          <p:nvPr userDrawn="1"/>
        </p:nvSpPr>
        <p:spPr>
          <a:xfrm>
            <a:off x="916973" y="638403"/>
            <a:ext cx="10358055" cy="5581194"/>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a:extLst>
              <a:ext uri="{FF2B5EF4-FFF2-40B4-BE49-F238E27FC236}">
                <a16:creationId xmlns:a16="http://schemas.microsoft.com/office/drawing/2014/main" id="{916E6B3B-24D7-4ADC-ABF7-B769CB6A379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5542" b="57556"/>
          <a:stretch/>
        </p:blipFill>
        <p:spPr>
          <a:xfrm>
            <a:off x="916972" y="638403"/>
            <a:ext cx="4201128" cy="2587397"/>
          </a:xfrm>
          <a:prstGeom prst="rect">
            <a:avLst/>
          </a:prstGeom>
        </p:spPr>
      </p:pic>
      <p:pic>
        <p:nvPicPr>
          <p:cNvPr id="38" name="图片 37">
            <a:extLst>
              <a:ext uri="{FF2B5EF4-FFF2-40B4-BE49-F238E27FC236}">
                <a16:creationId xmlns:a16="http://schemas.microsoft.com/office/drawing/2014/main" id="{05A68491-BF56-4FC6-AEED-469C3F023B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flipV="1">
            <a:off x="7594600" y="4860697"/>
            <a:ext cx="3680427" cy="1358900"/>
          </a:xfrm>
          <a:prstGeom prst="rect">
            <a:avLst/>
          </a:prstGeom>
        </p:spPr>
      </p:pic>
      <p:pic>
        <p:nvPicPr>
          <p:cNvPr id="42" name="图片 41">
            <a:extLst>
              <a:ext uri="{FF2B5EF4-FFF2-40B4-BE49-F238E27FC236}">
                <a16:creationId xmlns:a16="http://schemas.microsoft.com/office/drawing/2014/main" id="{18820FD0-4C43-48C1-99B3-B33EC04648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43944" y="1866676"/>
            <a:ext cx="3851268" cy="3851268"/>
          </a:xfrm>
          <a:prstGeom prst="rect">
            <a:avLst/>
          </a:prstGeom>
        </p:spPr>
      </p:pic>
      <p:pic>
        <p:nvPicPr>
          <p:cNvPr id="3" name="图片 2">
            <a:extLst>
              <a:ext uri="{FF2B5EF4-FFF2-40B4-BE49-F238E27FC236}">
                <a16:creationId xmlns:a16="http://schemas.microsoft.com/office/drawing/2014/main" id="{2F07D2D7-361F-40DD-A705-92573E2E0E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5872323" y="1239949"/>
            <a:ext cx="3762054" cy="1027020"/>
          </a:xfrm>
          <a:prstGeom prst="rect">
            <a:avLst/>
          </a:prstGeom>
        </p:spPr>
      </p:pic>
      <p:pic>
        <p:nvPicPr>
          <p:cNvPr id="15" name="图片 14">
            <a:extLst>
              <a:ext uri="{FF2B5EF4-FFF2-40B4-BE49-F238E27FC236}">
                <a16:creationId xmlns:a16="http://schemas.microsoft.com/office/drawing/2014/main" id="{46ED272B-D364-427A-9FCD-B68E9AD1145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5872323" y="2401980"/>
            <a:ext cx="3762054" cy="1027020"/>
          </a:xfrm>
          <a:prstGeom prst="rect">
            <a:avLst/>
          </a:prstGeom>
        </p:spPr>
      </p:pic>
      <p:pic>
        <p:nvPicPr>
          <p:cNvPr id="16" name="图片 15">
            <a:extLst>
              <a:ext uri="{FF2B5EF4-FFF2-40B4-BE49-F238E27FC236}">
                <a16:creationId xmlns:a16="http://schemas.microsoft.com/office/drawing/2014/main" id="{376BFF18-A667-4508-A88F-F18FCF25CE0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5872323" y="3647438"/>
            <a:ext cx="3762054" cy="1027020"/>
          </a:xfrm>
          <a:prstGeom prst="rect">
            <a:avLst/>
          </a:prstGeom>
        </p:spPr>
      </p:pic>
      <p:pic>
        <p:nvPicPr>
          <p:cNvPr id="17" name="图片 16">
            <a:extLst>
              <a:ext uri="{FF2B5EF4-FFF2-40B4-BE49-F238E27FC236}">
                <a16:creationId xmlns:a16="http://schemas.microsoft.com/office/drawing/2014/main" id="{C53FE265-93D6-4E23-8E36-636FA779D31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5872323" y="4809469"/>
            <a:ext cx="3762054" cy="1027020"/>
          </a:xfrm>
          <a:prstGeom prst="rect">
            <a:avLst/>
          </a:prstGeom>
        </p:spPr>
      </p:pic>
      <p:pic>
        <p:nvPicPr>
          <p:cNvPr id="5" name="图片 4">
            <a:extLst>
              <a:ext uri="{FF2B5EF4-FFF2-40B4-BE49-F238E27FC236}">
                <a16:creationId xmlns:a16="http://schemas.microsoft.com/office/drawing/2014/main" id="{CC703063-3F44-4D74-8B16-EBBC1FDD49E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209" t="11026" r="13681" b="12084"/>
          <a:stretch/>
        </p:blipFill>
        <p:spPr>
          <a:xfrm>
            <a:off x="9878374" y="638402"/>
            <a:ext cx="1416974" cy="1554009"/>
          </a:xfrm>
          <a:prstGeom prst="rect">
            <a:avLst/>
          </a:prstGeom>
        </p:spPr>
      </p:pic>
      <p:pic>
        <p:nvPicPr>
          <p:cNvPr id="18" name="图片 17">
            <a:extLst>
              <a:ext uri="{FF2B5EF4-FFF2-40B4-BE49-F238E27FC236}">
                <a16:creationId xmlns:a16="http://schemas.microsoft.com/office/drawing/2014/main" id="{7005ACB5-2735-4D0D-8D1E-1BF68A658719}"/>
              </a:ext>
            </a:extLst>
          </p:cNvPr>
          <p:cNvPicPr>
            <a:picLocks noChangeAspect="1"/>
          </p:cNvPicPr>
          <p:nvPr userDrawn="1"/>
        </p:nvPicPr>
        <p:blipFill rotWithShape="1">
          <a:blip r:embed="rId9" cstate="print">
            <a:extLst>
              <a:ext uri="{BEBA8EAE-BF5A-486C-A8C5-ECC9F3942E4B}">
                <a14:imgProps xmlns:a14="http://schemas.microsoft.com/office/drawing/2010/main">
                  <a14:imgLayer r:embed="rId10">
                    <a14:imgEffect>
                      <a14:backgroundRemoval t="2082" b="94421" l="9929" r="89953"/>
                    </a14:imgEffect>
                  </a14:imgLayer>
                </a14:imgProps>
              </a:ext>
              <a:ext uri="{28A0092B-C50C-407E-A947-70E740481C1C}">
                <a14:useLocalDpi xmlns:a14="http://schemas.microsoft.com/office/drawing/2010/main" val="0"/>
              </a:ext>
            </a:extLst>
          </a:blip>
          <a:srcRect l="22521" t="4445" r="17891" b="6065"/>
          <a:stretch/>
        </p:blipFill>
        <p:spPr>
          <a:xfrm>
            <a:off x="1183267" y="5303520"/>
            <a:ext cx="782112" cy="828849"/>
          </a:xfrm>
          <a:prstGeom prst="rect">
            <a:avLst/>
          </a:prstGeom>
        </p:spPr>
      </p:pic>
    </p:spTree>
    <p:extLst>
      <p:ext uri="{BB962C8B-B14F-4D97-AF65-F5344CB8AC3E}">
        <p14:creationId xmlns:p14="http://schemas.microsoft.com/office/powerpoint/2010/main" val="152291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CB7A5A2B-CDB1-4D9F-849A-BECD51B2EE21}"/>
              </a:ext>
            </a:extLst>
          </p:cNvPr>
          <p:cNvSpPr/>
          <p:nvPr userDrawn="1"/>
        </p:nvSpPr>
        <p:spPr>
          <a:xfrm>
            <a:off x="3527425" y="860425"/>
            <a:ext cx="5137150" cy="5137150"/>
          </a:xfrm>
          <a:prstGeom prst="ellipse">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17" name="组合 16">
            <a:extLst>
              <a:ext uri="{FF2B5EF4-FFF2-40B4-BE49-F238E27FC236}">
                <a16:creationId xmlns:a16="http://schemas.microsoft.com/office/drawing/2014/main" id="{C0520F04-E3BE-4E53-8EC8-284A55BDBD77}"/>
              </a:ext>
            </a:extLst>
          </p:cNvPr>
          <p:cNvGrpSpPr/>
          <p:nvPr userDrawn="1"/>
        </p:nvGrpSpPr>
        <p:grpSpPr>
          <a:xfrm>
            <a:off x="3186643" y="569914"/>
            <a:ext cx="2909359" cy="2959627"/>
            <a:chOff x="3186643" y="569914"/>
            <a:chExt cx="2909359" cy="2959627"/>
          </a:xfrm>
        </p:grpSpPr>
        <p:sp>
          <p:nvSpPr>
            <p:cNvPr id="4" name="椭圆 3">
              <a:extLst>
                <a:ext uri="{FF2B5EF4-FFF2-40B4-BE49-F238E27FC236}">
                  <a16:creationId xmlns:a16="http://schemas.microsoft.com/office/drawing/2014/main" id="{C0812C1F-58DF-4D9F-BDB6-E30970A89F0F}"/>
                </a:ext>
              </a:extLst>
            </p:cNvPr>
            <p:cNvSpPr/>
            <p:nvPr userDrawn="1"/>
          </p:nvSpPr>
          <p:spPr>
            <a:xfrm>
              <a:off x="3236914" y="569914"/>
              <a:ext cx="2859088" cy="2859088"/>
            </a:xfrm>
            <a:custGeom>
              <a:avLst/>
              <a:gdLst>
                <a:gd name="connsiteX0" fmla="*/ 0 w 5718175"/>
                <a:gd name="connsiteY0" fmla="*/ 2859088 h 5718175"/>
                <a:gd name="connsiteX1" fmla="*/ 2859088 w 5718175"/>
                <a:gd name="connsiteY1" fmla="*/ 0 h 5718175"/>
                <a:gd name="connsiteX2" fmla="*/ 5718176 w 5718175"/>
                <a:gd name="connsiteY2" fmla="*/ 2859088 h 5718175"/>
                <a:gd name="connsiteX3" fmla="*/ 2859088 w 5718175"/>
                <a:gd name="connsiteY3" fmla="*/ 5718176 h 5718175"/>
                <a:gd name="connsiteX4" fmla="*/ 0 w 5718175"/>
                <a:gd name="connsiteY4" fmla="*/ 2859088 h 5718175"/>
                <a:gd name="connsiteX0" fmla="*/ 5718176 w 5809616"/>
                <a:gd name="connsiteY0" fmla="*/ 2859088 h 5718176"/>
                <a:gd name="connsiteX1" fmla="*/ 2859088 w 5809616"/>
                <a:gd name="connsiteY1" fmla="*/ 5718176 h 5718176"/>
                <a:gd name="connsiteX2" fmla="*/ 0 w 5809616"/>
                <a:gd name="connsiteY2" fmla="*/ 2859088 h 5718176"/>
                <a:gd name="connsiteX3" fmla="*/ 2859088 w 5809616"/>
                <a:gd name="connsiteY3" fmla="*/ 0 h 5718176"/>
                <a:gd name="connsiteX4" fmla="*/ 5809616 w 5809616"/>
                <a:gd name="connsiteY4" fmla="*/ 2950528 h 5718176"/>
                <a:gd name="connsiteX0" fmla="*/ 5718176 w 5718176"/>
                <a:gd name="connsiteY0" fmla="*/ 2859088 h 5718176"/>
                <a:gd name="connsiteX1" fmla="*/ 2859088 w 5718176"/>
                <a:gd name="connsiteY1" fmla="*/ 5718176 h 5718176"/>
                <a:gd name="connsiteX2" fmla="*/ 0 w 5718176"/>
                <a:gd name="connsiteY2" fmla="*/ 2859088 h 5718176"/>
                <a:gd name="connsiteX3" fmla="*/ 2859088 w 5718176"/>
                <a:gd name="connsiteY3" fmla="*/ 0 h 5718176"/>
                <a:gd name="connsiteX0" fmla="*/ 2859088 w 2859088"/>
                <a:gd name="connsiteY0" fmla="*/ 5718176 h 5718176"/>
                <a:gd name="connsiteX1" fmla="*/ 0 w 2859088"/>
                <a:gd name="connsiteY1" fmla="*/ 2859088 h 5718176"/>
                <a:gd name="connsiteX2" fmla="*/ 2859088 w 2859088"/>
                <a:gd name="connsiteY2" fmla="*/ 0 h 5718176"/>
                <a:gd name="connsiteX0" fmla="*/ 0 w 2859088"/>
                <a:gd name="connsiteY0" fmla="*/ 2859088 h 2859088"/>
                <a:gd name="connsiteX1" fmla="*/ 2859088 w 2859088"/>
                <a:gd name="connsiteY1" fmla="*/ 0 h 2859088"/>
              </a:gdLst>
              <a:ahLst/>
              <a:cxnLst>
                <a:cxn ang="0">
                  <a:pos x="connsiteX0" y="connsiteY0"/>
                </a:cxn>
                <a:cxn ang="0">
                  <a:pos x="connsiteX1" y="connsiteY1"/>
                </a:cxn>
              </a:cxnLst>
              <a:rect l="l" t="t" r="r" b="b"/>
              <a:pathLst>
                <a:path w="2859088" h="2859088">
                  <a:moveTo>
                    <a:pt x="0" y="2859088"/>
                  </a:moveTo>
                  <a:cubicBezTo>
                    <a:pt x="0" y="1280057"/>
                    <a:pt x="1280057" y="0"/>
                    <a:pt x="2859088" y="0"/>
                  </a:cubicBezTo>
                </a:path>
              </a:pathLst>
            </a:cu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椭圆 5">
              <a:extLst>
                <a:ext uri="{FF2B5EF4-FFF2-40B4-BE49-F238E27FC236}">
                  <a16:creationId xmlns:a16="http://schemas.microsoft.com/office/drawing/2014/main" id="{CE875C9C-02A1-4280-B044-C1551A530158}"/>
                </a:ext>
              </a:extLst>
            </p:cNvPr>
            <p:cNvSpPr/>
            <p:nvPr userDrawn="1"/>
          </p:nvSpPr>
          <p:spPr>
            <a:xfrm>
              <a:off x="3186643" y="3429000"/>
              <a:ext cx="100541" cy="100541"/>
            </a:xfrm>
            <a:prstGeom prst="ellipse">
              <a:avLst/>
            </a:pr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9" name="组合 18">
            <a:extLst>
              <a:ext uri="{FF2B5EF4-FFF2-40B4-BE49-F238E27FC236}">
                <a16:creationId xmlns:a16="http://schemas.microsoft.com/office/drawing/2014/main" id="{403E7AC3-0130-4A32-A2FD-871A77D95D28}"/>
              </a:ext>
            </a:extLst>
          </p:cNvPr>
          <p:cNvGrpSpPr/>
          <p:nvPr userDrawn="1"/>
        </p:nvGrpSpPr>
        <p:grpSpPr>
          <a:xfrm rot="10800000">
            <a:off x="6146273" y="3320786"/>
            <a:ext cx="2909359" cy="2959627"/>
            <a:chOff x="3186643" y="569914"/>
            <a:chExt cx="2909359" cy="2959627"/>
          </a:xfrm>
        </p:grpSpPr>
        <p:sp>
          <p:nvSpPr>
            <p:cNvPr id="20" name="椭圆 3">
              <a:extLst>
                <a:ext uri="{FF2B5EF4-FFF2-40B4-BE49-F238E27FC236}">
                  <a16:creationId xmlns:a16="http://schemas.microsoft.com/office/drawing/2014/main" id="{EE5A2B4B-1410-4792-B7FE-17F3CA0112CB}"/>
                </a:ext>
              </a:extLst>
            </p:cNvPr>
            <p:cNvSpPr/>
            <p:nvPr userDrawn="1"/>
          </p:nvSpPr>
          <p:spPr>
            <a:xfrm>
              <a:off x="3236914" y="569914"/>
              <a:ext cx="2859088" cy="2859088"/>
            </a:xfrm>
            <a:custGeom>
              <a:avLst/>
              <a:gdLst>
                <a:gd name="connsiteX0" fmla="*/ 0 w 5718175"/>
                <a:gd name="connsiteY0" fmla="*/ 2859088 h 5718175"/>
                <a:gd name="connsiteX1" fmla="*/ 2859088 w 5718175"/>
                <a:gd name="connsiteY1" fmla="*/ 0 h 5718175"/>
                <a:gd name="connsiteX2" fmla="*/ 5718176 w 5718175"/>
                <a:gd name="connsiteY2" fmla="*/ 2859088 h 5718175"/>
                <a:gd name="connsiteX3" fmla="*/ 2859088 w 5718175"/>
                <a:gd name="connsiteY3" fmla="*/ 5718176 h 5718175"/>
                <a:gd name="connsiteX4" fmla="*/ 0 w 5718175"/>
                <a:gd name="connsiteY4" fmla="*/ 2859088 h 5718175"/>
                <a:gd name="connsiteX0" fmla="*/ 5718176 w 5809616"/>
                <a:gd name="connsiteY0" fmla="*/ 2859088 h 5718176"/>
                <a:gd name="connsiteX1" fmla="*/ 2859088 w 5809616"/>
                <a:gd name="connsiteY1" fmla="*/ 5718176 h 5718176"/>
                <a:gd name="connsiteX2" fmla="*/ 0 w 5809616"/>
                <a:gd name="connsiteY2" fmla="*/ 2859088 h 5718176"/>
                <a:gd name="connsiteX3" fmla="*/ 2859088 w 5809616"/>
                <a:gd name="connsiteY3" fmla="*/ 0 h 5718176"/>
                <a:gd name="connsiteX4" fmla="*/ 5809616 w 5809616"/>
                <a:gd name="connsiteY4" fmla="*/ 2950528 h 5718176"/>
                <a:gd name="connsiteX0" fmla="*/ 5718176 w 5718176"/>
                <a:gd name="connsiteY0" fmla="*/ 2859088 h 5718176"/>
                <a:gd name="connsiteX1" fmla="*/ 2859088 w 5718176"/>
                <a:gd name="connsiteY1" fmla="*/ 5718176 h 5718176"/>
                <a:gd name="connsiteX2" fmla="*/ 0 w 5718176"/>
                <a:gd name="connsiteY2" fmla="*/ 2859088 h 5718176"/>
                <a:gd name="connsiteX3" fmla="*/ 2859088 w 5718176"/>
                <a:gd name="connsiteY3" fmla="*/ 0 h 5718176"/>
                <a:gd name="connsiteX0" fmla="*/ 2859088 w 2859088"/>
                <a:gd name="connsiteY0" fmla="*/ 5718176 h 5718176"/>
                <a:gd name="connsiteX1" fmla="*/ 0 w 2859088"/>
                <a:gd name="connsiteY1" fmla="*/ 2859088 h 5718176"/>
                <a:gd name="connsiteX2" fmla="*/ 2859088 w 2859088"/>
                <a:gd name="connsiteY2" fmla="*/ 0 h 5718176"/>
                <a:gd name="connsiteX0" fmla="*/ 0 w 2859088"/>
                <a:gd name="connsiteY0" fmla="*/ 2859088 h 2859088"/>
                <a:gd name="connsiteX1" fmla="*/ 2859088 w 2859088"/>
                <a:gd name="connsiteY1" fmla="*/ 0 h 2859088"/>
              </a:gdLst>
              <a:ahLst/>
              <a:cxnLst>
                <a:cxn ang="0">
                  <a:pos x="connsiteX0" y="connsiteY0"/>
                </a:cxn>
                <a:cxn ang="0">
                  <a:pos x="connsiteX1" y="connsiteY1"/>
                </a:cxn>
              </a:cxnLst>
              <a:rect l="l" t="t" r="r" b="b"/>
              <a:pathLst>
                <a:path w="2859088" h="2859088">
                  <a:moveTo>
                    <a:pt x="0" y="2859088"/>
                  </a:moveTo>
                  <a:cubicBezTo>
                    <a:pt x="0" y="1280057"/>
                    <a:pt x="1280057" y="0"/>
                    <a:pt x="2859088" y="0"/>
                  </a:cubicBezTo>
                </a:path>
              </a:pathLst>
            </a:cu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椭圆 20">
              <a:extLst>
                <a:ext uri="{FF2B5EF4-FFF2-40B4-BE49-F238E27FC236}">
                  <a16:creationId xmlns:a16="http://schemas.microsoft.com/office/drawing/2014/main" id="{ECA4C24E-0BE6-4DDC-833A-ABC4DD9DC152}"/>
                </a:ext>
              </a:extLst>
            </p:cNvPr>
            <p:cNvSpPr/>
            <p:nvPr userDrawn="1"/>
          </p:nvSpPr>
          <p:spPr>
            <a:xfrm>
              <a:off x="3186643" y="3429000"/>
              <a:ext cx="100541" cy="100541"/>
            </a:xfrm>
            <a:prstGeom prst="ellipse">
              <a:avLst/>
            </a:pr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pic>
        <p:nvPicPr>
          <p:cNvPr id="31" name="图片 30">
            <a:extLst>
              <a:ext uri="{FF2B5EF4-FFF2-40B4-BE49-F238E27FC236}">
                <a16:creationId xmlns:a16="http://schemas.microsoft.com/office/drawing/2014/main" id="{62175799-9BD7-4A64-96E7-7B08BCD5F1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119" r="915"/>
          <a:stretch/>
        </p:blipFill>
        <p:spPr>
          <a:xfrm flipH="1" flipV="1">
            <a:off x="3519613" y="1319432"/>
            <a:ext cx="3883273" cy="2061903"/>
          </a:xfrm>
          <a:custGeom>
            <a:avLst/>
            <a:gdLst>
              <a:gd name="connsiteX0" fmla="*/ 2792457 w 3883273"/>
              <a:gd name="connsiteY0" fmla="*/ 2061903 h 2061903"/>
              <a:gd name="connsiteX1" fmla="*/ 0 w 3883273"/>
              <a:gd name="connsiteY1" fmla="*/ 2061903 h 2061903"/>
              <a:gd name="connsiteX2" fmla="*/ 0 w 3883273"/>
              <a:gd name="connsiteY2" fmla="*/ 0 h 2061903"/>
              <a:gd name="connsiteX3" fmla="*/ 3883273 w 3883273"/>
              <a:gd name="connsiteY3" fmla="*/ 0 h 2061903"/>
              <a:gd name="connsiteX4" fmla="*/ 3870700 w 3883273"/>
              <a:gd name="connsiteY4" fmla="*/ 248991 h 2061903"/>
              <a:gd name="connsiteX5" fmla="*/ 2970472 w 3883273"/>
              <a:gd name="connsiteY5" fmla="*/ 1928786 h 206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3273" h="2061903">
                <a:moveTo>
                  <a:pt x="2792457" y="2061903"/>
                </a:moveTo>
                <a:lnTo>
                  <a:pt x="0" y="2061903"/>
                </a:lnTo>
                <a:lnTo>
                  <a:pt x="0" y="0"/>
                </a:lnTo>
                <a:lnTo>
                  <a:pt x="3883273" y="0"/>
                </a:lnTo>
                <a:lnTo>
                  <a:pt x="3870700" y="248991"/>
                </a:lnTo>
                <a:cubicBezTo>
                  <a:pt x="3802164" y="923857"/>
                  <a:pt x="3466209" y="1519667"/>
                  <a:pt x="2970472" y="1928786"/>
                </a:cubicBezTo>
                <a:close/>
              </a:path>
            </a:pathLst>
          </a:custGeom>
        </p:spPr>
      </p:pic>
      <p:pic>
        <p:nvPicPr>
          <p:cNvPr id="32" name="图片 31">
            <a:extLst>
              <a:ext uri="{FF2B5EF4-FFF2-40B4-BE49-F238E27FC236}">
                <a16:creationId xmlns:a16="http://schemas.microsoft.com/office/drawing/2014/main" id="{26A0B97C-B27C-4F81-94DB-9500772CCE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42" b="18166"/>
          <a:stretch/>
        </p:blipFill>
        <p:spPr>
          <a:xfrm>
            <a:off x="5461249" y="4527138"/>
            <a:ext cx="2973687" cy="1011430"/>
          </a:xfrm>
          <a:custGeom>
            <a:avLst/>
            <a:gdLst>
              <a:gd name="connsiteX0" fmla="*/ 0 w 2973687"/>
              <a:gd name="connsiteY0" fmla="*/ 0 h 1011430"/>
              <a:gd name="connsiteX1" fmla="*/ 2973687 w 2973687"/>
              <a:gd name="connsiteY1" fmla="*/ 0 h 1011430"/>
              <a:gd name="connsiteX2" fmla="*/ 2968998 w 2973687"/>
              <a:gd name="connsiteY2" fmla="*/ 9735 h 1011430"/>
              <a:gd name="connsiteX3" fmla="*/ 2165502 w 2973687"/>
              <a:gd name="connsiteY3" fmla="*/ 894435 h 1011430"/>
              <a:gd name="connsiteX4" fmla="*/ 1972923 w 2973687"/>
              <a:gd name="connsiteY4" fmla="*/ 1011430 h 1011430"/>
              <a:gd name="connsiteX5" fmla="*/ 0 w 2973687"/>
              <a:gd name="connsiteY5" fmla="*/ 1011430 h 10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3687" h="1011430">
                <a:moveTo>
                  <a:pt x="0" y="0"/>
                </a:moveTo>
                <a:lnTo>
                  <a:pt x="2973687" y="0"/>
                </a:lnTo>
                <a:lnTo>
                  <a:pt x="2968998" y="9735"/>
                </a:lnTo>
                <a:cubicBezTo>
                  <a:pt x="2775844" y="365298"/>
                  <a:pt x="2499253" y="668958"/>
                  <a:pt x="2165502" y="894435"/>
                </a:cubicBezTo>
                <a:lnTo>
                  <a:pt x="1972923" y="1011430"/>
                </a:lnTo>
                <a:lnTo>
                  <a:pt x="0" y="1011430"/>
                </a:lnTo>
                <a:close/>
              </a:path>
            </a:pathLst>
          </a:custGeom>
        </p:spPr>
      </p:pic>
      <p:pic>
        <p:nvPicPr>
          <p:cNvPr id="33" name="图片 32">
            <a:extLst>
              <a:ext uri="{FF2B5EF4-FFF2-40B4-BE49-F238E27FC236}">
                <a16:creationId xmlns:a16="http://schemas.microsoft.com/office/drawing/2014/main" id="{B2FF5E2D-F89A-4FF2-A6F8-6388796C738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flipH="1">
            <a:off x="4479029" y="3818102"/>
            <a:ext cx="2144001" cy="2144001"/>
          </a:xfrm>
          <a:custGeom>
            <a:avLst/>
            <a:gdLst>
              <a:gd name="connsiteX0" fmla="*/ 2839671 w 2839671"/>
              <a:gd name="connsiteY0" fmla="*/ 0 h 2839671"/>
              <a:gd name="connsiteX1" fmla="*/ 0 w 2839671"/>
              <a:gd name="connsiteY1" fmla="*/ 0 h 2839671"/>
              <a:gd name="connsiteX2" fmla="*/ 0 w 2839671"/>
              <a:gd name="connsiteY2" fmla="*/ 2722284 h 2839671"/>
              <a:gd name="connsiteX3" fmla="*/ 196060 w 2839671"/>
              <a:gd name="connsiteY3" fmla="*/ 2794043 h 2839671"/>
              <a:gd name="connsiteX4" fmla="*/ 373515 w 2839671"/>
              <a:gd name="connsiteY4" fmla="*/ 2839671 h 2839671"/>
              <a:gd name="connsiteX5" fmla="*/ 1546238 w 2839671"/>
              <a:gd name="connsiteY5" fmla="*/ 2839671 h 2839671"/>
              <a:gd name="connsiteX6" fmla="*/ 1723692 w 2839671"/>
              <a:gd name="connsiteY6" fmla="*/ 2794043 h 2839671"/>
              <a:gd name="connsiteX7" fmla="*/ 2776133 w 2839671"/>
              <a:gd name="connsiteY7" fmla="*/ 2157203 h 2839671"/>
              <a:gd name="connsiteX8" fmla="*/ 2839671 w 2839671"/>
              <a:gd name="connsiteY8" fmla="*/ 2087294 h 283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9671" h="2839671">
                <a:moveTo>
                  <a:pt x="2839671" y="0"/>
                </a:moveTo>
                <a:lnTo>
                  <a:pt x="0" y="0"/>
                </a:lnTo>
                <a:lnTo>
                  <a:pt x="0" y="2722284"/>
                </a:lnTo>
                <a:lnTo>
                  <a:pt x="196060" y="2794043"/>
                </a:lnTo>
                <a:lnTo>
                  <a:pt x="373515" y="2839671"/>
                </a:lnTo>
                <a:lnTo>
                  <a:pt x="1546238" y="2839671"/>
                </a:lnTo>
                <a:lnTo>
                  <a:pt x="1723692" y="2794043"/>
                </a:lnTo>
                <a:cubicBezTo>
                  <a:pt x="2125840" y="2668962"/>
                  <a:pt x="2485620" y="2447716"/>
                  <a:pt x="2776133" y="2157203"/>
                </a:cubicBezTo>
                <a:lnTo>
                  <a:pt x="2839671" y="2087294"/>
                </a:lnTo>
                <a:close/>
              </a:path>
            </a:pathLst>
          </a:custGeom>
        </p:spPr>
      </p:pic>
      <p:pic>
        <p:nvPicPr>
          <p:cNvPr id="34" name="图片 33">
            <a:extLst>
              <a:ext uri="{FF2B5EF4-FFF2-40B4-BE49-F238E27FC236}">
                <a16:creationId xmlns:a16="http://schemas.microsoft.com/office/drawing/2014/main" id="{23942622-D514-432A-BF16-EF1A28B7DB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23203" y="2135244"/>
            <a:ext cx="926170" cy="1173572"/>
          </a:xfrm>
          <a:prstGeom prst="rect">
            <a:avLst/>
          </a:prstGeom>
        </p:spPr>
      </p:pic>
      <p:pic>
        <p:nvPicPr>
          <p:cNvPr id="35" name="图片 34">
            <a:extLst>
              <a:ext uri="{FF2B5EF4-FFF2-40B4-BE49-F238E27FC236}">
                <a16:creationId xmlns:a16="http://schemas.microsoft.com/office/drawing/2014/main" id="{AA6C47FC-8589-429F-B86A-E18DBD3DC90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355287" y="1854200"/>
            <a:ext cx="1073000" cy="1125753"/>
          </a:xfrm>
          <a:prstGeom prst="rect">
            <a:avLst/>
          </a:prstGeom>
        </p:spPr>
      </p:pic>
    </p:spTree>
    <p:extLst>
      <p:ext uri="{BB962C8B-B14F-4D97-AF65-F5344CB8AC3E}">
        <p14:creationId xmlns:p14="http://schemas.microsoft.com/office/powerpoint/2010/main" val="382341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4BC44A8-9F49-41EF-8AF7-C8A619FA2F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sp>
        <p:nvSpPr>
          <p:cNvPr id="13" name="矩形 12">
            <a:extLst>
              <a:ext uri="{FF2B5EF4-FFF2-40B4-BE49-F238E27FC236}">
                <a16:creationId xmlns:a16="http://schemas.microsoft.com/office/drawing/2014/main" id="{3D6D5A31-41FF-4017-87C4-00017E8BE106}"/>
              </a:ext>
            </a:extLst>
          </p:cNvPr>
          <p:cNvSpPr/>
          <p:nvPr userDrawn="1"/>
        </p:nvSpPr>
        <p:spPr>
          <a:xfrm>
            <a:off x="534687" y="330200"/>
            <a:ext cx="11122627" cy="6261100"/>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14" name="图片 13">
            <a:extLst>
              <a:ext uri="{FF2B5EF4-FFF2-40B4-BE49-F238E27FC236}">
                <a16:creationId xmlns:a16="http://schemas.microsoft.com/office/drawing/2014/main" id="{6A551DBA-7408-441D-94AB-312F289A50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807290" y="660400"/>
            <a:ext cx="2577420" cy="703621"/>
          </a:xfrm>
          <a:prstGeom prst="rect">
            <a:avLst/>
          </a:prstGeom>
        </p:spPr>
      </p:pic>
    </p:spTree>
    <p:extLst>
      <p:ext uri="{BB962C8B-B14F-4D97-AF65-F5344CB8AC3E}">
        <p14:creationId xmlns:p14="http://schemas.microsoft.com/office/powerpoint/2010/main" val="64022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3D6D5A31-41FF-4017-87C4-00017E8BE106}"/>
              </a:ext>
            </a:extLst>
          </p:cNvPr>
          <p:cNvSpPr/>
          <p:nvPr userDrawn="1"/>
        </p:nvSpPr>
        <p:spPr>
          <a:xfrm>
            <a:off x="534687" y="330200"/>
            <a:ext cx="11122627" cy="6261100"/>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16" name="图片 15">
            <a:extLst>
              <a:ext uri="{FF2B5EF4-FFF2-40B4-BE49-F238E27FC236}">
                <a16:creationId xmlns:a16="http://schemas.microsoft.com/office/drawing/2014/main" id="{2156E0FA-5C6F-4554-B941-E24B9B35E5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02208" y="676889"/>
            <a:ext cx="2577422" cy="703622"/>
          </a:xfrm>
          <a:prstGeom prst="rect">
            <a:avLst/>
          </a:prstGeom>
        </p:spPr>
      </p:pic>
    </p:spTree>
    <p:extLst>
      <p:ext uri="{BB962C8B-B14F-4D97-AF65-F5344CB8AC3E}">
        <p14:creationId xmlns:p14="http://schemas.microsoft.com/office/powerpoint/2010/main" val="6519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4433DFD-9947-4735-A91D-F487EED6140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3" name="组合 2">
            <a:extLst>
              <a:ext uri="{FF2B5EF4-FFF2-40B4-BE49-F238E27FC236}">
                <a16:creationId xmlns:a16="http://schemas.microsoft.com/office/drawing/2014/main" id="{55D8F745-4FAC-4E3E-ADCD-57A3A63AB6BA}"/>
              </a:ext>
            </a:extLst>
          </p:cNvPr>
          <p:cNvGrpSpPr/>
          <p:nvPr userDrawn="1"/>
        </p:nvGrpSpPr>
        <p:grpSpPr>
          <a:xfrm>
            <a:off x="0" y="0"/>
            <a:ext cx="12192000" cy="6858000"/>
            <a:chOff x="0" y="0"/>
            <a:chExt cx="12192000" cy="6858000"/>
          </a:xfrm>
        </p:grpSpPr>
        <p:pic>
          <p:nvPicPr>
            <p:cNvPr id="4" name="图片 3">
              <a:extLst>
                <a:ext uri="{FF2B5EF4-FFF2-40B4-BE49-F238E27FC236}">
                  <a16:creationId xmlns:a16="http://schemas.microsoft.com/office/drawing/2014/main" id="{2E5725C7-87FE-4E4D-98F4-DF7649A96F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0" y="0"/>
              <a:ext cx="3342640" cy="5219700"/>
            </a:xfrm>
            <a:prstGeom prst="rect">
              <a:avLst/>
            </a:prstGeom>
          </p:spPr>
        </p:pic>
        <p:pic>
          <p:nvPicPr>
            <p:cNvPr id="5" name="图片 4">
              <a:extLst>
                <a:ext uri="{FF2B5EF4-FFF2-40B4-BE49-F238E27FC236}">
                  <a16:creationId xmlns:a16="http://schemas.microsoft.com/office/drawing/2014/main" id="{EE5F1C7C-0040-4A3E-9C77-097BDF38C6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pic>
          <p:nvPicPr>
            <p:cNvPr id="6" name="图片 5">
              <a:extLst>
                <a:ext uri="{FF2B5EF4-FFF2-40B4-BE49-F238E27FC236}">
                  <a16:creationId xmlns:a16="http://schemas.microsoft.com/office/drawing/2014/main" id="{118E695E-8E32-4238-A081-4902D9F5606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9702800" y="0"/>
              <a:ext cx="2489200" cy="1778000"/>
            </a:xfrm>
            <a:prstGeom prst="rect">
              <a:avLst/>
            </a:prstGeom>
          </p:spPr>
        </p:pic>
        <p:pic>
          <p:nvPicPr>
            <p:cNvPr id="7" name="图片 6">
              <a:extLst>
                <a:ext uri="{FF2B5EF4-FFF2-40B4-BE49-F238E27FC236}">
                  <a16:creationId xmlns:a16="http://schemas.microsoft.com/office/drawing/2014/main" id="{A9F9DC22-B471-4D77-BEFB-F65E9986F46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017000" y="0"/>
              <a:ext cx="3175000" cy="2057400"/>
            </a:xfrm>
            <a:prstGeom prst="rect">
              <a:avLst/>
            </a:prstGeom>
          </p:spPr>
        </p:pic>
        <p:pic>
          <p:nvPicPr>
            <p:cNvPr id="9" name="图片 8">
              <a:extLst>
                <a:ext uri="{FF2B5EF4-FFF2-40B4-BE49-F238E27FC236}">
                  <a16:creationId xmlns:a16="http://schemas.microsoft.com/office/drawing/2014/main" id="{46CBEC2A-F461-47CF-8502-9C901453932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9702800" y="4800600"/>
              <a:ext cx="2489200" cy="2057400"/>
            </a:xfrm>
            <a:prstGeom prst="rect">
              <a:avLst/>
            </a:prstGeom>
          </p:spPr>
        </p:pic>
      </p:grpSp>
    </p:spTree>
    <p:extLst>
      <p:ext uri="{BB962C8B-B14F-4D97-AF65-F5344CB8AC3E}">
        <p14:creationId xmlns:p14="http://schemas.microsoft.com/office/powerpoint/2010/main" val="418396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36.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3.wdp"/><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1105" y="2288328"/>
            <a:ext cx="5377138" cy="1926503"/>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1667" l="2773" r="99261">
                        <a14:foregroundMark x1="20702" y1="30833" x2="22366" y2="72500"/>
                        <a14:foregroundMark x1="16451" y1="82500" x2="24399" y2="83611"/>
                      </a14:backgroundRemoval>
                    </a14:imgEffect>
                  </a14:imgLayer>
                </a14:imgProps>
              </a:ext>
            </a:extLst>
          </a:blip>
          <a:stretch>
            <a:fillRect/>
          </a:stretch>
        </p:blipFill>
        <p:spPr>
          <a:xfrm>
            <a:off x="585218" y="3570596"/>
            <a:ext cx="5153025" cy="3429000"/>
          </a:xfrm>
          <a:prstGeom prst="rect">
            <a:avLst/>
          </a:prstGeom>
        </p:spPr>
      </p:pic>
      <p:sp>
        <p:nvSpPr>
          <p:cNvPr id="10" name="Rectangle 9"/>
          <p:cNvSpPr/>
          <p:nvPr/>
        </p:nvSpPr>
        <p:spPr>
          <a:xfrm>
            <a:off x="5847425" y="2288329"/>
            <a:ext cx="2606722" cy="870957"/>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mj-lt"/>
              </a:rPr>
              <a:t>TRUY</a:t>
            </a:r>
          </a:p>
        </p:txBody>
      </p:sp>
      <p:sp>
        <p:nvSpPr>
          <p:cNvPr id="11" name="Rectangle 10"/>
          <p:cNvSpPr/>
          <p:nvPr/>
        </p:nvSpPr>
        <p:spPr>
          <a:xfrm>
            <a:off x="8970407" y="2288328"/>
            <a:ext cx="2254156" cy="87095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mj-lt"/>
              </a:rPr>
              <a:t>TÌM </a:t>
            </a:r>
          </a:p>
        </p:txBody>
      </p:sp>
      <p:sp>
        <p:nvSpPr>
          <p:cNvPr id="12" name="Rectangle 11"/>
          <p:cNvSpPr/>
          <p:nvPr/>
        </p:nvSpPr>
        <p:spPr>
          <a:xfrm>
            <a:off x="5847425" y="3506093"/>
            <a:ext cx="2606722" cy="8709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mj-lt"/>
              </a:rPr>
              <a:t>TỤC</a:t>
            </a:r>
          </a:p>
        </p:txBody>
      </p:sp>
      <p:sp>
        <p:nvSpPr>
          <p:cNvPr id="13" name="Rectangle 12"/>
          <p:cNvSpPr/>
          <p:nvPr/>
        </p:nvSpPr>
        <p:spPr>
          <a:xfrm>
            <a:off x="8970407" y="3506092"/>
            <a:ext cx="2254156" cy="8709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mj-lt"/>
              </a:rPr>
              <a:t>NGỮ</a:t>
            </a:r>
          </a:p>
        </p:txBody>
      </p:sp>
    </p:spTree>
    <p:extLst>
      <p:ext uri="{BB962C8B-B14F-4D97-AF65-F5344CB8AC3E}">
        <p14:creationId xmlns:p14="http://schemas.microsoft.com/office/powerpoint/2010/main" val="1412931601"/>
      </p:ext>
    </p:extLst>
  </p:cSld>
  <p:clrMapOvr>
    <a:masterClrMapping/>
  </p:clrMapOvr>
  <mc:AlternateContent xmlns:mc="http://schemas.openxmlformats.org/markup-compatibility/2006" xmlns:p14="http://schemas.microsoft.com/office/powerpoint/2010/main">
    <mc:Choice Requires="p14">
      <p:transition spd="slow" p14:dur="1500" advTm="6000">
        <p:split orient="vert"/>
      </p:transition>
    </mc:Choice>
    <mc:Fallback xmlns="">
      <p:transition spd="slow" advTm="6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4">
            <a:extLst>
              <a:ext uri="{FF2B5EF4-FFF2-40B4-BE49-F238E27FC236}">
                <a16:creationId xmlns:a16="http://schemas.microsoft.com/office/drawing/2014/main" id="{D118E5BE-43B1-48DD-865D-922DD64CF0C2}"/>
              </a:ext>
            </a:extLst>
          </p:cNvPr>
          <p:cNvSpPr/>
          <p:nvPr/>
        </p:nvSpPr>
        <p:spPr>
          <a:xfrm>
            <a:off x="1966356" y="2145236"/>
            <a:ext cx="8302217" cy="2813129"/>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498502" y="2297633"/>
            <a:ext cx="7237926" cy="2554545"/>
          </a:xfrm>
          <a:prstGeom prst="rect">
            <a:avLst/>
          </a:prstGeom>
        </p:spPr>
        <p:txBody>
          <a:bodyPr wrap="square">
            <a:spAutoFit/>
          </a:bodyPr>
          <a:lstStyle/>
          <a:p>
            <a:pPr algn="just">
              <a:spcAft>
                <a:spcPts val="0"/>
              </a:spcAft>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Ẩn dụ là biện pháp tu từ </a:t>
            </a: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 tên sự vật hiện tượng này bằng tên sự vật hiện tượng khác </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vi-VN"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nét tương đồng</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với nó, nhằm làm </a:t>
            </a: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 sức gợi hình, gợi cảm cho sự diễn đạt.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矩形: 圆角 23">
            <a:extLst>
              <a:ext uri="{FF2B5EF4-FFF2-40B4-BE49-F238E27FC236}">
                <a16:creationId xmlns:a16="http://schemas.microsoft.com/office/drawing/2014/main" id="{FEAE8E73-C86B-47A7-B19D-507D201416B0}"/>
              </a:ext>
            </a:extLst>
          </p:cNvPr>
          <p:cNvSpPr/>
          <p:nvPr/>
        </p:nvSpPr>
        <p:spPr>
          <a:xfrm>
            <a:off x="4879853" y="668130"/>
            <a:ext cx="2475222" cy="684151"/>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200" b="1" dirty="0">
                <a:latin typeface="+mj-lt"/>
              </a:rPr>
              <a:t>ẨN DỤ</a:t>
            </a:r>
            <a:endParaRPr lang="zh-CN" altLang="en-US" sz="3200" b="1" dirty="0">
              <a:latin typeface="+mj-lt"/>
            </a:endParaRPr>
          </a:p>
        </p:txBody>
      </p:sp>
    </p:spTree>
    <p:extLst>
      <p:ext uri="{BB962C8B-B14F-4D97-AF65-F5344CB8AC3E}">
        <p14:creationId xmlns:p14="http://schemas.microsoft.com/office/powerpoint/2010/main" val="3251320723"/>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23">
            <a:extLst>
              <a:ext uri="{FF2B5EF4-FFF2-40B4-BE49-F238E27FC236}">
                <a16:creationId xmlns:a16="http://schemas.microsoft.com/office/drawing/2014/main" id="{FEAE8E73-C86B-47A7-B19D-507D201416B0}"/>
              </a:ext>
            </a:extLst>
          </p:cNvPr>
          <p:cNvSpPr/>
          <p:nvPr/>
        </p:nvSpPr>
        <p:spPr>
          <a:xfrm>
            <a:off x="4326661" y="562278"/>
            <a:ext cx="6153554" cy="940112"/>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943064" y="551550"/>
            <a:ext cx="4920748" cy="1321511"/>
          </a:xfrm>
          <a:prstGeom prst="rect">
            <a:avLst/>
          </a:prstGeom>
        </p:spPr>
      </p:pic>
      <p:sp>
        <p:nvSpPr>
          <p:cNvPr id="11" name="Cloud Callout 10"/>
          <p:cNvSpPr/>
          <p:nvPr/>
        </p:nvSpPr>
        <p:spPr>
          <a:xfrm rot="437580">
            <a:off x="1248434" y="1564918"/>
            <a:ext cx="3921612" cy="2600537"/>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35534" y="1700012"/>
            <a:ext cx="3347412" cy="2246769"/>
          </a:xfrm>
          <a:prstGeom prst="rect">
            <a:avLst/>
          </a:prstGeom>
        </p:spPr>
        <p:txBody>
          <a:bodyPr wrap="square">
            <a:spAutoFit/>
          </a:bodyPr>
          <a:lstStyle/>
          <a:p>
            <a:pPr algn="ctr">
              <a:spcAft>
                <a:spcPts val="750"/>
              </a:spcAft>
            </a:pPr>
            <a:r>
              <a:rPr lang="en-US" sz="2700" b="1" dirty="0" err="1">
                <a:solidFill>
                  <a:srgbClr val="FF0000"/>
                </a:solidFill>
                <a:latin typeface="Times New Roman" panose="02020603050405020304" pitchFamily="18" charset="0"/>
                <a:ea typeface="Calibri" panose="020F0502020204030204" pitchFamily="34" charset="0"/>
              </a:rPr>
              <a:t>Cô</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giáo</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nhận</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xét</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rằng</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tớ</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đã</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để</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sai</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vị</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trí</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của</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các</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dấu</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câu</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Các</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bạn</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chỉnh</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sửa</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lại</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giúp</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mình</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nhé</a:t>
            </a:r>
            <a:r>
              <a:rPr lang="en-US" sz="2700" b="1" dirty="0">
                <a:solidFill>
                  <a:srgbClr val="FF0000"/>
                </a:solidFill>
                <a:latin typeface="Times New Roman" panose="02020603050405020304" pitchFamily="18" charset="0"/>
                <a:ea typeface="Calibri" panose="020F0502020204030204" pitchFamily="34" charset="0"/>
              </a:rPr>
              <a:t>!</a:t>
            </a:r>
            <a:endParaRPr lang="en-US" sz="2700" dirty="0">
              <a:solidFill>
                <a:prstClr val="black"/>
              </a:solidFill>
              <a:latin typeface="Times New Roman" panose="02020603050405020304" pitchFamily="18" charset="0"/>
              <a:ea typeface="Calibri" panose="020F0502020204030204" pitchFamily="34" charset="0"/>
            </a:endParaRPr>
          </a:p>
        </p:txBody>
      </p:sp>
      <p:pic>
        <p:nvPicPr>
          <p:cNvPr id="13" name="图片 3">
            <a:extLst>
              <a:ext uri="{FF2B5EF4-FFF2-40B4-BE49-F238E27FC236}">
                <a16:creationId xmlns:a16="http://schemas.microsoft.com/office/drawing/2014/main" id="{8FB39BFE-555C-4B0C-9403-0A1298F0B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719" y="3604445"/>
            <a:ext cx="3253555" cy="3253555"/>
          </a:xfrm>
          <a:prstGeom prst="rect">
            <a:avLst/>
          </a:prstGeom>
        </p:spPr>
      </p:pic>
      <p:sp>
        <p:nvSpPr>
          <p:cNvPr id="14" name="Rectangle 13"/>
          <p:cNvSpPr/>
          <p:nvPr/>
        </p:nvSpPr>
        <p:spPr>
          <a:xfrm>
            <a:off x="5319243" y="1818354"/>
            <a:ext cx="5626972" cy="1338828"/>
          </a:xfrm>
          <a:prstGeom prst="rect">
            <a:avLst/>
          </a:prstGeom>
          <a:ln w="28575">
            <a:solidFill>
              <a:srgbClr val="3D8748"/>
            </a:solidFill>
          </a:ln>
        </p:spPr>
        <p:txBody>
          <a:bodyPr wrap="square">
            <a:spAutoFit/>
          </a:bodyPr>
          <a:lstStyle/>
          <a:p>
            <a:pPr algn="just">
              <a:spcAft>
                <a:spcPts val="750"/>
              </a:spcAft>
            </a:pP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bước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vào</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đầu</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Đội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chiếc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sắt</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dưới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chân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giày</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da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trên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trán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Lấm</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tấm</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mồ</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hôi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endParaRPr lang="en-US" sz="2700" dirty="0">
              <a:solidFill>
                <a:prstClr val="black">
                  <a:lumMod val="95000"/>
                  <a:lumOff val="5000"/>
                </a:prstClr>
              </a:solidFill>
              <a:latin typeface="Times New Roman" panose="02020603050405020304" pitchFamily="18" charset="0"/>
              <a:ea typeface="Calibri" panose="020F0502020204030204" pitchFamily="34" charset="0"/>
            </a:endParaRPr>
          </a:p>
        </p:txBody>
      </p:sp>
      <p:sp>
        <p:nvSpPr>
          <p:cNvPr id="15" name="矩形: 圆角 4">
            <a:extLst>
              <a:ext uri="{FF2B5EF4-FFF2-40B4-BE49-F238E27FC236}">
                <a16:creationId xmlns:a16="http://schemas.microsoft.com/office/drawing/2014/main" id="{D118E5BE-43B1-48DD-865D-922DD64CF0C2}"/>
              </a:ext>
            </a:extLst>
          </p:cNvPr>
          <p:cNvSpPr/>
          <p:nvPr/>
        </p:nvSpPr>
        <p:spPr>
          <a:xfrm>
            <a:off x="5323775" y="4379958"/>
            <a:ext cx="5622440" cy="1462169"/>
          </a:xfrm>
          <a:prstGeom prst="roundRect">
            <a:avLst>
              <a:gd name="adj" fmla="val 5101"/>
            </a:avLst>
          </a:prstGeom>
          <a:solidFill>
            <a:schemeClr val="accent6">
              <a:lumMod val="60000"/>
              <a:lumOff val="40000"/>
              <a:alpha val="3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Rectangle 15"/>
          <p:cNvSpPr/>
          <p:nvPr/>
        </p:nvSpPr>
        <p:spPr>
          <a:xfrm>
            <a:off x="5323775" y="4428875"/>
            <a:ext cx="5622440" cy="1338828"/>
          </a:xfrm>
          <a:prstGeom prst="rect">
            <a:avLst/>
          </a:prstGeom>
          <a:ln w="28575" cmpd="dbl">
            <a:noFill/>
          </a:ln>
        </p:spPr>
        <p:txBody>
          <a:bodyPr wrap="square">
            <a:spAutoFit/>
          </a:bodyPr>
          <a:lstStyle/>
          <a:p>
            <a:pPr algn="just">
              <a:spcAft>
                <a:spcPts val="750"/>
              </a:spcAft>
            </a:pP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bước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vào</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Đầu</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đội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chiếc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sắt</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Dưới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chân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giày</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da.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Trên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trán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lấm</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tấm</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mồ</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hôi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endParaRPr lang="en-US" sz="2700" dirty="0">
              <a:solidFill>
                <a:prstClr val="black">
                  <a:lumMod val="95000"/>
                  <a:lumOff val="5000"/>
                </a:prstClr>
              </a:solidFill>
              <a:latin typeface="Times New Roman" panose="02020603050405020304" pitchFamily="18" charset="0"/>
              <a:ea typeface="Calibri" panose="020F0502020204030204" pitchFamily="34" charset="0"/>
            </a:endParaRPr>
          </a:p>
        </p:txBody>
      </p:sp>
      <p:pic>
        <p:nvPicPr>
          <p:cNvPr id="17" name="Picture 16">
            <a:extLst>
              <a:ext uri="{FF2B5EF4-FFF2-40B4-BE49-F238E27FC236}">
                <a16:creationId xmlns:a16="http://schemas.microsoft.com/office/drawing/2014/main" id="{5A716459-8E3A-41CD-A0E8-B4DA092A027F}"/>
              </a:ext>
            </a:extLst>
          </p:cNvPr>
          <p:cNvPicPr>
            <a:picLocks noChangeAspect="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7437958" y="3172799"/>
            <a:ext cx="1389542" cy="1389542"/>
          </a:xfrm>
          <a:prstGeom prst="rect">
            <a:avLst/>
          </a:prstGeom>
        </p:spPr>
      </p:pic>
      <p:sp>
        <p:nvSpPr>
          <p:cNvPr id="18" name="文本框 1">
            <a:extLst>
              <a:ext uri="{FF2B5EF4-FFF2-40B4-BE49-F238E27FC236}">
                <a16:creationId xmlns:a16="http://schemas.microsoft.com/office/drawing/2014/main" id="{1C2152B0-485E-4790-B35E-32F86CB3FD2C}"/>
              </a:ext>
            </a:extLst>
          </p:cNvPr>
          <p:cNvSpPr txBox="1"/>
          <p:nvPr/>
        </p:nvSpPr>
        <p:spPr>
          <a:xfrm>
            <a:off x="983303" y="618639"/>
            <a:ext cx="2892138" cy="707886"/>
          </a:xfrm>
          <a:prstGeom prst="rect">
            <a:avLst/>
          </a:prstGeom>
          <a:noFill/>
        </p:spPr>
        <p:txBody>
          <a:bodyPr wrap="none" rtlCol="0">
            <a:spAutoFit/>
          </a:bodyPr>
          <a:lstStyle/>
          <a:p>
            <a:r>
              <a:rPr lang="en-US" altLang="zh-CN" sz="4000" b="1" spc="300" dirty="0">
                <a:latin typeface="Times New Roman" panose="02020603050405020304" pitchFamily="18" charset="0"/>
                <a:ea typeface="思源宋体 Heavy" panose="02020900000000000000" pitchFamily="18" charset="-122"/>
                <a:cs typeface="Times New Roman" panose="02020603050405020304" pitchFamily="18" charset="0"/>
              </a:rPr>
              <a:t>2. </a:t>
            </a:r>
            <a:r>
              <a:rPr lang="en-US" altLang="zh-CN" sz="4000" b="1" spc="300" dirty="0" err="1">
                <a:latin typeface="Times New Roman" panose="02020603050405020304" pitchFamily="18" charset="0"/>
                <a:ea typeface="思源宋体 Heavy" panose="02020900000000000000" pitchFamily="18" charset="-122"/>
                <a:cs typeface="Times New Roman" panose="02020603050405020304" pitchFamily="18" charset="0"/>
              </a:rPr>
              <a:t>Dấu</a:t>
            </a:r>
            <a:r>
              <a:rPr lang="en-US" altLang="zh-CN" sz="4000" b="1" spc="300" dirty="0">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4000" b="1" spc="300" dirty="0" err="1">
                <a:latin typeface="Times New Roman" panose="02020603050405020304" pitchFamily="18" charset="0"/>
                <a:ea typeface="思源宋体 Heavy" panose="02020900000000000000" pitchFamily="18" charset="-122"/>
                <a:cs typeface="Times New Roman" panose="02020603050405020304" pitchFamily="18" charset="0"/>
              </a:rPr>
              <a:t>câu</a:t>
            </a:r>
            <a:endParaRPr lang="zh-CN" altLang="en-US" sz="4000" b="1" spc="300" dirty="0">
              <a:latin typeface="Times New Roman" panose="02020603050405020304" pitchFamily="18" charset="0"/>
              <a:ea typeface="思源宋体 Heavy" panose="02020900000000000000" pitchFamily="18" charset="-122"/>
              <a:cs typeface="Times New Roman" panose="02020603050405020304" pitchFamily="18" charset="0"/>
            </a:endParaRPr>
          </a:p>
        </p:txBody>
      </p:sp>
    </p:spTree>
    <p:extLst>
      <p:ext uri="{BB962C8B-B14F-4D97-AF65-F5344CB8AC3E}">
        <p14:creationId xmlns:p14="http://schemas.microsoft.com/office/powerpoint/2010/main" val="1333224689"/>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80">
                                          <p:stCondLst>
                                            <p:cond delay="0"/>
                                          </p:stCondLst>
                                        </p:cTn>
                                        <p:tgtEl>
                                          <p:spTgt spid="12"/>
                                        </p:tgtEl>
                                      </p:cBhvr>
                                    </p:animEffect>
                                    <p:anim calcmode="lin" valueType="num">
                                      <p:cBhvr>
                                        <p:cTn id="2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6" dur="26">
                                          <p:stCondLst>
                                            <p:cond delay="650"/>
                                          </p:stCondLst>
                                        </p:cTn>
                                        <p:tgtEl>
                                          <p:spTgt spid="12"/>
                                        </p:tgtEl>
                                      </p:cBhvr>
                                      <p:to x="100000" y="60000"/>
                                    </p:animScale>
                                    <p:animScale>
                                      <p:cBhvr>
                                        <p:cTn id="27" dur="166" decel="50000">
                                          <p:stCondLst>
                                            <p:cond delay="676"/>
                                          </p:stCondLst>
                                        </p:cTn>
                                        <p:tgtEl>
                                          <p:spTgt spid="12"/>
                                        </p:tgtEl>
                                      </p:cBhvr>
                                      <p:to x="100000" y="100000"/>
                                    </p:animScale>
                                    <p:animScale>
                                      <p:cBhvr>
                                        <p:cTn id="28" dur="26">
                                          <p:stCondLst>
                                            <p:cond delay="1312"/>
                                          </p:stCondLst>
                                        </p:cTn>
                                        <p:tgtEl>
                                          <p:spTgt spid="12"/>
                                        </p:tgtEl>
                                      </p:cBhvr>
                                      <p:to x="100000" y="80000"/>
                                    </p:animScale>
                                    <p:animScale>
                                      <p:cBhvr>
                                        <p:cTn id="29" dur="166" decel="50000">
                                          <p:stCondLst>
                                            <p:cond delay="1338"/>
                                          </p:stCondLst>
                                        </p:cTn>
                                        <p:tgtEl>
                                          <p:spTgt spid="12"/>
                                        </p:tgtEl>
                                      </p:cBhvr>
                                      <p:to x="100000" y="100000"/>
                                    </p:animScale>
                                    <p:animScale>
                                      <p:cBhvr>
                                        <p:cTn id="30" dur="26">
                                          <p:stCondLst>
                                            <p:cond delay="1642"/>
                                          </p:stCondLst>
                                        </p:cTn>
                                        <p:tgtEl>
                                          <p:spTgt spid="12"/>
                                        </p:tgtEl>
                                      </p:cBhvr>
                                      <p:to x="100000" y="90000"/>
                                    </p:animScale>
                                    <p:animScale>
                                      <p:cBhvr>
                                        <p:cTn id="31" dur="166" decel="50000">
                                          <p:stCondLst>
                                            <p:cond delay="1668"/>
                                          </p:stCondLst>
                                        </p:cTn>
                                        <p:tgtEl>
                                          <p:spTgt spid="12"/>
                                        </p:tgtEl>
                                      </p:cBhvr>
                                      <p:to x="100000" y="100000"/>
                                    </p:animScale>
                                    <p:animScale>
                                      <p:cBhvr>
                                        <p:cTn id="32" dur="26">
                                          <p:stCondLst>
                                            <p:cond delay="1808"/>
                                          </p:stCondLst>
                                        </p:cTn>
                                        <p:tgtEl>
                                          <p:spTgt spid="12"/>
                                        </p:tgtEl>
                                      </p:cBhvr>
                                      <p:to x="100000" y="95000"/>
                                    </p:animScale>
                                    <p:animScale>
                                      <p:cBhvr>
                                        <p:cTn id="33" dur="166" decel="50000">
                                          <p:stCondLst>
                                            <p:cond delay="1834"/>
                                          </p:stCondLst>
                                        </p:cTn>
                                        <p:tgtEl>
                                          <p:spTgt spid="12"/>
                                        </p:tgtEl>
                                      </p:cBhvr>
                                      <p:to x="100000" y="100000"/>
                                    </p:animScale>
                                  </p:childTnLst>
                                </p:cTn>
                              </p:par>
                              <p:par>
                                <p:cTn id="34" presetID="26"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80">
                                          <p:stCondLst>
                                            <p:cond delay="0"/>
                                          </p:stCondLst>
                                        </p:cTn>
                                        <p:tgtEl>
                                          <p:spTgt spid="11"/>
                                        </p:tgtEl>
                                      </p:cBhvr>
                                    </p:animEffect>
                                    <p:anim calcmode="lin" valueType="num">
                                      <p:cBhvr>
                                        <p:cTn id="3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2" dur="26">
                                          <p:stCondLst>
                                            <p:cond delay="650"/>
                                          </p:stCondLst>
                                        </p:cTn>
                                        <p:tgtEl>
                                          <p:spTgt spid="11"/>
                                        </p:tgtEl>
                                      </p:cBhvr>
                                      <p:to x="100000" y="60000"/>
                                    </p:animScale>
                                    <p:animScale>
                                      <p:cBhvr>
                                        <p:cTn id="43" dur="166" decel="50000">
                                          <p:stCondLst>
                                            <p:cond delay="676"/>
                                          </p:stCondLst>
                                        </p:cTn>
                                        <p:tgtEl>
                                          <p:spTgt spid="11"/>
                                        </p:tgtEl>
                                      </p:cBhvr>
                                      <p:to x="100000" y="100000"/>
                                    </p:animScale>
                                    <p:animScale>
                                      <p:cBhvr>
                                        <p:cTn id="44" dur="26">
                                          <p:stCondLst>
                                            <p:cond delay="1312"/>
                                          </p:stCondLst>
                                        </p:cTn>
                                        <p:tgtEl>
                                          <p:spTgt spid="11"/>
                                        </p:tgtEl>
                                      </p:cBhvr>
                                      <p:to x="100000" y="80000"/>
                                    </p:animScale>
                                    <p:animScale>
                                      <p:cBhvr>
                                        <p:cTn id="45" dur="166" decel="50000">
                                          <p:stCondLst>
                                            <p:cond delay="1338"/>
                                          </p:stCondLst>
                                        </p:cTn>
                                        <p:tgtEl>
                                          <p:spTgt spid="11"/>
                                        </p:tgtEl>
                                      </p:cBhvr>
                                      <p:to x="100000" y="100000"/>
                                    </p:animScale>
                                    <p:animScale>
                                      <p:cBhvr>
                                        <p:cTn id="46" dur="26">
                                          <p:stCondLst>
                                            <p:cond delay="1642"/>
                                          </p:stCondLst>
                                        </p:cTn>
                                        <p:tgtEl>
                                          <p:spTgt spid="11"/>
                                        </p:tgtEl>
                                      </p:cBhvr>
                                      <p:to x="100000" y="90000"/>
                                    </p:animScale>
                                    <p:animScale>
                                      <p:cBhvr>
                                        <p:cTn id="47" dur="166" decel="50000">
                                          <p:stCondLst>
                                            <p:cond delay="1668"/>
                                          </p:stCondLst>
                                        </p:cTn>
                                        <p:tgtEl>
                                          <p:spTgt spid="11"/>
                                        </p:tgtEl>
                                      </p:cBhvr>
                                      <p:to x="100000" y="100000"/>
                                    </p:animScale>
                                    <p:animScale>
                                      <p:cBhvr>
                                        <p:cTn id="48" dur="26">
                                          <p:stCondLst>
                                            <p:cond delay="1808"/>
                                          </p:stCondLst>
                                        </p:cTn>
                                        <p:tgtEl>
                                          <p:spTgt spid="11"/>
                                        </p:tgtEl>
                                      </p:cBhvr>
                                      <p:to x="100000" y="95000"/>
                                    </p:animScale>
                                    <p:animScale>
                                      <p:cBhvr>
                                        <p:cTn id="49" dur="166" decel="50000">
                                          <p:stCondLst>
                                            <p:cond delay="1834"/>
                                          </p:stCondLst>
                                        </p:cTn>
                                        <p:tgtEl>
                                          <p:spTgt spid="11"/>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 calcmode="lin" valueType="num">
                                      <p:cBhvr>
                                        <p:cTn id="63" dur="1000" fill="hold"/>
                                        <p:tgtEl>
                                          <p:spTgt spid="17"/>
                                        </p:tgtEl>
                                        <p:attrNameLst>
                                          <p:attrName>style.rotation</p:attrName>
                                        </p:attrNameLst>
                                      </p:cBhvr>
                                      <p:tavLst>
                                        <p:tav tm="0">
                                          <p:val>
                                            <p:fltVal val="90"/>
                                          </p:val>
                                        </p:tav>
                                        <p:tav tm="100000">
                                          <p:val>
                                            <p:fltVal val="0"/>
                                          </p:val>
                                        </p:tav>
                                      </p:tavLst>
                                    </p:anim>
                                    <p:animEffect transition="in" filter="fade">
                                      <p:cBhvr>
                                        <p:cTn id="64" dur="1000"/>
                                        <p:tgtEl>
                                          <p:spTgt spid="1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90"/>
                                          </p:val>
                                        </p:tav>
                                        <p:tav tm="100000">
                                          <p:val>
                                            <p:fltVal val="0"/>
                                          </p:val>
                                        </p:tav>
                                      </p:tavLst>
                                    </p:anim>
                                    <p:animEffect transition="in" filter="fade">
                                      <p:cBhvr>
                                        <p:cTn id="70" dur="1000"/>
                                        <p:tgtEl>
                                          <p:spTgt spid="16"/>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style.rotation</p:attrName>
                                        </p:attrNameLst>
                                      </p:cBhvr>
                                      <p:tavLst>
                                        <p:tav tm="0">
                                          <p:val>
                                            <p:fltVal val="90"/>
                                          </p:val>
                                        </p:tav>
                                        <p:tav tm="100000">
                                          <p:val>
                                            <p:fltVal val="0"/>
                                          </p:val>
                                        </p:tav>
                                      </p:tavLst>
                                    </p:anim>
                                    <p:animEffect transition="in" filter="fade">
                                      <p:cBhvr>
                                        <p:cTn id="7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P spid="14" grpId="0" animBg="1"/>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C2152B0-485E-4790-B35E-32F86CB3FD2C}"/>
              </a:ext>
            </a:extLst>
          </p:cNvPr>
          <p:cNvSpPr txBox="1"/>
          <p:nvPr/>
        </p:nvSpPr>
        <p:spPr>
          <a:xfrm>
            <a:off x="1369696" y="701246"/>
            <a:ext cx="2892138" cy="707886"/>
          </a:xfrm>
          <a:prstGeom prst="rect">
            <a:avLst/>
          </a:prstGeom>
          <a:noFill/>
        </p:spPr>
        <p:txBody>
          <a:bodyPr wrap="none" rtlCol="0">
            <a:spAutoFit/>
          </a:bodyPr>
          <a:lstStyle/>
          <a:p>
            <a:r>
              <a:rPr lang="en-US" altLang="zh-CN" sz="4000" b="1" spc="300" dirty="0">
                <a:latin typeface="Times New Roman" panose="02020603050405020304" pitchFamily="18" charset="0"/>
                <a:ea typeface="思源宋体 Heavy" panose="02020900000000000000" pitchFamily="18" charset="-122"/>
                <a:cs typeface="Times New Roman" panose="02020603050405020304" pitchFamily="18" charset="0"/>
              </a:rPr>
              <a:t>2. </a:t>
            </a:r>
            <a:r>
              <a:rPr lang="en-US" altLang="zh-CN" sz="4000" b="1" spc="300" dirty="0" err="1">
                <a:latin typeface="Times New Roman" panose="02020603050405020304" pitchFamily="18" charset="0"/>
                <a:ea typeface="思源宋体 Heavy" panose="02020900000000000000" pitchFamily="18" charset="-122"/>
                <a:cs typeface="Times New Roman" panose="02020603050405020304" pitchFamily="18" charset="0"/>
              </a:rPr>
              <a:t>Dấu</a:t>
            </a:r>
            <a:r>
              <a:rPr lang="en-US" altLang="zh-CN" sz="4000" b="1" spc="300" dirty="0">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4000" b="1" spc="300" dirty="0" err="1">
                <a:latin typeface="Times New Roman" panose="02020603050405020304" pitchFamily="18" charset="0"/>
                <a:ea typeface="思源宋体 Heavy" panose="02020900000000000000" pitchFamily="18" charset="-122"/>
                <a:cs typeface="Times New Roman" panose="02020603050405020304" pitchFamily="18" charset="0"/>
              </a:rPr>
              <a:t>câu</a:t>
            </a:r>
            <a:endParaRPr lang="zh-CN" altLang="en-US" sz="4000" b="1" spc="300" dirty="0">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21" name="iconfont-11899-5651474">
            <a:extLst>
              <a:ext uri="{FF2B5EF4-FFF2-40B4-BE49-F238E27FC236}">
                <a16:creationId xmlns:a16="http://schemas.microsoft.com/office/drawing/2014/main" id="{E8F89414-D9D2-4578-9ADB-C79C2E7DBACE}"/>
              </a:ext>
            </a:extLst>
          </p:cNvPr>
          <p:cNvSpPr/>
          <p:nvPr/>
        </p:nvSpPr>
        <p:spPr>
          <a:xfrm>
            <a:off x="10620824" y="1258355"/>
            <a:ext cx="246752" cy="211493"/>
          </a:xfrm>
          <a:custGeom>
            <a:avLst/>
            <a:gdLst>
              <a:gd name="T0" fmla="*/ 9503 w 10234"/>
              <a:gd name="T1" fmla="*/ 5117 h 8772"/>
              <a:gd name="T2" fmla="*/ 731 w 10234"/>
              <a:gd name="T3" fmla="*/ 5117 h 8772"/>
              <a:gd name="T4" fmla="*/ 0 w 10234"/>
              <a:gd name="T5" fmla="*/ 4386 h 8772"/>
              <a:gd name="T6" fmla="*/ 731 w 10234"/>
              <a:gd name="T7" fmla="*/ 3655 h 8772"/>
              <a:gd name="T8" fmla="*/ 9503 w 10234"/>
              <a:gd name="T9" fmla="*/ 3655 h 8772"/>
              <a:gd name="T10" fmla="*/ 10234 w 10234"/>
              <a:gd name="T11" fmla="*/ 4386 h 8772"/>
              <a:gd name="T12" fmla="*/ 9503 w 10234"/>
              <a:gd name="T13" fmla="*/ 5117 h 8772"/>
              <a:gd name="T14" fmla="*/ 9503 w 10234"/>
              <a:gd name="T15" fmla="*/ 8772 h 8772"/>
              <a:gd name="T16" fmla="*/ 731 w 10234"/>
              <a:gd name="T17" fmla="*/ 8772 h 8772"/>
              <a:gd name="T18" fmla="*/ 0 w 10234"/>
              <a:gd name="T19" fmla="*/ 8041 h 8772"/>
              <a:gd name="T20" fmla="*/ 731 w 10234"/>
              <a:gd name="T21" fmla="*/ 7310 h 8772"/>
              <a:gd name="T22" fmla="*/ 9503 w 10234"/>
              <a:gd name="T23" fmla="*/ 7310 h 8772"/>
              <a:gd name="T24" fmla="*/ 10234 w 10234"/>
              <a:gd name="T25" fmla="*/ 8041 h 8772"/>
              <a:gd name="T26" fmla="*/ 9503 w 10234"/>
              <a:gd name="T27" fmla="*/ 8772 h 8772"/>
              <a:gd name="T28" fmla="*/ 9503 w 10234"/>
              <a:gd name="T29" fmla="*/ 1462 h 8772"/>
              <a:gd name="T30" fmla="*/ 731 w 10234"/>
              <a:gd name="T31" fmla="*/ 1462 h 8772"/>
              <a:gd name="T32" fmla="*/ 0 w 10234"/>
              <a:gd name="T33" fmla="*/ 731 h 8772"/>
              <a:gd name="T34" fmla="*/ 731 w 10234"/>
              <a:gd name="T35" fmla="*/ 0 h 8772"/>
              <a:gd name="T36" fmla="*/ 9503 w 10234"/>
              <a:gd name="T37" fmla="*/ 0 h 8772"/>
              <a:gd name="T38" fmla="*/ 10234 w 10234"/>
              <a:gd name="T39" fmla="*/ 731 h 8772"/>
              <a:gd name="T40" fmla="*/ 9503 w 10234"/>
              <a:gd name="T41" fmla="*/ 1462 h 8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34" h="8772">
                <a:moveTo>
                  <a:pt x="9503" y="5117"/>
                </a:moveTo>
                <a:lnTo>
                  <a:pt x="731" y="5117"/>
                </a:lnTo>
                <a:cubicBezTo>
                  <a:pt x="328" y="5117"/>
                  <a:pt x="0" y="4790"/>
                  <a:pt x="0" y="4386"/>
                </a:cubicBezTo>
                <a:cubicBezTo>
                  <a:pt x="0" y="3982"/>
                  <a:pt x="328" y="3655"/>
                  <a:pt x="731" y="3655"/>
                </a:cubicBezTo>
                <a:lnTo>
                  <a:pt x="9503" y="3655"/>
                </a:lnTo>
                <a:cubicBezTo>
                  <a:pt x="9906" y="3655"/>
                  <a:pt x="10234" y="3982"/>
                  <a:pt x="10234" y="4386"/>
                </a:cubicBezTo>
                <a:cubicBezTo>
                  <a:pt x="10234" y="4790"/>
                  <a:pt x="9906" y="5117"/>
                  <a:pt x="9503" y="5117"/>
                </a:cubicBezTo>
                <a:close/>
                <a:moveTo>
                  <a:pt x="9503" y="8772"/>
                </a:moveTo>
                <a:lnTo>
                  <a:pt x="731" y="8772"/>
                </a:lnTo>
                <a:cubicBezTo>
                  <a:pt x="328" y="8772"/>
                  <a:pt x="0" y="8444"/>
                  <a:pt x="0" y="8041"/>
                </a:cubicBezTo>
                <a:cubicBezTo>
                  <a:pt x="0" y="7637"/>
                  <a:pt x="328" y="7310"/>
                  <a:pt x="731" y="7310"/>
                </a:cubicBezTo>
                <a:lnTo>
                  <a:pt x="9503" y="7310"/>
                </a:lnTo>
                <a:cubicBezTo>
                  <a:pt x="9906" y="7310"/>
                  <a:pt x="10234" y="7637"/>
                  <a:pt x="10234" y="8041"/>
                </a:cubicBezTo>
                <a:cubicBezTo>
                  <a:pt x="10234" y="8444"/>
                  <a:pt x="9906" y="8772"/>
                  <a:pt x="9503" y="8772"/>
                </a:cubicBezTo>
                <a:close/>
                <a:moveTo>
                  <a:pt x="9503" y="1462"/>
                </a:moveTo>
                <a:lnTo>
                  <a:pt x="731" y="1462"/>
                </a:lnTo>
                <a:cubicBezTo>
                  <a:pt x="328" y="1462"/>
                  <a:pt x="0" y="1135"/>
                  <a:pt x="0" y="731"/>
                </a:cubicBezTo>
                <a:cubicBezTo>
                  <a:pt x="0" y="328"/>
                  <a:pt x="328" y="0"/>
                  <a:pt x="731" y="0"/>
                </a:cubicBezTo>
                <a:lnTo>
                  <a:pt x="9503" y="0"/>
                </a:lnTo>
                <a:cubicBezTo>
                  <a:pt x="9906" y="0"/>
                  <a:pt x="10234" y="328"/>
                  <a:pt x="10234" y="731"/>
                </a:cubicBezTo>
                <a:cubicBezTo>
                  <a:pt x="10234" y="1135"/>
                  <a:pt x="9906" y="1462"/>
                  <a:pt x="9503" y="1462"/>
                </a:cubicBezTo>
                <a:close/>
              </a:path>
            </a:pathLst>
          </a:cu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nvGrpSpPr>
          <p:cNvPr id="45" name="组合 44">
            <a:extLst>
              <a:ext uri="{FF2B5EF4-FFF2-40B4-BE49-F238E27FC236}">
                <a16:creationId xmlns:a16="http://schemas.microsoft.com/office/drawing/2014/main" id="{794014CB-A747-450C-8849-9BAB4FC43B60}"/>
              </a:ext>
            </a:extLst>
          </p:cNvPr>
          <p:cNvGrpSpPr/>
          <p:nvPr/>
        </p:nvGrpSpPr>
        <p:grpSpPr>
          <a:xfrm>
            <a:off x="1369696" y="1700011"/>
            <a:ext cx="9497880" cy="4330724"/>
            <a:chOff x="1369696" y="3923029"/>
            <a:chExt cx="4709043" cy="2107706"/>
          </a:xfrm>
        </p:grpSpPr>
        <p:sp>
          <p:nvSpPr>
            <p:cNvPr id="22" name="矩形: 圆角 21">
              <a:extLst>
                <a:ext uri="{FF2B5EF4-FFF2-40B4-BE49-F238E27FC236}">
                  <a16:creationId xmlns:a16="http://schemas.microsoft.com/office/drawing/2014/main" id="{879312A0-26D2-49DB-A9B9-7CBE28DD0AEE}"/>
                </a:ext>
              </a:extLst>
            </p:cNvPr>
            <p:cNvSpPr/>
            <p:nvPr/>
          </p:nvSpPr>
          <p:spPr>
            <a:xfrm>
              <a:off x="1369696" y="3923029"/>
              <a:ext cx="4709043" cy="2107706"/>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a:extLst>
                <a:ext uri="{FF2B5EF4-FFF2-40B4-BE49-F238E27FC236}">
                  <a16:creationId xmlns:a16="http://schemas.microsoft.com/office/drawing/2014/main" id="{7AD52002-A1A9-4F7F-BC4B-9D2F7AD9BAEA}"/>
                </a:ext>
              </a:extLst>
            </p:cNvPr>
            <p:cNvGrpSpPr/>
            <p:nvPr/>
          </p:nvGrpSpPr>
          <p:grpSpPr>
            <a:xfrm>
              <a:off x="1427820" y="4247506"/>
              <a:ext cx="400111" cy="400111"/>
              <a:chOff x="1546680" y="4489982"/>
              <a:chExt cx="400111" cy="400111"/>
            </a:xfrm>
          </p:grpSpPr>
          <p:sp>
            <p:nvSpPr>
              <p:cNvPr id="26" name="椭圆 25">
                <a:extLst>
                  <a:ext uri="{FF2B5EF4-FFF2-40B4-BE49-F238E27FC236}">
                    <a16:creationId xmlns:a16="http://schemas.microsoft.com/office/drawing/2014/main" id="{C65F3DE0-1433-4978-A00E-688E82D2E15E}"/>
                  </a:ext>
                </a:extLst>
              </p:cNvPr>
              <p:cNvSpPr/>
              <p:nvPr/>
            </p:nvSpPr>
            <p:spPr>
              <a:xfrm>
                <a:off x="1546680" y="4489982"/>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7" name="文本框 26">
                <a:extLst>
                  <a:ext uri="{FF2B5EF4-FFF2-40B4-BE49-F238E27FC236}">
                    <a16:creationId xmlns:a16="http://schemas.microsoft.com/office/drawing/2014/main" id="{D0E995B3-D66F-48DD-BA0C-2CF6012B8A22}"/>
                  </a:ext>
                </a:extLst>
              </p:cNvPr>
              <p:cNvSpPr txBox="1"/>
              <p:nvPr/>
            </p:nvSpPr>
            <p:spPr>
              <a:xfrm>
                <a:off x="1618301" y="4568202"/>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1" name="组合 30">
              <a:extLst>
                <a:ext uri="{FF2B5EF4-FFF2-40B4-BE49-F238E27FC236}">
                  <a16:creationId xmlns:a16="http://schemas.microsoft.com/office/drawing/2014/main" id="{E1056CE3-7320-4B20-8832-5FE7E5DACCE3}"/>
                </a:ext>
              </a:extLst>
            </p:cNvPr>
            <p:cNvGrpSpPr/>
            <p:nvPr/>
          </p:nvGrpSpPr>
          <p:grpSpPr>
            <a:xfrm>
              <a:off x="3974213" y="4247506"/>
              <a:ext cx="400111" cy="400111"/>
              <a:chOff x="1897375" y="4489982"/>
              <a:chExt cx="400111" cy="400111"/>
            </a:xfrm>
          </p:grpSpPr>
          <p:sp>
            <p:nvSpPr>
              <p:cNvPr id="32" name="椭圆 31">
                <a:extLst>
                  <a:ext uri="{FF2B5EF4-FFF2-40B4-BE49-F238E27FC236}">
                    <a16:creationId xmlns:a16="http://schemas.microsoft.com/office/drawing/2014/main" id="{F1A6B4E8-1FB3-4176-885C-97C95B6AEFCA}"/>
                  </a:ext>
                </a:extLst>
              </p:cNvPr>
              <p:cNvSpPr/>
              <p:nvPr/>
            </p:nvSpPr>
            <p:spPr>
              <a:xfrm>
                <a:off x="1897375" y="4489982"/>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a:extLst>
                  <a:ext uri="{FF2B5EF4-FFF2-40B4-BE49-F238E27FC236}">
                    <a16:creationId xmlns:a16="http://schemas.microsoft.com/office/drawing/2014/main" id="{32800A14-478A-466C-ADA8-DF1F217D7983}"/>
                  </a:ext>
                </a:extLst>
              </p:cNvPr>
              <p:cNvSpPr txBox="1"/>
              <p:nvPr/>
            </p:nvSpPr>
            <p:spPr>
              <a:xfrm>
                <a:off x="1946997" y="458123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7" name="组合 36">
              <a:extLst>
                <a:ext uri="{FF2B5EF4-FFF2-40B4-BE49-F238E27FC236}">
                  <a16:creationId xmlns:a16="http://schemas.microsoft.com/office/drawing/2014/main" id="{16C4A521-C814-45CC-B2F7-9861E12F3D0E}"/>
                </a:ext>
              </a:extLst>
            </p:cNvPr>
            <p:cNvGrpSpPr/>
            <p:nvPr/>
          </p:nvGrpSpPr>
          <p:grpSpPr>
            <a:xfrm>
              <a:off x="1428026" y="5275270"/>
              <a:ext cx="400111" cy="400111"/>
              <a:chOff x="1546886" y="4527146"/>
              <a:chExt cx="400111" cy="400111"/>
            </a:xfrm>
          </p:grpSpPr>
          <p:sp>
            <p:nvSpPr>
              <p:cNvPr id="38" name="椭圆 37">
                <a:extLst>
                  <a:ext uri="{FF2B5EF4-FFF2-40B4-BE49-F238E27FC236}">
                    <a16:creationId xmlns:a16="http://schemas.microsoft.com/office/drawing/2014/main" id="{16E4497F-8345-481C-90D9-7F069309F0DF}"/>
                  </a:ext>
                </a:extLst>
              </p:cNvPr>
              <p:cNvSpPr/>
              <p:nvPr/>
            </p:nvSpPr>
            <p:spPr>
              <a:xfrm>
                <a:off x="1546886" y="4527146"/>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文本框 38">
                <a:extLst>
                  <a:ext uri="{FF2B5EF4-FFF2-40B4-BE49-F238E27FC236}">
                    <a16:creationId xmlns:a16="http://schemas.microsoft.com/office/drawing/2014/main" id="{94084F81-FAD5-4341-B0A8-26A0378B6A5A}"/>
                  </a:ext>
                </a:extLst>
              </p:cNvPr>
              <p:cNvSpPr txBox="1"/>
              <p:nvPr/>
            </p:nvSpPr>
            <p:spPr>
              <a:xfrm>
                <a:off x="1618301" y="4605366"/>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03</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42" name="组合 41">
              <a:extLst>
                <a:ext uri="{FF2B5EF4-FFF2-40B4-BE49-F238E27FC236}">
                  <a16:creationId xmlns:a16="http://schemas.microsoft.com/office/drawing/2014/main" id="{422323B8-35DE-4DCC-B5F5-6D9B873B44D1}"/>
                </a:ext>
              </a:extLst>
            </p:cNvPr>
            <p:cNvGrpSpPr/>
            <p:nvPr/>
          </p:nvGrpSpPr>
          <p:grpSpPr>
            <a:xfrm>
              <a:off x="3975029" y="5275270"/>
              <a:ext cx="400111" cy="400111"/>
              <a:chOff x="1898191" y="4527146"/>
              <a:chExt cx="400111" cy="400111"/>
            </a:xfrm>
          </p:grpSpPr>
          <p:sp>
            <p:nvSpPr>
              <p:cNvPr id="43" name="椭圆 42">
                <a:extLst>
                  <a:ext uri="{FF2B5EF4-FFF2-40B4-BE49-F238E27FC236}">
                    <a16:creationId xmlns:a16="http://schemas.microsoft.com/office/drawing/2014/main" id="{E63D8F60-CDA5-48D9-8D74-BEFB81B9DFB0}"/>
                  </a:ext>
                </a:extLst>
              </p:cNvPr>
              <p:cNvSpPr/>
              <p:nvPr/>
            </p:nvSpPr>
            <p:spPr>
              <a:xfrm>
                <a:off x="1898191" y="4527146"/>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文本框 43">
                <a:extLst>
                  <a:ext uri="{FF2B5EF4-FFF2-40B4-BE49-F238E27FC236}">
                    <a16:creationId xmlns:a16="http://schemas.microsoft.com/office/drawing/2014/main" id="{3544374A-73BE-47C7-AA4E-1ACC28310CB6}"/>
                  </a:ext>
                </a:extLst>
              </p:cNvPr>
              <p:cNvSpPr txBox="1"/>
              <p:nvPr/>
            </p:nvSpPr>
            <p:spPr>
              <a:xfrm>
                <a:off x="1951611" y="4605366"/>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04</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34" name="Rectangle 33"/>
          <p:cNvSpPr/>
          <p:nvPr/>
        </p:nvSpPr>
        <p:spPr>
          <a:xfrm>
            <a:off x="2388344" y="1861725"/>
            <a:ext cx="4140106" cy="2308324"/>
          </a:xfrm>
          <a:prstGeom prst="rect">
            <a:avLst/>
          </a:prstGeom>
        </p:spPr>
        <p:txBody>
          <a:bodyPr wrap="square">
            <a:spAutoFit/>
          </a:bodyPr>
          <a:lstStyle/>
          <a:p>
            <a:pPr algn="just"/>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pháp</a:t>
            </a:r>
            <a:r>
              <a:rPr lang="en-US" sz="2400" dirty="0">
                <a:solidFill>
                  <a:prstClr val="black"/>
                </a:solidFill>
                <a:latin typeface="Times New Roman" panose="02020603050405020304" pitchFamily="18" charset="0"/>
                <a:cs typeface="Times New Roman" panose="02020603050405020304" pitchFamily="18" charset="0"/>
              </a:rPr>
              <a:t> dung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dụng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rõ</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mặt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cấu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tạo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pháp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bằng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chỉ</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giữa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phần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2388344" y="4500693"/>
            <a:ext cx="4140106" cy="1200329"/>
          </a:xfrm>
          <a:prstGeom prst="rect">
            <a:avLst/>
          </a:prstGeom>
        </p:spPr>
        <p:txBody>
          <a:bodyPr wrap="square">
            <a:spAutoFit/>
          </a:bodyPr>
          <a:lstStyle/>
          <a:p>
            <a:pPr algn="just"/>
            <a:r>
              <a:rPr lang="en-US" sz="2400" dirty="0" err="1">
                <a:solidFill>
                  <a:prstClr val="black"/>
                </a:solidFill>
                <a:latin typeface="Times New Roman" panose="02020603050405020304" pitchFamily="18" charset="0"/>
                <a:cs typeface="Times New Roman" panose="02020603050405020304" pitchFamily="18" charset="0"/>
              </a:rPr>
              <a:t>Tác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dụng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rõ</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gây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nhầm</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7429865" y="1805758"/>
            <a:ext cx="3190959" cy="1938992"/>
          </a:xfrm>
          <a:prstGeom prst="rect">
            <a:avLst/>
          </a:prstGeom>
        </p:spPr>
        <p:txBody>
          <a:bodyPr wrap="square">
            <a:spAutoFit/>
          </a:bodyPr>
          <a:lstStyle/>
          <a:p>
            <a:pPr algn="just"/>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sắc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nghĩa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tưởng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cảm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viết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7554064" y="4533820"/>
            <a:ext cx="3190959" cy="830997"/>
          </a:xfrm>
          <a:prstGeom prst="rect">
            <a:avLst/>
          </a:prstGeom>
        </p:spPr>
        <p:txBody>
          <a:bodyPr wrap="square">
            <a:spAutoFit/>
          </a:bodyPr>
          <a:lstStyle/>
          <a:p>
            <a:pPr algn="just"/>
            <a:r>
              <a:rPr lang="en-US" sz="2400" dirty="0" err="1">
                <a:solidFill>
                  <a:prstClr val="black"/>
                </a:solidFill>
                <a:latin typeface="Times New Roman" panose="02020603050405020304" pitchFamily="18" charset="0"/>
                <a:cs typeface="Times New Roman" panose="02020603050405020304" pitchFamily="18" charset="0"/>
              </a:rPr>
              <a:t>Hiện</a:t>
            </a:r>
            <a:r>
              <a:rPr lang="en-US" sz="2400" dirty="0">
                <a:solidFill>
                  <a:prstClr val="black"/>
                </a:solidFill>
                <a:latin typeface="Times New Roman" panose="02020603050405020304" pitchFamily="18" charset="0"/>
                <a:cs typeface="Times New Roman" panose="02020603050405020304" pitchFamily="18" charset="0"/>
              </a:rPr>
              <a:t> nay, </a:t>
            </a:r>
            <a:r>
              <a:rPr lang="en-US" sz="2400" dirty="0" err="1">
                <a:solidFill>
                  <a:prstClr val="black"/>
                </a:solidFill>
                <a:latin typeface="Times New Roman" panose="02020603050405020304" pitchFamily="18" charset="0"/>
                <a:cs typeface="Times New Roman" panose="02020603050405020304" pitchFamily="18" charset="0"/>
              </a:rPr>
              <a:t>tiếng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dụng</a:t>
            </a:r>
            <a:r>
              <a:rPr lang="en-US" sz="2400" dirty="0">
                <a:solidFill>
                  <a:prstClr val="black"/>
                </a:solidFill>
                <a:latin typeface="Times New Roman" panose="02020603050405020304" pitchFamily="18" charset="0"/>
                <a:cs typeface="Times New Roman" panose="02020603050405020304" pitchFamily="18" charset="0"/>
              </a:rPr>
              <a:t> 11 </a:t>
            </a:r>
            <a:r>
              <a:rPr lang="en-US" sz="2400" dirty="0" err="1">
                <a:solidFill>
                  <a:prstClr val="black"/>
                </a:solidFill>
                <a:latin typeface="Times New Roman" panose="02020603050405020304" pitchFamily="18" charset="0"/>
                <a:cs typeface="Times New Roman" panose="02020603050405020304" pitchFamily="18" charset="0"/>
              </a:rPr>
              <a:t>dấu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77503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4"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3">
            <a:extLst>
              <a:ext uri="{FF2B5EF4-FFF2-40B4-BE49-F238E27FC236}">
                <a16:creationId xmlns:a16="http://schemas.microsoft.com/office/drawing/2014/main" id="{FEAE8E73-C86B-47A7-B19D-507D201416B0}"/>
              </a:ext>
            </a:extLst>
          </p:cNvPr>
          <p:cNvSpPr/>
          <p:nvPr/>
        </p:nvSpPr>
        <p:spPr>
          <a:xfrm>
            <a:off x="852553" y="2135793"/>
            <a:ext cx="641396" cy="515109"/>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1</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1705763" y="1916293"/>
            <a:ext cx="4334428" cy="954107"/>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Dùng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dấu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liệu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dẫn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câu</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5" name="矩形: 圆角 23">
            <a:extLst>
              <a:ext uri="{FF2B5EF4-FFF2-40B4-BE49-F238E27FC236}">
                <a16:creationId xmlns:a16="http://schemas.microsoft.com/office/drawing/2014/main" id="{FEAE8E73-C86B-47A7-B19D-507D201416B0}"/>
              </a:ext>
            </a:extLst>
          </p:cNvPr>
          <p:cNvSpPr/>
          <p:nvPr/>
        </p:nvSpPr>
        <p:spPr>
          <a:xfrm>
            <a:off x="852553" y="3872295"/>
            <a:ext cx="641396" cy="515109"/>
          </a:xfrm>
          <a:prstGeom prst="roundRect">
            <a:avLst>
              <a:gd name="adj" fmla="val 8691"/>
            </a:avLst>
          </a:prstGeom>
          <a:solidFill>
            <a:schemeClr val="accent2">
              <a:lumMod val="75000"/>
            </a:schemeClr>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3</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705763" y="3652795"/>
            <a:ext cx="4334428" cy="1815882"/>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Đóng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khung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riêng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phẩm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cụm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chú</a:t>
            </a:r>
            <a:r>
              <a:rPr lang="en-US" sz="2800" dirty="0">
                <a:solidFill>
                  <a:prstClr val="black"/>
                </a:solidFill>
                <a:latin typeface="Times New Roman" panose="02020603050405020304" pitchFamily="18" charset="0"/>
                <a:cs typeface="Times New Roman" panose="02020603050405020304" pitchFamily="18" charset="0"/>
              </a:rPr>
              <a:t> ý, hay </a:t>
            </a:r>
            <a:r>
              <a:rPr lang="en-US" sz="2800" dirty="0" err="1">
                <a:solidFill>
                  <a:prstClr val="black"/>
                </a:solidFill>
                <a:latin typeface="Times New Roman" panose="02020603050405020304" pitchFamily="18" charset="0"/>
                <a:cs typeface="Times New Roman" panose="02020603050405020304" pitchFamily="18" charset="0"/>
              </a:rPr>
              <a:t>biểu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nghĩa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biệt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9" name="矩形: 圆角 23">
            <a:extLst>
              <a:ext uri="{FF2B5EF4-FFF2-40B4-BE49-F238E27FC236}">
                <a16:creationId xmlns:a16="http://schemas.microsoft.com/office/drawing/2014/main" id="{FEAE8E73-C86B-47A7-B19D-507D201416B0}"/>
              </a:ext>
            </a:extLst>
          </p:cNvPr>
          <p:cNvSpPr/>
          <p:nvPr/>
        </p:nvSpPr>
        <p:spPr>
          <a:xfrm>
            <a:off x="6400800" y="2125060"/>
            <a:ext cx="641396" cy="515109"/>
          </a:xfrm>
          <a:prstGeom prst="roundRect">
            <a:avLst>
              <a:gd name="adj" fmla="val 8691"/>
            </a:avLst>
          </a:prstGeom>
          <a:solidFill>
            <a:schemeClr val="accent2">
              <a:lumMod val="75000"/>
            </a:schemeClr>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2</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7254010" y="1905560"/>
            <a:ext cx="4334428" cy="954107"/>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Trích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dẫn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nói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tiếp</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5" name="矩形: 圆角 23">
            <a:extLst>
              <a:ext uri="{FF2B5EF4-FFF2-40B4-BE49-F238E27FC236}">
                <a16:creationId xmlns:a16="http://schemas.microsoft.com/office/drawing/2014/main" id="{FEAE8E73-C86B-47A7-B19D-507D201416B0}"/>
              </a:ext>
            </a:extLst>
          </p:cNvPr>
          <p:cNvSpPr/>
          <p:nvPr/>
        </p:nvSpPr>
        <p:spPr>
          <a:xfrm>
            <a:off x="6400800" y="3861562"/>
            <a:ext cx="641396" cy="515109"/>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4</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7254010" y="3694906"/>
            <a:ext cx="4334428" cy="1384995"/>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đứng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dấu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chấm</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0" name="矩形: 圆角 23">
            <a:extLst>
              <a:ext uri="{FF2B5EF4-FFF2-40B4-BE49-F238E27FC236}">
                <a16:creationId xmlns:a16="http://schemas.microsoft.com/office/drawing/2014/main" id="{FEAE8E73-C86B-47A7-B19D-507D201416B0}"/>
              </a:ext>
            </a:extLst>
          </p:cNvPr>
          <p:cNvSpPr/>
          <p:nvPr/>
        </p:nvSpPr>
        <p:spPr>
          <a:xfrm>
            <a:off x="3003325" y="579595"/>
            <a:ext cx="6153554" cy="940112"/>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140068" y="530852"/>
            <a:ext cx="5800246" cy="1517937"/>
          </a:xfrm>
          <a:prstGeom prst="rect">
            <a:avLst/>
          </a:prstGeom>
        </p:spPr>
      </p:pic>
    </p:spTree>
    <p:extLst>
      <p:ext uri="{BB962C8B-B14F-4D97-AF65-F5344CB8AC3E}">
        <p14:creationId xmlns:p14="http://schemas.microsoft.com/office/powerpoint/2010/main" val="3863981414"/>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barn(inVertical)">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8" grpId="0"/>
      <p:bldP spid="29" grpId="0" animBg="1"/>
      <p:bldP spid="30" grpId="0"/>
      <p:bldP spid="35"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50121" y="758408"/>
            <a:ext cx="2156296"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3. ĐẠI TỪ</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grpSp>
        <p:nvGrpSpPr>
          <p:cNvPr id="11" name="组合 44">
            <a:extLst>
              <a:ext uri="{FF2B5EF4-FFF2-40B4-BE49-F238E27FC236}">
                <a16:creationId xmlns:a16="http://schemas.microsoft.com/office/drawing/2014/main" id="{794014CB-A747-450C-8849-9BAB4FC43B60}"/>
              </a:ext>
            </a:extLst>
          </p:cNvPr>
          <p:cNvGrpSpPr/>
          <p:nvPr/>
        </p:nvGrpSpPr>
        <p:grpSpPr>
          <a:xfrm>
            <a:off x="1506168" y="1689364"/>
            <a:ext cx="9497880" cy="4330724"/>
            <a:chOff x="1369696" y="3923029"/>
            <a:chExt cx="4709043" cy="2107706"/>
          </a:xfrm>
        </p:grpSpPr>
        <p:sp>
          <p:nvSpPr>
            <p:cNvPr id="12" name="矩形: 圆角 21">
              <a:extLst>
                <a:ext uri="{FF2B5EF4-FFF2-40B4-BE49-F238E27FC236}">
                  <a16:creationId xmlns:a16="http://schemas.microsoft.com/office/drawing/2014/main" id="{879312A0-26D2-49DB-A9B9-7CBE28DD0AEE}"/>
                </a:ext>
              </a:extLst>
            </p:cNvPr>
            <p:cNvSpPr/>
            <p:nvPr/>
          </p:nvSpPr>
          <p:spPr>
            <a:xfrm>
              <a:off x="1369696" y="3923029"/>
              <a:ext cx="4709043" cy="2107706"/>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组合 18">
              <a:extLst>
                <a:ext uri="{FF2B5EF4-FFF2-40B4-BE49-F238E27FC236}">
                  <a16:creationId xmlns:a16="http://schemas.microsoft.com/office/drawing/2014/main" id="{7AD52002-A1A9-4F7F-BC4B-9D2F7AD9BAEA}"/>
                </a:ext>
              </a:extLst>
            </p:cNvPr>
            <p:cNvGrpSpPr/>
            <p:nvPr/>
          </p:nvGrpSpPr>
          <p:grpSpPr>
            <a:xfrm>
              <a:off x="1427820" y="4247506"/>
              <a:ext cx="400111" cy="400111"/>
              <a:chOff x="1546680" y="4489982"/>
              <a:chExt cx="400111" cy="400111"/>
            </a:xfrm>
          </p:grpSpPr>
          <p:sp>
            <p:nvSpPr>
              <p:cNvPr id="23" name="椭圆 25">
                <a:extLst>
                  <a:ext uri="{FF2B5EF4-FFF2-40B4-BE49-F238E27FC236}">
                    <a16:creationId xmlns:a16="http://schemas.microsoft.com/office/drawing/2014/main" id="{C65F3DE0-1433-4978-A00E-688E82D2E15E}"/>
                  </a:ext>
                </a:extLst>
              </p:cNvPr>
              <p:cNvSpPr/>
              <p:nvPr/>
            </p:nvSpPr>
            <p:spPr>
              <a:xfrm>
                <a:off x="1546680" y="4489982"/>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4" name="文本框 26">
                <a:extLst>
                  <a:ext uri="{FF2B5EF4-FFF2-40B4-BE49-F238E27FC236}">
                    <a16:creationId xmlns:a16="http://schemas.microsoft.com/office/drawing/2014/main" id="{D0E995B3-D66F-48DD-BA0C-2CF6012B8A22}"/>
                  </a:ext>
                </a:extLst>
              </p:cNvPr>
              <p:cNvSpPr txBox="1"/>
              <p:nvPr/>
            </p:nvSpPr>
            <p:spPr>
              <a:xfrm>
                <a:off x="1618301" y="4568202"/>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14" name="组合 30">
              <a:extLst>
                <a:ext uri="{FF2B5EF4-FFF2-40B4-BE49-F238E27FC236}">
                  <a16:creationId xmlns:a16="http://schemas.microsoft.com/office/drawing/2014/main" id="{E1056CE3-7320-4B20-8832-5FE7E5DACCE3}"/>
                </a:ext>
              </a:extLst>
            </p:cNvPr>
            <p:cNvGrpSpPr/>
            <p:nvPr/>
          </p:nvGrpSpPr>
          <p:grpSpPr>
            <a:xfrm>
              <a:off x="3661331" y="4247506"/>
              <a:ext cx="400111" cy="400111"/>
              <a:chOff x="1584493" y="4489982"/>
              <a:chExt cx="400111" cy="400111"/>
            </a:xfrm>
          </p:grpSpPr>
          <p:sp>
            <p:nvSpPr>
              <p:cNvPr id="21" name="椭圆 31">
                <a:extLst>
                  <a:ext uri="{FF2B5EF4-FFF2-40B4-BE49-F238E27FC236}">
                    <a16:creationId xmlns:a16="http://schemas.microsoft.com/office/drawing/2014/main" id="{F1A6B4E8-1FB3-4176-885C-97C95B6AEFCA}"/>
                  </a:ext>
                </a:extLst>
              </p:cNvPr>
              <p:cNvSpPr/>
              <p:nvPr/>
            </p:nvSpPr>
            <p:spPr>
              <a:xfrm>
                <a:off x="1584493" y="4489982"/>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32">
                <a:extLst>
                  <a:ext uri="{FF2B5EF4-FFF2-40B4-BE49-F238E27FC236}">
                    <a16:creationId xmlns:a16="http://schemas.microsoft.com/office/drawing/2014/main" id="{32800A14-478A-466C-ADA8-DF1F217D7983}"/>
                  </a:ext>
                </a:extLst>
              </p:cNvPr>
              <p:cNvSpPr txBox="1"/>
              <p:nvPr/>
            </p:nvSpPr>
            <p:spPr>
              <a:xfrm>
                <a:off x="1634115" y="458123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3" name="Rectangle 2"/>
          <p:cNvSpPr/>
          <p:nvPr/>
        </p:nvSpPr>
        <p:spPr>
          <a:xfrm>
            <a:off x="2478474" y="2224075"/>
            <a:ext cx="3407171" cy="954107"/>
          </a:xfrm>
          <a:prstGeom prst="rect">
            <a:avLst/>
          </a:prstGeom>
        </p:spPr>
        <p:txBody>
          <a:bodyPr wrap="square">
            <a:spAutoFit/>
          </a:bodyPr>
          <a:lstStyle/>
          <a:p>
            <a:pPr algn="just"/>
            <a:r>
              <a:rPr lang="vi-VN" sz="2800" dirty="0">
                <a:solidFill>
                  <a:srgbClr val="001A33"/>
                </a:solidFill>
                <a:latin typeface="Times New Roman" panose="02020603050405020304" pitchFamily="18" charset="0"/>
              </a:rPr>
              <a:t>– “Lan đi du học. Mọi người đều nhớ nó.”</a:t>
            </a:r>
          </a:p>
        </p:txBody>
      </p:sp>
      <p:sp>
        <p:nvSpPr>
          <p:cNvPr id="25" name="Rectangle 24"/>
          <p:cNvSpPr/>
          <p:nvPr/>
        </p:nvSpPr>
        <p:spPr>
          <a:xfrm>
            <a:off x="6954344" y="2097299"/>
            <a:ext cx="3949661" cy="1815882"/>
          </a:xfrm>
          <a:prstGeom prst="rect">
            <a:avLst/>
          </a:prstGeom>
        </p:spPr>
        <p:txBody>
          <a:bodyPr wrap="square">
            <a:spAutoFit/>
          </a:bodyPr>
          <a:lstStyle/>
          <a:p>
            <a:pPr algn="just"/>
            <a:r>
              <a:rPr lang="vi-VN" sz="2800" dirty="0">
                <a:solidFill>
                  <a:srgbClr val="001A33"/>
                </a:solidFill>
                <a:latin typeface="Times New Roman" panose="02020603050405020304" pitchFamily="18" charset="0"/>
              </a:rPr>
              <a:t>– “Tập thể dục là hoạt động thể chất của cơ thể. Nó giúp ta rèn luyện sức khỏe tốt”. </a:t>
            </a:r>
          </a:p>
        </p:txBody>
      </p:sp>
      <p:sp>
        <p:nvSpPr>
          <p:cNvPr id="4" name="Rectangle 3"/>
          <p:cNvSpPr/>
          <p:nvPr/>
        </p:nvSpPr>
        <p:spPr>
          <a:xfrm>
            <a:off x="1934737" y="3663091"/>
            <a:ext cx="3950908"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rgbClr val="001A33"/>
                </a:solidFill>
                <a:latin typeface="Times New Roman" panose="02020603050405020304" pitchFamily="18" charset="0"/>
                <a:cs typeface="Times New Roman" panose="02020603050405020304" pitchFamily="18" charset="0"/>
              </a:rPr>
              <a:t>Từ “nó” sử dụng trong câu là để chỉ người, và đảm nhiệm vai trò bổ ngữ cho động từ “nhớ” đi liền trước nó.</a:t>
            </a:r>
          </a:p>
        </p:txBody>
      </p:sp>
      <p:sp>
        <p:nvSpPr>
          <p:cNvPr id="26" name="Rectangle 25"/>
          <p:cNvSpPr/>
          <p:nvPr/>
        </p:nvSpPr>
        <p:spPr>
          <a:xfrm>
            <a:off x="4713667" y="2708984"/>
            <a:ext cx="682582" cy="360609"/>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anose="02020603050405020304" pitchFamily="18" charset="0"/>
                <a:cs typeface="Times New Roman" panose="02020603050405020304" pitchFamily="18" charset="0"/>
              </a:rPr>
              <a:t>nó</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3460179" y="3069593"/>
            <a:ext cx="957002" cy="957002"/>
          </a:xfrm>
          <a:prstGeom prst="rect">
            <a:avLst/>
          </a:prstGeom>
        </p:spPr>
      </p:pic>
      <p:sp>
        <p:nvSpPr>
          <p:cNvPr id="28" name="Rectangle 27"/>
          <p:cNvSpPr/>
          <p:nvPr/>
        </p:nvSpPr>
        <p:spPr>
          <a:xfrm>
            <a:off x="6915421" y="4375549"/>
            <a:ext cx="3947425"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rgbClr val="001A33"/>
                </a:solidFill>
                <a:latin typeface="Times New Roman" panose="02020603050405020304" pitchFamily="18" charset="0"/>
              </a:rPr>
              <a:t>Từ “nó” là để chỉ hành động, và đảm nhiệm vai trò chủ ngữ trong câu</a:t>
            </a:r>
          </a:p>
        </p:txBody>
      </p:sp>
      <p:sp>
        <p:nvSpPr>
          <p:cNvPr id="29" name="Rectangle 28"/>
          <p:cNvSpPr/>
          <p:nvPr/>
        </p:nvSpPr>
        <p:spPr>
          <a:xfrm>
            <a:off x="6915421" y="3028057"/>
            <a:ext cx="682582" cy="360609"/>
          </a:xfrm>
          <a:prstGeom prst="rect">
            <a:avLst/>
          </a:prstGeom>
          <a:solidFill>
            <a:srgbClr val="CF48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anose="02020603050405020304" pitchFamily="18" charset="0"/>
                <a:cs typeface="Times New Roman" panose="02020603050405020304" pitchFamily="18" charset="0"/>
              </a:rPr>
              <a:t>Nó</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8457870" y="3822085"/>
            <a:ext cx="957002" cy="957002"/>
          </a:xfrm>
          <a:prstGeom prst="rect">
            <a:avLst/>
          </a:prstGeom>
        </p:spPr>
      </p:pic>
    </p:spTree>
    <p:extLst>
      <p:ext uri="{BB962C8B-B14F-4D97-AF65-F5344CB8AC3E}">
        <p14:creationId xmlns:p14="http://schemas.microsoft.com/office/powerpoint/2010/main" val="162278983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4" grpId="0" animBg="1"/>
      <p:bldP spid="26"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54169" y="745174"/>
            <a:ext cx="2156296"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3. ĐẠI TỪ</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a16="http://schemas.microsoft.com/office/drawing/2014/main"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Rectangle 18"/>
          <p:cNvSpPr/>
          <p:nvPr/>
        </p:nvSpPr>
        <p:spPr>
          <a:xfrm>
            <a:off x="1766820" y="2030892"/>
            <a:ext cx="8976575" cy="3323987"/>
          </a:xfrm>
          <a:prstGeom prst="rect">
            <a:avLst/>
          </a:prstGeom>
        </p:spPr>
        <p:txBody>
          <a:bodyPr wrap="square">
            <a:spAutoFit/>
          </a:bodyPr>
          <a:lstStyle/>
          <a:p>
            <a:pPr algn="just">
              <a:lnSpc>
                <a:spcPct val="150000"/>
              </a:lnSpc>
            </a:pP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Đại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từ</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là</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từ</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dùng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để</a:t>
            </a:r>
            <a:r>
              <a:rPr lang="en-US" sz="2800"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trỏ</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người</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sự</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vật</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hoạt</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động</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tính</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chất</a:t>
            </a:r>
            <a:r>
              <a:rPr lang="en-US" sz="2800" dirty="0">
                <a:solidFill>
                  <a:srgbClr val="001A33"/>
                </a:solidFill>
                <a:latin typeface="Times New Roman" panose="02020603050405020304" pitchFamily="18" charset="0"/>
                <a:cs typeface="Times New Roman" panose="02020603050405020304" pitchFamily="18" charset="0"/>
              </a:rPr>
              <a:t>…</a:t>
            </a:r>
            <a:r>
              <a:rPr lang="en-US" sz="2800" dirty="0" err="1">
                <a:solidFill>
                  <a:srgbClr val="001A33"/>
                </a:solidFill>
                <a:latin typeface="Times New Roman" panose="02020603050405020304" pitchFamily="18" charset="0"/>
                <a:cs typeface="Times New Roman" panose="02020603050405020304" pitchFamily="18" charset="0"/>
              </a:rPr>
              <a:t>được</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nói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đến</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trong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một</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tình</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huống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nhất</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định</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của</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lời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nói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hoặc</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dùng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để</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hỏi</a:t>
            </a:r>
            <a:r>
              <a:rPr lang="en-US" sz="2800" dirty="0">
                <a:solidFill>
                  <a:srgbClr val="001A33"/>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Đại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từ</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có</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thể</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đảm</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nhiệm</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các</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vai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trò</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ngữ</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pháp</a:t>
            </a:r>
            <a:r>
              <a:rPr lang="en-US" sz="2800"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chủ</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ngữ</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vị</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ngữ</a:t>
            </a:r>
            <a:r>
              <a:rPr lang="en-US" sz="2800" b="1"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trong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câu</a:t>
            </a:r>
            <a:r>
              <a:rPr lang="en-US" sz="2800" dirty="0">
                <a:solidFill>
                  <a:srgbClr val="001A33"/>
                </a:solidFill>
                <a:latin typeface="Times New Roman" panose="02020603050405020304" pitchFamily="18" charset="0"/>
                <a:cs typeface="Times New Roman" panose="02020603050405020304" pitchFamily="18" charset="0"/>
              </a:rPr>
              <a:t>, hay </a:t>
            </a:r>
            <a:r>
              <a:rPr lang="en-US" sz="2800" b="1" dirty="0" err="1">
                <a:solidFill>
                  <a:srgbClr val="001A33"/>
                </a:solidFill>
                <a:latin typeface="Times New Roman" panose="02020603050405020304" pitchFamily="18" charset="0"/>
                <a:cs typeface="Times New Roman" panose="02020603050405020304" pitchFamily="18" charset="0"/>
              </a:rPr>
              <a:t>phụ</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ngữ</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của</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danh</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từ</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động</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từ</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tính</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từ</a:t>
            </a:r>
            <a:endParaRPr lang="vi-VN" sz="2800" b="1" dirty="0">
              <a:solidFill>
                <a:srgbClr val="001A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38220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9814" y="534272"/>
            <a:ext cx="10793166" cy="5815013"/>
          </a:xfrm>
          <a:prstGeom prst="rect">
            <a:avLst/>
          </a:prstGeom>
        </p:spPr>
      </p:pic>
    </p:spTree>
    <p:extLst>
      <p:ext uri="{BB962C8B-B14F-4D97-AF65-F5344CB8AC3E}">
        <p14:creationId xmlns:p14="http://schemas.microsoft.com/office/powerpoint/2010/main" val="3361384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46388" y="2406798"/>
          <a:ext cx="9842322" cy="3557154"/>
        </p:xfrm>
        <a:graphic>
          <a:graphicData uri="http://schemas.openxmlformats.org/drawingml/2006/table">
            <a:tbl>
              <a:tblPr firstRow="1" bandRow="1">
                <a:tableStyleId>{5940675A-B579-460E-94D1-54222C63F5DA}</a:tableStyleId>
              </a:tblPr>
              <a:tblGrid>
                <a:gridCol w="2501364">
                  <a:extLst>
                    <a:ext uri="{9D8B030D-6E8A-4147-A177-3AD203B41FA5}">
                      <a16:colId xmlns:a16="http://schemas.microsoft.com/office/drawing/2014/main" val="20000"/>
                    </a:ext>
                  </a:extLst>
                </a:gridCol>
                <a:gridCol w="3400022">
                  <a:extLst>
                    <a:ext uri="{9D8B030D-6E8A-4147-A177-3AD203B41FA5}">
                      <a16:colId xmlns:a16="http://schemas.microsoft.com/office/drawing/2014/main" val="20001"/>
                    </a:ext>
                  </a:extLst>
                </a:gridCol>
                <a:gridCol w="3940936">
                  <a:extLst>
                    <a:ext uri="{9D8B030D-6E8A-4147-A177-3AD203B41FA5}">
                      <a16:colId xmlns:a16="http://schemas.microsoft.com/office/drawing/2014/main" val="20002"/>
                    </a:ext>
                  </a:extLst>
                </a:gridCol>
              </a:tblGrid>
              <a:tr h="928830">
                <a:tc>
                  <a:txBody>
                    <a:bodyPr/>
                    <a:lstStyle/>
                    <a:p>
                      <a:pPr algn="ctr"/>
                      <a:endParaRPr lang="en-US" sz="3200" b="1" dirty="0">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Ngôi</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thứ</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nhất</a:t>
                      </a:r>
                      <a:endParaRPr lang="en-US" sz="32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Ngôi</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thứ</a:t>
                      </a:r>
                      <a:r>
                        <a:rPr lang="en-US" sz="3200" b="1" baseline="0" dirty="0">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0"/>
                  </a:ext>
                </a:extLst>
              </a:tr>
              <a:tr h="1314162">
                <a:tc>
                  <a:txBody>
                    <a:bodyPr/>
                    <a:lstStyle/>
                    <a:p>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ít</a:t>
                      </a:r>
                      <a:endParaRPr lang="en-US" sz="32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r h="1314162">
                <a:tc>
                  <a:txBody>
                    <a:bodyPr/>
                    <a:lstStyle/>
                    <a:p>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endParaRPr lang="en-US" sz="32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endParaRPr lang="en-US" sz="32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bl>
          </a:graphicData>
        </a:graphic>
      </p:graphicFrame>
      <p:sp>
        <p:nvSpPr>
          <p:cNvPr id="3" name="矩形: 圆角 23">
            <a:extLst>
              <a:ext uri="{FF2B5EF4-FFF2-40B4-BE49-F238E27FC236}">
                <a16:creationId xmlns:a16="http://schemas.microsoft.com/office/drawing/2014/main" id="{FEAE8E73-C86B-47A7-B19D-507D201416B0}"/>
              </a:ext>
            </a:extLst>
          </p:cNvPr>
          <p:cNvSpPr/>
          <p:nvPr/>
        </p:nvSpPr>
        <p:spPr>
          <a:xfrm>
            <a:off x="2964688" y="721262"/>
            <a:ext cx="6153554" cy="940112"/>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523365" y="785656"/>
            <a:ext cx="4855895" cy="1252149"/>
          </a:xfrm>
          <a:prstGeom prst="rect">
            <a:avLst/>
          </a:prstGeom>
        </p:spPr>
      </p:pic>
      <p:sp>
        <p:nvSpPr>
          <p:cNvPr id="5" name="Rectangle 4"/>
          <p:cNvSpPr/>
          <p:nvPr/>
        </p:nvSpPr>
        <p:spPr>
          <a:xfrm>
            <a:off x="3992447" y="3474637"/>
            <a:ext cx="2936383" cy="584775"/>
          </a:xfrm>
          <a:prstGeom prst="rect">
            <a:avLst/>
          </a:prstGeom>
        </p:spPr>
        <p:txBody>
          <a:bodyPr wrap="square">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Tôi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tao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tớ</a:t>
            </a:r>
            <a:r>
              <a:rPr lang="en-US" sz="3200" dirty="0">
                <a:solidFill>
                  <a:prstClr val="black"/>
                </a:solidFill>
                <a:latin typeface="Times New Roman" panose="02020603050405020304" pitchFamily="18" charset="0"/>
                <a:cs typeface="Times New Roman" panose="02020603050405020304" pitchFamily="18" charset="0"/>
              </a:rPr>
              <a:t>, ta…</a:t>
            </a:r>
          </a:p>
        </p:txBody>
      </p:sp>
      <p:sp>
        <p:nvSpPr>
          <p:cNvPr id="6" name="Rectangle 5"/>
          <p:cNvSpPr/>
          <p:nvPr/>
        </p:nvSpPr>
        <p:spPr>
          <a:xfrm>
            <a:off x="3863661" y="4782680"/>
            <a:ext cx="3065169" cy="1077218"/>
          </a:xfrm>
          <a:prstGeom prst="rect">
            <a:avLst/>
          </a:prstGeom>
        </p:spPr>
        <p:txBody>
          <a:bodyPr wrap="square">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Chúng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tôi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chúng</a:t>
            </a:r>
            <a:r>
              <a:rPr lang="en-US" sz="3200" dirty="0">
                <a:solidFill>
                  <a:prstClr val="black"/>
                </a:solidFill>
                <a:latin typeface="Times New Roman" panose="02020603050405020304" pitchFamily="18" charset="0"/>
                <a:cs typeface="Times New Roman" panose="02020603050405020304" pitchFamily="18" charset="0"/>
              </a:rPr>
              <a:t> ta, </a:t>
            </a:r>
            <a:r>
              <a:rPr lang="en-US" sz="3200" dirty="0" err="1">
                <a:solidFill>
                  <a:prstClr val="black"/>
                </a:solidFill>
                <a:latin typeface="Times New Roman" panose="02020603050405020304" pitchFamily="18" charset="0"/>
                <a:cs typeface="Times New Roman" panose="02020603050405020304" pitchFamily="18" charset="0"/>
              </a:rPr>
              <a:t>bọn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tớ</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7" name="Rectangle 6"/>
          <p:cNvSpPr/>
          <p:nvPr/>
        </p:nvSpPr>
        <p:spPr>
          <a:xfrm>
            <a:off x="7263686" y="3474637"/>
            <a:ext cx="3758482" cy="1077218"/>
          </a:xfrm>
          <a:prstGeom prst="rect">
            <a:avLst/>
          </a:prstGeom>
        </p:spPr>
        <p:txBody>
          <a:bodyPr wrap="square">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Nó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hắn</a:t>
            </a:r>
            <a:r>
              <a:rPr lang="en-US" sz="3200" dirty="0">
                <a:solidFill>
                  <a:prstClr val="black"/>
                </a:solidFill>
                <a:latin typeface="Times New Roman" panose="02020603050405020304" pitchFamily="18" charset="0"/>
                <a:cs typeface="Times New Roman" panose="02020603050405020304" pitchFamily="18" charset="0"/>
              </a:rPr>
              <a:t>, y, </a:t>
            </a:r>
            <a:r>
              <a:rPr lang="en-US" sz="3200" dirty="0" err="1">
                <a:solidFill>
                  <a:prstClr val="black"/>
                </a:solidFill>
                <a:latin typeface="Times New Roman" panose="02020603050405020304" pitchFamily="18" charset="0"/>
                <a:cs typeface="Times New Roman" panose="02020603050405020304" pitchFamily="18" charset="0"/>
              </a:rPr>
              <a:t>cô</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ấy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anh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ấy</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263687" y="4782680"/>
            <a:ext cx="3758482" cy="1077218"/>
          </a:xfrm>
          <a:prstGeom prst="rect">
            <a:avLst/>
          </a:prstGeom>
        </p:spPr>
        <p:txBody>
          <a:bodyPr wrap="square">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Bọn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bọn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hắn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bọn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chúng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chúng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nó</a:t>
            </a:r>
            <a:r>
              <a:rPr lang="en-US" sz="32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415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81182" y="2252370"/>
            <a:ext cx="5029636" cy="2353260"/>
          </a:xfrm>
          <a:prstGeom prst="rect">
            <a:avLst/>
          </a:prstGeom>
        </p:spPr>
      </p:pic>
    </p:spTree>
    <p:extLst>
      <p:ext uri="{BB962C8B-B14F-4D97-AF65-F5344CB8AC3E}">
        <p14:creationId xmlns:p14="http://schemas.microsoft.com/office/powerpoint/2010/main" val="3793826123"/>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1</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21" name="矩形: 圆角 4">
            <a:extLst>
              <a:ext uri="{FF2B5EF4-FFF2-40B4-BE49-F238E27FC236}">
                <a16:creationId xmlns:a16="http://schemas.microsoft.com/office/drawing/2014/main" id="{D118E5BE-43B1-48DD-865D-922DD64CF0C2}"/>
              </a:ext>
            </a:extLst>
          </p:cNvPr>
          <p:cNvSpPr/>
          <p:nvPr/>
        </p:nvSpPr>
        <p:spPr>
          <a:xfrm>
            <a:off x="1116351" y="1514171"/>
            <a:ext cx="5065508" cy="4616173"/>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1116351" y="1792190"/>
            <a:ext cx="5065508" cy="138499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ẩn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dụ</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thiên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nhiên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tươi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đẹp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mộng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hấp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dẫn</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2" name="Rectangle 21"/>
          <p:cNvSpPr/>
          <p:nvPr/>
        </p:nvSpPr>
        <p:spPr>
          <a:xfrm>
            <a:off x="1116351" y="3422962"/>
            <a:ext cx="4923841"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a:solidFill>
                  <a:schemeClr val="accent6">
                    <a:lumMod val="50000"/>
                  </a:schemeClr>
                </a:solidFill>
                <a:latin typeface="Times New Roman" panose="02020603050405020304" pitchFamily="18" charset="0"/>
                <a:cs typeface="Times New Roman" panose="02020603050405020304" pitchFamily="18" charset="0"/>
              </a:rPr>
              <a:t>” :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mở</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ra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giới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xôi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huyền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bí</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3" name="Rectangle 22"/>
          <p:cNvSpPr/>
          <p:nvPr/>
        </p:nvSpPr>
        <p:spPr>
          <a:xfrm>
            <a:off x="1116351" y="4776653"/>
            <a:ext cx="5065508"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a:solidFill>
                  <a:schemeClr val="accent6">
                    <a:lumMod val="50000"/>
                  </a:schemeClr>
                </a:solidFill>
                <a:latin typeface="Times New Roman" panose="02020603050405020304" pitchFamily="18" charset="0"/>
                <a:cs typeface="Times New Roman" panose="02020603050405020304" pitchFamily="18" charset="0"/>
              </a:rPr>
              <a:t>” :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tượng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trưng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cám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dỗ</a:t>
            </a:r>
            <a:r>
              <a:rPr lang="en-US" sz="2800" dirty="0">
                <a:solidFill>
                  <a:schemeClr val="accent6">
                    <a:lumMod val="50000"/>
                  </a:schemeClr>
                </a:solidFill>
                <a:latin typeface="Times New Roman" panose="02020603050405020304" pitchFamily="18" charset="0"/>
                <a:cs typeface="Times New Roman" panose="02020603050405020304" pitchFamily="18" charset="0"/>
              </a:rPr>
              <a:t> ở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đời</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6503160" y="1514171"/>
            <a:ext cx="4831542" cy="4584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695814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8683" y="284045"/>
            <a:ext cx="6423974" cy="4751980"/>
          </a:xfrm>
          <a:prstGeom prst="rect">
            <a:avLst/>
          </a:prstGeom>
        </p:spPr>
      </p:pic>
      <p:pic>
        <p:nvPicPr>
          <p:cNvPr id="7" name="Picture 6"/>
          <p:cNvPicPr>
            <a:picLocks noChangeAspect="1"/>
          </p:cNvPicPr>
          <p:nvPr/>
        </p:nvPicPr>
        <p:blipFill>
          <a:blip r:embed="rId3"/>
          <a:stretch>
            <a:fillRect/>
          </a:stretch>
        </p:blipFill>
        <p:spPr>
          <a:xfrm>
            <a:off x="1926741" y="4870247"/>
            <a:ext cx="8327858" cy="2139881"/>
          </a:xfrm>
          <a:prstGeom prst="rect">
            <a:avLst/>
          </a:prstGeom>
        </p:spPr>
      </p:pic>
    </p:spTree>
    <p:extLst>
      <p:ext uri="{BB962C8B-B14F-4D97-AF65-F5344CB8AC3E}">
        <p14:creationId xmlns:p14="http://schemas.microsoft.com/office/powerpoint/2010/main" val="14747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73877058"/>
              </p:ext>
            </p:extLst>
          </p:nvPr>
        </p:nvGraphicFramePr>
        <p:xfrm>
          <a:off x="1210612" y="1828801"/>
          <a:ext cx="9994008" cy="3341209"/>
        </p:xfrm>
        <a:graphic>
          <a:graphicData uri="http://schemas.openxmlformats.org/drawingml/2006/table">
            <a:tbl>
              <a:tblPr firstRow="1" bandRow="1">
                <a:tableStyleId>{5940675A-B579-460E-94D1-54222C63F5DA}</a:tableStyleId>
              </a:tblPr>
              <a:tblGrid>
                <a:gridCol w="3331336">
                  <a:extLst>
                    <a:ext uri="{9D8B030D-6E8A-4147-A177-3AD203B41FA5}">
                      <a16:colId xmlns:a16="http://schemas.microsoft.com/office/drawing/2014/main" val="1493303710"/>
                    </a:ext>
                  </a:extLst>
                </a:gridCol>
                <a:gridCol w="3331336">
                  <a:extLst>
                    <a:ext uri="{9D8B030D-6E8A-4147-A177-3AD203B41FA5}">
                      <a16:colId xmlns:a16="http://schemas.microsoft.com/office/drawing/2014/main" val="2794980390"/>
                    </a:ext>
                  </a:extLst>
                </a:gridCol>
                <a:gridCol w="3331336">
                  <a:extLst>
                    <a:ext uri="{9D8B030D-6E8A-4147-A177-3AD203B41FA5}">
                      <a16:colId xmlns:a16="http://schemas.microsoft.com/office/drawing/2014/main" val="1629440920"/>
                    </a:ext>
                  </a:extLst>
                </a:gridCol>
              </a:tblGrid>
              <a:tr h="811369">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2</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3</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996672060"/>
                  </a:ext>
                </a:extLst>
              </a:tr>
              <a:tr h="370840">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Xác định biện pháp tu từ được sử dụng trong hình ảnh "bình minh vàng" </a:t>
                      </a:r>
                      <a:endParaRPr lang="en-US" sz="3200" dirty="0">
                        <a:effectLst/>
                        <a:latin typeface="Times New Roman" panose="02020603050405020304" pitchFamily="18" charset="0"/>
                        <a:ea typeface="Calibri" panose="020F0502020204030204" pitchFamily="34" charset="0"/>
                      </a:endParaRPr>
                    </a:p>
                  </a:txBody>
                  <a:tcPr>
                    <a:solidFill>
                      <a:schemeClr val="bg1"/>
                    </a:solidFill>
                  </a:tcPr>
                </a:tc>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Xác định biện pháp tu từ được sử dụng trong hình ảnh "vầng trăng bạc" </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txBody>
                  <a:tcPr>
                    <a:solidFill>
                      <a:schemeClr val="bg1"/>
                    </a:solidFill>
                  </a:tcPr>
                </a:tc>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Nêu tác dụng của biện pháp tu từ đó</a:t>
                      </a:r>
                      <a:r>
                        <a:rPr lang="en-US" sz="3200" dirty="0">
                          <a:effectLst/>
                          <a:latin typeface="Times New Roman" panose="02020603050405020304" pitchFamily="18" charset="0"/>
                          <a:ea typeface="Calibri" panose="020F0502020204030204" pitchFamily="34" charset="0"/>
                        </a:rPr>
                        <a:t>.</a:t>
                      </a:r>
                    </a:p>
                    <a:p>
                      <a:pPr algn="ctr"/>
                      <a:endParaRPr lang="en-US" sz="3200" dirty="0"/>
                    </a:p>
                  </a:txBody>
                  <a:tcPr>
                    <a:solidFill>
                      <a:schemeClr val="bg1"/>
                    </a:solidFill>
                  </a:tcPr>
                </a:tc>
                <a:extLst>
                  <a:ext uri="{0D108BD9-81ED-4DB2-BD59-A6C34878D82A}">
                    <a16:rowId xmlns:a16="http://schemas.microsoft.com/office/drawing/2014/main" val="1711873156"/>
                  </a:ext>
                </a:extLst>
              </a:tr>
            </a:tbl>
          </a:graphicData>
        </a:graphic>
      </p:graphicFrame>
    </p:spTree>
    <p:extLst>
      <p:ext uri="{BB962C8B-B14F-4D97-AF65-F5344CB8AC3E}">
        <p14:creationId xmlns:p14="http://schemas.microsoft.com/office/powerpoint/2010/main" val="402518422"/>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20263" y="1460141"/>
            <a:ext cx="3253257" cy="2068670"/>
          </a:xfrm>
          <a:prstGeom prst="rect">
            <a:avLst/>
          </a:prstGeom>
        </p:spPr>
      </p:pic>
      <p:pic>
        <p:nvPicPr>
          <p:cNvPr id="3" name="Picture 2"/>
          <p:cNvPicPr>
            <a:picLocks noChangeAspect="1"/>
          </p:cNvPicPr>
          <p:nvPr/>
        </p:nvPicPr>
        <p:blipFill>
          <a:blip r:embed="rId4"/>
          <a:stretch>
            <a:fillRect/>
          </a:stretch>
        </p:blipFill>
        <p:spPr>
          <a:xfrm>
            <a:off x="6780548" y="1460141"/>
            <a:ext cx="3473181" cy="2068670"/>
          </a:xfrm>
          <a:prstGeom prst="rect">
            <a:avLst/>
          </a:prstGeom>
        </p:spPr>
      </p:pic>
      <p:sp>
        <p:nvSpPr>
          <p:cNvPr id="6" name="矩形: 圆角 23">
            <a:extLst>
              <a:ext uri="{FF2B5EF4-FFF2-40B4-BE49-F238E27FC236}">
                <a16:creationId xmlns:a16="http://schemas.microsoft.com/office/drawing/2014/main" id="{FEAE8E73-C86B-47A7-B19D-507D201416B0}"/>
              </a:ext>
            </a:extLst>
          </p:cNvPr>
          <p:cNvSpPr/>
          <p:nvPr/>
        </p:nvSpPr>
        <p:spPr>
          <a:xfrm>
            <a:off x="2382591" y="372055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a:latin typeface="Times New Roman" panose="02020603050405020304" pitchFamily="18" charset="0"/>
                <a:cs typeface="Times New Roman" panose="02020603050405020304" pitchFamily="18" charset="0"/>
              </a:rPr>
              <a:t>Bình</a:t>
            </a:r>
            <a:r>
              <a:rPr lang="en-US" altLang="zh-CN" sz="2800" b="1" dirty="0">
                <a:latin typeface="Times New Roman" panose="02020603050405020304" pitchFamily="18" charset="0"/>
                <a:cs typeface="Times New Roman" panose="02020603050405020304" pitchFamily="18" charset="0"/>
              </a:rPr>
              <a:t> minh </a:t>
            </a:r>
            <a:r>
              <a:rPr lang="en-US" altLang="zh-CN" sz="2800" b="1" dirty="0" err="1">
                <a:latin typeface="Times New Roman" panose="02020603050405020304" pitchFamily="18" charset="0"/>
                <a:cs typeface="Times New Roman" panose="02020603050405020304" pitchFamily="18" charset="0"/>
              </a:rPr>
              <a:t>vàng</a:t>
            </a:r>
            <a:endParaRPr lang="zh-CN" altLang="en-US" sz="2800" b="1" dirty="0">
              <a:latin typeface="Times New Roman" panose="02020603050405020304" pitchFamily="18" charset="0"/>
              <a:cs typeface="Times New Roman" panose="02020603050405020304" pitchFamily="18" charset="0"/>
            </a:endParaRPr>
          </a:p>
        </p:txBody>
      </p:sp>
      <p:sp>
        <p:nvSpPr>
          <p:cNvPr id="7" name="矩形: 圆角 23">
            <a:extLst>
              <a:ext uri="{FF2B5EF4-FFF2-40B4-BE49-F238E27FC236}">
                <a16:creationId xmlns:a16="http://schemas.microsoft.com/office/drawing/2014/main" id="{FEAE8E73-C86B-47A7-B19D-507D201416B0}"/>
              </a:ext>
            </a:extLst>
          </p:cNvPr>
          <p:cNvSpPr/>
          <p:nvPr/>
        </p:nvSpPr>
        <p:spPr>
          <a:xfrm>
            <a:off x="7106901" y="372055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a:latin typeface="Times New Roman" panose="02020603050405020304" pitchFamily="18" charset="0"/>
                <a:cs typeface="Times New Roman" panose="02020603050405020304" pitchFamily="18" charset="0"/>
              </a:rPr>
              <a:t>Vầng</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trăng</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bạc</a:t>
            </a:r>
            <a:endParaRPr lang="zh-CN" altLang="en-US" sz="2800" b="1" dirty="0">
              <a:latin typeface="Times New Roman" panose="02020603050405020304" pitchFamily="18" charset="0"/>
              <a:cs typeface="Times New Roman" panose="02020603050405020304" pitchFamily="18" charset="0"/>
            </a:endParaRPr>
          </a:p>
        </p:txBody>
      </p:sp>
      <p:pic>
        <p:nvPicPr>
          <p:cNvPr id="9" name="Picture 8" descr="A picture containing text, clipart&#10;&#10;Description automatically generated">
            <a:extLst>
              <a:ext uri="{FF2B5EF4-FFF2-40B4-BE49-F238E27FC236}">
                <a16:creationId xmlns:a16="http://schemas.microsoft.com/office/drawing/2014/main"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620324" flipV="1">
            <a:off x="1331211" y="3807677"/>
            <a:ext cx="1049079" cy="803649"/>
          </a:xfrm>
          <a:prstGeom prst="rect">
            <a:avLst/>
          </a:prstGeom>
          <a:effectLst>
            <a:softEdge rad="127000"/>
          </a:effectLst>
        </p:spPr>
      </p:pic>
      <p:sp>
        <p:nvSpPr>
          <p:cNvPr id="10" name="Rectangle 9"/>
          <p:cNvSpPr/>
          <p:nvPr/>
        </p:nvSpPr>
        <p:spPr>
          <a:xfrm>
            <a:off x="1280362" y="4512437"/>
            <a:ext cx="4689966" cy="954107"/>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p:txBody>
      </p:sp>
      <p:sp>
        <p:nvSpPr>
          <p:cNvPr id="11" name="矩形: 圆角 4">
            <a:extLst>
              <a:ext uri="{FF2B5EF4-FFF2-40B4-BE49-F238E27FC236}">
                <a16:creationId xmlns:a16="http://schemas.microsoft.com/office/drawing/2014/main" id="{D118E5BE-43B1-48DD-865D-922DD64CF0C2}"/>
              </a:ext>
            </a:extLst>
          </p:cNvPr>
          <p:cNvSpPr/>
          <p:nvPr/>
        </p:nvSpPr>
        <p:spPr>
          <a:xfrm>
            <a:off x="1053448" y="5598358"/>
            <a:ext cx="5065508" cy="94910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1"/>
          <p:cNvSpPr/>
          <p:nvPr/>
        </p:nvSpPr>
        <p:spPr>
          <a:xfrm>
            <a:off x="1280362" y="5593359"/>
            <a:ext cx="4689966"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quý</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giá</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mỗi</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khoảnh</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khắc</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thời</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gian</a:t>
            </a:r>
            <a:endParaRPr lang="en-US"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6554439" y="4467606"/>
            <a:ext cx="4689966" cy="954107"/>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endParaRPr lang="en-US" sz="2800" dirty="0">
              <a:latin typeface="Times New Roman" panose="02020603050405020304" pitchFamily="18" charset="0"/>
              <a:cs typeface="Times New Roman" panose="02020603050405020304" pitchFamily="18" charset="0"/>
            </a:endParaRPr>
          </a:p>
        </p:txBody>
      </p:sp>
      <p:sp>
        <p:nvSpPr>
          <p:cNvPr id="14" name="矩形: 圆角 4">
            <a:extLst>
              <a:ext uri="{FF2B5EF4-FFF2-40B4-BE49-F238E27FC236}">
                <a16:creationId xmlns:a16="http://schemas.microsoft.com/office/drawing/2014/main" id="{D118E5BE-43B1-48DD-865D-922DD64CF0C2}"/>
              </a:ext>
            </a:extLst>
          </p:cNvPr>
          <p:cNvSpPr/>
          <p:nvPr/>
        </p:nvSpPr>
        <p:spPr>
          <a:xfrm>
            <a:off x="6327525" y="5553527"/>
            <a:ext cx="5065508" cy="94910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p:cNvSpPr/>
          <p:nvPr/>
        </p:nvSpPr>
        <p:spPr>
          <a:xfrm>
            <a:off x="6554439" y="5548528"/>
            <a:ext cx="4689966"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Vầng</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trăng</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mĩ</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lệ</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hóa</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lấp</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lánh</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như</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chiếc</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đĩa</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bạc</a:t>
            </a:r>
            <a:endParaRPr lang="en-US" sz="2800" dirty="0">
              <a:latin typeface="Times New Roman" panose="02020603050405020304" pitchFamily="18" charset="0"/>
              <a:cs typeface="Times New Roman" panose="02020603050405020304" pitchFamily="18" charset="0"/>
            </a:endParaRPr>
          </a:p>
        </p:txBody>
      </p:sp>
      <p:pic>
        <p:nvPicPr>
          <p:cNvPr id="16" name="Picture 15" descr="A picture containing text, clipart&#10;&#10;Description automatically generated">
            <a:extLst>
              <a:ext uri="{FF2B5EF4-FFF2-40B4-BE49-F238E27FC236}">
                <a16:creationId xmlns:a16="http://schemas.microsoft.com/office/drawing/2014/main"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336991">
            <a:off x="9986945" y="3755295"/>
            <a:ext cx="1049079" cy="853832"/>
          </a:xfrm>
          <a:prstGeom prst="rect">
            <a:avLst/>
          </a:prstGeom>
          <a:effectLst>
            <a:softEdge rad="127000"/>
          </a:effectLst>
        </p:spPr>
      </p:pic>
    </p:spTree>
    <p:extLst>
      <p:ext uri="{BB962C8B-B14F-4D97-AF65-F5344CB8AC3E}">
        <p14:creationId xmlns:p14="http://schemas.microsoft.com/office/powerpoint/2010/main" val="281600339"/>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animBg="1"/>
      <p:bldP spid="12" grpId="0"/>
      <p:bldP spid="13" grpId="0"/>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177074" y="1822186"/>
            <a:ext cx="3253257" cy="2068670"/>
          </a:xfrm>
          <a:prstGeom prst="rect">
            <a:avLst/>
          </a:prstGeom>
        </p:spPr>
      </p:pic>
      <p:pic>
        <p:nvPicPr>
          <p:cNvPr id="3" name="Picture 2"/>
          <p:cNvPicPr>
            <a:picLocks noChangeAspect="1"/>
          </p:cNvPicPr>
          <p:nvPr/>
        </p:nvPicPr>
        <p:blipFill>
          <a:blip r:embed="rId4"/>
          <a:stretch>
            <a:fillRect/>
          </a:stretch>
        </p:blipFill>
        <p:spPr>
          <a:xfrm>
            <a:off x="1177074" y="4081167"/>
            <a:ext cx="3253257" cy="2068670"/>
          </a:xfrm>
          <a:prstGeom prst="rect">
            <a:avLst/>
          </a:prstGeom>
        </p:spPr>
      </p:pic>
      <p:sp>
        <p:nvSpPr>
          <p:cNvPr id="7" name="矩形: 圆角 23">
            <a:extLst>
              <a:ext uri="{FF2B5EF4-FFF2-40B4-BE49-F238E27FC236}">
                <a16:creationId xmlns:a16="http://schemas.microsoft.com/office/drawing/2014/main" id="{FEAE8E73-C86B-47A7-B19D-507D201416B0}"/>
              </a:ext>
            </a:extLst>
          </p:cNvPr>
          <p:cNvSpPr/>
          <p:nvPr/>
        </p:nvSpPr>
        <p:spPr>
          <a:xfrm>
            <a:off x="6815471" y="180308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BPTT ẨN DỤ</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17" name="Freeform 5"/>
          <p:cNvSpPr>
            <a:spLocks/>
          </p:cNvSpPr>
          <p:nvPr/>
        </p:nvSpPr>
        <p:spPr bwMode="auto">
          <a:xfrm>
            <a:off x="4752661" y="2084495"/>
            <a:ext cx="417511" cy="3943586"/>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solidFill>
              <a:srgbClr val="3D8748"/>
            </a:solidFill>
          </a:ln>
        </p:spPr>
        <p:txBody>
          <a:bodyPr vert="horz" wrap="square" lIns="91384" tIns="45692" rIns="91384" bIns="45692" numCol="1" anchor="t" anchorCtr="0" compatLnSpc="1">
            <a:prstTxWarp prst="textNoShape">
              <a:avLst/>
            </a:prstTxWarp>
          </a:bodyPr>
          <a:lstStyle/>
          <a:p>
            <a:endParaRPr lang="en-US">
              <a:solidFill>
                <a:srgbClr val="000000"/>
              </a:solidFill>
            </a:endParaRPr>
          </a:p>
        </p:txBody>
      </p:sp>
      <p:sp>
        <p:nvSpPr>
          <p:cNvPr id="18" name="矩形: 圆角 4">
            <a:extLst>
              <a:ext uri="{FF2B5EF4-FFF2-40B4-BE49-F238E27FC236}">
                <a16:creationId xmlns:a16="http://schemas.microsoft.com/office/drawing/2014/main" id="{D118E5BE-43B1-48DD-865D-922DD64CF0C2}"/>
              </a:ext>
            </a:extLst>
          </p:cNvPr>
          <p:cNvSpPr/>
          <p:nvPr/>
        </p:nvSpPr>
        <p:spPr>
          <a:xfrm>
            <a:off x="5817140" y="2634634"/>
            <a:ext cx="5065508" cy="339344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p:cNvSpPr/>
          <p:nvPr/>
        </p:nvSpPr>
        <p:spPr>
          <a:xfrm>
            <a:off x="5817140" y="2912652"/>
            <a:ext cx="5065508" cy="3108543"/>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52369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3</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8" name="矩形: 圆角 4">
            <a:extLst>
              <a:ext uri="{FF2B5EF4-FFF2-40B4-BE49-F238E27FC236}">
                <a16:creationId xmlns:a16="http://schemas.microsoft.com/office/drawing/2014/main" id="{D118E5BE-43B1-48DD-865D-922DD64CF0C2}"/>
              </a:ext>
            </a:extLst>
          </p:cNvPr>
          <p:cNvSpPr/>
          <p:nvPr/>
        </p:nvSpPr>
        <p:spPr>
          <a:xfrm>
            <a:off x="5615189" y="1920979"/>
            <a:ext cx="5267459" cy="4115122"/>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Rectangle 18"/>
          <p:cNvSpPr/>
          <p:nvPr/>
        </p:nvSpPr>
        <p:spPr>
          <a:xfrm>
            <a:off x="5666704" y="1942673"/>
            <a:ext cx="5164427" cy="4093428"/>
          </a:xfrm>
          <a:prstGeom prst="rect">
            <a:avLst/>
          </a:prstGeom>
        </p:spPr>
        <p:txBody>
          <a:bodyPr wrap="square">
            <a:spAutoFit/>
          </a:bodyPr>
          <a:lstStyle/>
          <a:p>
            <a:pPr algn="just"/>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Hình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ảnh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tả</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thực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hành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động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em</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bé</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sà</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vào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lòng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mẹ</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nhiều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lần</a:t>
            </a:r>
            <a:r>
              <a:rPr lang="en-US" sz="2600" dirty="0">
                <a:solidFill>
                  <a:prstClr val="black"/>
                </a:solidFill>
                <a:latin typeface="Times New Roman" panose="02020603050405020304" pitchFamily="18" charset="0"/>
                <a:cs typeface="Times New Roman" panose="02020603050405020304" pitchFamily="18" charset="0"/>
              </a:rPr>
              <a:t>.</a:t>
            </a:r>
          </a:p>
          <a:p>
            <a:pPr algn="just"/>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Hình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ảnh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biểu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tượng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những</a:t>
            </a:r>
            <a:r>
              <a:rPr lang="en-US" sz="2600" dirty="0">
                <a:solidFill>
                  <a:prstClr val="black"/>
                </a:solidFill>
                <a:latin typeface="Times New Roman" panose="02020603050405020304" pitchFamily="18" charset="0"/>
                <a:cs typeface="Times New Roman" panose="02020603050405020304" pitchFamily="18" charset="0"/>
              </a:rPr>
              <a:t> con </a:t>
            </a:r>
            <a:r>
              <a:rPr lang="en-US" sz="2600" dirty="0" err="1">
                <a:solidFill>
                  <a:prstClr val="black"/>
                </a:solidFill>
                <a:latin typeface="Times New Roman" panose="02020603050405020304" pitchFamily="18" charset="0"/>
                <a:cs typeface="Times New Roman" panose="02020603050405020304" pitchFamily="18" charset="0"/>
              </a:rPr>
              <a:t>sóng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nối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tiếp</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nhau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rPr>
              <a:t>đuổi</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theo</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nhau</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lan</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xa</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trên</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mặt</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đại</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dương</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bao</a:t>
            </a:r>
            <a:r>
              <a:rPr lang="en-US" sz="2600" dirty="0">
                <a:solidFill>
                  <a:srgbClr val="000000"/>
                </a:solidFill>
                <a:latin typeface="Times New Roman" panose="02020603050405020304" pitchFamily="18" charset="0"/>
                <a:ea typeface="Calibri" panose="020F0502020204030204" pitchFamily="34" charset="0"/>
              </a:rPr>
              <a:t> la </a:t>
            </a:r>
            <a:r>
              <a:rPr lang="en-US" sz="2600" dirty="0" err="1">
                <a:solidFill>
                  <a:srgbClr val="000000"/>
                </a:solidFill>
                <a:latin typeface="Times New Roman" panose="02020603050405020304" pitchFamily="18" charset="0"/>
                <a:ea typeface="Calibri" panose="020F0502020204030204" pitchFamily="34" charset="0"/>
              </a:rPr>
              <a:t>rôi</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vỗ</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vào</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bờ</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cát</a:t>
            </a:r>
            <a:endParaRPr lang="en-US" sz="2600" dirty="0">
              <a:solidFill>
                <a:srgbClr val="000000"/>
              </a:solidFill>
              <a:latin typeface="Times New Roman" panose="02020603050405020304" pitchFamily="18" charset="0"/>
              <a:ea typeface="Calibri" panose="020F0502020204030204" pitchFamily="34" charset="0"/>
            </a:endParaRPr>
          </a:p>
          <a:p>
            <a:pPr algn="just"/>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Em</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bé</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vô</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tư</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hồn</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nhiên</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tinh</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nghịch</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chơi</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bên</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mẹ</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hiền</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từ</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dịu</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dàng</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âu</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yếm</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che</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chở</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cho</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con</a:t>
            </a:r>
          </a:p>
          <a:p>
            <a:pPr algn="just"/>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nhịp</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điệu</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cho</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thơ</a:t>
            </a:r>
            <a:endParaRPr lang="en-US" sz="2600" dirty="0">
              <a:solidFill>
                <a:prstClr val="black"/>
              </a:solidFill>
              <a:latin typeface="Times New Roman" panose="02020603050405020304" pitchFamily="18" charset="0"/>
              <a:cs typeface="Times New Roman" panose="02020603050405020304" pitchFamily="18" charset="0"/>
            </a:endParaRPr>
          </a:p>
        </p:txBody>
      </p:sp>
      <p:sp>
        <p:nvSpPr>
          <p:cNvPr id="9" name="矩形: 圆角 4">
            <a:extLst>
              <a:ext uri="{FF2B5EF4-FFF2-40B4-BE49-F238E27FC236}">
                <a16:creationId xmlns:a16="http://schemas.microsoft.com/office/drawing/2014/main" id="{D118E5BE-43B1-48DD-865D-922DD64CF0C2}"/>
              </a:ext>
            </a:extLst>
          </p:cNvPr>
          <p:cNvSpPr/>
          <p:nvPr/>
        </p:nvSpPr>
        <p:spPr>
          <a:xfrm>
            <a:off x="1086483" y="1920979"/>
            <a:ext cx="4284007" cy="4115122"/>
          </a:xfrm>
          <a:prstGeom prst="roundRect">
            <a:avLst>
              <a:gd name="adj" fmla="val 510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Rectangle 9"/>
          <p:cNvSpPr/>
          <p:nvPr/>
        </p:nvSpPr>
        <p:spPr>
          <a:xfrm>
            <a:off x="1086483" y="1920979"/>
            <a:ext cx="4284007" cy="3831818"/>
          </a:xfrm>
          <a:prstGeom prst="rect">
            <a:avLst/>
          </a:prstGeom>
          <a:ln w="28575" cmpd="dbl">
            <a:noFill/>
          </a:ln>
        </p:spPr>
        <p:txBody>
          <a:bodyPr wrap="square">
            <a:spAutoFit/>
          </a:bodyPr>
          <a:lstStyle/>
          <a:p>
            <a:pPr algn="just"/>
            <a:r>
              <a:rPr lang="en-US" sz="2700" i="1" dirty="0" err="1">
                <a:solidFill>
                  <a:schemeClr val="bg1"/>
                </a:solidFill>
                <a:latin typeface="Times New Roman" panose="02020603050405020304" pitchFamily="18" charset="0"/>
                <a:ea typeface="Calibri" panose="020F0502020204030204" pitchFamily="34" charset="0"/>
              </a:rPr>
              <a:t>Nhưng</a:t>
            </a:r>
            <a:r>
              <a:rPr lang="en-US" sz="2700" i="1" dirty="0">
                <a:solidFill>
                  <a:schemeClr val="bg1"/>
                </a:solidFill>
                <a:latin typeface="Times New Roman" panose="02020603050405020304" pitchFamily="18" charset="0"/>
                <a:ea typeface="Calibri" panose="020F0502020204030204" pitchFamily="34" charset="0"/>
              </a:rPr>
              <a:t> con </a:t>
            </a:r>
            <a:r>
              <a:rPr lang="en-US" sz="2700" i="1" dirty="0" err="1">
                <a:solidFill>
                  <a:schemeClr val="bg1"/>
                </a:solidFill>
                <a:latin typeface="Times New Roman" panose="02020603050405020304" pitchFamily="18" charset="0"/>
                <a:ea typeface="Calibri" panose="020F0502020204030204" pitchFamily="34" charset="0"/>
              </a:rPr>
              <a:t>biết</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trò</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chơi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khác</a:t>
            </a:r>
            <a:r>
              <a:rPr lang="en-US" sz="2700" i="1" dirty="0">
                <a:solidFill>
                  <a:schemeClr val="bg1"/>
                </a:solidFill>
                <a:latin typeface="Times New Roman" panose="02020603050405020304" pitchFamily="18" charset="0"/>
                <a:ea typeface="Calibri" panose="020F0502020204030204" pitchFamily="34" charset="0"/>
              </a:rPr>
              <a:t> hay </a:t>
            </a:r>
            <a:r>
              <a:rPr lang="en-US" sz="2700" i="1" dirty="0" err="1">
                <a:solidFill>
                  <a:schemeClr val="bg1"/>
                </a:solidFill>
                <a:latin typeface="Times New Roman" panose="02020603050405020304" pitchFamily="18" charset="0"/>
                <a:ea typeface="Calibri" panose="020F0502020204030204" pitchFamily="34" charset="0"/>
              </a:rPr>
              <a:t>hơn</a:t>
            </a:r>
            <a:endParaRPr lang="en-US" sz="2700" i="1" dirty="0">
              <a:solidFill>
                <a:schemeClr val="bg1"/>
              </a:solidFill>
              <a:latin typeface="Times New Roman" panose="02020603050405020304" pitchFamily="18" charset="0"/>
              <a:ea typeface="Calibri" panose="020F0502020204030204" pitchFamily="34" charset="0"/>
            </a:endParaRPr>
          </a:p>
          <a:p>
            <a:pPr algn="just"/>
            <a:r>
              <a:rPr lang="en-US" sz="2700" i="1" dirty="0">
                <a:solidFill>
                  <a:schemeClr val="bg1"/>
                </a:solidFill>
                <a:latin typeface="Times New Roman" panose="02020603050405020304" pitchFamily="18" charset="0"/>
                <a:ea typeface="Calibri" panose="020F0502020204030204" pitchFamily="34" charset="0"/>
              </a:rPr>
              <a:t>Con </a:t>
            </a:r>
            <a:r>
              <a:rPr lang="en-US" sz="2700" i="1" dirty="0" err="1">
                <a:solidFill>
                  <a:schemeClr val="bg1"/>
                </a:solidFill>
                <a:latin typeface="Times New Roman" panose="02020603050405020304" pitchFamily="18" charset="0"/>
                <a:ea typeface="Calibri" panose="020F0502020204030204" pitchFamily="34" charset="0"/>
              </a:rPr>
              <a:t>là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sóng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mẹ</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sẽ</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bến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bờ</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kì</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lạ</a:t>
            </a:r>
            <a:r>
              <a:rPr lang="en-US" sz="2700" i="1" dirty="0">
                <a:solidFill>
                  <a:schemeClr val="bg1"/>
                </a:solidFill>
                <a:latin typeface="Times New Roman" panose="02020603050405020304" pitchFamily="18" charset="0"/>
                <a:ea typeface="Calibri" panose="020F0502020204030204" pitchFamily="34" charset="0"/>
              </a:rPr>
              <a:t>.</a:t>
            </a:r>
          </a:p>
          <a:p>
            <a:pPr algn="just"/>
            <a:r>
              <a:rPr lang="en-US" sz="2700" i="1" dirty="0">
                <a:solidFill>
                  <a:schemeClr val="bg1"/>
                </a:solidFill>
                <a:latin typeface="Times New Roman" panose="02020603050405020304" pitchFamily="18" charset="0"/>
                <a:ea typeface="Calibri" panose="020F0502020204030204" pitchFamily="34" charset="0"/>
              </a:rPr>
              <a:t>Con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mãi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rồi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sẽ</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cười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vang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vỡ</a:t>
            </a:r>
            <a:r>
              <a:rPr lang="en-US" sz="2700" i="1" dirty="0">
                <a:solidFill>
                  <a:schemeClr val="bg1"/>
                </a:solidFill>
                <a:latin typeface="Times New Roman" panose="02020603050405020304" pitchFamily="18" charset="0"/>
                <a:ea typeface="Calibri" panose="020F0502020204030204" pitchFamily="34" charset="0"/>
              </a:rPr>
              <a:t> tan </a:t>
            </a:r>
            <a:r>
              <a:rPr lang="en-US" sz="2700" i="1" dirty="0" err="1">
                <a:solidFill>
                  <a:schemeClr val="bg1"/>
                </a:solidFill>
                <a:latin typeface="Times New Roman" panose="02020603050405020304" pitchFamily="18" charset="0"/>
                <a:ea typeface="Calibri" panose="020F0502020204030204" pitchFamily="34" charset="0"/>
              </a:rPr>
              <a:t>vào</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lòng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mẹ</a:t>
            </a:r>
            <a:r>
              <a:rPr lang="en-US" sz="2700" i="1" dirty="0">
                <a:solidFill>
                  <a:schemeClr val="bg1"/>
                </a:solidFill>
                <a:latin typeface="Times New Roman" panose="02020603050405020304" pitchFamily="18" charset="0"/>
                <a:ea typeface="Calibri" panose="020F0502020204030204" pitchFamily="34" charset="0"/>
              </a:rPr>
              <a:t>.</a:t>
            </a:r>
          </a:p>
          <a:p>
            <a:pPr algn="just"/>
            <a:r>
              <a:rPr lang="en-US" sz="2700" i="1" dirty="0" err="1">
                <a:solidFill>
                  <a:schemeClr val="bg1"/>
                </a:solidFill>
                <a:latin typeface="Times New Roman" panose="02020603050405020304" pitchFamily="18" charset="0"/>
                <a:ea typeface="Calibri" panose="020F0502020204030204" pitchFamily="34" charset="0"/>
              </a:rPr>
              <a:t>Và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không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ai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trên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thế</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gian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này</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biết</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mẹ</a:t>
            </a:r>
            <a:r>
              <a:rPr lang="en-US" sz="2700" i="1" dirty="0">
                <a:solidFill>
                  <a:schemeClr val="bg1"/>
                </a:solidFill>
                <a:latin typeface="Times New Roman" panose="02020603050405020304" pitchFamily="18" charset="0"/>
                <a:ea typeface="Calibri" panose="020F0502020204030204" pitchFamily="34" charset="0"/>
              </a:rPr>
              <a:t> con ta ở </a:t>
            </a:r>
            <a:r>
              <a:rPr lang="en-US" sz="2700" i="1" dirty="0" err="1">
                <a:solidFill>
                  <a:schemeClr val="bg1"/>
                </a:solidFill>
                <a:latin typeface="Times New Roman" panose="02020603050405020304" pitchFamily="18" charset="0"/>
                <a:ea typeface="Calibri" panose="020F0502020204030204" pitchFamily="34" charset="0"/>
              </a:rPr>
              <a:t>chốn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nào</a:t>
            </a:r>
            <a:r>
              <a:rPr lang="en-US" sz="2700" i="1" dirty="0">
                <a:solidFill>
                  <a:schemeClr val="bg1"/>
                </a:solidFill>
                <a:latin typeface="Times New Roman" panose="02020603050405020304" pitchFamily="18" charset="0"/>
                <a:ea typeface="Calibri" panose="020F0502020204030204" pitchFamily="34" charset="0"/>
              </a:rPr>
              <a:t>.</a:t>
            </a:r>
          </a:p>
        </p:txBody>
      </p:sp>
      <p:sp>
        <p:nvSpPr>
          <p:cNvPr id="2" name="Rectangle 1"/>
          <p:cNvSpPr/>
          <p:nvPr/>
        </p:nvSpPr>
        <p:spPr>
          <a:xfrm>
            <a:off x="1086483" y="3489991"/>
            <a:ext cx="4284007" cy="1384995"/>
          </a:xfrm>
          <a:prstGeom prst="rect">
            <a:avLst/>
          </a:prstGeom>
          <a:ln>
            <a:solidFill>
              <a:srgbClr val="F0B7AE"/>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i="1" dirty="0">
                <a:solidFill>
                  <a:srgbClr val="FF0000"/>
                </a:solidFill>
                <a:latin typeface="Times New Roman" panose="02020603050405020304" pitchFamily="18" charset="0"/>
                <a:ea typeface="Calibri" panose="020F0502020204030204" pitchFamily="34" charset="0"/>
              </a:rPr>
              <a:t>Con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mãi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rồi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sẽ</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cười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vang</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vỡ</a:t>
            </a:r>
            <a:r>
              <a:rPr lang="en-US" sz="2800" i="1" dirty="0">
                <a:solidFill>
                  <a:srgbClr val="FF0000"/>
                </a:solidFill>
                <a:latin typeface="Times New Roman" panose="02020603050405020304" pitchFamily="18" charset="0"/>
                <a:ea typeface="Calibri" panose="020F0502020204030204" pitchFamily="34" charset="0"/>
              </a:rPr>
              <a:t> tan </a:t>
            </a:r>
            <a:r>
              <a:rPr lang="en-US" sz="2800" i="1" dirty="0" err="1">
                <a:solidFill>
                  <a:srgbClr val="FF0000"/>
                </a:solidFill>
                <a:latin typeface="Times New Roman" panose="02020603050405020304" pitchFamily="18" charset="0"/>
                <a:ea typeface="Calibri" panose="020F0502020204030204" pitchFamily="34" charset="0"/>
              </a:rPr>
              <a:t>vào</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lòng</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mẹ</a:t>
            </a:r>
            <a:r>
              <a:rPr lang="en-US" sz="2800" i="1" dirty="0">
                <a:solidFill>
                  <a:srgbClr val="FF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59959063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9" grpId="0" animBg="1"/>
      <p:bldP spid="10"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4</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9" name="Rectangle 8"/>
          <p:cNvSpPr/>
          <p:nvPr/>
        </p:nvSpPr>
        <p:spPr>
          <a:xfrm>
            <a:off x="2253803" y="1749170"/>
            <a:ext cx="8229599" cy="3697166"/>
          </a:xfrm>
          <a:prstGeom prst="rect">
            <a:avLst/>
          </a:prstGeom>
        </p:spPr>
        <p:txBody>
          <a:bodyPr wrap="square">
            <a:spAutoFit/>
          </a:bodyPr>
          <a:lstStyle/>
          <a:p>
            <a:pPr algn="just">
              <a:lnSpc>
                <a:spcPct val="150000"/>
              </a:lnSpc>
            </a:pP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dẫn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trực</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tiếp</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trong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bài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thơ</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Mây</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sóng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của</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em</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bé</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của</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trên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trên</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mây</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trong</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sóng</a:t>
            </a:r>
            <a:r>
              <a:rPr lang="en-US" sz="3200" i="1" dirty="0">
                <a:solidFill>
                  <a:srgbClr val="70AD47">
                    <a:lumMod val="50000"/>
                  </a:srgbClr>
                </a:solidFill>
                <a:latin typeface="Times New Roman" panose="02020603050405020304" pitchFamily="18" charset="0"/>
                <a:ea typeface="Calibri" panose="020F0502020204030204" pitchFamily="34" charset="0"/>
              </a:rPr>
              <a:t>”.</a:t>
            </a:r>
            <a:endParaRPr lang="en-US" sz="3200" dirty="0">
              <a:solidFill>
                <a:srgbClr val="70AD47">
                  <a:lumMod val="50000"/>
                </a:srgbClr>
              </a:solidFill>
              <a:latin typeface="Times New Roman" panose="02020603050405020304" pitchFamily="18" charset="0"/>
              <a:ea typeface="Calibri" panose="020F0502020204030204" pitchFamily="34" charset="0"/>
            </a:endParaRPr>
          </a:p>
          <a:p>
            <a:pPr algn="just">
              <a:lnSpc>
                <a:spcPct val="150000"/>
              </a:lnSpc>
            </a:pPr>
            <a:r>
              <a:rPr lang="en-US" sz="3200" b="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sz="3200" b="1" dirty="0" err="1">
                <a:solidFill>
                  <a:srgbClr val="FF0000"/>
                </a:solidFill>
                <a:latin typeface="Times New Roman" panose="02020603050405020304" pitchFamily="18" charset="0"/>
                <a:ea typeface="Calibri" panose="020F0502020204030204" pitchFamily="34" charset="0"/>
              </a:rPr>
              <a:t>Dấu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câu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được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dùng</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để</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đánh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dấu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lời</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dẫn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trực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tiếp</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là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dấu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ngoặc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kép</a:t>
            </a:r>
            <a:endParaRPr lang="en-US" sz="32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83705386"/>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14960" y="762545"/>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5</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a16="http://schemas.microsoft.com/office/drawing/2014/main"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Rectangle 5"/>
          <p:cNvSpPr/>
          <p:nvPr/>
        </p:nvSpPr>
        <p:spPr>
          <a:xfrm>
            <a:off x="1817576" y="2331232"/>
            <a:ext cx="4029433" cy="3046988"/>
          </a:xfrm>
          <a:prstGeom prst="rect">
            <a:avLst/>
          </a:prstGeom>
        </p:spPr>
        <p:txBody>
          <a:bodyPr wrap="square">
            <a:spAutoFit/>
          </a:bodyPr>
          <a:lstStyle/>
          <a:p>
            <a:pPr algn="just"/>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Đại</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nhân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xưng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ngôi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thứ</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nhất</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số</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nhiều</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Bọn</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tớ</a:t>
            </a:r>
            <a:r>
              <a:rPr lang="en-US" sz="3200" b="1" dirty="0">
                <a:solidFill>
                  <a:srgbClr val="70AD47">
                    <a:lumMod val="50000"/>
                  </a:srgbClr>
                </a:solidFill>
                <a:latin typeface="Times New Roman" panose="02020603050405020304" pitchFamily="18" charset="0"/>
                <a:ea typeface="Calibri" panose="020F0502020204030204" pitchFamily="34" charset="0"/>
              </a:rPr>
              <a:t>.</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Đại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này</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dùng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để</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chỉ</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ở “</a:t>
            </a:r>
            <a:r>
              <a:rPr lang="en-US" sz="3200" i="1" dirty="0" err="1">
                <a:solidFill>
                  <a:srgbClr val="70AD47">
                    <a:lumMod val="50000"/>
                  </a:srgbClr>
                </a:solidFill>
                <a:latin typeface="Times New Roman" panose="02020603050405020304" pitchFamily="18" charset="0"/>
                <a:ea typeface="Calibri" panose="020F0502020204030204" pitchFamily="34" charset="0"/>
              </a:rPr>
              <a:t>trên</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mây</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trong</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sóng</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dirty="0">
                <a:solidFill>
                  <a:srgbClr val="70AD47">
                    <a:lumMod val="50000"/>
                  </a:srgbClr>
                </a:solidFill>
                <a:latin typeface="Times New Roman" panose="02020603050405020304" pitchFamily="18" charset="0"/>
                <a:ea typeface="Calibri" panose="020F0502020204030204" pitchFamily="34" charset="0"/>
              </a:rPr>
              <a:t> </a:t>
            </a:r>
          </a:p>
        </p:txBody>
      </p:sp>
      <p:pic>
        <p:nvPicPr>
          <p:cNvPr id="7" name="Picture 6"/>
          <p:cNvPicPr>
            <a:picLocks noChangeAspect="1"/>
          </p:cNvPicPr>
          <p:nvPr/>
        </p:nvPicPr>
        <p:blipFill>
          <a:blip r:embed="rId3"/>
          <a:stretch>
            <a:fillRect/>
          </a:stretch>
        </p:blipFill>
        <p:spPr>
          <a:xfrm>
            <a:off x="5962917" y="1915601"/>
            <a:ext cx="4584880" cy="3849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911922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14960" y="762545"/>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6</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a16="http://schemas.microsoft.com/office/drawing/2014/main"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Rectangle 7"/>
          <p:cNvSpPr/>
          <p:nvPr/>
        </p:nvSpPr>
        <p:spPr>
          <a:xfrm>
            <a:off x="1622738" y="1908295"/>
            <a:ext cx="9247031" cy="3970318"/>
          </a:xfrm>
          <a:prstGeom prst="rect">
            <a:avLst/>
          </a:prstGeom>
        </p:spPr>
        <p:txBody>
          <a:bodyPr wrap="square">
            <a:spAutoFit/>
          </a:bodyPr>
          <a:lstStyle/>
          <a:p>
            <a:pPr algn="just">
              <a:lnSpc>
                <a:spcPct val="150000"/>
              </a:lnSpc>
            </a:pPr>
            <a:r>
              <a:rPr lang="en-US" sz="2800" dirty="0">
                <a:solidFill>
                  <a:srgbClr val="000000"/>
                </a:solidFill>
                <a:latin typeface="Times New Roman" panose="02020603050405020304" pitchFamily="18" charset="0"/>
                <a:ea typeface="Calibri" panose="020F0502020204030204" pitchFamily="34" charset="0"/>
              </a:rPr>
              <a:t> - </a:t>
            </a:r>
            <a:r>
              <a:rPr lang="vi-VN" sz="2800" dirty="0">
                <a:solidFill>
                  <a:srgbClr val="70AD47">
                    <a:lumMod val="50000"/>
                  </a:srgbClr>
                </a:solidFill>
                <a:latin typeface="Times New Roman" panose="02020603050405020304" pitchFamily="18" charset="0"/>
                <a:ea typeface="Calibri" panose="020F0502020204030204" pitchFamily="34" charset="0"/>
              </a:rPr>
              <a:t>Trong tiếng Việt, ngoài "bọn tớ" còn một số đại từ nhân xưng khác cũng thuộc ngôi thứ nhất số nhiều như "chúng ta", "chúng tôi", "bọn mình", "chúng tớ". </a:t>
            </a:r>
            <a:endParaRPr lang="en-US" sz="2800" dirty="0">
              <a:solidFill>
                <a:srgbClr val="70AD47">
                  <a:lumMod val="50000"/>
                </a:srgbClr>
              </a:solidFill>
              <a:latin typeface="Times New Roman" panose="02020603050405020304" pitchFamily="18" charset="0"/>
              <a:ea typeface="Calibri" panose="020F0502020204030204" pitchFamily="34" charset="0"/>
            </a:endParaRPr>
          </a:p>
          <a:p>
            <a:pPr algn="just">
              <a:lnSpc>
                <a:spcPct val="150000"/>
              </a:lnSpc>
            </a:pPr>
            <a:r>
              <a:rPr lang="en-US" sz="2800" dirty="0">
                <a:solidFill>
                  <a:srgbClr val="70AD47">
                    <a:lumMod val="50000"/>
                  </a:srgbClr>
                </a:solidFill>
                <a:latin typeface="Times New Roman" panose="02020603050405020304" pitchFamily="18" charset="0"/>
                <a:ea typeface="Calibri" panose="020F0502020204030204" pitchFamily="34" charset="0"/>
              </a:rPr>
              <a:t>- </a:t>
            </a:r>
            <a:r>
              <a:rPr lang="vi-VN" sz="2800" dirty="0">
                <a:solidFill>
                  <a:srgbClr val="70AD47">
                    <a:lumMod val="50000"/>
                  </a:srgbClr>
                </a:solidFill>
                <a:latin typeface="Times New Roman" panose="02020603050405020304" pitchFamily="18" charset="0"/>
                <a:ea typeface="Calibri" panose="020F0502020204030204" pitchFamily="34" charset="0"/>
              </a:rPr>
              <a:t>Dùng từ "bọn tớ" trong bản dịch  là hay và tinh tế nhất. Nó thể hiện rõ đối tượng, chủ thể trong mỗi cuộc trò chuyện với cậu bé là những người "trên mây" và "trong sóng". </a:t>
            </a:r>
            <a:r>
              <a:rPr lang="en-US" sz="2800" dirty="0">
                <a:solidFill>
                  <a:srgbClr val="70AD47">
                    <a:lumMod val="50000"/>
                  </a:srgbClr>
                </a:solidFill>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297564739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confont-11899-5651474">
            <a:extLst>
              <a:ext uri="{FF2B5EF4-FFF2-40B4-BE49-F238E27FC236}">
                <a16:creationId xmlns:a16="http://schemas.microsoft.com/office/drawing/2014/main" id="{E8F89414-D9D2-4578-9ADB-C79C2E7DBACE}"/>
              </a:ext>
            </a:extLst>
          </p:cNvPr>
          <p:cNvSpPr/>
          <p:nvPr/>
        </p:nvSpPr>
        <p:spPr>
          <a:xfrm>
            <a:off x="10543551" y="863670"/>
            <a:ext cx="246752" cy="211493"/>
          </a:xfrm>
          <a:custGeom>
            <a:avLst/>
            <a:gdLst>
              <a:gd name="T0" fmla="*/ 9503 w 10234"/>
              <a:gd name="T1" fmla="*/ 5117 h 8772"/>
              <a:gd name="T2" fmla="*/ 731 w 10234"/>
              <a:gd name="T3" fmla="*/ 5117 h 8772"/>
              <a:gd name="T4" fmla="*/ 0 w 10234"/>
              <a:gd name="T5" fmla="*/ 4386 h 8772"/>
              <a:gd name="T6" fmla="*/ 731 w 10234"/>
              <a:gd name="T7" fmla="*/ 3655 h 8772"/>
              <a:gd name="T8" fmla="*/ 9503 w 10234"/>
              <a:gd name="T9" fmla="*/ 3655 h 8772"/>
              <a:gd name="T10" fmla="*/ 10234 w 10234"/>
              <a:gd name="T11" fmla="*/ 4386 h 8772"/>
              <a:gd name="T12" fmla="*/ 9503 w 10234"/>
              <a:gd name="T13" fmla="*/ 5117 h 8772"/>
              <a:gd name="T14" fmla="*/ 9503 w 10234"/>
              <a:gd name="T15" fmla="*/ 8772 h 8772"/>
              <a:gd name="T16" fmla="*/ 731 w 10234"/>
              <a:gd name="T17" fmla="*/ 8772 h 8772"/>
              <a:gd name="T18" fmla="*/ 0 w 10234"/>
              <a:gd name="T19" fmla="*/ 8041 h 8772"/>
              <a:gd name="T20" fmla="*/ 731 w 10234"/>
              <a:gd name="T21" fmla="*/ 7310 h 8772"/>
              <a:gd name="T22" fmla="*/ 9503 w 10234"/>
              <a:gd name="T23" fmla="*/ 7310 h 8772"/>
              <a:gd name="T24" fmla="*/ 10234 w 10234"/>
              <a:gd name="T25" fmla="*/ 8041 h 8772"/>
              <a:gd name="T26" fmla="*/ 9503 w 10234"/>
              <a:gd name="T27" fmla="*/ 8772 h 8772"/>
              <a:gd name="T28" fmla="*/ 9503 w 10234"/>
              <a:gd name="T29" fmla="*/ 1462 h 8772"/>
              <a:gd name="T30" fmla="*/ 731 w 10234"/>
              <a:gd name="T31" fmla="*/ 1462 h 8772"/>
              <a:gd name="T32" fmla="*/ 0 w 10234"/>
              <a:gd name="T33" fmla="*/ 731 h 8772"/>
              <a:gd name="T34" fmla="*/ 731 w 10234"/>
              <a:gd name="T35" fmla="*/ 0 h 8772"/>
              <a:gd name="T36" fmla="*/ 9503 w 10234"/>
              <a:gd name="T37" fmla="*/ 0 h 8772"/>
              <a:gd name="T38" fmla="*/ 10234 w 10234"/>
              <a:gd name="T39" fmla="*/ 731 h 8772"/>
              <a:gd name="T40" fmla="*/ 9503 w 10234"/>
              <a:gd name="T41" fmla="*/ 1462 h 8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34" h="8772">
                <a:moveTo>
                  <a:pt x="9503" y="5117"/>
                </a:moveTo>
                <a:lnTo>
                  <a:pt x="731" y="5117"/>
                </a:lnTo>
                <a:cubicBezTo>
                  <a:pt x="328" y="5117"/>
                  <a:pt x="0" y="4790"/>
                  <a:pt x="0" y="4386"/>
                </a:cubicBezTo>
                <a:cubicBezTo>
                  <a:pt x="0" y="3982"/>
                  <a:pt x="328" y="3655"/>
                  <a:pt x="731" y="3655"/>
                </a:cubicBezTo>
                <a:lnTo>
                  <a:pt x="9503" y="3655"/>
                </a:lnTo>
                <a:cubicBezTo>
                  <a:pt x="9906" y="3655"/>
                  <a:pt x="10234" y="3982"/>
                  <a:pt x="10234" y="4386"/>
                </a:cubicBezTo>
                <a:cubicBezTo>
                  <a:pt x="10234" y="4790"/>
                  <a:pt x="9906" y="5117"/>
                  <a:pt x="9503" y="5117"/>
                </a:cubicBezTo>
                <a:close/>
                <a:moveTo>
                  <a:pt x="9503" y="8772"/>
                </a:moveTo>
                <a:lnTo>
                  <a:pt x="731" y="8772"/>
                </a:lnTo>
                <a:cubicBezTo>
                  <a:pt x="328" y="8772"/>
                  <a:pt x="0" y="8444"/>
                  <a:pt x="0" y="8041"/>
                </a:cubicBezTo>
                <a:cubicBezTo>
                  <a:pt x="0" y="7637"/>
                  <a:pt x="328" y="7310"/>
                  <a:pt x="731" y="7310"/>
                </a:cubicBezTo>
                <a:lnTo>
                  <a:pt x="9503" y="7310"/>
                </a:lnTo>
                <a:cubicBezTo>
                  <a:pt x="9906" y="7310"/>
                  <a:pt x="10234" y="7637"/>
                  <a:pt x="10234" y="8041"/>
                </a:cubicBezTo>
                <a:cubicBezTo>
                  <a:pt x="10234" y="8444"/>
                  <a:pt x="9906" y="8772"/>
                  <a:pt x="9503" y="8772"/>
                </a:cubicBezTo>
                <a:close/>
                <a:moveTo>
                  <a:pt x="9503" y="1462"/>
                </a:moveTo>
                <a:lnTo>
                  <a:pt x="731" y="1462"/>
                </a:lnTo>
                <a:cubicBezTo>
                  <a:pt x="328" y="1462"/>
                  <a:pt x="0" y="1135"/>
                  <a:pt x="0" y="731"/>
                </a:cubicBezTo>
                <a:cubicBezTo>
                  <a:pt x="0" y="328"/>
                  <a:pt x="328" y="0"/>
                  <a:pt x="731" y="0"/>
                </a:cubicBezTo>
                <a:lnTo>
                  <a:pt x="9503" y="0"/>
                </a:lnTo>
                <a:cubicBezTo>
                  <a:pt x="9906" y="0"/>
                  <a:pt x="10234" y="328"/>
                  <a:pt x="10234" y="731"/>
                </a:cubicBezTo>
                <a:cubicBezTo>
                  <a:pt x="10234" y="1135"/>
                  <a:pt x="9906" y="1462"/>
                  <a:pt x="9503" y="1462"/>
                </a:cubicBezTo>
                <a:close/>
              </a:path>
            </a:pathLst>
          </a:cu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nvGrpSpPr>
          <p:cNvPr id="45" name="组合 44">
            <a:extLst>
              <a:ext uri="{FF2B5EF4-FFF2-40B4-BE49-F238E27FC236}">
                <a16:creationId xmlns:a16="http://schemas.microsoft.com/office/drawing/2014/main" id="{794014CB-A747-450C-8849-9BAB4FC43B60}"/>
              </a:ext>
            </a:extLst>
          </p:cNvPr>
          <p:cNvGrpSpPr/>
          <p:nvPr/>
        </p:nvGrpSpPr>
        <p:grpSpPr>
          <a:xfrm>
            <a:off x="1292423" y="1614417"/>
            <a:ext cx="9497880" cy="4657593"/>
            <a:chOff x="1369696" y="4073460"/>
            <a:chExt cx="4709043" cy="1957275"/>
          </a:xfrm>
        </p:grpSpPr>
        <p:sp>
          <p:nvSpPr>
            <p:cNvPr id="22" name="矩形: 圆角 21">
              <a:extLst>
                <a:ext uri="{FF2B5EF4-FFF2-40B4-BE49-F238E27FC236}">
                  <a16:creationId xmlns:a16="http://schemas.microsoft.com/office/drawing/2014/main" id="{879312A0-26D2-49DB-A9B9-7CBE28DD0AEE}"/>
                </a:ext>
              </a:extLst>
            </p:cNvPr>
            <p:cNvSpPr/>
            <p:nvPr/>
          </p:nvSpPr>
          <p:spPr>
            <a:xfrm>
              <a:off x="1369696" y="4073460"/>
              <a:ext cx="4709043" cy="1957275"/>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a:extLst>
                <a:ext uri="{FF2B5EF4-FFF2-40B4-BE49-F238E27FC236}">
                  <a16:creationId xmlns:a16="http://schemas.microsoft.com/office/drawing/2014/main" id="{7AD52002-A1A9-4F7F-BC4B-9D2F7AD9BAEA}"/>
                </a:ext>
              </a:extLst>
            </p:cNvPr>
            <p:cNvGrpSpPr/>
            <p:nvPr/>
          </p:nvGrpSpPr>
          <p:grpSpPr>
            <a:xfrm>
              <a:off x="1427820" y="4144031"/>
              <a:ext cx="364863" cy="331783"/>
              <a:chOff x="1546680" y="4386507"/>
              <a:chExt cx="364863" cy="331783"/>
            </a:xfrm>
          </p:grpSpPr>
          <p:sp>
            <p:nvSpPr>
              <p:cNvPr id="26" name="椭圆 25">
                <a:extLst>
                  <a:ext uri="{FF2B5EF4-FFF2-40B4-BE49-F238E27FC236}">
                    <a16:creationId xmlns:a16="http://schemas.microsoft.com/office/drawing/2014/main" id="{C65F3DE0-1433-4978-A00E-688E82D2E15E}"/>
                  </a:ext>
                </a:extLst>
              </p:cNvPr>
              <p:cNvSpPr/>
              <p:nvPr/>
            </p:nvSpPr>
            <p:spPr>
              <a:xfrm>
                <a:off x="1546680" y="4386507"/>
                <a:ext cx="364863" cy="331783"/>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7" name="文本框 26">
                <a:extLst>
                  <a:ext uri="{FF2B5EF4-FFF2-40B4-BE49-F238E27FC236}">
                    <a16:creationId xmlns:a16="http://schemas.microsoft.com/office/drawing/2014/main" id="{D0E995B3-D66F-48DD-BA0C-2CF6012B8A22}"/>
                  </a:ext>
                </a:extLst>
              </p:cNvPr>
              <p:cNvSpPr txBox="1"/>
              <p:nvPr/>
            </p:nvSpPr>
            <p:spPr>
              <a:xfrm>
                <a:off x="1599144" y="444307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1" name="组合 30">
              <a:extLst>
                <a:ext uri="{FF2B5EF4-FFF2-40B4-BE49-F238E27FC236}">
                  <a16:creationId xmlns:a16="http://schemas.microsoft.com/office/drawing/2014/main" id="{E1056CE3-7320-4B20-8832-5FE7E5DACCE3}"/>
                </a:ext>
              </a:extLst>
            </p:cNvPr>
            <p:cNvGrpSpPr/>
            <p:nvPr/>
          </p:nvGrpSpPr>
          <p:grpSpPr>
            <a:xfrm>
              <a:off x="3897590" y="4144031"/>
              <a:ext cx="356114" cy="327513"/>
              <a:chOff x="1820752" y="4386507"/>
              <a:chExt cx="356114" cy="327513"/>
            </a:xfrm>
          </p:grpSpPr>
          <p:sp>
            <p:nvSpPr>
              <p:cNvPr id="32" name="椭圆 31">
                <a:extLst>
                  <a:ext uri="{FF2B5EF4-FFF2-40B4-BE49-F238E27FC236}">
                    <a16:creationId xmlns:a16="http://schemas.microsoft.com/office/drawing/2014/main" id="{F1A6B4E8-1FB3-4176-885C-97C95B6AEFCA}"/>
                  </a:ext>
                </a:extLst>
              </p:cNvPr>
              <p:cNvSpPr/>
              <p:nvPr/>
            </p:nvSpPr>
            <p:spPr>
              <a:xfrm>
                <a:off x="1820752" y="4386507"/>
                <a:ext cx="356114" cy="327513"/>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a:extLst>
                  <a:ext uri="{FF2B5EF4-FFF2-40B4-BE49-F238E27FC236}">
                    <a16:creationId xmlns:a16="http://schemas.microsoft.com/office/drawing/2014/main" id="{32800A14-478A-466C-ADA8-DF1F217D7983}"/>
                  </a:ext>
                </a:extLst>
              </p:cNvPr>
              <p:cNvSpPr txBox="1"/>
              <p:nvPr/>
            </p:nvSpPr>
            <p:spPr>
              <a:xfrm>
                <a:off x="1857604" y="4445291"/>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23" name="矩形: 圆角 23">
            <a:extLst>
              <a:ext uri="{FF2B5EF4-FFF2-40B4-BE49-F238E27FC236}">
                <a16:creationId xmlns:a16="http://schemas.microsoft.com/office/drawing/2014/main" id="{FEAE8E73-C86B-47A7-B19D-507D201416B0}"/>
              </a:ext>
            </a:extLst>
          </p:cNvPr>
          <p:cNvSpPr/>
          <p:nvPr/>
        </p:nvSpPr>
        <p:spPr>
          <a:xfrm>
            <a:off x="2033566" y="665432"/>
            <a:ext cx="8335395" cy="721659"/>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149477" y="863670"/>
            <a:ext cx="7905689" cy="487506"/>
          </a:xfrm>
          <a:prstGeom prst="rect">
            <a:avLst/>
          </a:prstGeom>
        </p:spPr>
        <p:txBody>
          <a:bodyPr wrap="none">
            <a:spAutoFit/>
          </a:bodyPr>
          <a:lstStyle/>
          <a:p>
            <a:pPr marL="57150" marR="177165" algn="ctr">
              <a:lnSpc>
                <a:spcPct val="107000"/>
              </a:lnSpc>
              <a:spcAft>
                <a:spcPts val="800"/>
              </a:spcAft>
              <a:tabLst>
                <a:tab pos="57150" algn="l"/>
              </a:tabLst>
              <a:defRPr/>
            </a:pPr>
            <a:r>
              <a:rPr lang="en-US" sz="2400" b="1" dirty="0">
                <a:solidFill>
                  <a:prstClr val="white"/>
                </a:solidFill>
                <a:latin typeface="Times New Roman" panose="02020603050405020304" pitchFamily="18" charset="0"/>
                <a:ea typeface="Times New Roman" panose="02020603050405020304" pitchFamily="18" charset="0"/>
              </a:rPr>
              <a:t>So </a:t>
            </a:r>
            <a:r>
              <a:rPr lang="en-US" sz="2400" b="1" dirty="0" err="1">
                <a:solidFill>
                  <a:prstClr val="white"/>
                </a:solidFill>
                <a:latin typeface="Times New Roman" panose="02020603050405020304" pitchFamily="18" charset="0"/>
                <a:ea typeface="Times New Roman" panose="02020603050405020304" pitchFamily="18" charset="0"/>
              </a:rPr>
              <a:t>sánh</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để</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nhận</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biết</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sự</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khác</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nhau</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giữa</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hai</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nhóm</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đại</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từ</a:t>
            </a:r>
            <a:r>
              <a:rPr lang="en-US" sz="2400" b="1" dirty="0">
                <a:solidFill>
                  <a:prstClr val="white"/>
                </a:solidFill>
                <a:latin typeface="Times New Roman" panose="02020603050405020304" pitchFamily="18" charset="0"/>
                <a:ea typeface="Times New Roman" panose="02020603050405020304" pitchFamily="18" charset="0"/>
              </a:rPr>
              <a:t>:</a:t>
            </a:r>
          </a:p>
        </p:txBody>
      </p:sp>
      <p:sp>
        <p:nvSpPr>
          <p:cNvPr id="4" name="Rectangle 3"/>
          <p:cNvSpPr/>
          <p:nvPr/>
        </p:nvSpPr>
        <p:spPr>
          <a:xfrm>
            <a:off x="2079078" y="1693064"/>
            <a:ext cx="4429017" cy="948593"/>
          </a:xfrm>
          <a:prstGeom prst="rect">
            <a:avLst/>
          </a:prstGeom>
        </p:spPr>
        <p:txBody>
          <a:bodyPr wrap="square">
            <a:spAutoFit/>
          </a:bodyPr>
          <a:lstStyle/>
          <a:p>
            <a:pPr marL="57150" marR="177165">
              <a:lnSpc>
                <a:spcPct val="107000"/>
              </a:lnSpc>
              <a:spcAft>
                <a:spcPts val="800"/>
              </a:spcAft>
              <a:tabLst>
                <a:tab pos="57150" algn="l"/>
              </a:tabLst>
              <a:defRPr/>
            </a:pPr>
            <a:r>
              <a:rPr lang="en-US" sz="2600" b="1" dirty="0" err="1">
                <a:solidFill>
                  <a:schemeClr val="tx1">
                    <a:lumMod val="95000"/>
                    <a:lumOff val="5000"/>
                  </a:schemeClr>
                </a:solidFill>
                <a:latin typeface="Times New Roman" panose="02020603050405020304" pitchFamily="18" charset="0"/>
                <a:ea typeface="Times New Roman" panose="02020603050405020304" pitchFamily="18" charset="0"/>
              </a:rPr>
              <a:t>Nhóm</a:t>
            </a:r>
            <a:r>
              <a:rPr lang="en-US" sz="2600" b="1" dirty="0">
                <a:solidFill>
                  <a:schemeClr val="tx1">
                    <a:lumMod val="95000"/>
                    <a:lumOff val="5000"/>
                  </a:schemeClr>
                </a:solidFill>
                <a:latin typeface="Times New Roman" panose="02020603050405020304" pitchFamily="18" charset="0"/>
                <a:ea typeface="Times New Roman" panose="02020603050405020304" pitchFamily="18" charset="0"/>
              </a:rPr>
              <a:t> 1: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tôi</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tớ</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tao</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tớ</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tao</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a:t>
            </a:r>
          </a:p>
        </p:txBody>
      </p:sp>
      <p:sp>
        <p:nvSpPr>
          <p:cNvPr id="5" name="Rectangle 4"/>
          <p:cNvSpPr/>
          <p:nvPr/>
        </p:nvSpPr>
        <p:spPr>
          <a:xfrm>
            <a:off x="7131561" y="1693063"/>
            <a:ext cx="3680994" cy="948593"/>
          </a:xfrm>
          <a:prstGeom prst="rect">
            <a:avLst/>
          </a:prstGeom>
        </p:spPr>
        <p:txBody>
          <a:bodyPr wrap="square">
            <a:spAutoFit/>
          </a:bodyPr>
          <a:lstStyle/>
          <a:p>
            <a:pPr marL="57150" marR="177165">
              <a:lnSpc>
                <a:spcPct val="107000"/>
              </a:lnSpc>
              <a:spcAft>
                <a:spcPts val="800"/>
              </a:spcAft>
              <a:tabLst>
                <a:tab pos="57150" algn="l"/>
              </a:tabLst>
              <a:defRPr/>
            </a:pPr>
            <a:r>
              <a:rPr lang="en-US" sz="2600" b="1" dirty="0" err="1">
                <a:solidFill>
                  <a:schemeClr val="tx1">
                    <a:lumMod val="95000"/>
                    <a:lumOff val="5000"/>
                  </a:schemeClr>
                </a:solidFill>
                <a:latin typeface="Times New Roman" panose="02020603050405020304" pitchFamily="18" charset="0"/>
                <a:ea typeface="Times New Roman" panose="02020603050405020304" pitchFamily="18" charset="0"/>
              </a:rPr>
              <a:t>Nhóm</a:t>
            </a:r>
            <a:r>
              <a:rPr lang="en-US" sz="2600" b="1" dirty="0">
                <a:solidFill>
                  <a:schemeClr val="tx1">
                    <a:lumMod val="95000"/>
                    <a:lumOff val="5000"/>
                  </a:schemeClr>
                </a:solidFill>
                <a:latin typeface="Times New Roman" panose="02020603050405020304" pitchFamily="18" charset="0"/>
                <a:ea typeface="Times New Roman" panose="02020603050405020304" pitchFamily="18" charset="0"/>
              </a:rPr>
              <a:t> 2: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ta,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mình</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mình</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a:t>
            </a:r>
          </a:p>
        </p:txBody>
      </p:sp>
      <p:sp>
        <p:nvSpPr>
          <p:cNvPr id="6" name="Rectangle 5"/>
          <p:cNvSpPr/>
          <p:nvPr/>
        </p:nvSpPr>
        <p:spPr>
          <a:xfrm>
            <a:off x="1934625" y="2802376"/>
            <a:ext cx="3681866" cy="882678"/>
          </a:xfrm>
          <a:prstGeom prst="rect">
            <a:avLst/>
          </a:prstGeom>
          <a:solidFill>
            <a:schemeClr val="bg1"/>
          </a:solidFill>
        </p:spPr>
        <p:txBody>
          <a:bodyPr wrap="square">
            <a:spAutoFit/>
          </a:bodyPr>
          <a:lstStyle/>
          <a:p>
            <a:pPr marL="57150" marR="177165" algn="ctr">
              <a:lnSpc>
                <a:spcPct val="107000"/>
              </a:lnSpc>
              <a:spcAft>
                <a:spcPts val="800"/>
              </a:spcAft>
              <a:tabLst>
                <a:tab pos="57150" algn="l"/>
              </a:tabLst>
            </a:pPr>
            <a:r>
              <a:rPr lang="en-US" sz="24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C</a:t>
            </a:r>
            <a:r>
              <a:rPr lang="en-US" sz="2400" b="1" dirty="0" err="1">
                <a:solidFill>
                  <a:srgbClr val="FF0000"/>
                </a:solidFill>
                <a:latin typeface="Times New Roman" panose="02020603050405020304" pitchFamily="18" charset="0"/>
                <a:ea typeface="Times New Roman" panose="02020603050405020304" pitchFamily="18" charset="0"/>
              </a:rPr>
              <a:t>hỉ</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nói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không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gộp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nghe</a:t>
            </a:r>
            <a:r>
              <a:rPr lang="en-US" sz="2400" b="1" dirty="0">
                <a:solidFill>
                  <a:srgbClr val="FF0000"/>
                </a:solidFill>
                <a:latin typeface="Times New Roman" panose="02020603050405020304" pitchFamily="18" charset="0"/>
                <a:ea typeface="Times New Roman" panose="02020603050405020304" pitchFamily="18" charset="0"/>
              </a:rPr>
              <a:t>.</a:t>
            </a:r>
            <a:endParaRPr lang="en-US" sz="2000" b="1" dirty="0">
              <a:solidFill>
                <a:srgbClr val="FF0000"/>
              </a:solidFill>
              <a:latin typeface="Times New Roman" panose="02020603050405020304" pitchFamily="18" charset="0"/>
              <a:ea typeface="Times New Roman" panose="02020603050405020304" pitchFamily="18" charset="0"/>
            </a:endParaRPr>
          </a:p>
        </p:txBody>
      </p:sp>
      <p:sp>
        <p:nvSpPr>
          <p:cNvPr id="29" name="Rectangle 28"/>
          <p:cNvSpPr/>
          <p:nvPr/>
        </p:nvSpPr>
        <p:spPr>
          <a:xfrm>
            <a:off x="6297789" y="2792216"/>
            <a:ext cx="4275874" cy="882678"/>
          </a:xfrm>
          <a:prstGeom prst="rect">
            <a:avLst/>
          </a:prstGeom>
          <a:solidFill>
            <a:schemeClr val="bg1"/>
          </a:solidFill>
        </p:spPr>
        <p:txBody>
          <a:bodyPr wrap="square">
            <a:spAutoFit/>
          </a:bodyPr>
          <a:lstStyle/>
          <a:p>
            <a:pPr marL="57150" marR="177165" algn="ctr">
              <a:lnSpc>
                <a:spcPct val="107000"/>
              </a:lnSpc>
              <a:spcAft>
                <a:spcPts val="800"/>
              </a:spcAft>
              <a:tabLst>
                <a:tab pos="57150" algn="l"/>
              </a:tabLst>
            </a:pPr>
            <a:r>
              <a:rPr lang="en-US" sz="24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C</a:t>
            </a:r>
            <a:r>
              <a:rPr lang="en-US" sz="2400" b="1" dirty="0" err="1">
                <a:solidFill>
                  <a:srgbClr val="FF0000"/>
                </a:solidFill>
                <a:latin typeface="Times New Roman" panose="02020603050405020304" pitchFamily="18" charset="0"/>
                <a:ea typeface="Times New Roman" panose="02020603050405020304" pitchFamily="18" charset="0"/>
              </a:rPr>
              <a:t>hỉ</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nói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có</a:t>
            </a:r>
            <a:r>
              <a:rPr lang="en-US" sz="2400" b="1" dirty="0">
                <a:solidFill>
                  <a:srgbClr val="FF0000"/>
                </a:solidFill>
                <a:latin typeface="Times New Roman" panose="02020603050405020304" pitchFamily="18" charset="0"/>
                <a:ea typeface="Times New Roman" panose="02020603050405020304" pitchFamily="18" charset="0"/>
              </a:rPr>
              <a:t> ý </a:t>
            </a:r>
            <a:r>
              <a:rPr lang="en-US" sz="2400" b="1" dirty="0" err="1">
                <a:solidFill>
                  <a:srgbClr val="FF0000"/>
                </a:solidFill>
                <a:latin typeface="Times New Roman" panose="02020603050405020304" pitchFamily="18" charset="0"/>
                <a:ea typeface="Times New Roman" panose="02020603050405020304" pitchFamily="18" charset="0"/>
              </a:rPr>
              <a:t>gộp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cả</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nghe</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đối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thoại</a:t>
            </a:r>
            <a:endParaRPr lang="en-US" sz="2000" b="1" dirty="0">
              <a:solidFill>
                <a:srgbClr val="FF0000"/>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1409656" y="3948295"/>
            <a:ext cx="9301587" cy="2246769"/>
          </a:xfrm>
          <a:prstGeom prst="rect">
            <a:avLst/>
          </a:prstGeom>
          <a:solidFill>
            <a:schemeClr val="accent2">
              <a:lumMod val="60000"/>
              <a:lumOff val="40000"/>
            </a:schemeClr>
          </a:solidFill>
        </p:spPr>
        <p:txBody>
          <a:bodyPr wrap="square">
            <a:spAutoFit/>
          </a:bodyPr>
          <a:lstStyle/>
          <a:p>
            <a:pPr marL="57150" marR="177165">
              <a:spcAft>
                <a:spcPts val="800"/>
              </a:spcAft>
              <a:tabLst>
                <a:tab pos="57150" algn="l"/>
              </a:tabLst>
            </a:pPr>
            <a:r>
              <a:rPr lang="en-US" sz="2400" b="1" dirty="0" err="1">
                <a:solidFill>
                  <a:schemeClr val="bg1"/>
                </a:solidFill>
                <a:latin typeface="Times New Roman" panose="02020603050405020304" pitchFamily="18" charset="0"/>
                <a:ea typeface="Times New Roman" panose="02020603050405020304" pitchFamily="18" charset="0"/>
              </a:rPr>
              <a:t>Chú</a:t>
            </a:r>
            <a:r>
              <a:rPr lang="en-US" sz="2400" b="1" dirty="0">
                <a:solidFill>
                  <a:schemeClr val="bg1"/>
                </a:solidFill>
                <a:latin typeface="Times New Roman" panose="02020603050405020304" pitchFamily="18" charset="0"/>
                <a:ea typeface="Times New Roman" panose="02020603050405020304" pitchFamily="18" charset="0"/>
              </a:rPr>
              <a:t> ý:</a:t>
            </a:r>
            <a:r>
              <a:rPr lang="en-US" sz="2400"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Đôi</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khi</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chúng</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mình</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bọn</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được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dùng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như</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nhóm</a:t>
            </a:r>
            <a:r>
              <a:rPr lang="en-US" sz="2400" dirty="0">
                <a:solidFill>
                  <a:schemeClr val="bg1"/>
                </a:solidFill>
                <a:latin typeface="Times New Roman" panose="02020603050405020304" pitchFamily="18" charset="0"/>
                <a:ea typeface="Times New Roman" panose="02020603050405020304" pitchFamily="18" charset="0"/>
              </a:rPr>
              <a:t> 1.</a:t>
            </a:r>
          </a:p>
          <a:p>
            <a:pPr marL="57150" marR="177165">
              <a:spcAft>
                <a:spcPts val="800"/>
              </a:spcAft>
              <a:tabLst>
                <a:tab pos="57150" algn="l"/>
              </a:tabLst>
            </a:pPr>
            <a:r>
              <a:rPr lang="en-US" sz="2400" b="1" dirty="0">
                <a:solidFill>
                  <a:schemeClr val="bg1"/>
                </a:solidFill>
                <a:latin typeface="Times New Roman" panose="02020603050405020304" pitchFamily="18" charset="0"/>
                <a:ea typeface="Times New Roman" panose="02020603050405020304" pitchFamily="18" charset="0"/>
              </a:rPr>
              <a:t>So </a:t>
            </a:r>
            <a:r>
              <a:rPr lang="en-US" sz="2400" b="1" dirty="0" err="1">
                <a:solidFill>
                  <a:schemeClr val="bg1"/>
                </a:solidFill>
                <a:latin typeface="Times New Roman" panose="02020603050405020304" pitchFamily="18" charset="0"/>
                <a:ea typeface="Times New Roman" panose="02020603050405020304" pitchFamily="18" charset="0"/>
              </a:rPr>
              <a:t>sánh</a:t>
            </a:r>
            <a:r>
              <a:rPr lang="en-US" sz="2400" b="1"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Hôm</a:t>
            </a:r>
            <a:r>
              <a:rPr lang="en-US" sz="2400" dirty="0">
                <a:solidFill>
                  <a:schemeClr val="bg1"/>
                </a:solidFill>
                <a:latin typeface="Times New Roman" panose="02020603050405020304" pitchFamily="18" charset="0"/>
                <a:ea typeface="Times New Roman" panose="02020603050405020304" pitchFamily="18" charset="0"/>
              </a:rPr>
              <a:t> nay, </a:t>
            </a:r>
            <a:r>
              <a:rPr lang="en-US" sz="2400" dirty="0" err="1">
                <a:solidFill>
                  <a:schemeClr val="bg1"/>
                </a:solidFill>
                <a:latin typeface="Times New Roman" panose="02020603050405020304" pitchFamily="18" charset="0"/>
                <a:ea typeface="Times New Roman" panose="02020603050405020304" pitchFamily="18" charset="0"/>
              </a:rPr>
              <a:t>bọn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tớ</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(1).</a:t>
            </a:r>
          </a:p>
          <a:p>
            <a:pPr marL="57150" marR="177165">
              <a:spcAft>
                <a:spcPts val="800"/>
              </a:spcAft>
              <a:tabLst>
                <a:tab pos="57150" algn="l"/>
              </a:tabLst>
            </a:pP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Hôm</a:t>
            </a:r>
            <a:r>
              <a:rPr lang="en-US" sz="2400" dirty="0">
                <a:solidFill>
                  <a:schemeClr val="bg1"/>
                </a:solidFill>
                <a:latin typeface="Times New Roman" panose="02020603050405020304" pitchFamily="18" charset="0"/>
                <a:ea typeface="Times New Roman" panose="02020603050405020304" pitchFamily="18" charset="0"/>
              </a:rPr>
              <a:t> nay, </a:t>
            </a:r>
            <a:r>
              <a:rPr lang="en-US" sz="2400" dirty="0" err="1">
                <a:solidFill>
                  <a:schemeClr val="bg1"/>
                </a:solidFill>
                <a:latin typeface="Times New Roman" panose="02020603050405020304" pitchFamily="18" charset="0"/>
                <a:ea typeface="Times New Roman" panose="02020603050405020304" pitchFamily="18" charset="0"/>
              </a:rPr>
              <a:t>chúng</a:t>
            </a:r>
            <a:r>
              <a:rPr lang="en-US" sz="2400" dirty="0">
                <a:solidFill>
                  <a:schemeClr val="bg1"/>
                </a:solidFill>
                <a:latin typeface="Times New Roman" panose="02020603050405020304" pitchFamily="18" charset="0"/>
                <a:ea typeface="Times New Roman" panose="02020603050405020304" pitchFamily="18" charset="0"/>
              </a:rPr>
              <a:t> ta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(2).</a:t>
            </a:r>
          </a:p>
          <a:p>
            <a:pPr marL="57150" marR="177165">
              <a:spcAft>
                <a:spcPts val="800"/>
              </a:spcAft>
              <a:tabLst>
                <a:tab pos="57150" algn="l"/>
              </a:tabLst>
            </a:pP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câu</a:t>
            </a:r>
            <a:r>
              <a:rPr lang="en-US" sz="2400" dirty="0">
                <a:solidFill>
                  <a:schemeClr val="bg1"/>
                </a:solidFill>
                <a:latin typeface="Times New Roman" panose="02020603050405020304" pitchFamily="18" charset="0"/>
                <a:ea typeface="Times New Roman" panose="02020603050405020304" pitchFamily="18" charset="0"/>
              </a:rPr>
              <a:t> (1)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chỉ</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khác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cùng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câu</a:t>
            </a:r>
            <a:r>
              <a:rPr lang="en-US" sz="2400" dirty="0">
                <a:solidFill>
                  <a:schemeClr val="bg1"/>
                </a:solidFill>
                <a:latin typeface="Times New Roman" panose="02020603050405020304" pitchFamily="18" charset="0"/>
                <a:ea typeface="Times New Roman" panose="02020603050405020304" pitchFamily="18" charset="0"/>
              </a:rPr>
              <a:t> (2)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có</a:t>
            </a:r>
            <a:r>
              <a:rPr lang="en-US" sz="2400" dirty="0">
                <a:solidFill>
                  <a:schemeClr val="bg1"/>
                </a:solidFill>
                <a:latin typeface="Times New Roman" panose="02020603050405020304" pitchFamily="18" charset="0"/>
                <a:ea typeface="Times New Roman" panose="02020603050405020304" pitchFamily="18" charset="0"/>
              </a:rPr>
              <a:t> ý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cả</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nghe</a:t>
            </a:r>
            <a:r>
              <a:rPr lang="en-US" sz="2400" dirty="0">
                <a:solidFill>
                  <a:schemeClr val="bg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78946514"/>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4" grpId="0"/>
      <p:bldP spid="5" grpId="0"/>
      <p:bldP spid="6"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872" y="321504"/>
            <a:ext cx="11079067" cy="3800120"/>
          </a:xfrm>
          <a:prstGeom prst="rect">
            <a:avLst/>
          </a:prstGeom>
        </p:spPr>
      </p:pic>
      <p:pic>
        <p:nvPicPr>
          <p:cNvPr id="4" name="Picture 3"/>
          <p:cNvPicPr>
            <a:picLocks noChangeAspect="1"/>
          </p:cNvPicPr>
          <p:nvPr/>
        </p:nvPicPr>
        <p:blipFill>
          <a:blip r:embed="rId3"/>
          <a:stretch>
            <a:fillRect/>
          </a:stretch>
        </p:blipFill>
        <p:spPr>
          <a:xfrm>
            <a:off x="972628" y="4501757"/>
            <a:ext cx="10546994" cy="2139881"/>
          </a:xfrm>
          <a:prstGeom prst="rect">
            <a:avLst/>
          </a:prstGeom>
        </p:spPr>
      </p:pic>
    </p:spTree>
    <p:extLst>
      <p:ext uri="{BB962C8B-B14F-4D97-AF65-F5344CB8AC3E}">
        <p14:creationId xmlns:p14="http://schemas.microsoft.com/office/powerpoint/2010/main" val="87632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1254" y="316388"/>
            <a:ext cx="8830101" cy="4629496"/>
          </a:xfrm>
          <a:prstGeom prst="rect">
            <a:avLst/>
          </a:prstGeom>
        </p:spPr>
      </p:pic>
      <p:pic>
        <p:nvPicPr>
          <p:cNvPr id="4" name="Picture 3"/>
          <p:cNvPicPr>
            <a:picLocks noChangeAspect="1"/>
          </p:cNvPicPr>
          <p:nvPr/>
        </p:nvPicPr>
        <p:blipFill>
          <a:blip r:embed="rId3"/>
          <a:stretch>
            <a:fillRect/>
          </a:stretch>
        </p:blipFill>
        <p:spPr>
          <a:xfrm>
            <a:off x="821049" y="4815656"/>
            <a:ext cx="10522608" cy="2139881"/>
          </a:xfrm>
          <a:prstGeom prst="rect">
            <a:avLst/>
          </a:prstGeom>
        </p:spPr>
      </p:pic>
    </p:spTree>
    <p:extLst>
      <p:ext uri="{BB962C8B-B14F-4D97-AF65-F5344CB8AC3E}">
        <p14:creationId xmlns:p14="http://schemas.microsoft.com/office/powerpoint/2010/main" val="142267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3973" y="600501"/>
            <a:ext cx="7642747" cy="5732060"/>
          </a:xfrm>
          <a:prstGeom prst="rect">
            <a:avLst/>
          </a:prstGeom>
        </p:spPr>
      </p:pic>
      <p:pic>
        <p:nvPicPr>
          <p:cNvPr id="4" name="Picture 3"/>
          <p:cNvPicPr>
            <a:picLocks noChangeAspect="1"/>
          </p:cNvPicPr>
          <p:nvPr/>
        </p:nvPicPr>
        <p:blipFill>
          <a:blip r:embed="rId3"/>
          <a:stretch>
            <a:fillRect/>
          </a:stretch>
        </p:blipFill>
        <p:spPr>
          <a:xfrm>
            <a:off x="8356384" y="707522"/>
            <a:ext cx="3231160" cy="5797798"/>
          </a:xfrm>
          <a:prstGeom prst="rect">
            <a:avLst/>
          </a:prstGeom>
        </p:spPr>
      </p:pic>
    </p:spTree>
    <p:extLst>
      <p:ext uri="{BB962C8B-B14F-4D97-AF65-F5344CB8AC3E}">
        <p14:creationId xmlns:p14="http://schemas.microsoft.com/office/powerpoint/2010/main" val="367605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7A6B9AB-14D1-48A6-B128-E304FFCE07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4999" y="-20503"/>
            <a:ext cx="1065530" cy="1215797"/>
          </a:xfrm>
          <a:prstGeom prst="rect">
            <a:avLst/>
          </a:prstGeom>
        </p:spPr>
      </p:pic>
      <p:pic>
        <p:nvPicPr>
          <p:cNvPr id="10" name="图片 9">
            <a:extLst>
              <a:ext uri="{FF2B5EF4-FFF2-40B4-BE49-F238E27FC236}">
                <a16:creationId xmlns:a16="http://schemas.microsoft.com/office/drawing/2014/main" id="{962B5588-7B01-4873-B494-4E2DF59347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57784" y="964393"/>
            <a:ext cx="1052359" cy="818147"/>
          </a:xfrm>
          <a:prstGeom prst="rect">
            <a:avLst/>
          </a:prstGeom>
        </p:spPr>
      </p:pic>
      <p:pic>
        <p:nvPicPr>
          <p:cNvPr id="2" name="Picture 1"/>
          <p:cNvPicPr>
            <a:picLocks noChangeAspect="1"/>
          </p:cNvPicPr>
          <p:nvPr/>
        </p:nvPicPr>
        <p:blipFill>
          <a:blip r:embed="rId5"/>
          <a:stretch>
            <a:fillRect/>
          </a:stretch>
        </p:blipFill>
        <p:spPr>
          <a:xfrm>
            <a:off x="3637855" y="423197"/>
            <a:ext cx="6106646" cy="4876466"/>
          </a:xfrm>
          <a:prstGeom prst="rect">
            <a:avLst/>
          </a:prstGeom>
        </p:spPr>
      </p:pic>
    </p:spTree>
    <p:extLst>
      <p:ext uri="{BB962C8B-B14F-4D97-AF65-F5344CB8AC3E}">
        <p14:creationId xmlns:p14="http://schemas.microsoft.com/office/powerpoint/2010/main" val="104911560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12072" y="1568104"/>
            <a:ext cx="5340559" cy="3694496"/>
          </a:xfrm>
          <a:prstGeom prst="rect">
            <a:avLst/>
          </a:prstGeom>
        </p:spPr>
      </p:pic>
    </p:spTree>
    <p:extLst>
      <p:ext uri="{BB962C8B-B14F-4D97-AF65-F5344CB8AC3E}">
        <p14:creationId xmlns:p14="http://schemas.microsoft.com/office/powerpoint/2010/main" val="3508520366"/>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2885975" y="785611"/>
            <a:ext cx="5910295" cy="3734873"/>
          </a:xfrm>
          <a:prstGeom prst="cloudCallout">
            <a:avLst/>
          </a:prstGeom>
          <a:solidFill>
            <a:schemeClr val="bg1"/>
          </a:solidFill>
          <a:ln>
            <a:solidFill>
              <a:srgbClr val="CF48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pic>
        <p:nvPicPr>
          <p:cNvPr id="18" name="Picture 17" descr="22858PICdbgea5Gz679dY_PIC2018.png"/>
          <p:cNvPicPr>
            <a:picLocks noChangeAspect="1"/>
          </p:cNvPicPr>
          <p:nvPr/>
        </p:nvPicPr>
        <p:blipFill>
          <a:blip r:embed="rId4" cstate="print"/>
          <a:stretch>
            <a:fillRect/>
          </a:stretch>
        </p:blipFill>
        <p:spPr>
          <a:xfrm flipH="1">
            <a:off x="-122850" y="2343956"/>
            <a:ext cx="4082241" cy="4320380"/>
          </a:xfrm>
          <a:prstGeom prst="rect">
            <a:avLst/>
          </a:prstGeom>
        </p:spPr>
      </p:pic>
      <p:sp>
        <p:nvSpPr>
          <p:cNvPr id="19" name="Rectangle 18"/>
          <p:cNvSpPr/>
          <p:nvPr/>
        </p:nvSpPr>
        <p:spPr>
          <a:xfrm>
            <a:off x="3587969" y="1330037"/>
            <a:ext cx="5003534" cy="2349361"/>
          </a:xfrm>
          <a:prstGeom prst="rect">
            <a:avLst/>
          </a:prstGeom>
        </p:spPr>
        <p:txBody>
          <a:bodyPr wrap="square">
            <a:spAutoFit/>
          </a:bodyPr>
          <a:lstStyle/>
          <a:p>
            <a:pPr>
              <a:spcAft>
                <a:spcPts val="750"/>
              </a:spcAft>
            </a:pPr>
            <a:r>
              <a:rPr lang="vi-VN"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dùng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thường</a:t>
            </a:r>
            <a:r>
              <a:rPr lang="en-US" sz="2800" dirty="0">
                <a:latin typeface="Times New Roman" panose="02020603050405020304" pitchFamily="18" charset="0"/>
                <a:ea typeface="Calibri" panose="020F0502020204030204" pitchFamily="34" charset="0"/>
              </a:rPr>
              <a:t>?</a:t>
            </a:r>
          </a:p>
          <a:p>
            <a:pPr>
              <a:spcAft>
                <a:spcPts val="750"/>
              </a:spcAft>
            </a:pPr>
            <a:r>
              <a:rPr lang="vi-VN"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Vậy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trong lăng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gì</a:t>
            </a:r>
            <a:r>
              <a:rPr lang="en-US" sz="2800"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Tác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của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diễn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đạt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này</a:t>
            </a:r>
            <a:r>
              <a:rPr lang="en-US" sz="2800" b="1" dirty="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
        <p:nvSpPr>
          <p:cNvPr id="5" name="Rectangle 4"/>
          <p:cNvSpPr/>
          <p:nvPr/>
        </p:nvSpPr>
        <p:spPr>
          <a:xfrm>
            <a:off x="875092" y="779954"/>
            <a:ext cx="4021766" cy="646331"/>
          </a:xfrm>
          <a:prstGeom prst="rect">
            <a:avLst/>
          </a:prstGeom>
        </p:spPr>
        <p:txBody>
          <a:bodyPr wrap="square">
            <a:spAutoFit/>
          </a:bodyPr>
          <a:lstStyle/>
          <a:p>
            <a:pPr algn="just">
              <a:tabLst>
                <a:tab pos="1386840" algn="l"/>
              </a:tabLst>
            </a:pPr>
            <a:r>
              <a:rPr lang="en-US" sz="3600" b="1" dirty="0">
                <a:solidFill>
                  <a:prstClr val="black">
                    <a:lumMod val="95000"/>
                    <a:lumOff val="5000"/>
                  </a:prstClr>
                </a:solidFill>
                <a:latin typeface="Times New Roman" panose="02020603050405020304" pitchFamily="18" charset="0"/>
                <a:ea typeface="Times New Roman" panose="02020603050405020304" pitchFamily="18" charset="0"/>
              </a:rPr>
              <a:t>1. ẨN DỤ</a:t>
            </a:r>
          </a:p>
        </p:txBody>
      </p:sp>
    </p:spTree>
    <p:custDataLst>
      <p:tags r:id="rId1"/>
    </p:custDataLst>
    <p:extLst>
      <p:ext uri="{BB962C8B-B14F-4D97-AF65-F5344CB8AC3E}">
        <p14:creationId xmlns:p14="http://schemas.microsoft.com/office/powerpoint/2010/main" val="61045058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70855" y="2363051"/>
            <a:ext cx="6096000" cy="954107"/>
          </a:xfrm>
          <a:prstGeom prst="rect">
            <a:avLst/>
          </a:prstGeom>
        </p:spPr>
        <p:txBody>
          <a:bodyPr>
            <a:spAutoFit/>
          </a:bodyPr>
          <a:lstStyle/>
          <a:p>
            <a:pPr algn="just">
              <a:tabLst>
                <a:tab pos="1386840" algn="l"/>
              </a:tabLst>
            </a:pPr>
            <a:r>
              <a:rPr lang="vi-VN" sz="2800" dirty="0">
                <a:solidFill>
                  <a:prstClr val="black">
                    <a:lumMod val="95000"/>
                    <a:lumOff val="5000"/>
                  </a:prstClr>
                </a:solidFill>
                <a:latin typeface="Times New Roman" panose="02020603050405020304" pitchFamily="18" charset="0"/>
                <a:ea typeface="Times New Roman" panose="02020603050405020304" pitchFamily="18" charset="0"/>
              </a:rPr>
              <a:t> Ngày ngày </a:t>
            </a:r>
            <a:r>
              <a:rPr lang="vi-VN" sz="2800" b="1" dirty="0">
                <a:solidFill>
                  <a:prstClr val="black">
                    <a:lumMod val="95000"/>
                    <a:lumOff val="5000"/>
                  </a:prstClr>
                </a:solidFill>
                <a:latin typeface="Times New Roman" panose="02020603050405020304" pitchFamily="18" charset="0"/>
                <a:ea typeface="Times New Roman" panose="02020603050405020304" pitchFamily="18" charset="0"/>
              </a:rPr>
              <a:t>mặt trời </a:t>
            </a:r>
            <a:r>
              <a:rPr lang="vi-VN" sz="2800" dirty="0">
                <a:solidFill>
                  <a:prstClr val="black">
                    <a:lumMod val="95000"/>
                    <a:lumOff val="5000"/>
                  </a:prstClr>
                </a:solidFill>
                <a:latin typeface="Times New Roman" panose="02020603050405020304" pitchFamily="18" charset="0"/>
                <a:ea typeface="Times New Roman" panose="02020603050405020304" pitchFamily="18" charset="0"/>
              </a:rPr>
              <a:t>đi qua trên lăng</a:t>
            </a:r>
          </a:p>
          <a:p>
            <a:pPr algn="just">
              <a:tabLst>
                <a:tab pos="1386840" algn="l"/>
              </a:tabLst>
            </a:pPr>
            <a:r>
              <a:rPr lang="vi-VN" sz="2800" dirty="0">
                <a:solidFill>
                  <a:prstClr val="black">
                    <a:lumMod val="95000"/>
                    <a:lumOff val="5000"/>
                  </a:prstClr>
                </a:solidFill>
                <a:latin typeface="Times New Roman" panose="02020603050405020304" pitchFamily="18" charset="0"/>
                <a:ea typeface="Times New Roman" panose="02020603050405020304" pitchFamily="18" charset="0"/>
              </a:rPr>
              <a:t>Thấy một </a:t>
            </a:r>
            <a:r>
              <a:rPr lang="vi-VN" sz="2800" b="1" dirty="0">
                <a:solidFill>
                  <a:prstClr val="black">
                    <a:lumMod val="95000"/>
                    <a:lumOff val="5000"/>
                  </a:prstClr>
                </a:solidFill>
                <a:latin typeface="Times New Roman" panose="02020603050405020304" pitchFamily="18" charset="0"/>
                <a:ea typeface="Times New Roman" panose="02020603050405020304" pitchFamily="18" charset="0"/>
              </a:rPr>
              <a:t>mặt trời </a:t>
            </a:r>
            <a:r>
              <a:rPr lang="vi-VN" sz="2800" dirty="0">
                <a:solidFill>
                  <a:prstClr val="black">
                    <a:lumMod val="95000"/>
                    <a:lumOff val="5000"/>
                  </a:prstClr>
                </a:solidFill>
                <a:latin typeface="Times New Roman" panose="02020603050405020304" pitchFamily="18" charset="0"/>
                <a:ea typeface="Times New Roman" panose="02020603050405020304" pitchFamily="18" charset="0"/>
              </a:rPr>
              <a:t>trong lăng rất đỏ</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endParaRPr>
          </a:p>
        </p:txBody>
      </p:sp>
      <p:sp>
        <p:nvSpPr>
          <p:cNvPr id="2" name="Rectangle 1"/>
          <p:cNvSpPr/>
          <p:nvPr/>
        </p:nvSpPr>
        <p:spPr>
          <a:xfrm>
            <a:off x="5254581" y="2472744"/>
            <a:ext cx="1326523" cy="360609"/>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mj-lt"/>
              </a:rPr>
              <a:t>mặt trời</a:t>
            </a:r>
            <a:endParaRPr lang="en-US" sz="2400" b="1" dirty="0">
              <a:solidFill>
                <a:schemeClr val="bg1"/>
              </a:solidFill>
              <a:latin typeface="+mj-lt"/>
            </a:endParaRPr>
          </a:p>
        </p:txBody>
      </p:sp>
      <p:sp>
        <p:nvSpPr>
          <p:cNvPr id="7" name="Rectangle 6"/>
          <p:cNvSpPr/>
          <p:nvPr/>
        </p:nvSpPr>
        <p:spPr>
          <a:xfrm>
            <a:off x="4981978" y="2894951"/>
            <a:ext cx="1326523" cy="360609"/>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mj-lt"/>
              </a:rPr>
              <a:t>mặt trời</a:t>
            </a:r>
            <a:endParaRPr lang="en-US" sz="2400" b="1" dirty="0">
              <a:solidFill>
                <a:schemeClr val="bg1"/>
              </a:solidFill>
              <a:latin typeface="+mj-lt"/>
            </a:endParaRPr>
          </a:p>
        </p:txBody>
      </p:sp>
      <p:sp>
        <p:nvSpPr>
          <p:cNvPr id="12" name="Cloud Callout 11"/>
          <p:cNvSpPr/>
          <p:nvPr/>
        </p:nvSpPr>
        <p:spPr>
          <a:xfrm rot="437580">
            <a:off x="7231650" y="501511"/>
            <a:ext cx="3564232" cy="1751527"/>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7493709" y="630212"/>
            <a:ext cx="3040113" cy="1384995"/>
          </a:xfrm>
          <a:prstGeom prst="rect">
            <a:avLst/>
          </a:prstGeom>
        </p:spPr>
        <p:txBody>
          <a:bodyPr wrap="square">
            <a:spAutoFit/>
          </a:bodyPr>
          <a:lstStyle/>
          <a:p>
            <a:pPr algn="ctr">
              <a:spcAft>
                <a:spcPts val="750"/>
              </a:spcAft>
            </a:pPr>
            <a:r>
              <a:rPr lang="vi-VN" sz="2800" b="1" dirty="0">
                <a:solidFill>
                  <a:srgbClr val="FF0000"/>
                </a:solidFill>
                <a:latin typeface="Times New Roman" panose="02020603050405020304" pitchFamily="18" charset="0"/>
                <a:ea typeface="Calibri" panose="020F0502020204030204" pitchFamily="34" charset="0"/>
              </a:rPr>
              <a:t>Nghĩa thông thường</a:t>
            </a:r>
            <a:r>
              <a:rPr lang="vi-VN" sz="2800" dirty="0">
                <a:latin typeface="Times New Roman" panose="02020603050405020304" pitchFamily="18" charset="0"/>
                <a:ea typeface="Calibri" panose="020F0502020204030204" pitchFamily="34" charset="0"/>
              </a:rPr>
              <a:t>, chỉ mặt trời của tự nhiên</a:t>
            </a:r>
            <a:endParaRPr lang="en-US" sz="2800" dirty="0">
              <a:latin typeface="Times New Roman" panose="02020603050405020304" pitchFamily="18" charset="0"/>
              <a:ea typeface="Calibri" panose="020F0502020204030204" pitchFamily="34" charset="0"/>
            </a:endParaRPr>
          </a:p>
        </p:txBody>
      </p:sp>
      <p:sp>
        <p:nvSpPr>
          <p:cNvPr id="11" name="Freeform 10"/>
          <p:cNvSpPr/>
          <p:nvPr/>
        </p:nvSpPr>
        <p:spPr>
          <a:xfrm>
            <a:off x="6297769" y="1789161"/>
            <a:ext cx="953037" cy="464642"/>
          </a:xfrm>
          <a:custGeom>
            <a:avLst/>
            <a:gdLst>
              <a:gd name="connsiteX0" fmla="*/ 0 w 953037"/>
              <a:gd name="connsiteY0" fmla="*/ 464642 h 464642"/>
              <a:gd name="connsiteX1" fmla="*/ 25758 w 953037"/>
              <a:gd name="connsiteY1" fmla="*/ 400247 h 464642"/>
              <a:gd name="connsiteX2" fmla="*/ 38637 w 953037"/>
              <a:gd name="connsiteY2" fmla="*/ 348732 h 464642"/>
              <a:gd name="connsiteX3" fmla="*/ 141668 w 953037"/>
              <a:gd name="connsiteY3" fmla="*/ 232822 h 464642"/>
              <a:gd name="connsiteX4" fmla="*/ 180304 w 953037"/>
              <a:gd name="connsiteY4" fmla="*/ 194185 h 464642"/>
              <a:gd name="connsiteX5" fmla="*/ 257577 w 953037"/>
              <a:gd name="connsiteY5" fmla="*/ 168428 h 464642"/>
              <a:gd name="connsiteX6" fmla="*/ 347730 w 953037"/>
              <a:gd name="connsiteY6" fmla="*/ 142670 h 464642"/>
              <a:gd name="connsiteX7" fmla="*/ 502276 w 953037"/>
              <a:gd name="connsiteY7" fmla="*/ 155549 h 464642"/>
              <a:gd name="connsiteX8" fmla="*/ 553792 w 953037"/>
              <a:gd name="connsiteY8" fmla="*/ 219943 h 464642"/>
              <a:gd name="connsiteX9" fmla="*/ 592428 w 953037"/>
              <a:gd name="connsiteY9" fmla="*/ 297216 h 464642"/>
              <a:gd name="connsiteX10" fmla="*/ 579549 w 953037"/>
              <a:gd name="connsiteY10" fmla="*/ 348732 h 464642"/>
              <a:gd name="connsiteX11" fmla="*/ 502276 w 953037"/>
              <a:gd name="connsiteY11" fmla="*/ 387369 h 464642"/>
              <a:gd name="connsiteX12" fmla="*/ 347730 w 953037"/>
              <a:gd name="connsiteY12" fmla="*/ 348732 h 464642"/>
              <a:gd name="connsiteX13" fmla="*/ 334851 w 953037"/>
              <a:gd name="connsiteY13" fmla="*/ 310095 h 464642"/>
              <a:gd name="connsiteX14" fmla="*/ 360608 w 953037"/>
              <a:gd name="connsiteY14" fmla="*/ 155549 h 464642"/>
              <a:gd name="connsiteX15" fmla="*/ 386366 w 953037"/>
              <a:gd name="connsiteY15" fmla="*/ 116912 h 464642"/>
              <a:gd name="connsiteX16" fmla="*/ 425003 w 953037"/>
              <a:gd name="connsiteY16" fmla="*/ 104033 h 464642"/>
              <a:gd name="connsiteX17" fmla="*/ 463639 w 953037"/>
              <a:gd name="connsiteY17" fmla="*/ 78276 h 464642"/>
              <a:gd name="connsiteX18" fmla="*/ 540913 w 953037"/>
              <a:gd name="connsiteY18" fmla="*/ 52518 h 464642"/>
              <a:gd name="connsiteX19" fmla="*/ 579549 w 953037"/>
              <a:gd name="connsiteY19" fmla="*/ 39639 h 464642"/>
              <a:gd name="connsiteX20" fmla="*/ 656823 w 953037"/>
              <a:gd name="connsiteY20" fmla="*/ 26760 h 464642"/>
              <a:gd name="connsiteX21" fmla="*/ 824248 w 953037"/>
              <a:gd name="connsiteY21" fmla="*/ 1002 h 464642"/>
              <a:gd name="connsiteX22" fmla="*/ 953037 w 953037"/>
              <a:gd name="connsiteY22" fmla="*/ 1002 h 46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53037" h="464642">
                <a:moveTo>
                  <a:pt x="0" y="464642"/>
                </a:moveTo>
                <a:cubicBezTo>
                  <a:pt x="8586" y="443177"/>
                  <a:pt x="18447" y="422179"/>
                  <a:pt x="25758" y="400247"/>
                </a:cubicBezTo>
                <a:cubicBezTo>
                  <a:pt x="31355" y="383455"/>
                  <a:pt x="30721" y="364564"/>
                  <a:pt x="38637" y="348732"/>
                </a:cubicBezTo>
                <a:cubicBezTo>
                  <a:pt x="84627" y="256753"/>
                  <a:pt x="77474" y="287846"/>
                  <a:pt x="141668" y="232822"/>
                </a:cubicBezTo>
                <a:cubicBezTo>
                  <a:pt x="155497" y="220969"/>
                  <a:pt x="164383" y="203030"/>
                  <a:pt x="180304" y="194185"/>
                </a:cubicBezTo>
                <a:cubicBezTo>
                  <a:pt x="204038" y="180999"/>
                  <a:pt x="231819" y="177014"/>
                  <a:pt x="257577" y="168428"/>
                </a:cubicBezTo>
                <a:cubicBezTo>
                  <a:pt x="313010" y="149951"/>
                  <a:pt x="283039" y="158843"/>
                  <a:pt x="347730" y="142670"/>
                </a:cubicBezTo>
                <a:cubicBezTo>
                  <a:pt x="399245" y="146963"/>
                  <a:pt x="451586" y="145411"/>
                  <a:pt x="502276" y="155549"/>
                </a:cubicBezTo>
                <a:cubicBezTo>
                  <a:pt x="550521" y="165198"/>
                  <a:pt x="537498" y="187355"/>
                  <a:pt x="553792" y="219943"/>
                </a:cubicBezTo>
                <a:cubicBezTo>
                  <a:pt x="603723" y="319807"/>
                  <a:pt x="560056" y="200104"/>
                  <a:pt x="592428" y="297216"/>
                </a:cubicBezTo>
                <a:cubicBezTo>
                  <a:pt x="588135" y="314388"/>
                  <a:pt x="589367" y="334004"/>
                  <a:pt x="579549" y="348732"/>
                </a:cubicBezTo>
                <a:cubicBezTo>
                  <a:pt x="565282" y="370132"/>
                  <a:pt x="524316" y="380022"/>
                  <a:pt x="502276" y="387369"/>
                </a:cubicBezTo>
                <a:cubicBezTo>
                  <a:pt x="462292" y="382926"/>
                  <a:pt x="382355" y="392014"/>
                  <a:pt x="347730" y="348732"/>
                </a:cubicBezTo>
                <a:cubicBezTo>
                  <a:pt x="339249" y="338131"/>
                  <a:pt x="339144" y="322974"/>
                  <a:pt x="334851" y="310095"/>
                </a:cubicBezTo>
                <a:cubicBezTo>
                  <a:pt x="338931" y="273379"/>
                  <a:pt x="339034" y="198698"/>
                  <a:pt x="360608" y="155549"/>
                </a:cubicBezTo>
                <a:cubicBezTo>
                  <a:pt x="367530" y="141704"/>
                  <a:pt x="374279" y="126581"/>
                  <a:pt x="386366" y="116912"/>
                </a:cubicBezTo>
                <a:cubicBezTo>
                  <a:pt x="396967" y="108431"/>
                  <a:pt x="412861" y="110104"/>
                  <a:pt x="425003" y="104033"/>
                </a:cubicBezTo>
                <a:cubicBezTo>
                  <a:pt x="438847" y="97111"/>
                  <a:pt x="449495" y="84562"/>
                  <a:pt x="463639" y="78276"/>
                </a:cubicBezTo>
                <a:cubicBezTo>
                  <a:pt x="488450" y="67249"/>
                  <a:pt x="515155" y="61104"/>
                  <a:pt x="540913" y="52518"/>
                </a:cubicBezTo>
                <a:cubicBezTo>
                  <a:pt x="553792" y="48225"/>
                  <a:pt x="566158" y="41871"/>
                  <a:pt x="579549" y="39639"/>
                </a:cubicBezTo>
                <a:cubicBezTo>
                  <a:pt x="605307" y="35346"/>
                  <a:pt x="631217" y="31881"/>
                  <a:pt x="656823" y="26760"/>
                </a:cubicBezTo>
                <a:cubicBezTo>
                  <a:pt x="752206" y="7683"/>
                  <a:pt x="677229" y="8740"/>
                  <a:pt x="824248" y="1002"/>
                </a:cubicBezTo>
                <a:cubicBezTo>
                  <a:pt x="867118" y="-1254"/>
                  <a:pt x="910107" y="1002"/>
                  <a:pt x="953037" y="1002"/>
                </a:cubicBezTo>
              </a:path>
            </a:pathLst>
          </a:custGeom>
          <a:no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134118" y="3387144"/>
            <a:ext cx="1378040" cy="798490"/>
          </a:xfrm>
          <a:custGeom>
            <a:avLst/>
            <a:gdLst>
              <a:gd name="connsiteX0" fmla="*/ 1378040 w 1378040"/>
              <a:gd name="connsiteY0" fmla="*/ 0 h 798490"/>
              <a:gd name="connsiteX1" fmla="*/ 1339403 w 1378040"/>
              <a:gd name="connsiteY1" fmla="*/ 141667 h 798490"/>
              <a:gd name="connsiteX2" fmla="*/ 1300767 w 1378040"/>
              <a:gd name="connsiteY2" fmla="*/ 193183 h 798490"/>
              <a:gd name="connsiteX3" fmla="*/ 1275009 w 1378040"/>
              <a:gd name="connsiteY3" fmla="*/ 231819 h 798490"/>
              <a:gd name="connsiteX4" fmla="*/ 1236372 w 1378040"/>
              <a:gd name="connsiteY4" fmla="*/ 257577 h 798490"/>
              <a:gd name="connsiteX5" fmla="*/ 1068947 w 1378040"/>
              <a:gd name="connsiteY5" fmla="*/ 321971 h 798490"/>
              <a:gd name="connsiteX6" fmla="*/ 837127 w 1378040"/>
              <a:gd name="connsiteY6" fmla="*/ 386366 h 798490"/>
              <a:gd name="connsiteX7" fmla="*/ 489397 w 1378040"/>
              <a:gd name="connsiteY7" fmla="*/ 373487 h 798490"/>
              <a:gd name="connsiteX8" fmla="*/ 463640 w 1378040"/>
              <a:gd name="connsiteY8" fmla="*/ 231819 h 798490"/>
              <a:gd name="connsiteX9" fmla="*/ 515155 w 1378040"/>
              <a:gd name="connsiteY9" fmla="*/ 218941 h 798490"/>
              <a:gd name="connsiteX10" fmla="*/ 579550 w 1378040"/>
              <a:gd name="connsiteY10" fmla="*/ 206062 h 798490"/>
              <a:gd name="connsiteX11" fmla="*/ 656823 w 1378040"/>
              <a:gd name="connsiteY11" fmla="*/ 218941 h 798490"/>
              <a:gd name="connsiteX12" fmla="*/ 721217 w 1378040"/>
              <a:gd name="connsiteY12" fmla="*/ 296214 h 798490"/>
              <a:gd name="connsiteX13" fmla="*/ 708338 w 1378040"/>
              <a:gd name="connsiteY13" fmla="*/ 425002 h 798490"/>
              <a:gd name="connsiteX14" fmla="*/ 682581 w 1378040"/>
              <a:gd name="connsiteY14" fmla="*/ 463639 h 798490"/>
              <a:gd name="connsiteX15" fmla="*/ 605307 w 1378040"/>
              <a:gd name="connsiteY15" fmla="*/ 540912 h 798490"/>
              <a:gd name="connsiteX16" fmla="*/ 553792 w 1378040"/>
              <a:gd name="connsiteY16" fmla="*/ 592428 h 798490"/>
              <a:gd name="connsiteX17" fmla="*/ 347730 w 1378040"/>
              <a:gd name="connsiteY17" fmla="*/ 682580 h 798490"/>
              <a:gd name="connsiteX18" fmla="*/ 283336 w 1378040"/>
              <a:gd name="connsiteY18" fmla="*/ 708338 h 798490"/>
              <a:gd name="connsiteX19" fmla="*/ 218941 w 1378040"/>
              <a:gd name="connsiteY19" fmla="*/ 721217 h 798490"/>
              <a:gd name="connsiteX20" fmla="*/ 103031 w 1378040"/>
              <a:gd name="connsiteY20" fmla="*/ 759853 h 798490"/>
              <a:gd name="connsiteX21" fmla="*/ 64395 w 1378040"/>
              <a:gd name="connsiteY21" fmla="*/ 772732 h 798490"/>
              <a:gd name="connsiteX22" fmla="*/ 25758 w 1378040"/>
              <a:gd name="connsiteY22" fmla="*/ 785611 h 798490"/>
              <a:gd name="connsiteX23" fmla="*/ 0 w 1378040"/>
              <a:gd name="connsiteY23" fmla="*/ 798490 h 7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040" h="798490">
                <a:moveTo>
                  <a:pt x="1378040" y="0"/>
                </a:moveTo>
                <a:cubicBezTo>
                  <a:pt x="1371812" y="31139"/>
                  <a:pt x="1357229" y="117899"/>
                  <a:pt x="1339403" y="141667"/>
                </a:cubicBezTo>
                <a:cubicBezTo>
                  <a:pt x="1326524" y="158839"/>
                  <a:pt x="1313243" y="175716"/>
                  <a:pt x="1300767" y="193183"/>
                </a:cubicBezTo>
                <a:cubicBezTo>
                  <a:pt x="1291770" y="205778"/>
                  <a:pt x="1285954" y="220874"/>
                  <a:pt x="1275009" y="231819"/>
                </a:cubicBezTo>
                <a:cubicBezTo>
                  <a:pt x="1264064" y="242764"/>
                  <a:pt x="1249811" y="249897"/>
                  <a:pt x="1236372" y="257577"/>
                </a:cubicBezTo>
                <a:cubicBezTo>
                  <a:pt x="1177338" y="291311"/>
                  <a:pt x="1141747" y="298982"/>
                  <a:pt x="1068947" y="321971"/>
                </a:cubicBezTo>
                <a:cubicBezTo>
                  <a:pt x="945290" y="361020"/>
                  <a:pt x="952804" y="357446"/>
                  <a:pt x="837127" y="386366"/>
                </a:cubicBezTo>
                <a:cubicBezTo>
                  <a:pt x="721217" y="382073"/>
                  <a:pt x="604369" y="388817"/>
                  <a:pt x="489397" y="373487"/>
                </a:cubicBezTo>
                <a:cubicBezTo>
                  <a:pt x="423543" y="364706"/>
                  <a:pt x="453718" y="249679"/>
                  <a:pt x="463640" y="231819"/>
                </a:cubicBezTo>
                <a:cubicBezTo>
                  <a:pt x="472236" y="216346"/>
                  <a:pt x="497876" y="222781"/>
                  <a:pt x="515155" y="218941"/>
                </a:cubicBezTo>
                <a:cubicBezTo>
                  <a:pt x="536524" y="214193"/>
                  <a:pt x="558085" y="210355"/>
                  <a:pt x="579550" y="206062"/>
                </a:cubicBezTo>
                <a:cubicBezTo>
                  <a:pt x="605308" y="210355"/>
                  <a:pt x="632961" y="208336"/>
                  <a:pt x="656823" y="218941"/>
                </a:cubicBezTo>
                <a:cubicBezTo>
                  <a:pt x="680309" y="229379"/>
                  <a:pt x="707533" y="275689"/>
                  <a:pt x="721217" y="296214"/>
                </a:cubicBezTo>
                <a:cubicBezTo>
                  <a:pt x="716924" y="339143"/>
                  <a:pt x="718039" y="382963"/>
                  <a:pt x="708338" y="425002"/>
                </a:cubicBezTo>
                <a:cubicBezTo>
                  <a:pt x="704858" y="440084"/>
                  <a:pt x="691578" y="451044"/>
                  <a:pt x="682581" y="463639"/>
                </a:cubicBezTo>
                <a:cubicBezTo>
                  <a:pt x="613051" y="560982"/>
                  <a:pt x="677384" y="479132"/>
                  <a:pt x="605307" y="540912"/>
                </a:cubicBezTo>
                <a:cubicBezTo>
                  <a:pt x="586869" y="556716"/>
                  <a:pt x="574220" y="579296"/>
                  <a:pt x="553792" y="592428"/>
                </a:cubicBezTo>
                <a:cubicBezTo>
                  <a:pt x="455478" y="655630"/>
                  <a:pt x="439560" y="649187"/>
                  <a:pt x="347730" y="682580"/>
                </a:cubicBezTo>
                <a:cubicBezTo>
                  <a:pt x="326004" y="690481"/>
                  <a:pt x="305479" y="701695"/>
                  <a:pt x="283336" y="708338"/>
                </a:cubicBezTo>
                <a:cubicBezTo>
                  <a:pt x="262369" y="714628"/>
                  <a:pt x="240060" y="715457"/>
                  <a:pt x="218941" y="721217"/>
                </a:cubicBezTo>
                <a:cubicBezTo>
                  <a:pt x="218931" y="721220"/>
                  <a:pt x="122354" y="753412"/>
                  <a:pt x="103031" y="759853"/>
                </a:cubicBezTo>
                <a:lnTo>
                  <a:pt x="64395" y="772732"/>
                </a:lnTo>
                <a:cubicBezTo>
                  <a:pt x="51516" y="777025"/>
                  <a:pt x="37900" y="779540"/>
                  <a:pt x="25758" y="785611"/>
                </a:cubicBezTo>
                <a:lnTo>
                  <a:pt x="0" y="798490"/>
                </a:lnTo>
              </a:path>
            </a:pathLst>
          </a:custGeom>
          <a:no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Callout 19"/>
          <p:cNvSpPr/>
          <p:nvPr/>
        </p:nvSpPr>
        <p:spPr>
          <a:xfrm rot="437580">
            <a:off x="1320991" y="4126919"/>
            <a:ext cx="3564232" cy="1751527"/>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583050" y="4255620"/>
            <a:ext cx="3040113" cy="1487587"/>
          </a:xfrm>
          <a:prstGeom prst="rect">
            <a:avLst/>
          </a:prstGeom>
        </p:spPr>
        <p:txBody>
          <a:bodyPr wrap="square">
            <a:spAutoFit/>
          </a:bodyPr>
          <a:lstStyle/>
          <a:p>
            <a:pPr algn="ctr">
              <a:spcAft>
                <a:spcPts val="750"/>
              </a:spcAft>
            </a:pPr>
            <a:r>
              <a:rPr lang="vi-VN" sz="2800" b="1" dirty="0">
                <a:solidFill>
                  <a:srgbClr val="FF0000"/>
                </a:solidFill>
                <a:latin typeface="Times New Roman" panose="02020603050405020304" pitchFamily="18" charset="0"/>
                <a:ea typeface="Calibri" panose="020F0502020204030204" pitchFamily="34" charset="0"/>
              </a:rPr>
              <a:t>Nghĩa chuyển đổi</a:t>
            </a:r>
          </a:p>
          <a:p>
            <a:pPr algn="ctr">
              <a:spcAft>
                <a:spcPts val="750"/>
              </a:spcAft>
            </a:pPr>
            <a:r>
              <a:rPr lang="vi-VN" sz="2800" dirty="0">
                <a:latin typeface="Times New Roman" panose="02020603050405020304" pitchFamily="18" charset="0"/>
                <a:ea typeface="Calibri" panose="020F0502020204030204" pitchFamily="34" charset="0"/>
              </a:rPr>
              <a:t>+ Mặt trời: chỉ Bác Hồ</a:t>
            </a:r>
            <a:endParaRPr lang="en-US" sz="2800" dirty="0">
              <a:latin typeface="Times New Roman" panose="02020603050405020304" pitchFamily="18" charset="0"/>
              <a:ea typeface="Calibri" panose="020F0502020204030204" pitchFamily="34" charset="0"/>
            </a:endParaRPr>
          </a:p>
        </p:txBody>
      </p:sp>
      <p:pic>
        <p:nvPicPr>
          <p:cNvPr id="22" name="Picture 21">
            <a:extLst>
              <a:ext uri="{FF2B5EF4-FFF2-40B4-BE49-F238E27FC236}">
                <a16:creationId xmlns:a16="http://schemas.microsoft.com/office/drawing/2014/main" id="{5A716459-8E3A-41CD-A0E8-B4DA092A027F}"/>
              </a:ext>
            </a:extLst>
          </p:cNvPr>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5045589" y="4446841"/>
            <a:ext cx="1389542" cy="1389542"/>
          </a:xfrm>
          <a:prstGeom prst="rect">
            <a:avLst/>
          </a:prstGeom>
        </p:spPr>
      </p:pic>
      <p:sp>
        <p:nvSpPr>
          <p:cNvPr id="23" name="Rounded Rectangle 22"/>
          <p:cNvSpPr/>
          <p:nvPr/>
        </p:nvSpPr>
        <p:spPr>
          <a:xfrm>
            <a:off x="6177452" y="4609218"/>
            <a:ext cx="5088503" cy="1488371"/>
          </a:xfrm>
          <a:prstGeom prst="roundRect">
            <a:avLst/>
          </a:prstGeom>
          <a:no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prstClr val="black">
                    <a:lumMod val="95000"/>
                    <a:lumOff val="5000"/>
                  </a:prstClr>
                </a:solidFill>
                <a:latin typeface="Times New Roman" panose="02020603050405020304" pitchFamily="18" charset="0"/>
                <a:cs typeface="Times New Roman" panose="02020603050405020304" pitchFamily="18" charset="0"/>
              </a:rPr>
              <a:t>Bác Hồ là ánh sáng, đem đến sự sống cho dân tộc</a:t>
            </a:r>
          </a:p>
          <a:p>
            <a:pPr algn="ctr"/>
            <a:r>
              <a:rPr lang="vi-VN"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ẨN DỤ</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32112732"/>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0" grpId="0" animBg="1"/>
      <p:bldP spid="21" grpId="0"/>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7053;#370031;"/>
</p:tagLst>
</file>

<file path=ppt/tags/tag2.xml><?xml version="1.0" encoding="utf-8"?>
<p:tagLst xmlns:a="http://schemas.openxmlformats.org/drawingml/2006/main" xmlns:r="http://schemas.openxmlformats.org/officeDocument/2006/relationships" xmlns:p="http://schemas.openxmlformats.org/presentationml/2006/main">
  <p:tag name="ISLIDE.ICON" val="#407053;#3700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1342</Words>
  <Application>Microsoft Office PowerPoint</Application>
  <PresentationFormat>Widescreen</PresentationFormat>
  <Paragraphs>134</Paragraphs>
  <Slides>27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等线</vt:lpstr>
      <vt:lpstr>等线 Light</vt:lpstr>
      <vt:lpstr>Arial</vt:lpstr>
      <vt:lpstr>Calibri</vt:lpstr>
      <vt:lpstr>Times New Roman</vt:lpstr>
      <vt:lpstr>思源黑体 CN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许 董</dc:creator>
  <cp:lastModifiedBy>Administrator</cp:lastModifiedBy>
  <cp:revision>129</cp:revision>
  <dcterms:created xsi:type="dcterms:W3CDTF">2021-05-15T05:05:50Z</dcterms:created>
  <dcterms:modified xsi:type="dcterms:W3CDTF">2025-11-06T09:39:44Z</dcterms:modified>
</cp:coreProperties>
</file>