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530" r:id="rId5"/>
    <p:sldId id="533" r:id="rId6"/>
    <p:sldId id="535" r:id="rId7"/>
    <p:sldId id="548" r:id="rId8"/>
    <p:sldId id="549" r:id="rId9"/>
    <p:sldId id="551" r:id="rId10"/>
    <p:sldId id="557" r:id="rId11"/>
    <p:sldId id="550" r:id="rId12"/>
    <p:sldId id="552" r:id="rId13"/>
    <p:sldId id="553" r:id="rId14"/>
    <p:sldId id="556" r:id="rId15"/>
    <p:sldId id="554" r:id="rId16"/>
    <p:sldId id="555" r:id="rId17"/>
    <p:sldId id="558" r:id="rId18"/>
    <p:sldId id="559" r:id="rId19"/>
    <p:sldId id="560" r:id="rId20"/>
    <p:sldId id="561" r:id="rId21"/>
    <p:sldId id="563" r:id="rId22"/>
    <p:sldId id="562" r:id="rId23"/>
    <p:sldId id="564" r:id="rId24"/>
    <p:sldId id="565" r:id="rId25"/>
    <p:sldId id="567" r:id="rId26"/>
    <p:sldId id="543" r:id="rId27"/>
    <p:sldId id="536" r:id="rId28"/>
    <p:sldId id="569" r:id="rId29"/>
    <p:sldId id="570" r:id="rId30"/>
    <p:sldId id="572" r:id="rId31"/>
    <p:sldId id="574" r:id="rId32"/>
    <p:sldId id="573" r:id="rId33"/>
    <p:sldId id="571" r:id="rId34"/>
    <p:sldId id="546" r:id="rId35"/>
    <p:sldId id="537" r:id="rId36"/>
    <p:sldId id="547" r:id="rId37"/>
    <p:sldId id="538" r:id="rId38"/>
    <p:sldId id="539" r:id="rId39"/>
    <p:sldId id="576" r:id="rId40"/>
    <p:sldId id="575" r:id="rId41"/>
    <p:sldId id="577" r:id="rId42"/>
    <p:sldId id="534" r:id="rId43"/>
    <p:sldId id="5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857"/>
    <a:srgbClr val="D09FFE"/>
    <a:srgbClr val="F8C6C9"/>
    <a:srgbClr val="FBD9FA"/>
    <a:srgbClr val="D9EFE8"/>
    <a:srgbClr val="92D1BC"/>
    <a:srgbClr val="FFFFCC"/>
    <a:srgbClr val="B9E3D5"/>
    <a:srgbClr val="4AB08E"/>
    <a:srgbClr val="F7B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422"/>
  </p:normalViewPr>
  <p:slideViewPr>
    <p:cSldViewPr snapToGrid="0">
      <p:cViewPr varScale="1">
        <p:scale>
          <a:sx n="84" d="100"/>
          <a:sy n="84" d="100"/>
        </p:scale>
        <p:origin x="16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0BCFC-AFFD-334C-A183-6116BAFDF92B}" type="datetimeFigureOut">
              <a:rPr lang="en-US" smtClean="0"/>
              <a:t>5/13/2025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C058E0-0852-DB43-83D6-BD76659FF1D8}" type="slidenum">
              <a:rPr lang="en-US" smtClean="0"/>
              <a:t>‹#›</a:t>
            </a:fld>
            <a:endParaRPr lang="en-US" dirty="0"/>
          </a:p>
        </p:txBody>
      </p:sp>
    </p:spTree>
    <p:extLst>
      <p:ext uri="{BB962C8B-B14F-4D97-AF65-F5344CB8AC3E}">
        <p14:creationId xmlns:p14="http://schemas.microsoft.com/office/powerpoint/2010/main" val="1519306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20</a:t>
            </a:fld>
            <a:endParaRPr lang="en-US" dirty="0"/>
          </a:p>
        </p:txBody>
      </p:sp>
    </p:spTree>
    <p:extLst>
      <p:ext uri="{BB962C8B-B14F-4D97-AF65-F5344CB8AC3E}">
        <p14:creationId xmlns:p14="http://schemas.microsoft.com/office/powerpoint/2010/main" val="1527521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C058E0-0852-DB43-83D6-BD76659FF1D8}" type="slidenum">
              <a:rPr lang="en-US" smtClean="0"/>
              <a:t>22</a:t>
            </a:fld>
            <a:endParaRPr lang="en-US" dirty="0"/>
          </a:p>
        </p:txBody>
      </p:sp>
    </p:spTree>
    <p:extLst>
      <p:ext uri="{BB962C8B-B14F-4D97-AF65-F5344CB8AC3E}">
        <p14:creationId xmlns:p14="http://schemas.microsoft.com/office/powerpoint/2010/main" val="28450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F51FEA09-E4BD-0741-D624-EED4A231C599}"/>
              </a:ext>
            </a:extLst>
          </p:cNvPr>
          <p:cNvSpPr/>
          <p:nvPr userDrawn="1"/>
        </p:nvSpPr>
        <p:spPr>
          <a:xfrm rot="10800000">
            <a:off x="853427"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0"/>
                </a:schemeClr>
              </a:gs>
              <a:gs pos="99000">
                <a:schemeClr val="accent3">
                  <a:alpha val="71647"/>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9">
            <a:extLst>
              <a:ext uri="{FF2B5EF4-FFF2-40B4-BE49-F238E27FC236}">
                <a16:creationId xmlns:a16="http://schemas.microsoft.com/office/drawing/2014/main" id="{B707B5BA-AB15-D1EF-EBC5-F38FCE20FC52}"/>
              </a:ext>
            </a:extLst>
          </p:cNvPr>
          <p:cNvSpPr/>
          <p:nvPr userDrawn="1"/>
        </p:nvSpPr>
        <p:spPr>
          <a:xfrm rot="710202" flipV="1">
            <a:off x="-145573" y="4175628"/>
            <a:ext cx="6040006" cy="3240870"/>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97000">
                <a:schemeClr val="accent3">
                  <a:lumMod val="50000"/>
                  <a:alpha val="21210"/>
                </a:schemeClr>
              </a:gs>
              <a:gs pos="72000">
                <a:schemeClr val="accent4">
                  <a:lumMod val="50000"/>
                </a:schemeClr>
              </a:gs>
              <a:gs pos="3000">
                <a:schemeClr val="accent6">
                  <a:alpha val="53787"/>
                </a:schemeClr>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cxnSp>
        <p:nvCxnSpPr>
          <p:cNvPr id="6" name="Straight Connector 5">
            <a:extLst>
              <a:ext uri="{FF2B5EF4-FFF2-40B4-BE49-F238E27FC236}">
                <a16:creationId xmlns:a16="http://schemas.microsoft.com/office/drawing/2014/main" id="{21AF73CC-B23B-6DCD-7E3E-8213485DF9B7}"/>
              </a:ext>
            </a:extLst>
          </p:cNvPr>
          <p:cNvCxnSpPr>
            <a:cxnSpLocks/>
          </p:cNvCxnSpPr>
          <p:nvPr userDrawn="1"/>
        </p:nvCxnSpPr>
        <p:spPr>
          <a:xfrm rot="5400000">
            <a:off x="6095999" y="3104925"/>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Freeform 1">
            <a:extLst>
              <a:ext uri="{FF2B5EF4-FFF2-40B4-BE49-F238E27FC236}">
                <a16:creationId xmlns:a16="http://schemas.microsoft.com/office/drawing/2014/main" id="{0319ECD0-7050-C18F-AC35-7F8DFA288A58}"/>
              </a:ext>
            </a:extLst>
          </p:cNvPr>
          <p:cNvSpPr/>
          <p:nvPr userDrawn="1"/>
        </p:nvSpPr>
        <p:spPr>
          <a:xfrm>
            <a:off x="-24334" y="1"/>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1">
                  <a:alpha val="31889"/>
                </a:schemeClr>
              </a:gs>
              <a:gs pos="77000">
                <a:schemeClr val="accent3">
                  <a:lumMod val="25000"/>
                  <a:alpha val="0"/>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
            <a:extLst>
              <a:ext uri="{FF2B5EF4-FFF2-40B4-BE49-F238E27FC236}">
                <a16:creationId xmlns:a16="http://schemas.microsoft.com/office/drawing/2014/main" id="{332954FC-1C1B-B277-413F-3CBA66FD1EAD}"/>
              </a:ext>
            </a:extLst>
          </p:cNvPr>
          <p:cNvSpPr/>
          <p:nvPr userDrawn="1"/>
        </p:nvSpPr>
        <p:spPr>
          <a:xfrm flipH="1" flipV="1">
            <a:off x="-26982" y="9939"/>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5011629 w 12218982"/>
              <a:gd name="connsiteY10" fmla="*/ 121918 h 6860673"/>
              <a:gd name="connsiteX11" fmla="*/ 4783396 w 12218982"/>
              <a:gd name="connsiteY11" fmla="*/ 139697 h 6860673"/>
              <a:gd name="connsiteX12" fmla="*/ 4570293 w 12218982"/>
              <a:gd name="connsiteY12" fmla="*/ 145085 h 6860673"/>
              <a:gd name="connsiteX13" fmla="*/ 692864 w 12218982"/>
              <a:gd name="connsiteY13" fmla="*/ 2723368 h 6860673"/>
              <a:gd name="connsiteX14" fmla="*/ 653810 w 12218982"/>
              <a:gd name="connsiteY14" fmla="*/ 2809752 h 6860673"/>
              <a:gd name="connsiteX15" fmla="*/ 633474 w 12218982"/>
              <a:gd name="connsiteY15" fmla="*/ 2851993 h 6860673"/>
              <a:gd name="connsiteX16" fmla="*/ 551923 w 12218982"/>
              <a:gd name="connsiteY16" fmla="*/ 3041708 h 6860673"/>
              <a:gd name="connsiteX17" fmla="*/ 532245 w 12218982"/>
              <a:gd name="connsiteY17" fmla="*/ 3101107 h 6860673"/>
              <a:gd name="connsiteX18" fmla="*/ 519820 w 12218982"/>
              <a:gd name="connsiteY18" fmla="*/ 3132620 h 6860673"/>
              <a:gd name="connsiteX19" fmla="*/ 242995 w 12218982"/>
              <a:gd name="connsiteY19" fmla="*/ 4701210 h 6860673"/>
              <a:gd name="connsiteX20" fmla="*/ 692864 w 12218982"/>
              <a:gd name="connsiteY20" fmla="*/ 6679052 h 6860673"/>
              <a:gd name="connsiteX21" fmla="*/ 784515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5278815" y="113616"/>
                  <a:pt x="5143479" y="115764"/>
                  <a:pt x="5011629" y="121918"/>
                </a:cubicBezTo>
                <a:lnTo>
                  <a:pt x="4783396" y="139697"/>
                </a:lnTo>
                <a:lnTo>
                  <a:pt x="4570293" y="145085"/>
                </a:lnTo>
                <a:cubicBezTo>
                  <a:pt x="2859647" y="231798"/>
                  <a:pt x="1397605" y="1260791"/>
                  <a:pt x="692864" y="2723368"/>
                </a:cubicBezTo>
                <a:lnTo>
                  <a:pt x="653810" y="2809752"/>
                </a:lnTo>
                <a:lnTo>
                  <a:pt x="633474" y="2851993"/>
                </a:lnTo>
                <a:cubicBezTo>
                  <a:pt x="600933" y="2920155"/>
                  <a:pt x="575052" y="2977311"/>
                  <a:pt x="551923" y="3041708"/>
                </a:cubicBezTo>
                <a:lnTo>
                  <a:pt x="532245" y="3101107"/>
                </a:lnTo>
                <a:lnTo>
                  <a:pt x="519820" y="3132620"/>
                </a:lnTo>
                <a:cubicBezTo>
                  <a:pt x="340732" y="3621732"/>
                  <a:pt x="242995" y="4150057"/>
                  <a:pt x="242995" y="4701210"/>
                </a:cubicBezTo>
                <a:cubicBezTo>
                  <a:pt x="242995" y="5409836"/>
                  <a:pt x="404560" y="6080725"/>
                  <a:pt x="692864" y="6679052"/>
                </a:cubicBezTo>
                <a:lnTo>
                  <a:pt x="784515"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50000"/>
                </a:schemeClr>
              </a:gs>
              <a:gs pos="77000">
                <a:schemeClr val="accent3">
                  <a:lumMod val="25000"/>
                  <a:alpha val="0"/>
                </a:schemeClr>
              </a:gs>
            </a:gsLst>
            <a:path path="circle">
              <a:fillToRect t="100000" r="100000"/>
            </a:path>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4">
            <a:extLst>
              <a:ext uri="{FF2B5EF4-FFF2-40B4-BE49-F238E27FC236}">
                <a16:creationId xmlns:a16="http://schemas.microsoft.com/office/drawing/2014/main" id="{9AD65933-4DAE-2A46-C7F9-2A20CB244088}"/>
              </a:ext>
            </a:extLst>
          </p:cNvPr>
          <p:cNvSpPr/>
          <p:nvPr userDrawn="1"/>
        </p:nvSpPr>
        <p:spPr>
          <a:xfrm>
            <a:off x="4603793" y="0"/>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41000">
                <a:schemeClr val="accent5">
                  <a:alpha val="21000"/>
                </a:schemeClr>
              </a:gs>
              <a:gs pos="98000">
                <a:schemeClr val="accent5">
                  <a:lumMod val="50000"/>
                </a:schemeClr>
              </a:gs>
            </a:gsLst>
            <a:lin ang="13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5">
            <a:extLst>
              <a:ext uri="{FF2B5EF4-FFF2-40B4-BE49-F238E27FC236}">
                <a16:creationId xmlns:a16="http://schemas.microsoft.com/office/drawing/2014/main" id="{078C0FDD-401B-0E80-5823-215C99BAE6B2}"/>
              </a:ext>
            </a:extLst>
          </p:cNvPr>
          <p:cNvSpPr/>
          <p:nvPr userDrawn="1"/>
        </p:nvSpPr>
        <p:spPr>
          <a:xfrm rot="710202" flipH="1">
            <a:off x="6511239" y="-551340"/>
            <a:ext cx="5838132" cy="3132551"/>
          </a:xfrm>
          <a:custGeom>
            <a:avLst/>
            <a:gdLst>
              <a:gd name="connsiteX0" fmla="*/ 480125 w 6747252"/>
              <a:gd name="connsiteY0" fmla="*/ 0 h 3620355"/>
              <a:gd name="connsiteX1" fmla="*/ 6747252 w 6747252"/>
              <a:gd name="connsiteY1" fmla="*/ 1313462 h 3620355"/>
              <a:gd name="connsiteX2" fmla="*/ 6355443 w 6747252"/>
              <a:gd name="connsiteY2" fmla="*/ 1443581 h 3620355"/>
              <a:gd name="connsiteX3" fmla="*/ 4058536 w 6747252"/>
              <a:gd name="connsiteY3" fmla="*/ 2678500 h 3620355"/>
              <a:gd name="connsiteX4" fmla="*/ 33178 w 6747252"/>
              <a:gd name="connsiteY4" fmla="*/ 2369641 h 3620355"/>
              <a:gd name="connsiteX5" fmla="*/ 0 w 6747252"/>
              <a:gd name="connsiteY5" fmla="*/ 2290898 h 3620355"/>
              <a:gd name="connsiteX6" fmla="*/ 480125 w 6747252"/>
              <a:gd name="connsiteY6" fmla="*/ 0 h 362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47252" h="3620355">
                <a:moveTo>
                  <a:pt x="480125" y="0"/>
                </a:moveTo>
                <a:lnTo>
                  <a:pt x="6747252" y="1313462"/>
                </a:lnTo>
                <a:lnTo>
                  <a:pt x="6355443" y="1443581"/>
                </a:lnTo>
                <a:cubicBezTo>
                  <a:pt x="5476828" y="1758684"/>
                  <a:pt x="4659690" y="2192443"/>
                  <a:pt x="4058536" y="2678500"/>
                </a:cubicBezTo>
                <a:cubicBezTo>
                  <a:pt x="2102261" y="4268418"/>
                  <a:pt x="625747" y="3626023"/>
                  <a:pt x="33178" y="2369641"/>
                </a:cubicBezTo>
                <a:lnTo>
                  <a:pt x="0" y="2290898"/>
                </a:lnTo>
                <a:lnTo>
                  <a:pt x="480125" y="0"/>
                </a:lnTo>
                <a:close/>
              </a:path>
            </a:pathLst>
          </a:custGeom>
          <a:gradFill flip="none" rotWithShape="1">
            <a:gsLst>
              <a:gs pos="100000">
                <a:schemeClr val="accent4">
                  <a:lumMod val="75000"/>
                  <a:alpha val="19000"/>
                </a:schemeClr>
              </a:gs>
              <a:gs pos="0">
                <a:schemeClr val="accent6">
                  <a:alpha val="61994"/>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243584" y="2176272"/>
            <a:ext cx="9921240" cy="148132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42611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69340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Three Column">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4226C42-B02E-1D4B-77B4-BF0257C6041E}"/>
              </a:ext>
            </a:extLst>
          </p:cNvPr>
          <p:cNvSpPr/>
          <p:nvPr userDrawn="1"/>
        </p:nvSpPr>
        <p:spPr>
          <a:xfrm>
            <a:off x="19485" y="0"/>
            <a:ext cx="6721146" cy="6858000"/>
          </a:xfrm>
          <a:custGeom>
            <a:avLst/>
            <a:gdLst>
              <a:gd name="connsiteX0" fmla="*/ 0 w 6721146"/>
              <a:gd name="connsiteY0" fmla="*/ 0 h 6858000"/>
              <a:gd name="connsiteX1" fmla="*/ 399503 w 6721146"/>
              <a:gd name="connsiteY1" fmla="*/ 0 h 6858000"/>
              <a:gd name="connsiteX2" fmla="*/ 395119 w 6721146"/>
              <a:gd name="connsiteY2" fmla="*/ 19864 h 6858000"/>
              <a:gd name="connsiteX3" fmla="*/ 244176 w 6721146"/>
              <a:gd name="connsiteY3" fmla="*/ 529296 h 6858000"/>
              <a:gd name="connsiteX4" fmla="*/ 993095 w 6721146"/>
              <a:gd name="connsiteY4" fmla="*/ 5197987 h 6858000"/>
              <a:gd name="connsiteX5" fmla="*/ 4989455 w 6721146"/>
              <a:gd name="connsiteY5" fmla="*/ 6468602 h 6858000"/>
              <a:gd name="connsiteX6" fmla="*/ 6648701 w 6721146"/>
              <a:gd name="connsiteY6" fmla="*/ 6787937 h 6858000"/>
              <a:gd name="connsiteX7" fmla="*/ 6721146 w 6721146"/>
              <a:gd name="connsiteY7" fmla="*/ 6858000 h 6858000"/>
              <a:gd name="connsiteX8" fmla="*/ 0 w 6721146"/>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1146" h="6858000">
                <a:moveTo>
                  <a:pt x="0" y="0"/>
                </a:moveTo>
                <a:lnTo>
                  <a:pt x="399503" y="0"/>
                </a:lnTo>
                <a:lnTo>
                  <a:pt x="395119" y="19864"/>
                </a:lnTo>
                <a:cubicBezTo>
                  <a:pt x="355531" y="180505"/>
                  <a:pt x="305509" y="350292"/>
                  <a:pt x="244176" y="529296"/>
                </a:cubicBezTo>
                <a:cubicBezTo>
                  <a:pt x="-223599" y="2697668"/>
                  <a:pt x="276778" y="4254046"/>
                  <a:pt x="993095" y="5197987"/>
                </a:cubicBezTo>
                <a:cubicBezTo>
                  <a:pt x="1709415" y="6141924"/>
                  <a:pt x="3704883" y="6653220"/>
                  <a:pt x="4989455" y="6468602"/>
                </a:cubicBezTo>
                <a:cubicBezTo>
                  <a:pt x="5774573" y="6353740"/>
                  <a:pt x="6315041" y="6502080"/>
                  <a:pt x="6648701" y="6787937"/>
                </a:cubicBezTo>
                <a:lnTo>
                  <a:pt x="6721146" y="6858000"/>
                </a:lnTo>
                <a:lnTo>
                  <a:pt x="0" y="6858000"/>
                </a:lnTo>
                <a:close/>
              </a:path>
            </a:pathLst>
          </a:custGeom>
          <a:gradFill flip="none" rotWithShape="1">
            <a:gsLst>
              <a:gs pos="73000">
                <a:schemeClr val="accent3">
                  <a:lumMod val="25000"/>
                </a:schemeClr>
              </a:gs>
              <a:gs pos="0">
                <a:schemeClr val="accent1">
                  <a:alpha val="2964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8" name="Freeform: Shape 17">
            <a:extLst>
              <a:ext uri="{FF2B5EF4-FFF2-40B4-BE49-F238E27FC236}">
                <a16:creationId xmlns:a16="http://schemas.microsoft.com/office/drawing/2014/main" id="{260C6EA0-9137-97A8-7C78-0FCD8675F1B0}"/>
              </a:ext>
            </a:extLst>
          </p:cNvPr>
          <p:cNvSpPr/>
          <p:nvPr userDrawn="1"/>
        </p:nvSpPr>
        <p:spPr>
          <a:xfrm>
            <a:off x="8497" y="7662"/>
            <a:ext cx="4591137" cy="3588767"/>
          </a:xfrm>
          <a:custGeom>
            <a:avLst/>
            <a:gdLst>
              <a:gd name="connsiteX0" fmla="*/ 0 w 4591137"/>
              <a:gd name="connsiteY0" fmla="*/ 0 h 3588767"/>
              <a:gd name="connsiteX1" fmla="*/ 4591137 w 4591137"/>
              <a:gd name="connsiteY1" fmla="*/ 0 h 3588767"/>
              <a:gd name="connsiteX2" fmla="*/ 4458037 w 4591137"/>
              <a:gd name="connsiteY2" fmla="*/ 139038 h 3588767"/>
              <a:gd name="connsiteX3" fmla="*/ 3406398 w 4591137"/>
              <a:gd name="connsiteY3" fmla="*/ 1512312 h 3588767"/>
              <a:gd name="connsiteX4" fmla="*/ 202105 w 4591137"/>
              <a:gd name="connsiteY4" fmla="*/ 3554432 h 3588767"/>
              <a:gd name="connsiteX5" fmla="*/ 0 w 4591137"/>
              <a:gd name="connsiteY5" fmla="*/ 3506319 h 358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1137" h="3588767">
                <a:moveTo>
                  <a:pt x="0" y="0"/>
                </a:moveTo>
                <a:lnTo>
                  <a:pt x="4591137" y="0"/>
                </a:lnTo>
                <a:lnTo>
                  <a:pt x="4458037" y="139038"/>
                </a:lnTo>
                <a:cubicBezTo>
                  <a:pt x="4038035" y="589101"/>
                  <a:pt x="3677988" y="1055885"/>
                  <a:pt x="3406398" y="1512312"/>
                </a:cubicBezTo>
                <a:cubicBezTo>
                  <a:pt x="2398561" y="3215836"/>
                  <a:pt x="1221089" y="3736280"/>
                  <a:pt x="202105" y="3554432"/>
                </a:cubicBezTo>
                <a:lnTo>
                  <a:pt x="0" y="3506319"/>
                </a:lnTo>
                <a:close/>
              </a:path>
            </a:pathLst>
          </a:custGeom>
          <a:gradFill flip="none" rotWithShape="1">
            <a:gsLst>
              <a:gs pos="0">
                <a:schemeClr val="accent3">
                  <a:lumMod val="25000"/>
                  <a:alpha val="55687"/>
                </a:schemeClr>
              </a:gs>
              <a:gs pos="99000">
                <a:schemeClr val="accent1">
                  <a:lumMod val="60000"/>
                  <a:lumOff val="40000"/>
                  <a:alpha val="20003"/>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24">
            <a:extLst>
              <a:ext uri="{FF2B5EF4-FFF2-40B4-BE49-F238E27FC236}">
                <a16:creationId xmlns:a16="http://schemas.microsoft.com/office/drawing/2014/main" id="{2698A246-2716-9361-4EDE-2498058A4C3A}"/>
              </a:ext>
            </a:extLst>
          </p:cNvPr>
          <p:cNvSpPr/>
          <p:nvPr userDrawn="1"/>
        </p:nvSpPr>
        <p:spPr>
          <a:xfrm>
            <a:off x="0" y="0"/>
            <a:ext cx="1893320" cy="2085274"/>
          </a:xfrm>
          <a:custGeom>
            <a:avLst/>
            <a:gdLst>
              <a:gd name="connsiteX0" fmla="*/ 0 w 1893320"/>
              <a:gd name="connsiteY0" fmla="*/ 0 h 2085274"/>
              <a:gd name="connsiteX1" fmla="*/ 1893320 w 1893320"/>
              <a:gd name="connsiteY1" fmla="*/ 0 h 2085274"/>
              <a:gd name="connsiteX2" fmla="*/ 1836420 w 1893320"/>
              <a:gd name="connsiteY2" fmla="*/ 89992 h 2085274"/>
              <a:gd name="connsiteX3" fmla="*/ 1471130 w 1893320"/>
              <a:gd name="connsiteY3" fmla="*/ 883842 h 2085274"/>
              <a:gd name="connsiteX4" fmla="*/ 90049 w 1893320"/>
              <a:gd name="connsiteY4" fmla="*/ 2071651 h 2085274"/>
              <a:gd name="connsiteX5" fmla="*/ 0 w 1893320"/>
              <a:gd name="connsiteY5" fmla="*/ 2052168 h 2085274"/>
              <a:gd name="connsiteX6" fmla="*/ 0 w 1893320"/>
              <a:gd name="connsiteY6" fmla="*/ 0 h 208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3320" h="2085274">
                <a:moveTo>
                  <a:pt x="0" y="0"/>
                </a:moveTo>
                <a:lnTo>
                  <a:pt x="1893320" y="0"/>
                </a:lnTo>
                <a:lnTo>
                  <a:pt x="1836420" y="89992"/>
                </a:lnTo>
                <a:cubicBezTo>
                  <a:pt x="1676137" y="357859"/>
                  <a:pt x="1549717" y="629674"/>
                  <a:pt x="1471130" y="883842"/>
                </a:cubicBezTo>
                <a:cubicBezTo>
                  <a:pt x="1174602" y="1851540"/>
                  <a:pt x="614067" y="2156914"/>
                  <a:pt x="90049" y="2071651"/>
                </a:cubicBezTo>
                <a:lnTo>
                  <a:pt x="0" y="2052168"/>
                </a:lnTo>
                <a:lnTo>
                  <a:pt x="0" y="0"/>
                </a:lnTo>
                <a:close/>
              </a:path>
            </a:pathLst>
          </a:custGeom>
          <a:solidFill>
            <a:schemeClr val="accent5">
              <a:lumMod val="50000"/>
              <a:alpha val="107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Shape 22">
            <a:extLst>
              <a:ext uri="{FF2B5EF4-FFF2-40B4-BE49-F238E27FC236}">
                <a16:creationId xmlns:a16="http://schemas.microsoft.com/office/drawing/2014/main" id="{F9A7DD52-C2B0-2B91-92C0-905899BB578D}"/>
              </a:ext>
            </a:extLst>
          </p:cNvPr>
          <p:cNvSpPr/>
          <p:nvPr userDrawn="1"/>
        </p:nvSpPr>
        <p:spPr>
          <a:xfrm>
            <a:off x="2" y="5262792"/>
            <a:ext cx="2809260" cy="1595208"/>
          </a:xfrm>
          <a:custGeom>
            <a:avLst/>
            <a:gdLst>
              <a:gd name="connsiteX0" fmla="*/ 0 w 2809260"/>
              <a:gd name="connsiteY0" fmla="*/ 0 h 1595208"/>
              <a:gd name="connsiteX1" fmla="*/ 101140 w 2809260"/>
              <a:gd name="connsiteY1" fmla="*/ 117015 h 1595208"/>
              <a:gd name="connsiteX2" fmla="*/ 2208849 w 2809260"/>
              <a:gd name="connsiteY2" fmla="*/ 1381471 h 1595208"/>
              <a:gd name="connsiteX3" fmla="*/ 2746965 w 2809260"/>
              <a:gd name="connsiteY3" fmla="*/ 1562268 h 1595208"/>
              <a:gd name="connsiteX4" fmla="*/ 2809260 w 2809260"/>
              <a:gd name="connsiteY4" fmla="*/ 1595208 h 1595208"/>
              <a:gd name="connsiteX5" fmla="*/ 0 w 2809260"/>
              <a:gd name="connsiteY5" fmla="*/ 1595207 h 1595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9260" h="1595208">
                <a:moveTo>
                  <a:pt x="0" y="0"/>
                </a:moveTo>
                <a:lnTo>
                  <a:pt x="101140" y="117015"/>
                </a:lnTo>
                <a:cubicBezTo>
                  <a:pt x="653434" y="714877"/>
                  <a:pt x="1509442" y="1220329"/>
                  <a:pt x="2208849" y="1381471"/>
                </a:cubicBezTo>
                <a:cubicBezTo>
                  <a:pt x="2416303" y="1428716"/>
                  <a:pt x="2594874" y="1490011"/>
                  <a:pt x="2746965" y="1562268"/>
                </a:cubicBezTo>
                <a:lnTo>
                  <a:pt x="2809260" y="1595208"/>
                </a:lnTo>
                <a:lnTo>
                  <a:pt x="0" y="1595207"/>
                </a:lnTo>
                <a:close/>
              </a:path>
            </a:pathLst>
          </a:custGeom>
          <a:gradFill flip="none" rotWithShape="1">
            <a:gsLst>
              <a:gs pos="98000">
                <a:schemeClr val="accent5">
                  <a:lumMod val="50000"/>
                  <a:alpha val="67000"/>
                </a:schemeClr>
              </a:gs>
              <a:gs pos="0">
                <a:schemeClr val="accent6">
                  <a:alpha val="45000"/>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Freeform 29">
            <a:extLst>
              <a:ext uri="{FF2B5EF4-FFF2-40B4-BE49-F238E27FC236}">
                <a16:creationId xmlns:a16="http://schemas.microsoft.com/office/drawing/2014/main" id="{73541AB3-4000-4259-4112-06DA0F0728A5}"/>
              </a:ext>
            </a:extLst>
          </p:cNvPr>
          <p:cNvSpPr/>
          <p:nvPr userDrawn="1"/>
        </p:nvSpPr>
        <p:spPr>
          <a:xfrm>
            <a:off x="10193397" y="2730129"/>
            <a:ext cx="1979119" cy="4127871"/>
          </a:xfrm>
          <a:custGeom>
            <a:avLst/>
            <a:gdLst>
              <a:gd name="connsiteX0" fmla="*/ 1979119 w 1979119"/>
              <a:gd name="connsiteY0" fmla="*/ 0 h 4127871"/>
              <a:gd name="connsiteX1" fmla="*/ 1979119 w 1979119"/>
              <a:gd name="connsiteY1" fmla="*/ 4127871 h 4127871"/>
              <a:gd name="connsiteX2" fmla="*/ 0 w 1979119"/>
              <a:gd name="connsiteY2" fmla="*/ 4127871 h 4127871"/>
              <a:gd name="connsiteX3" fmla="*/ 113381 w 1979119"/>
              <a:gd name="connsiteY3" fmla="*/ 3939685 h 4127871"/>
              <a:gd name="connsiteX4" fmla="*/ 893390 w 1979119"/>
              <a:gd name="connsiteY4" fmla="*/ 1926136 h 4127871"/>
              <a:gd name="connsiteX5" fmla="*/ 1827429 w 1979119"/>
              <a:gd name="connsiteY5" fmla="*/ 103152 h 4127871"/>
              <a:gd name="connsiteX6" fmla="*/ 1979119 w 1979119"/>
              <a:gd name="connsiteY6" fmla="*/ 0 h 4127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9119" h="4127871">
                <a:moveTo>
                  <a:pt x="1979119" y="0"/>
                </a:moveTo>
                <a:lnTo>
                  <a:pt x="1979119" y="4127871"/>
                </a:lnTo>
                <a:lnTo>
                  <a:pt x="0" y="4127871"/>
                </a:lnTo>
                <a:lnTo>
                  <a:pt x="113381" y="3939685"/>
                </a:lnTo>
                <a:cubicBezTo>
                  <a:pt x="496433" y="3268400"/>
                  <a:pt x="776925" y="2555572"/>
                  <a:pt x="893390" y="1926136"/>
                </a:cubicBezTo>
                <a:cubicBezTo>
                  <a:pt x="1059875" y="1013485"/>
                  <a:pt x="1404160" y="429246"/>
                  <a:pt x="1827429" y="103152"/>
                </a:cubicBezTo>
                <a:lnTo>
                  <a:pt x="1979119" y="0"/>
                </a:lnTo>
                <a:close/>
              </a:path>
            </a:pathLst>
          </a:custGeom>
          <a:gradFill>
            <a:gsLst>
              <a:gs pos="83000">
                <a:schemeClr val="accent5">
                  <a:lumMod val="58000"/>
                  <a:alpha val="35019"/>
                </a:schemeClr>
              </a:gs>
              <a:gs pos="0">
                <a:schemeClr val="accent6">
                  <a:lumMod val="89923"/>
                  <a:lumOff val="10077"/>
                  <a:alpha val="3555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4754880"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754880"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cxnSp>
        <p:nvCxnSpPr>
          <p:cNvPr id="21" name="Straight Connector 20">
            <a:extLst>
              <a:ext uri="{FF2B5EF4-FFF2-40B4-BE49-F238E27FC236}">
                <a16:creationId xmlns:a16="http://schemas.microsoft.com/office/drawing/2014/main" id="{DC963910-7C6F-7474-84FF-C53D235027B8}"/>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43CEC7BC-C46D-D3AD-22D8-8737322B7E20}"/>
              </a:ext>
            </a:extLst>
          </p:cNvPr>
          <p:cNvSpPr>
            <a:spLocks noGrp="1"/>
          </p:cNvSpPr>
          <p:nvPr>
            <p:ph type="body" sz="quarter" idx="13"/>
          </p:nvPr>
        </p:nvSpPr>
        <p:spPr>
          <a:xfrm>
            <a:off x="7973568" y="2185416"/>
            <a:ext cx="2953512"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5">
            <a:extLst>
              <a:ext uri="{FF2B5EF4-FFF2-40B4-BE49-F238E27FC236}">
                <a16:creationId xmlns:a16="http://schemas.microsoft.com/office/drawing/2014/main" id="{658FA801-D400-D7FB-6241-4A41BBAAA0D1}"/>
              </a:ext>
            </a:extLst>
          </p:cNvPr>
          <p:cNvSpPr>
            <a:spLocks noGrp="1"/>
          </p:cNvSpPr>
          <p:nvPr>
            <p:ph sz="quarter" idx="14"/>
          </p:nvPr>
        </p:nvSpPr>
        <p:spPr>
          <a:xfrm>
            <a:off x="7973568" y="2743200"/>
            <a:ext cx="2953512"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3394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832104"/>
            <a:ext cx="8878824" cy="1069848"/>
          </a:xfrm>
        </p:spPr>
        <p:txBody>
          <a:bodyPr anchor="b"/>
          <a:lstStyle>
            <a:lvl1pPr algn="ctr">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5" name="Oval 4">
            <a:extLst>
              <a:ext uri="{FF2B5EF4-FFF2-40B4-BE49-F238E27FC236}">
                <a16:creationId xmlns:a16="http://schemas.microsoft.com/office/drawing/2014/main" id="{31740CAD-6CDA-9014-8875-BCECEECE0522}"/>
              </a:ext>
            </a:extLst>
          </p:cNvPr>
          <p:cNvSpPr/>
          <p:nvPr userDrawn="1"/>
        </p:nvSpPr>
        <p:spPr>
          <a:xfrm flipH="1">
            <a:off x="3791017" y="2349814"/>
            <a:ext cx="2058045" cy="205804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16E536D1-EF07-9062-CA32-986876ED933F}"/>
              </a:ext>
            </a:extLst>
          </p:cNvPr>
          <p:cNvSpPr/>
          <p:nvPr userDrawn="1"/>
        </p:nvSpPr>
        <p:spPr>
          <a:xfrm flipH="1">
            <a:off x="8929767" y="2349814"/>
            <a:ext cx="2058045" cy="205804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D09D35C-DD66-8B6A-98FE-003262BBE72D}"/>
              </a:ext>
            </a:extLst>
          </p:cNvPr>
          <p:cNvSpPr/>
          <p:nvPr userDrawn="1"/>
        </p:nvSpPr>
        <p:spPr>
          <a:xfrm flipH="1">
            <a:off x="6342947" y="2349814"/>
            <a:ext cx="2058045" cy="205804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0E263D2-96A8-9EB3-2175-1DB2FD5CB609}"/>
              </a:ext>
            </a:extLst>
          </p:cNvPr>
          <p:cNvSpPr/>
          <p:nvPr userDrawn="1"/>
        </p:nvSpPr>
        <p:spPr>
          <a:xfrm flipH="1">
            <a:off x="1247942" y="2349814"/>
            <a:ext cx="2058045" cy="205804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042524"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042524"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62712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62712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096000"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096000"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24349" y="4508648"/>
            <a:ext cx="2468880" cy="365760"/>
          </a:xfrm>
        </p:spPr>
        <p:txBody>
          <a:bodyPr lIns="0" tIns="0" rIns="0" bIns="0" anchor="t"/>
          <a:lstStyle>
            <a:lvl1pPr marL="0" indent="0" algn="ctr">
              <a:lnSpc>
                <a:spcPct val="100000"/>
              </a:lnSpc>
              <a:spcBef>
                <a:spcPts val="0"/>
              </a:spcBef>
              <a:buNone/>
              <a:defRPr sz="2000" b="1" spc="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24349" y="4879877"/>
            <a:ext cx="2468880" cy="274638"/>
          </a:xfrm>
        </p:spPr>
        <p:txBody>
          <a:bodyPr anchor="t"/>
          <a:lstStyle>
            <a:lvl1pPr marL="0" indent="0" algn="ctr">
              <a:lnSpc>
                <a:spcPct val="100000"/>
              </a:lnSpc>
              <a:spcBef>
                <a:spcPts val="0"/>
              </a:spcBef>
              <a:buNone/>
              <a:defRPr sz="1600" spc="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399285"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394678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49871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085537" y="2505584"/>
            <a:ext cx="1746504" cy="1746504"/>
          </a:xfrm>
          <a:prstGeom prst="ellipse">
            <a:avLst/>
          </a:prstGeom>
        </p:spPr>
        <p:txBody>
          <a:bodyPr anchor="ctr"/>
          <a:lstStyle>
            <a:lvl1pPr marL="0" indent="0" algn="ctr">
              <a:buNone/>
              <a:defRPr sz="1100"/>
            </a:lvl1pPr>
          </a:lstStyle>
          <a:p>
            <a:r>
              <a:rPr lang="en-US"/>
              <a:t>Click icon to add picture</a:t>
            </a:r>
            <a:endParaRPr lang="en-US" dirty="0"/>
          </a:p>
        </p:txBody>
      </p:sp>
    </p:spTree>
    <p:extLst>
      <p:ext uri="{BB962C8B-B14F-4D97-AF65-F5344CB8AC3E}">
        <p14:creationId xmlns:p14="http://schemas.microsoft.com/office/powerpoint/2010/main" val="3784201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3CF1AC86-4E83-EED8-9FB5-635710111D45}"/>
              </a:ext>
            </a:extLst>
          </p:cNvPr>
          <p:cNvSpPr/>
          <p:nvPr userDrawn="1"/>
        </p:nvSpPr>
        <p:spPr>
          <a:xfrm flipH="1">
            <a:off x="1704107" y="4055522"/>
            <a:ext cx="1231495" cy="1231495"/>
          </a:xfrm>
          <a:prstGeom prst="ellipse">
            <a:avLst/>
          </a:prstGeom>
          <a:gradFill flip="none" rotWithShape="1">
            <a:gsLst>
              <a:gs pos="18000">
                <a:schemeClr val="accent3"/>
              </a:gs>
              <a:gs pos="52000">
                <a:schemeClr val="accent5">
                  <a:alpha val="69515"/>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803E890B-5D84-F4A6-E963-051A1C52577D}"/>
              </a:ext>
            </a:extLst>
          </p:cNvPr>
          <p:cNvSpPr/>
          <p:nvPr userDrawn="1"/>
        </p:nvSpPr>
        <p:spPr>
          <a:xfrm flipH="1">
            <a:off x="4228381" y="1853643"/>
            <a:ext cx="1231495" cy="1231495"/>
          </a:xfrm>
          <a:prstGeom prst="ellipse">
            <a:avLst/>
          </a:prstGeom>
          <a:gradFill flip="none" rotWithShape="1">
            <a:gsLst>
              <a:gs pos="18000">
                <a:schemeClr val="accent3"/>
              </a:gs>
              <a:gs pos="52000">
                <a:schemeClr val="accent5">
                  <a:alpha val="69515"/>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CA321B0B-6EF1-E460-8E13-3BBE774FA148}"/>
              </a:ext>
            </a:extLst>
          </p:cNvPr>
          <p:cNvSpPr/>
          <p:nvPr userDrawn="1"/>
        </p:nvSpPr>
        <p:spPr>
          <a:xfrm flipH="1">
            <a:off x="6752655" y="4055275"/>
            <a:ext cx="1231495" cy="1231495"/>
          </a:xfrm>
          <a:prstGeom prst="ellipse">
            <a:avLst/>
          </a:prstGeom>
          <a:gradFill flip="none" rotWithShape="1">
            <a:gsLst>
              <a:gs pos="18000">
                <a:schemeClr val="accent3"/>
              </a:gs>
              <a:gs pos="52000">
                <a:schemeClr val="accent5">
                  <a:alpha val="69515"/>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898AB146-30D1-CD59-5D88-5097CF8561D1}"/>
              </a:ext>
            </a:extLst>
          </p:cNvPr>
          <p:cNvSpPr/>
          <p:nvPr userDrawn="1"/>
        </p:nvSpPr>
        <p:spPr>
          <a:xfrm flipH="1">
            <a:off x="9280950" y="4066155"/>
            <a:ext cx="1231495" cy="1231495"/>
          </a:xfrm>
          <a:prstGeom prst="ellipse">
            <a:avLst/>
          </a:prstGeom>
          <a:gradFill flip="none" rotWithShape="1">
            <a:gsLst>
              <a:gs pos="0">
                <a:schemeClr val="accent1"/>
              </a:gs>
              <a:gs pos="77000">
                <a:schemeClr val="accent6">
                  <a:alpha val="69284"/>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4FE52614-CC2D-3550-FDBA-9D7D76ED0F72}"/>
              </a:ext>
            </a:extLst>
          </p:cNvPr>
          <p:cNvSpPr/>
          <p:nvPr userDrawn="1"/>
        </p:nvSpPr>
        <p:spPr>
          <a:xfrm flipH="1">
            <a:off x="4228381" y="4056366"/>
            <a:ext cx="1231495" cy="1231495"/>
          </a:xfrm>
          <a:prstGeom prst="ellipse">
            <a:avLst/>
          </a:prstGeom>
          <a:gradFill flip="none" rotWithShape="1">
            <a:gsLst>
              <a:gs pos="0">
                <a:schemeClr val="accent1"/>
              </a:gs>
              <a:gs pos="77000">
                <a:schemeClr val="accent6">
                  <a:alpha val="69284"/>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19BEA3C-B965-CC70-315C-7C531CD7AA4A}"/>
              </a:ext>
            </a:extLst>
          </p:cNvPr>
          <p:cNvSpPr/>
          <p:nvPr userDrawn="1"/>
        </p:nvSpPr>
        <p:spPr>
          <a:xfrm flipH="1">
            <a:off x="9276929" y="1861862"/>
            <a:ext cx="1231495" cy="1231495"/>
          </a:xfrm>
          <a:prstGeom prst="ellipse">
            <a:avLst/>
          </a:prstGeom>
          <a:gradFill flip="none" rotWithShape="1">
            <a:gsLst>
              <a:gs pos="18000">
                <a:schemeClr val="accent3"/>
              </a:gs>
              <a:gs pos="52000">
                <a:schemeClr val="accent5">
                  <a:alpha val="69515"/>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BCCE6E9-C40E-A684-457C-F08C974BD59F}"/>
              </a:ext>
            </a:extLst>
          </p:cNvPr>
          <p:cNvSpPr/>
          <p:nvPr userDrawn="1"/>
        </p:nvSpPr>
        <p:spPr>
          <a:xfrm flipH="1">
            <a:off x="6752655" y="1855810"/>
            <a:ext cx="1231495" cy="1231495"/>
          </a:xfrm>
          <a:prstGeom prst="ellipse">
            <a:avLst/>
          </a:prstGeom>
          <a:gradFill flip="none" rotWithShape="1">
            <a:gsLst>
              <a:gs pos="0">
                <a:schemeClr val="accent1"/>
              </a:gs>
              <a:gs pos="77000">
                <a:schemeClr val="accent6">
                  <a:alpha val="69284"/>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E9B5F0D0-ABA3-5B0F-77C9-C5B64A613F84}"/>
              </a:ext>
            </a:extLst>
          </p:cNvPr>
          <p:cNvSpPr/>
          <p:nvPr userDrawn="1"/>
        </p:nvSpPr>
        <p:spPr>
          <a:xfrm flipH="1">
            <a:off x="1692043" y="1846020"/>
            <a:ext cx="1231495" cy="1231495"/>
          </a:xfrm>
          <a:prstGeom prst="ellipse">
            <a:avLst/>
          </a:prstGeom>
          <a:gradFill>
            <a:gsLst>
              <a:gs pos="0">
                <a:schemeClr val="accent1"/>
              </a:gs>
              <a:gs pos="77000">
                <a:schemeClr val="accent6">
                  <a:alpha val="69284"/>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515CD9-7B09-FB25-0368-96365B9DD51C}"/>
              </a:ext>
            </a:extLst>
          </p:cNvPr>
          <p:cNvSpPr>
            <a:spLocks noGrp="1"/>
          </p:cNvSpPr>
          <p:nvPr>
            <p:ph type="title"/>
          </p:nvPr>
        </p:nvSpPr>
        <p:spPr>
          <a:xfrm>
            <a:off x="1656588" y="338328"/>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6DC6BE5A-F1AC-214F-638D-C6C21E51BFB2}"/>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0AB127D4-BE09-1C43-0562-195F20C8A05C}"/>
              </a:ext>
            </a:extLst>
          </p:cNvPr>
          <p:cNvSpPr>
            <a:spLocks noGrp="1"/>
          </p:cNvSpPr>
          <p:nvPr>
            <p:ph type="sldNum" sz="quarter" idx="11"/>
          </p:nvPr>
        </p:nvSpPr>
        <p:spPr/>
        <p:txBody>
          <a:bodyPr/>
          <a:lstStyle/>
          <a:p>
            <a:fld id="{294A09A9-5501-47C1-A89A-A340965A2BE2}" type="slidenum">
              <a:rPr lang="en-US" smtClean="0"/>
              <a:pPr/>
              <a:t>‹#›</a:t>
            </a:fld>
            <a:endParaRPr lang="en-US" dirty="0"/>
          </a:p>
        </p:txBody>
      </p:sp>
      <p:sp>
        <p:nvSpPr>
          <p:cNvPr id="12" name="Text Placeholder 11">
            <a:extLst>
              <a:ext uri="{FF2B5EF4-FFF2-40B4-BE49-F238E27FC236}">
                <a16:creationId xmlns:a16="http://schemas.microsoft.com/office/drawing/2014/main" id="{8B3517CD-F786-4206-2455-E4C3BD987425}"/>
              </a:ext>
            </a:extLst>
          </p:cNvPr>
          <p:cNvSpPr>
            <a:spLocks noGrp="1"/>
          </p:cNvSpPr>
          <p:nvPr>
            <p:ph type="body" sz="quarter" idx="12"/>
          </p:nvPr>
        </p:nvSpPr>
        <p:spPr>
          <a:xfrm>
            <a:off x="1176854"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3" name="Text Placeholder 11">
            <a:extLst>
              <a:ext uri="{FF2B5EF4-FFF2-40B4-BE49-F238E27FC236}">
                <a16:creationId xmlns:a16="http://schemas.microsoft.com/office/drawing/2014/main" id="{9978C389-1D90-6CEB-1D34-D69BF78983F7}"/>
              </a:ext>
            </a:extLst>
          </p:cNvPr>
          <p:cNvSpPr>
            <a:spLocks noGrp="1"/>
          </p:cNvSpPr>
          <p:nvPr>
            <p:ph type="body" sz="quarter" idx="13"/>
          </p:nvPr>
        </p:nvSpPr>
        <p:spPr>
          <a:xfrm>
            <a:off x="1176854"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4" name="Text Placeholder 11">
            <a:extLst>
              <a:ext uri="{FF2B5EF4-FFF2-40B4-BE49-F238E27FC236}">
                <a16:creationId xmlns:a16="http://schemas.microsoft.com/office/drawing/2014/main" id="{12B5D758-2B43-B448-79C9-1F09317F866C}"/>
              </a:ext>
            </a:extLst>
          </p:cNvPr>
          <p:cNvSpPr>
            <a:spLocks noGrp="1"/>
          </p:cNvSpPr>
          <p:nvPr>
            <p:ph type="body" sz="quarter" idx="14"/>
          </p:nvPr>
        </p:nvSpPr>
        <p:spPr>
          <a:xfrm>
            <a:off x="3701128"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5" name="Text Placeholder 11">
            <a:extLst>
              <a:ext uri="{FF2B5EF4-FFF2-40B4-BE49-F238E27FC236}">
                <a16:creationId xmlns:a16="http://schemas.microsoft.com/office/drawing/2014/main" id="{65404FC1-F068-1D2B-A3D6-59F44099DD2D}"/>
              </a:ext>
            </a:extLst>
          </p:cNvPr>
          <p:cNvSpPr>
            <a:spLocks noGrp="1"/>
          </p:cNvSpPr>
          <p:nvPr>
            <p:ph type="body" sz="quarter" idx="15"/>
          </p:nvPr>
        </p:nvSpPr>
        <p:spPr>
          <a:xfrm>
            <a:off x="3701128"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6" name="Text Placeholder 11">
            <a:extLst>
              <a:ext uri="{FF2B5EF4-FFF2-40B4-BE49-F238E27FC236}">
                <a16:creationId xmlns:a16="http://schemas.microsoft.com/office/drawing/2014/main" id="{5F0B1C4A-F0AC-3974-6F79-9CCF799976B3}"/>
              </a:ext>
            </a:extLst>
          </p:cNvPr>
          <p:cNvSpPr>
            <a:spLocks noGrp="1"/>
          </p:cNvSpPr>
          <p:nvPr>
            <p:ph type="body" sz="quarter" idx="16"/>
          </p:nvPr>
        </p:nvSpPr>
        <p:spPr>
          <a:xfrm>
            <a:off x="6225402"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7" name="Text Placeholder 11">
            <a:extLst>
              <a:ext uri="{FF2B5EF4-FFF2-40B4-BE49-F238E27FC236}">
                <a16:creationId xmlns:a16="http://schemas.microsoft.com/office/drawing/2014/main" id="{5C12C91B-3BBC-019A-22DF-DF71A287D58E}"/>
              </a:ext>
            </a:extLst>
          </p:cNvPr>
          <p:cNvSpPr>
            <a:spLocks noGrp="1"/>
          </p:cNvSpPr>
          <p:nvPr>
            <p:ph type="body" sz="quarter" idx="17"/>
          </p:nvPr>
        </p:nvSpPr>
        <p:spPr>
          <a:xfrm>
            <a:off x="6225402"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18" name="Text Placeholder 11">
            <a:extLst>
              <a:ext uri="{FF2B5EF4-FFF2-40B4-BE49-F238E27FC236}">
                <a16:creationId xmlns:a16="http://schemas.microsoft.com/office/drawing/2014/main" id="{BB3FD4C7-50B9-E37D-A077-B15D8C6DB9A4}"/>
              </a:ext>
            </a:extLst>
          </p:cNvPr>
          <p:cNvSpPr>
            <a:spLocks noGrp="1"/>
          </p:cNvSpPr>
          <p:nvPr>
            <p:ph type="body" sz="quarter" idx="18"/>
          </p:nvPr>
        </p:nvSpPr>
        <p:spPr>
          <a:xfrm>
            <a:off x="8749676" y="3209544"/>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19" name="Text Placeholder 11">
            <a:extLst>
              <a:ext uri="{FF2B5EF4-FFF2-40B4-BE49-F238E27FC236}">
                <a16:creationId xmlns:a16="http://schemas.microsoft.com/office/drawing/2014/main" id="{486092F0-1D91-8C7F-EEFE-A7D79FF89C19}"/>
              </a:ext>
            </a:extLst>
          </p:cNvPr>
          <p:cNvSpPr>
            <a:spLocks noGrp="1"/>
          </p:cNvSpPr>
          <p:nvPr>
            <p:ph type="body" sz="quarter" idx="19"/>
          </p:nvPr>
        </p:nvSpPr>
        <p:spPr>
          <a:xfrm>
            <a:off x="8749676" y="3447288"/>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21" name="Picture Placeholder 20">
            <a:extLst>
              <a:ext uri="{FF2B5EF4-FFF2-40B4-BE49-F238E27FC236}">
                <a16:creationId xmlns:a16="http://schemas.microsoft.com/office/drawing/2014/main" id="{8D38BBA9-DB40-81D9-4D13-4351576F9FD3}"/>
              </a:ext>
            </a:extLst>
          </p:cNvPr>
          <p:cNvSpPr>
            <a:spLocks noGrp="1"/>
          </p:cNvSpPr>
          <p:nvPr>
            <p:ph type="pic" sz="quarter" idx="20"/>
          </p:nvPr>
        </p:nvSpPr>
        <p:spPr>
          <a:xfrm>
            <a:off x="1782010"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2" name="Picture Placeholder 20">
            <a:extLst>
              <a:ext uri="{FF2B5EF4-FFF2-40B4-BE49-F238E27FC236}">
                <a16:creationId xmlns:a16="http://schemas.microsoft.com/office/drawing/2014/main" id="{D4E44748-5631-A2C7-ADA1-FB2707923EE2}"/>
              </a:ext>
            </a:extLst>
          </p:cNvPr>
          <p:cNvSpPr>
            <a:spLocks noGrp="1"/>
          </p:cNvSpPr>
          <p:nvPr>
            <p:ph type="pic" sz="quarter" idx="21"/>
          </p:nvPr>
        </p:nvSpPr>
        <p:spPr>
          <a:xfrm>
            <a:off x="4318348"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3" name="Picture Placeholder 20">
            <a:extLst>
              <a:ext uri="{FF2B5EF4-FFF2-40B4-BE49-F238E27FC236}">
                <a16:creationId xmlns:a16="http://schemas.microsoft.com/office/drawing/2014/main" id="{8A56F66F-909F-8F64-B021-9820EB3F6B67}"/>
              </a:ext>
            </a:extLst>
          </p:cNvPr>
          <p:cNvSpPr>
            <a:spLocks noGrp="1"/>
          </p:cNvSpPr>
          <p:nvPr>
            <p:ph type="pic" sz="quarter" idx="22"/>
          </p:nvPr>
        </p:nvSpPr>
        <p:spPr>
          <a:xfrm>
            <a:off x="6842622"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4" name="Picture Placeholder 20">
            <a:extLst>
              <a:ext uri="{FF2B5EF4-FFF2-40B4-BE49-F238E27FC236}">
                <a16:creationId xmlns:a16="http://schemas.microsoft.com/office/drawing/2014/main" id="{EB90D275-5951-BAE0-8859-71B60C946087}"/>
              </a:ext>
            </a:extLst>
          </p:cNvPr>
          <p:cNvSpPr>
            <a:spLocks noGrp="1"/>
          </p:cNvSpPr>
          <p:nvPr>
            <p:ph type="pic" sz="quarter" idx="23"/>
          </p:nvPr>
        </p:nvSpPr>
        <p:spPr>
          <a:xfrm>
            <a:off x="9366896" y="1935987"/>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29" name="Picture Placeholder 20">
            <a:extLst>
              <a:ext uri="{FF2B5EF4-FFF2-40B4-BE49-F238E27FC236}">
                <a16:creationId xmlns:a16="http://schemas.microsoft.com/office/drawing/2014/main" id="{BA9EB14D-8336-06B5-51E3-FBCAF00F1F25}"/>
              </a:ext>
            </a:extLst>
          </p:cNvPr>
          <p:cNvSpPr>
            <a:spLocks noGrp="1"/>
          </p:cNvSpPr>
          <p:nvPr>
            <p:ph type="pic" sz="quarter" idx="24"/>
          </p:nvPr>
        </p:nvSpPr>
        <p:spPr>
          <a:xfrm>
            <a:off x="1794074" y="4145489"/>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0" name="Picture Placeholder 20">
            <a:extLst>
              <a:ext uri="{FF2B5EF4-FFF2-40B4-BE49-F238E27FC236}">
                <a16:creationId xmlns:a16="http://schemas.microsoft.com/office/drawing/2014/main" id="{A1E65D12-1094-78B5-B37A-A03576991D1D}"/>
              </a:ext>
            </a:extLst>
          </p:cNvPr>
          <p:cNvSpPr>
            <a:spLocks noGrp="1"/>
          </p:cNvSpPr>
          <p:nvPr>
            <p:ph type="pic" sz="quarter" idx="25"/>
          </p:nvPr>
        </p:nvSpPr>
        <p:spPr>
          <a:xfrm>
            <a:off x="4318348" y="4146333"/>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1" name="Picture Placeholder 20">
            <a:extLst>
              <a:ext uri="{FF2B5EF4-FFF2-40B4-BE49-F238E27FC236}">
                <a16:creationId xmlns:a16="http://schemas.microsoft.com/office/drawing/2014/main" id="{6ABE5CEC-34A4-CD5D-FA0D-D675A87984F5}"/>
              </a:ext>
            </a:extLst>
          </p:cNvPr>
          <p:cNvSpPr>
            <a:spLocks noGrp="1"/>
          </p:cNvSpPr>
          <p:nvPr>
            <p:ph type="pic" sz="quarter" idx="26"/>
          </p:nvPr>
        </p:nvSpPr>
        <p:spPr>
          <a:xfrm>
            <a:off x="6842622" y="414524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2" name="Picture Placeholder 20">
            <a:extLst>
              <a:ext uri="{FF2B5EF4-FFF2-40B4-BE49-F238E27FC236}">
                <a16:creationId xmlns:a16="http://schemas.microsoft.com/office/drawing/2014/main" id="{5DA945B5-3444-7CAC-AA4A-55B04D039824}"/>
              </a:ext>
            </a:extLst>
          </p:cNvPr>
          <p:cNvSpPr>
            <a:spLocks noGrp="1"/>
          </p:cNvSpPr>
          <p:nvPr>
            <p:ph type="pic" sz="quarter" idx="27"/>
          </p:nvPr>
        </p:nvSpPr>
        <p:spPr>
          <a:xfrm>
            <a:off x="9370917" y="4156122"/>
            <a:ext cx="1051560" cy="1051560"/>
          </a:xfrm>
          <a:prstGeom prst="ellipse">
            <a:avLst/>
          </a:prstGeom>
        </p:spPr>
        <p:txBody>
          <a:bodyPr anchor="ctr"/>
          <a:lstStyle>
            <a:lvl1pPr marL="0" indent="0" algn="ctr">
              <a:buNone/>
              <a:defRPr sz="1100"/>
            </a:lvl1pPr>
          </a:lstStyle>
          <a:p>
            <a:r>
              <a:rPr lang="en-US"/>
              <a:t>Click icon to add picture</a:t>
            </a:r>
            <a:endParaRPr lang="en-US" dirty="0"/>
          </a:p>
        </p:txBody>
      </p:sp>
      <p:sp>
        <p:nvSpPr>
          <p:cNvPr id="33" name="Text Placeholder 11">
            <a:extLst>
              <a:ext uri="{FF2B5EF4-FFF2-40B4-BE49-F238E27FC236}">
                <a16:creationId xmlns:a16="http://schemas.microsoft.com/office/drawing/2014/main" id="{CB0DA5B5-9C84-7B23-EE8E-CEA555CD808E}"/>
              </a:ext>
            </a:extLst>
          </p:cNvPr>
          <p:cNvSpPr>
            <a:spLocks noGrp="1"/>
          </p:cNvSpPr>
          <p:nvPr>
            <p:ph type="body" sz="quarter" idx="28"/>
          </p:nvPr>
        </p:nvSpPr>
        <p:spPr>
          <a:xfrm>
            <a:off x="1176854"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4" name="Text Placeholder 11">
            <a:extLst>
              <a:ext uri="{FF2B5EF4-FFF2-40B4-BE49-F238E27FC236}">
                <a16:creationId xmlns:a16="http://schemas.microsoft.com/office/drawing/2014/main" id="{99C62621-0080-5CDD-E5DD-2FCF2D548CEB}"/>
              </a:ext>
            </a:extLst>
          </p:cNvPr>
          <p:cNvSpPr>
            <a:spLocks noGrp="1"/>
          </p:cNvSpPr>
          <p:nvPr>
            <p:ph type="body" sz="quarter" idx="29"/>
          </p:nvPr>
        </p:nvSpPr>
        <p:spPr>
          <a:xfrm>
            <a:off x="1176854"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5" name="Text Placeholder 11">
            <a:extLst>
              <a:ext uri="{FF2B5EF4-FFF2-40B4-BE49-F238E27FC236}">
                <a16:creationId xmlns:a16="http://schemas.microsoft.com/office/drawing/2014/main" id="{B69DDE47-632B-987E-545E-BAB200D374ED}"/>
              </a:ext>
            </a:extLst>
          </p:cNvPr>
          <p:cNvSpPr>
            <a:spLocks noGrp="1"/>
          </p:cNvSpPr>
          <p:nvPr>
            <p:ph type="body" sz="quarter" idx="30"/>
          </p:nvPr>
        </p:nvSpPr>
        <p:spPr>
          <a:xfrm>
            <a:off x="3701128"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A165DCBF-4EFD-7181-68BA-1625AC1C0D5F}"/>
              </a:ext>
            </a:extLst>
          </p:cNvPr>
          <p:cNvSpPr>
            <a:spLocks noGrp="1"/>
          </p:cNvSpPr>
          <p:nvPr>
            <p:ph type="body" sz="quarter" idx="31"/>
          </p:nvPr>
        </p:nvSpPr>
        <p:spPr>
          <a:xfrm>
            <a:off x="3701128"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7" name="Text Placeholder 11">
            <a:extLst>
              <a:ext uri="{FF2B5EF4-FFF2-40B4-BE49-F238E27FC236}">
                <a16:creationId xmlns:a16="http://schemas.microsoft.com/office/drawing/2014/main" id="{3C7ECA2F-9EC3-26BD-B424-ECE80473DF37}"/>
              </a:ext>
            </a:extLst>
          </p:cNvPr>
          <p:cNvSpPr>
            <a:spLocks noGrp="1"/>
          </p:cNvSpPr>
          <p:nvPr>
            <p:ph type="body" sz="quarter" idx="32"/>
          </p:nvPr>
        </p:nvSpPr>
        <p:spPr>
          <a:xfrm>
            <a:off x="6225402"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C9535F99-6134-8D03-FFEE-D1B3E007F2CC}"/>
              </a:ext>
            </a:extLst>
          </p:cNvPr>
          <p:cNvSpPr>
            <a:spLocks noGrp="1"/>
          </p:cNvSpPr>
          <p:nvPr>
            <p:ph type="body" sz="quarter" idx="33"/>
          </p:nvPr>
        </p:nvSpPr>
        <p:spPr>
          <a:xfrm>
            <a:off x="6225402"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
        <p:nvSpPr>
          <p:cNvPr id="39" name="Text Placeholder 11">
            <a:extLst>
              <a:ext uri="{FF2B5EF4-FFF2-40B4-BE49-F238E27FC236}">
                <a16:creationId xmlns:a16="http://schemas.microsoft.com/office/drawing/2014/main" id="{163BD863-99E7-C7C4-4762-8C168574E9A8}"/>
              </a:ext>
            </a:extLst>
          </p:cNvPr>
          <p:cNvSpPr>
            <a:spLocks noGrp="1"/>
          </p:cNvSpPr>
          <p:nvPr>
            <p:ph type="body" sz="quarter" idx="34"/>
          </p:nvPr>
        </p:nvSpPr>
        <p:spPr>
          <a:xfrm>
            <a:off x="8749676" y="5440680"/>
            <a:ext cx="2286000" cy="182880"/>
          </a:xfrm>
        </p:spPr>
        <p:txBody>
          <a:bodyPr anchor="ctr"/>
          <a:lstStyle>
            <a:lvl1pPr marL="0" indent="0" algn="ctr">
              <a:lnSpc>
                <a:spcPct val="100000"/>
              </a:lnSpc>
              <a:spcBef>
                <a:spcPts val="0"/>
              </a:spcBef>
              <a:buNone/>
              <a:defRPr sz="1600" b="1" spc="20" baseline="0">
                <a:latin typeface="+mj-lt"/>
              </a:defRPr>
            </a:lvl1pPr>
          </a:lstStyle>
          <a:p>
            <a:pPr lvl="0"/>
            <a:r>
              <a:rPr lang="en-US"/>
              <a:t>Click to edit Master text styles</a:t>
            </a:r>
          </a:p>
        </p:txBody>
      </p:sp>
      <p:sp>
        <p:nvSpPr>
          <p:cNvPr id="40" name="Text Placeholder 11">
            <a:extLst>
              <a:ext uri="{FF2B5EF4-FFF2-40B4-BE49-F238E27FC236}">
                <a16:creationId xmlns:a16="http://schemas.microsoft.com/office/drawing/2014/main" id="{63678AE5-B810-D5BE-40B5-888AF4473157}"/>
              </a:ext>
            </a:extLst>
          </p:cNvPr>
          <p:cNvSpPr>
            <a:spLocks noGrp="1"/>
          </p:cNvSpPr>
          <p:nvPr>
            <p:ph type="body" sz="quarter" idx="35"/>
          </p:nvPr>
        </p:nvSpPr>
        <p:spPr>
          <a:xfrm>
            <a:off x="8749676" y="5678424"/>
            <a:ext cx="2286000" cy="265176"/>
          </a:xfrm>
        </p:spPr>
        <p:txBody>
          <a:bodyPr anchor="ctr"/>
          <a:lstStyle>
            <a:lvl1pPr marL="0" indent="0" algn="ctr">
              <a:lnSpc>
                <a:spcPct val="100000"/>
              </a:lnSpc>
              <a:spcBef>
                <a:spcPts val="0"/>
              </a:spcBef>
              <a:buNone/>
              <a:defRPr sz="1400" spc="20" baseline="0"/>
            </a:lvl1pPr>
          </a:lstStyle>
          <a:p>
            <a:pPr lvl="0"/>
            <a:r>
              <a:rPr lang="en-US"/>
              <a:t>Click to edit Master text styles</a:t>
            </a:r>
          </a:p>
        </p:txBody>
      </p:sp>
    </p:spTree>
    <p:extLst>
      <p:ext uri="{BB962C8B-B14F-4D97-AF65-F5344CB8AC3E}">
        <p14:creationId xmlns:p14="http://schemas.microsoft.com/office/powerpoint/2010/main" val="63458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ummary">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FF4F2FF2-B2D0-EAB9-0059-1E59CFF27936}"/>
              </a:ext>
            </a:extLst>
          </p:cNvPr>
          <p:cNvSpPr/>
          <p:nvPr userDrawn="1"/>
        </p:nvSpPr>
        <p:spPr>
          <a:xfrm>
            <a:off x="0" y="3079989"/>
            <a:ext cx="4744043" cy="3778013"/>
          </a:xfrm>
          <a:custGeom>
            <a:avLst/>
            <a:gdLst>
              <a:gd name="connsiteX0" fmla="*/ 552680 w 4744043"/>
              <a:gd name="connsiteY0" fmla="*/ 2 h 3778013"/>
              <a:gd name="connsiteX1" fmla="*/ 3368067 w 4744043"/>
              <a:gd name="connsiteY1" fmla="*/ 2076456 h 3778013"/>
              <a:gd name="connsiteX2" fmla="*/ 4603294 w 4744043"/>
              <a:gd name="connsiteY2" fmla="*/ 3641510 h 3778013"/>
              <a:gd name="connsiteX3" fmla="*/ 4744043 w 4744043"/>
              <a:gd name="connsiteY3" fmla="*/ 3778013 h 3778013"/>
              <a:gd name="connsiteX4" fmla="*/ 0 w 4744043"/>
              <a:gd name="connsiteY4" fmla="*/ 3778013 h 3778013"/>
              <a:gd name="connsiteX5" fmla="*/ 0 w 4744043"/>
              <a:gd name="connsiteY5" fmla="*/ 73323 h 3778013"/>
              <a:gd name="connsiteX6" fmla="*/ 163773 w 4744043"/>
              <a:gd name="connsiteY6" fmla="*/ 34335 h 3778013"/>
              <a:gd name="connsiteX7" fmla="*/ 552680 w 4744043"/>
              <a:gd name="connsiteY7" fmla="*/ 2 h 37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4043" h="3778013">
                <a:moveTo>
                  <a:pt x="552680" y="2"/>
                </a:moveTo>
                <a:cubicBezTo>
                  <a:pt x="1474475" y="1086"/>
                  <a:pt x="2486209" y="585872"/>
                  <a:pt x="3368067" y="2076456"/>
                </a:cubicBezTo>
                <a:cubicBezTo>
                  <a:pt x="3678455" y="2598086"/>
                  <a:pt x="4104379" y="3133243"/>
                  <a:pt x="4603294" y="3641510"/>
                </a:cubicBezTo>
                <a:lnTo>
                  <a:pt x="4744043" y="3778013"/>
                </a:lnTo>
                <a:lnTo>
                  <a:pt x="0" y="3778013"/>
                </a:lnTo>
                <a:lnTo>
                  <a:pt x="0" y="73323"/>
                </a:lnTo>
                <a:lnTo>
                  <a:pt x="163773" y="34335"/>
                </a:lnTo>
                <a:cubicBezTo>
                  <a:pt x="291146" y="11604"/>
                  <a:pt x="420996" y="-154"/>
                  <a:pt x="552680" y="2"/>
                </a:cubicBezTo>
                <a:close/>
              </a:path>
            </a:pathLst>
          </a:custGeom>
          <a:gradFill flip="none" rotWithShape="1">
            <a:gsLst>
              <a:gs pos="41000">
                <a:schemeClr val="accent3">
                  <a:lumMod val="25000"/>
                  <a:alpha val="67969"/>
                </a:schemeClr>
              </a:gs>
              <a:gs pos="100000">
                <a:schemeClr val="accent2">
                  <a:alpha val="29022"/>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9" name="Freeform: Shape 18">
            <a:extLst>
              <a:ext uri="{FF2B5EF4-FFF2-40B4-BE49-F238E27FC236}">
                <a16:creationId xmlns:a16="http://schemas.microsoft.com/office/drawing/2014/main" id="{8B193F7C-DAB3-79A0-9B6F-012F23BAF8BD}"/>
              </a:ext>
            </a:extLst>
          </p:cNvPr>
          <p:cNvSpPr/>
          <p:nvPr userDrawn="1"/>
        </p:nvSpPr>
        <p:spPr>
          <a:xfrm>
            <a:off x="1" y="0"/>
            <a:ext cx="6552595" cy="3112082"/>
          </a:xfrm>
          <a:custGeom>
            <a:avLst/>
            <a:gdLst>
              <a:gd name="connsiteX0" fmla="*/ 6552595 w 6552595"/>
              <a:gd name="connsiteY0" fmla="*/ 0 h 3112082"/>
              <a:gd name="connsiteX1" fmla="*/ 6479403 w 6552595"/>
              <a:gd name="connsiteY1" fmla="*/ 116338 h 3112082"/>
              <a:gd name="connsiteX2" fmla="*/ 4627940 w 6552595"/>
              <a:gd name="connsiteY2" fmla="*/ 645238 h 3112082"/>
              <a:gd name="connsiteX3" fmla="*/ 631580 w 6552595"/>
              <a:gd name="connsiteY3" fmla="*/ 1915852 h 3112082"/>
              <a:gd name="connsiteX4" fmla="*/ 46252 w 6552595"/>
              <a:gd name="connsiteY4" fmla="*/ 2980209 h 3112082"/>
              <a:gd name="connsiteX5" fmla="*/ 0 w 6552595"/>
              <a:gd name="connsiteY5" fmla="*/ 3112082 h 3112082"/>
              <a:gd name="connsiteX6" fmla="*/ 0 w 6552595"/>
              <a:gd name="connsiteY6" fmla="*/ 1037361 h 3112082"/>
              <a:gd name="connsiteX7" fmla="*/ 0 w 6552595"/>
              <a:gd name="connsiteY7" fmla="*/ 0 h 31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52595" h="3112082">
                <a:moveTo>
                  <a:pt x="6552595" y="0"/>
                </a:moveTo>
                <a:lnTo>
                  <a:pt x="6479403" y="116338"/>
                </a:lnTo>
                <a:cubicBezTo>
                  <a:pt x="6181653" y="532833"/>
                  <a:pt x="5587528" y="785625"/>
                  <a:pt x="4627940" y="645238"/>
                </a:cubicBezTo>
                <a:cubicBezTo>
                  <a:pt x="3343367" y="460619"/>
                  <a:pt x="1347900" y="971915"/>
                  <a:pt x="631580" y="1915852"/>
                </a:cubicBezTo>
                <a:cubicBezTo>
                  <a:pt x="407731" y="2210834"/>
                  <a:pt x="204970" y="2565624"/>
                  <a:pt x="46252" y="2980209"/>
                </a:cubicBezTo>
                <a:lnTo>
                  <a:pt x="0" y="3112082"/>
                </a:lnTo>
                <a:lnTo>
                  <a:pt x="0" y="1037361"/>
                </a:lnTo>
                <a:lnTo>
                  <a:pt x="0" y="0"/>
                </a:lnTo>
                <a:close/>
              </a:path>
            </a:pathLst>
          </a:custGeom>
          <a:gradFill flip="none" rotWithShape="1">
            <a:gsLst>
              <a:gs pos="76000">
                <a:schemeClr val="accent3">
                  <a:lumMod val="25000"/>
                </a:schemeClr>
              </a:gs>
              <a:gs pos="0">
                <a:schemeClr val="accent1">
                  <a:alpha val="56738"/>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4" name="Freeform: Shape 13">
            <a:extLst>
              <a:ext uri="{FF2B5EF4-FFF2-40B4-BE49-F238E27FC236}">
                <a16:creationId xmlns:a16="http://schemas.microsoft.com/office/drawing/2014/main" id="{D9D045F5-266F-9ADF-9692-2DA7DB16DFFE}"/>
              </a:ext>
            </a:extLst>
          </p:cNvPr>
          <p:cNvSpPr/>
          <p:nvPr userDrawn="1"/>
        </p:nvSpPr>
        <p:spPr>
          <a:xfrm>
            <a:off x="10269564" y="0"/>
            <a:ext cx="1922436" cy="5772376"/>
          </a:xfrm>
          <a:custGeom>
            <a:avLst/>
            <a:gdLst>
              <a:gd name="connsiteX0" fmla="*/ 0 w 1922436"/>
              <a:gd name="connsiteY0" fmla="*/ 0 h 5772376"/>
              <a:gd name="connsiteX1" fmla="*/ 1922436 w 1922436"/>
              <a:gd name="connsiteY1" fmla="*/ 0 h 5772376"/>
              <a:gd name="connsiteX2" fmla="*/ 1922436 w 1922436"/>
              <a:gd name="connsiteY2" fmla="*/ 5770832 h 5772376"/>
              <a:gd name="connsiteX3" fmla="*/ 1785843 w 1922436"/>
              <a:gd name="connsiteY3" fmla="*/ 5772376 h 5772376"/>
              <a:gd name="connsiteX4" fmla="*/ 167636 w 1922436"/>
              <a:gd name="connsiteY4" fmla="*/ 2958760 h 5772376"/>
              <a:gd name="connsiteX5" fmla="*/ 11457 w 1922436"/>
              <a:gd name="connsiteY5" fmla="*/ 41049 h 5772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2436" h="5772376">
                <a:moveTo>
                  <a:pt x="0" y="0"/>
                </a:moveTo>
                <a:lnTo>
                  <a:pt x="1922436" y="0"/>
                </a:lnTo>
                <a:lnTo>
                  <a:pt x="1922436" y="5770832"/>
                </a:lnTo>
                <a:lnTo>
                  <a:pt x="1785843" y="5772376"/>
                </a:lnTo>
                <a:cubicBezTo>
                  <a:pt x="715486" y="5737436"/>
                  <a:pt x="-199675" y="4895626"/>
                  <a:pt x="167636" y="2958760"/>
                </a:cubicBezTo>
                <a:cubicBezTo>
                  <a:pt x="324540" y="2119813"/>
                  <a:pt x="262661" y="1037667"/>
                  <a:pt x="11457" y="41049"/>
                </a:cubicBezTo>
                <a:close/>
              </a:path>
            </a:pathLst>
          </a:custGeom>
          <a:gradFill flip="none" rotWithShape="1">
            <a:gsLst>
              <a:gs pos="10000">
                <a:schemeClr val="accent2">
                  <a:alpha val="9960"/>
                </a:schemeClr>
              </a:gs>
              <a:gs pos="100000">
                <a:schemeClr val="accent1">
                  <a:alpha val="47557"/>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2" name="Freeform: Shape 11">
            <a:extLst>
              <a:ext uri="{FF2B5EF4-FFF2-40B4-BE49-F238E27FC236}">
                <a16:creationId xmlns:a16="http://schemas.microsoft.com/office/drawing/2014/main" id="{2A494E50-F563-24E6-92E6-F9E55D1F3D50}"/>
              </a:ext>
            </a:extLst>
          </p:cNvPr>
          <p:cNvSpPr/>
          <p:nvPr userDrawn="1"/>
        </p:nvSpPr>
        <p:spPr>
          <a:xfrm>
            <a:off x="10861332" y="0"/>
            <a:ext cx="1330669" cy="3088658"/>
          </a:xfrm>
          <a:custGeom>
            <a:avLst/>
            <a:gdLst>
              <a:gd name="connsiteX0" fmla="*/ 0 w 1330669"/>
              <a:gd name="connsiteY0" fmla="*/ 0 h 3088658"/>
              <a:gd name="connsiteX1" fmla="*/ 1330669 w 1330669"/>
              <a:gd name="connsiteY1" fmla="*/ 0 h 3088658"/>
              <a:gd name="connsiteX2" fmla="*/ 1330669 w 1330669"/>
              <a:gd name="connsiteY2" fmla="*/ 3088658 h 3088658"/>
              <a:gd name="connsiteX3" fmla="*/ 1265038 w 1330669"/>
              <a:gd name="connsiteY3" fmla="*/ 3075052 h 3088658"/>
              <a:gd name="connsiteX4" fmla="*/ 84101 w 1330669"/>
              <a:gd name="connsiteY4" fmla="*/ 918166 h 3088658"/>
              <a:gd name="connsiteX5" fmla="*/ 3100 w 1330669"/>
              <a:gd name="connsiteY5" fmla="*/ 15153 h 308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669" h="3088658">
                <a:moveTo>
                  <a:pt x="0" y="0"/>
                </a:moveTo>
                <a:lnTo>
                  <a:pt x="1330669" y="0"/>
                </a:lnTo>
                <a:lnTo>
                  <a:pt x="1330669" y="3088658"/>
                </a:lnTo>
                <a:lnTo>
                  <a:pt x="1265038" y="3075052"/>
                </a:lnTo>
                <a:cubicBezTo>
                  <a:pt x="597017" y="2898062"/>
                  <a:pt x="64513" y="2241595"/>
                  <a:pt x="84101" y="918166"/>
                </a:cubicBezTo>
                <a:cubicBezTo>
                  <a:pt x="87550" y="637183"/>
                  <a:pt x="59230" y="331259"/>
                  <a:pt x="3100" y="15153"/>
                </a:cubicBezTo>
                <a:close/>
              </a:path>
            </a:pathLst>
          </a:custGeom>
          <a:solidFill>
            <a:schemeClr val="accent1">
              <a:alpha val="50635"/>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6" name="glass card">
            <a:extLst>
              <a:ext uri="{FF2B5EF4-FFF2-40B4-BE49-F238E27FC236}">
                <a16:creationId xmlns:a16="http://schemas.microsoft.com/office/drawing/2014/main" id="{D9024B22-C102-71C1-8593-95259EC18972}"/>
              </a:ext>
            </a:extLst>
          </p:cNvPr>
          <p:cNvSpPr/>
          <p:nvPr userDrawn="1"/>
        </p:nvSpPr>
        <p:spPr>
          <a:xfrm>
            <a:off x="1474384" y="1005155"/>
            <a:ext cx="9243233" cy="4978750"/>
          </a:xfrm>
          <a:prstGeom prst="roundRect">
            <a:avLst>
              <a:gd name="adj" fmla="val 6806"/>
            </a:avLst>
          </a:prstGeom>
          <a:gradFill>
            <a:gsLst>
              <a:gs pos="99000">
                <a:schemeClr val="bg1">
                  <a:alpha val="3000"/>
                </a:schemeClr>
              </a:gs>
              <a:gs pos="46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8A78F28F-70CE-7FE2-ACE1-FA2D7C1CE590}"/>
              </a:ext>
            </a:extLst>
          </p:cNvPr>
          <p:cNvSpPr/>
          <p:nvPr userDrawn="1"/>
        </p:nvSpPr>
        <p:spPr>
          <a:xfrm>
            <a:off x="0" y="0"/>
            <a:ext cx="2862855" cy="1527696"/>
          </a:xfrm>
          <a:custGeom>
            <a:avLst/>
            <a:gdLst>
              <a:gd name="connsiteX0" fmla="*/ 0 w 2862855"/>
              <a:gd name="connsiteY0" fmla="*/ 0 h 1527696"/>
              <a:gd name="connsiteX1" fmla="*/ 2862855 w 2862855"/>
              <a:gd name="connsiteY1" fmla="*/ 0 h 1527696"/>
              <a:gd name="connsiteX2" fmla="*/ 2757362 w 2862855"/>
              <a:gd name="connsiteY2" fmla="*/ 85011 h 1527696"/>
              <a:gd name="connsiteX3" fmla="*/ 1949659 w 2862855"/>
              <a:gd name="connsiteY3" fmla="*/ 424032 h 1527696"/>
              <a:gd name="connsiteX4" fmla="*/ 170555 w 2862855"/>
              <a:gd name="connsiteY4" fmla="*/ 1373059 h 1527696"/>
              <a:gd name="connsiteX5" fmla="*/ 0 w 2862855"/>
              <a:gd name="connsiteY5" fmla="*/ 1527696 h 1527696"/>
              <a:gd name="connsiteX6" fmla="*/ 0 w 2862855"/>
              <a:gd name="connsiteY6" fmla="*/ 872969 h 152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2855" h="1527696">
                <a:moveTo>
                  <a:pt x="0" y="0"/>
                </a:moveTo>
                <a:lnTo>
                  <a:pt x="2862855" y="0"/>
                </a:lnTo>
                <a:lnTo>
                  <a:pt x="2757362" y="85011"/>
                </a:lnTo>
                <a:cubicBezTo>
                  <a:pt x="2560942" y="227521"/>
                  <a:pt x="2295416" y="345289"/>
                  <a:pt x="1949659" y="424032"/>
                </a:cubicBezTo>
                <a:cubicBezTo>
                  <a:pt x="1377417" y="555874"/>
                  <a:pt x="700343" y="918207"/>
                  <a:pt x="170555" y="1373059"/>
                </a:cubicBezTo>
                <a:lnTo>
                  <a:pt x="0" y="1527696"/>
                </a:lnTo>
                <a:lnTo>
                  <a:pt x="0" y="872969"/>
                </a:lnTo>
                <a:close/>
              </a:path>
            </a:pathLst>
          </a:custGeom>
          <a:gradFill flip="none" rotWithShape="1">
            <a:gsLst>
              <a:gs pos="100000">
                <a:schemeClr val="accent3">
                  <a:lumMod val="25000"/>
                  <a:alpha val="40000"/>
                </a:schemeClr>
              </a:gs>
              <a:gs pos="0">
                <a:schemeClr val="accent4">
                  <a:alpha val="69786"/>
                </a:schemeClr>
              </a:gs>
            </a:gsLst>
            <a:path path="circle">
              <a:fillToRect l="100000" b="100000"/>
            </a:path>
            <a:tileRect t="-100000" r="-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9" name="Freeform: Shape 28">
            <a:extLst>
              <a:ext uri="{FF2B5EF4-FFF2-40B4-BE49-F238E27FC236}">
                <a16:creationId xmlns:a16="http://schemas.microsoft.com/office/drawing/2014/main" id="{294AB31D-FEF2-F3B0-D726-81CE48F895EA}"/>
              </a:ext>
            </a:extLst>
          </p:cNvPr>
          <p:cNvSpPr/>
          <p:nvPr userDrawn="1"/>
        </p:nvSpPr>
        <p:spPr>
          <a:xfrm>
            <a:off x="2" y="4761091"/>
            <a:ext cx="3131151" cy="2096908"/>
          </a:xfrm>
          <a:custGeom>
            <a:avLst/>
            <a:gdLst>
              <a:gd name="connsiteX0" fmla="*/ 186163 w 3131151"/>
              <a:gd name="connsiteY0" fmla="*/ 0 h 2096908"/>
              <a:gd name="connsiteX1" fmla="*/ 2469297 w 3131151"/>
              <a:gd name="connsiteY1" fmla="*/ 1411265 h 2096908"/>
              <a:gd name="connsiteX2" fmla="*/ 3026909 w 3131151"/>
              <a:gd name="connsiteY2" fmla="*/ 2004423 h 2096908"/>
              <a:gd name="connsiteX3" fmla="*/ 3131151 w 3131151"/>
              <a:gd name="connsiteY3" fmla="*/ 2096908 h 2096908"/>
              <a:gd name="connsiteX4" fmla="*/ 0 w 3131151"/>
              <a:gd name="connsiteY4" fmla="*/ 2096908 h 2096908"/>
              <a:gd name="connsiteX5" fmla="*/ 0 w 3131151"/>
              <a:gd name="connsiteY5" fmla="*/ 4640 h 2096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1151" h="2096908">
                <a:moveTo>
                  <a:pt x="186163" y="0"/>
                </a:moveTo>
                <a:cubicBezTo>
                  <a:pt x="883663" y="24692"/>
                  <a:pt x="1675023" y="432572"/>
                  <a:pt x="2469297" y="1411265"/>
                </a:cubicBezTo>
                <a:cubicBezTo>
                  <a:pt x="2632187" y="1610943"/>
                  <a:pt x="2819757" y="1809855"/>
                  <a:pt x="3026909" y="2004423"/>
                </a:cubicBezTo>
                <a:lnTo>
                  <a:pt x="3131151" y="2096908"/>
                </a:lnTo>
                <a:lnTo>
                  <a:pt x="0" y="2096908"/>
                </a:lnTo>
                <a:lnTo>
                  <a:pt x="0" y="4640"/>
                </a:lnTo>
                <a:close/>
              </a:path>
            </a:pathLst>
          </a:custGeom>
          <a:gradFill flip="none" rotWithShape="1">
            <a:gsLst>
              <a:gs pos="47000">
                <a:schemeClr val="accent6">
                  <a:alpha val="51365"/>
                </a:schemeClr>
              </a:gs>
              <a:gs pos="100000">
                <a:schemeClr val="accent4">
                  <a:alpha val="24386"/>
                </a:schemeClr>
              </a:gs>
            </a:gsLst>
            <a:path path="circle">
              <a:fillToRect r="100000" b="100000"/>
            </a:path>
            <a:tileRect l="-100000" t="-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Tree>
    <p:extLst>
      <p:ext uri="{BB962C8B-B14F-4D97-AF65-F5344CB8AC3E}">
        <p14:creationId xmlns:p14="http://schemas.microsoft.com/office/powerpoint/2010/main" val="4293843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6592824" y="1856232"/>
            <a:ext cx="4718304" cy="1069848"/>
          </a:xfrm>
        </p:spPr>
        <p:txBody>
          <a:bodyPr anchor="b">
            <a:no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6601968" y="3374136"/>
            <a:ext cx="4709160" cy="2395728"/>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reeform 14">
            <a:extLst>
              <a:ext uri="{FF2B5EF4-FFF2-40B4-BE49-F238E27FC236}">
                <a16:creationId xmlns:a16="http://schemas.microsoft.com/office/drawing/2014/main" id="{907BDD9A-3C2A-A21B-A425-1BB45BF5C103}"/>
              </a:ext>
            </a:extLst>
          </p:cNvPr>
          <p:cNvSpPr/>
          <p:nvPr userDrawn="1"/>
        </p:nvSpPr>
        <p:spPr>
          <a:xfrm rot="5400000" flipH="1" flipV="1">
            <a:off x="-1248967" y="1248969"/>
            <a:ext cx="6858000" cy="4360065"/>
          </a:xfrm>
          <a:custGeom>
            <a:avLst/>
            <a:gdLst>
              <a:gd name="connsiteX0" fmla="*/ 6858000 w 6858000"/>
              <a:gd name="connsiteY0" fmla="*/ 0 h 4360065"/>
              <a:gd name="connsiteX1" fmla="*/ 6858000 w 6858000"/>
              <a:gd name="connsiteY1" fmla="*/ 4019634 h 4360065"/>
              <a:gd name="connsiteX2" fmla="*/ 6786526 w 6858000"/>
              <a:gd name="connsiteY2" fmla="*/ 3987694 h 4360065"/>
              <a:gd name="connsiteX3" fmla="*/ 4380589 w 6858000"/>
              <a:gd name="connsiteY3" fmla="*/ 3270469 h 4360065"/>
              <a:gd name="connsiteX4" fmla="*/ 1148443 w 6858000"/>
              <a:gd name="connsiteY4" fmla="*/ 4360028 h 4360065"/>
              <a:gd name="connsiteX5" fmla="*/ 93033 w 6858000"/>
              <a:gd name="connsiteY5" fmla="*/ 4174462 h 4360065"/>
              <a:gd name="connsiteX6" fmla="*/ 0 w 6858000"/>
              <a:gd name="connsiteY6" fmla="*/ 4134599 h 4360065"/>
              <a:gd name="connsiteX7" fmla="*/ 0 w 6858000"/>
              <a:gd name="connsiteY7" fmla="*/ 0 h 4360065"/>
              <a:gd name="connsiteX8" fmla="*/ 6858000 w 6858000"/>
              <a:gd name="connsiteY8" fmla="*/ 0 h 4360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360065">
                <a:moveTo>
                  <a:pt x="6858000" y="0"/>
                </a:moveTo>
                <a:lnTo>
                  <a:pt x="6858000" y="4019634"/>
                </a:lnTo>
                <a:lnTo>
                  <a:pt x="6786526" y="3987694"/>
                </a:lnTo>
                <a:cubicBezTo>
                  <a:pt x="6330423" y="3769997"/>
                  <a:pt x="5587519" y="3251791"/>
                  <a:pt x="4380589" y="3270469"/>
                </a:cubicBezTo>
                <a:cubicBezTo>
                  <a:pt x="3001241" y="3291816"/>
                  <a:pt x="2442968" y="4353863"/>
                  <a:pt x="1148443" y="4360028"/>
                </a:cubicBezTo>
                <a:cubicBezTo>
                  <a:pt x="743904" y="4361955"/>
                  <a:pt x="389317" y="4288650"/>
                  <a:pt x="93033" y="4174462"/>
                </a:cubicBezTo>
                <a:lnTo>
                  <a:pt x="0" y="4134599"/>
                </a:lnTo>
                <a:lnTo>
                  <a:pt x="0" y="0"/>
                </a:lnTo>
                <a:lnTo>
                  <a:pt x="6858000" y="0"/>
                </a:lnTo>
                <a:close/>
              </a:path>
            </a:pathLst>
          </a:custGeom>
          <a:solidFill>
            <a:schemeClr val="accent4">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16">
            <a:extLst>
              <a:ext uri="{FF2B5EF4-FFF2-40B4-BE49-F238E27FC236}">
                <a16:creationId xmlns:a16="http://schemas.microsoft.com/office/drawing/2014/main" id="{989D7F61-B47A-97D5-F725-EC5EFE81187A}"/>
              </a:ext>
            </a:extLst>
          </p:cNvPr>
          <p:cNvSpPr/>
          <p:nvPr userDrawn="1"/>
        </p:nvSpPr>
        <p:spPr>
          <a:xfrm rot="16200000" flipH="1">
            <a:off x="-952024" y="952025"/>
            <a:ext cx="6858000" cy="4953950"/>
          </a:xfrm>
          <a:custGeom>
            <a:avLst/>
            <a:gdLst>
              <a:gd name="connsiteX0" fmla="*/ 0 w 6858000"/>
              <a:gd name="connsiteY0" fmla="*/ 0 h 4953950"/>
              <a:gd name="connsiteX1" fmla="*/ 0 w 6858000"/>
              <a:gd name="connsiteY1" fmla="*/ 4289773 h 4953950"/>
              <a:gd name="connsiteX2" fmla="*/ 181159 w 6858000"/>
              <a:gd name="connsiteY2" fmla="*/ 4411259 h 4953950"/>
              <a:gd name="connsiteX3" fmla="*/ 2222746 w 6858000"/>
              <a:gd name="connsiteY3" fmla="*/ 4953891 h 4953950"/>
              <a:gd name="connsiteX4" fmla="*/ 6808516 w 6858000"/>
              <a:gd name="connsiteY4" fmla="*/ 3223031 h 4953950"/>
              <a:gd name="connsiteX5" fmla="*/ 6858000 w 6858000"/>
              <a:gd name="connsiteY5" fmla="*/ 3220931 h 4953950"/>
              <a:gd name="connsiteX6" fmla="*/ 6858000 w 6858000"/>
              <a:gd name="connsiteY6" fmla="*/ 0 h 4953950"/>
              <a:gd name="connsiteX7" fmla="*/ 0 w 6858000"/>
              <a:gd name="connsiteY7" fmla="*/ 0 h 495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953950">
                <a:moveTo>
                  <a:pt x="0" y="0"/>
                </a:moveTo>
                <a:lnTo>
                  <a:pt x="0" y="4289773"/>
                </a:lnTo>
                <a:lnTo>
                  <a:pt x="181159" y="4411259"/>
                </a:lnTo>
                <a:cubicBezTo>
                  <a:pt x="694541" y="4727180"/>
                  <a:pt x="1386349" y="4958196"/>
                  <a:pt x="2222746" y="4953891"/>
                </a:cubicBezTo>
                <a:cubicBezTo>
                  <a:pt x="4074768" y="4944360"/>
                  <a:pt x="4906383" y="3353427"/>
                  <a:pt x="6808516" y="3223031"/>
                </a:cubicBezTo>
                <a:lnTo>
                  <a:pt x="6858000" y="3220931"/>
                </a:lnTo>
                <a:lnTo>
                  <a:pt x="6858000" y="0"/>
                </a:lnTo>
                <a:lnTo>
                  <a:pt x="0" y="0"/>
                </a:lnTo>
                <a:close/>
              </a:path>
            </a:pathLst>
          </a:custGeom>
          <a:gradFill flip="none" rotWithShape="1">
            <a:gsLst>
              <a:gs pos="20000">
                <a:schemeClr val="accent6">
                  <a:alpha val="52965"/>
                </a:schemeClr>
              </a:gs>
              <a:gs pos="90000">
                <a:schemeClr val="accent5">
                  <a:lumMod val="50000"/>
                  <a:alpha val="72473"/>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7">
            <a:extLst>
              <a:ext uri="{FF2B5EF4-FFF2-40B4-BE49-F238E27FC236}">
                <a16:creationId xmlns:a16="http://schemas.microsoft.com/office/drawing/2014/main" id="{A70008D0-0FB3-5B8D-3060-6EDD9E247095}"/>
              </a:ext>
            </a:extLst>
          </p:cNvPr>
          <p:cNvSpPr/>
          <p:nvPr userDrawn="1"/>
        </p:nvSpPr>
        <p:spPr>
          <a:xfrm rot="16200000" flipH="1">
            <a:off x="-1513890" y="1513891"/>
            <a:ext cx="6858000" cy="3830219"/>
          </a:xfrm>
          <a:custGeom>
            <a:avLst/>
            <a:gdLst>
              <a:gd name="connsiteX0" fmla="*/ 0 w 6858000"/>
              <a:gd name="connsiteY0" fmla="*/ 0 h 3830219"/>
              <a:gd name="connsiteX1" fmla="*/ 0 w 6858000"/>
              <a:gd name="connsiteY1" fmla="*/ 2994317 h 3830219"/>
              <a:gd name="connsiteX2" fmla="*/ 150933 w 6858000"/>
              <a:gd name="connsiteY2" fmla="*/ 2952927 h 3830219"/>
              <a:gd name="connsiteX3" fmla="*/ 533317 w 6858000"/>
              <a:gd name="connsiteY3" fmla="*/ 2907735 h 3830219"/>
              <a:gd name="connsiteX4" fmla="*/ 2516906 w 6858000"/>
              <a:gd name="connsiteY4" fmla="*/ 3558655 h 3830219"/>
              <a:gd name="connsiteX5" fmla="*/ 2542419 w 6858000"/>
              <a:gd name="connsiteY5" fmla="*/ 3568616 h 3830219"/>
              <a:gd name="connsiteX6" fmla="*/ 2607100 w 6858000"/>
              <a:gd name="connsiteY6" fmla="*/ 3608308 h 3830219"/>
              <a:gd name="connsiteX7" fmla="*/ 3580199 w 6858000"/>
              <a:gd name="connsiteY7" fmla="*/ 3830188 h 3830219"/>
              <a:gd name="connsiteX8" fmla="*/ 6145368 w 6858000"/>
              <a:gd name="connsiteY8" fmla="*/ 2895740 h 3830219"/>
              <a:gd name="connsiteX9" fmla="*/ 6711794 w 6858000"/>
              <a:gd name="connsiteY9" fmla="*/ 2941805 h 3830219"/>
              <a:gd name="connsiteX10" fmla="*/ 6858000 w 6858000"/>
              <a:gd name="connsiteY10" fmla="*/ 2973381 h 3830219"/>
              <a:gd name="connsiteX11" fmla="*/ 6858000 w 6858000"/>
              <a:gd name="connsiteY11" fmla="*/ 0 h 3830219"/>
              <a:gd name="connsiteX12" fmla="*/ 0 w 6858000"/>
              <a:gd name="connsiteY12" fmla="*/ 0 h 383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3830219">
                <a:moveTo>
                  <a:pt x="0" y="0"/>
                </a:moveTo>
                <a:lnTo>
                  <a:pt x="0" y="2994317"/>
                </a:lnTo>
                <a:lnTo>
                  <a:pt x="150933" y="2952927"/>
                </a:lnTo>
                <a:cubicBezTo>
                  <a:pt x="269822" y="2926258"/>
                  <a:pt x="396478" y="2910024"/>
                  <a:pt x="533317" y="2907735"/>
                </a:cubicBezTo>
                <a:cubicBezTo>
                  <a:pt x="1559606" y="2890571"/>
                  <a:pt x="2163137" y="3401988"/>
                  <a:pt x="2516906" y="3558655"/>
                </a:cubicBezTo>
                <a:lnTo>
                  <a:pt x="2542419" y="3568616"/>
                </a:lnTo>
                <a:lnTo>
                  <a:pt x="2607100" y="3608308"/>
                </a:lnTo>
                <a:cubicBezTo>
                  <a:pt x="2866745" y="3741243"/>
                  <a:pt x="3194928" y="3832171"/>
                  <a:pt x="3580199" y="3830188"/>
                </a:cubicBezTo>
                <a:cubicBezTo>
                  <a:pt x="4607589" y="3824901"/>
                  <a:pt x="5050658" y="2914049"/>
                  <a:pt x="6145368" y="2895740"/>
                </a:cubicBezTo>
                <a:cubicBezTo>
                  <a:pt x="6350626" y="2892307"/>
                  <a:pt x="6538973" y="2910018"/>
                  <a:pt x="6711794" y="2941805"/>
                </a:cubicBezTo>
                <a:lnTo>
                  <a:pt x="6858000" y="2973381"/>
                </a:lnTo>
                <a:lnTo>
                  <a:pt x="6858000" y="0"/>
                </a:lnTo>
                <a:lnTo>
                  <a:pt x="0" y="0"/>
                </a:lnTo>
                <a:close/>
              </a:path>
            </a:pathLst>
          </a:custGeom>
          <a:gradFill>
            <a:gsLst>
              <a:gs pos="45000">
                <a:schemeClr val="accent6">
                  <a:alpha val="29951"/>
                </a:schemeClr>
              </a:gs>
              <a:gs pos="99000">
                <a:schemeClr val="accent4">
                  <a:lumMod val="75000"/>
                  <a:alpha val="27340"/>
                </a:schemeClr>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4CA6FFAC-0E5C-DA2F-C0F9-D5602F928AEC}"/>
              </a:ext>
            </a:extLst>
          </p:cNvPr>
          <p:cNvCxnSpPr>
            <a:cxnSpLocks/>
          </p:cNvCxnSpPr>
          <p:nvPr userDrawn="1"/>
        </p:nvCxnSpPr>
        <p:spPr>
          <a:xfrm rot="5400000">
            <a:off x="7545111" y="2275586"/>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35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en-US"/>
              <a:t>Crypto: investing &amp; trading</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47694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en-US"/>
              <a:t>Crypto: investing &amp; trading</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15">
            <a:extLst>
              <a:ext uri="{FF2B5EF4-FFF2-40B4-BE49-F238E27FC236}">
                <a16:creationId xmlns:a16="http://schemas.microsoft.com/office/drawing/2014/main" id="{079F0D65-9DED-1DC3-6E6D-E4AD5252A007}"/>
              </a:ext>
            </a:extLst>
          </p:cNvPr>
          <p:cNvSpPr/>
          <p:nvPr userDrawn="1"/>
        </p:nvSpPr>
        <p:spPr>
          <a:xfrm rot="16200000" flipV="1">
            <a:off x="6507450" y="1163358"/>
            <a:ext cx="6858000" cy="4531278"/>
          </a:xfrm>
          <a:custGeom>
            <a:avLst/>
            <a:gdLst>
              <a:gd name="connsiteX0" fmla="*/ 6858000 w 6858000"/>
              <a:gd name="connsiteY0" fmla="*/ 3150313 h 3750964"/>
              <a:gd name="connsiteX1" fmla="*/ 6858000 w 6858000"/>
              <a:gd name="connsiteY1" fmla="*/ 0 h 3750964"/>
              <a:gd name="connsiteX2" fmla="*/ 0 w 6858000"/>
              <a:gd name="connsiteY2" fmla="*/ 0 h 3750964"/>
              <a:gd name="connsiteX3" fmla="*/ 0 w 6858000"/>
              <a:gd name="connsiteY3" fmla="*/ 3220894 h 3750964"/>
              <a:gd name="connsiteX4" fmla="*/ 10973 w 6858000"/>
              <a:gd name="connsiteY4" fmla="*/ 3230398 h 3750964"/>
              <a:gd name="connsiteX5" fmla="*/ 1661251 w 6858000"/>
              <a:gd name="connsiteY5" fmla="*/ 3750927 h 3750964"/>
              <a:gd name="connsiteX6" fmla="*/ 4893397 w 6858000"/>
              <a:gd name="connsiteY6" fmla="*/ 2661368 h 3750964"/>
              <a:gd name="connsiteX7" fmla="*/ 6834019 w 6858000"/>
              <a:gd name="connsiteY7" fmla="*/ 3137932 h 3750964"/>
              <a:gd name="connsiteX8" fmla="*/ 6858000 w 6858000"/>
              <a:gd name="connsiteY8" fmla="*/ 3150313 h 37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3750964">
                <a:moveTo>
                  <a:pt x="6858000" y="3150313"/>
                </a:moveTo>
                <a:lnTo>
                  <a:pt x="6858000" y="0"/>
                </a:lnTo>
                <a:lnTo>
                  <a:pt x="0" y="0"/>
                </a:lnTo>
                <a:lnTo>
                  <a:pt x="0" y="3220894"/>
                </a:lnTo>
                <a:lnTo>
                  <a:pt x="10973" y="3230398"/>
                </a:lnTo>
                <a:cubicBezTo>
                  <a:pt x="366756" y="3514112"/>
                  <a:pt x="933081" y="3754395"/>
                  <a:pt x="1661251" y="3750927"/>
                </a:cubicBezTo>
                <a:cubicBezTo>
                  <a:pt x="2955776" y="3744762"/>
                  <a:pt x="3514049" y="2682714"/>
                  <a:pt x="4893397" y="2661368"/>
                </a:cubicBezTo>
                <a:cubicBezTo>
                  <a:pt x="5755490" y="2648026"/>
                  <a:pt x="6380835" y="2908605"/>
                  <a:pt x="6834019" y="3137932"/>
                </a:cubicBezTo>
                <a:lnTo>
                  <a:pt x="6858000" y="3150313"/>
                </a:lnTo>
                <a:close/>
              </a:path>
            </a:pathLst>
          </a:custGeom>
          <a:solidFill>
            <a:schemeClr val="accent4">
              <a:alpha val="142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8">
            <a:extLst>
              <a:ext uri="{FF2B5EF4-FFF2-40B4-BE49-F238E27FC236}">
                <a16:creationId xmlns:a16="http://schemas.microsoft.com/office/drawing/2014/main" id="{9C605622-8F1F-632F-D5C0-1F2E7875EBA1}"/>
              </a:ext>
            </a:extLst>
          </p:cNvPr>
          <p:cNvSpPr/>
          <p:nvPr userDrawn="1"/>
        </p:nvSpPr>
        <p:spPr>
          <a:xfrm rot="5400000">
            <a:off x="6488397" y="1182411"/>
            <a:ext cx="6858000" cy="4493171"/>
          </a:xfrm>
          <a:custGeom>
            <a:avLst/>
            <a:gdLst>
              <a:gd name="connsiteX0" fmla="*/ 0 w 6858000"/>
              <a:gd name="connsiteY0" fmla="*/ 3300688 h 4744323"/>
              <a:gd name="connsiteX1" fmla="*/ 0 w 6858000"/>
              <a:gd name="connsiteY1" fmla="*/ 0 h 4744323"/>
              <a:gd name="connsiteX2" fmla="*/ 6858000 w 6858000"/>
              <a:gd name="connsiteY2" fmla="*/ 0 h 4744323"/>
              <a:gd name="connsiteX3" fmla="*/ 6858000 w 6858000"/>
              <a:gd name="connsiteY3" fmla="*/ 3130282 h 4744323"/>
              <a:gd name="connsiteX4" fmla="*/ 6685009 w 6858000"/>
              <a:gd name="connsiteY4" fmla="*/ 3177721 h 4744323"/>
              <a:gd name="connsiteX5" fmla="*/ 2944852 w 6858000"/>
              <a:gd name="connsiteY5" fmla="*/ 4744264 h 4744323"/>
              <a:gd name="connsiteX6" fmla="*/ 88593 w 6858000"/>
              <a:gd name="connsiteY6" fmla="*/ 3449517 h 4744323"/>
              <a:gd name="connsiteX7" fmla="*/ 0 w 6858000"/>
              <a:gd name="connsiteY7" fmla="*/ 3300688 h 4744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4744323">
                <a:moveTo>
                  <a:pt x="0" y="3300688"/>
                </a:moveTo>
                <a:lnTo>
                  <a:pt x="0" y="0"/>
                </a:lnTo>
                <a:lnTo>
                  <a:pt x="6858000" y="0"/>
                </a:lnTo>
                <a:lnTo>
                  <a:pt x="6858000" y="3130282"/>
                </a:lnTo>
                <a:lnTo>
                  <a:pt x="6685009" y="3177721"/>
                </a:lnTo>
                <a:cubicBezTo>
                  <a:pt x="5333681" y="3615865"/>
                  <a:pt x="4498161" y="4736270"/>
                  <a:pt x="2944852" y="4744264"/>
                </a:cubicBezTo>
                <a:cubicBezTo>
                  <a:pt x="1511029" y="4751644"/>
                  <a:pt x="502120" y="4067469"/>
                  <a:pt x="88593" y="3449517"/>
                </a:cubicBezTo>
                <a:lnTo>
                  <a:pt x="0" y="3300688"/>
                </a:lnTo>
                <a:close/>
              </a:path>
            </a:pathLst>
          </a:custGeom>
          <a:gradFill flip="none" rotWithShape="1">
            <a:gsLst>
              <a:gs pos="4000">
                <a:schemeClr val="accent2">
                  <a:alpha val="23589"/>
                </a:schemeClr>
              </a:gs>
              <a:gs pos="79000">
                <a:schemeClr val="accent5">
                  <a:lumMod val="50000"/>
                  <a:alpha val="5218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12">
            <a:extLst>
              <a:ext uri="{FF2B5EF4-FFF2-40B4-BE49-F238E27FC236}">
                <a16:creationId xmlns:a16="http://schemas.microsoft.com/office/drawing/2014/main" id="{919AB4B2-2D3A-FCB5-0314-CC465BCC0E5D}"/>
              </a:ext>
            </a:extLst>
          </p:cNvPr>
          <p:cNvSpPr/>
          <p:nvPr userDrawn="1"/>
        </p:nvSpPr>
        <p:spPr>
          <a:xfrm rot="5400000">
            <a:off x="6926379" y="1582290"/>
            <a:ext cx="6858001" cy="3693421"/>
          </a:xfrm>
          <a:custGeom>
            <a:avLst/>
            <a:gdLst>
              <a:gd name="connsiteX0" fmla="*/ 0 w 6858001"/>
              <a:gd name="connsiteY0" fmla="*/ 3437558 h 3693421"/>
              <a:gd name="connsiteX1" fmla="*/ 0 w 6858001"/>
              <a:gd name="connsiteY1" fmla="*/ 0 h 3693421"/>
              <a:gd name="connsiteX2" fmla="*/ 6858001 w 6858001"/>
              <a:gd name="connsiteY2" fmla="*/ 0 h 3693421"/>
              <a:gd name="connsiteX3" fmla="*/ 6858001 w 6858001"/>
              <a:gd name="connsiteY3" fmla="*/ 1982949 h 3693421"/>
              <a:gd name="connsiteX4" fmla="*/ 6594582 w 6858001"/>
              <a:gd name="connsiteY4" fmla="*/ 1960784 h 3693421"/>
              <a:gd name="connsiteX5" fmla="*/ 6223032 w 6858001"/>
              <a:gd name="connsiteY5" fmla="*/ 1954544 h 3693421"/>
              <a:gd name="connsiteX6" fmla="*/ 1449771 w 6858001"/>
              <a:gd name="connsiteY6" fmla="*/ 3693362 h 3693421"/>
              <a:gd name="connsiteX7" fmla="*/ 163899 w 6858001"/>
              <a:gd name="connsiteY7" fmla="*/ 3498289 h 3693421"/>
              <a:gd name="connsiteX8" fmla="*/ 0 w 6858001"/>
              <a:gd name="connsiteY8" fmla="*/ 3437558 h 3693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1" h="3693421">
                <a:moveTo>
                  <a:pt x="0" y="3437558"/>
                </a:moveTo>
                <a:lnTo>
                  <a:pt x="0" y="0"/>
                </a:lnTo>
                <a:lnTo>
                  <a:pt x="6858001" y="0"/>
                </a:lnTo>
                <a:lnTo>
                  <a:pt x="6858001" y="1982949"/>
                </a:lnTo>
                <a:lnTo>
                  <a:pt x="6594582" y="1960784"/>
                </a:lnTo>
                <a:cubicBezTo>
                  <a:pt x="6474164" y="1954657"/>
                  <a:pt x="6350346" y="1952415"/>
                  <a:pt x="6223032" y="1954544"/>
                </a:cubicBezTo>
                <a:cubicBezTo>
                  <a:pt x="4185999" y="1988612"/>
                  <a:pt x="3361537" y="3683524"/>
                  <a:pt x="1449771" y="3693362"/>
                </a:cubicBezTo>
                <a:cubicBezTo>
                  <a:pt x="971830" y="3695822"/>
                  <a:pt x="541102" y="3621442"/>
                  <a:pt x="163899" y="3498289"/>
                </a:cubicBezTo>
                <a:lnTo>
                  <a:pt x="0" y="3437558"/>
                </a:lnTo>
                <a:close/>
              </a:path>
            </a:pathLst>
          </a:custGeom>
          <a:gradFill>
            <a:gsLst>
              <a:gs pos="84000">
                <a:schemeClr val="accent4">
                  <a:alpha val="20000"/>
                </a:schemeClr>
              </a:gs>
              <a:gs pos="1000">
                <a:schemeClr val="accent6">
                  <a:alpha val="38000"/>
                </a:schemeClr>
              </a:gs>
              <a:gs pos="100000">
                <a:schemeClr val="accent6">
                  <a:alpha val="3349"/>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Slide Number Placeholder 7">
            <a:extLst>
              <a:ext uri="{FF2B5EF4-FFF2-40B4-BE49-F238E27FC236}">
                <a16:creationId xmlns:a16="http://schemas.microsoft.com/office/drawing/2014/main" id="{692257B9-FE58-1976-7115-17E05E5819EA}"/>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7" name="Footer Placeholder 6">
            <a:extLst>
              <a:ext uri="{FF2B5EF4-FFF2-40B4-BE49-F238E27FC236}">
                <a16:creationId xmlns:a16="http://schemas.microsoft.com/office/drawing/2014/main" id="{BAF040BB-6465-852C-B53C-074E90BB09D1}"/>
              </a:ext>
            </a:extLst>
          </p:cNvPr>
          <p:cNvSpPr>
            <a:spLocks noGrp="1"/>
          </p:cNvSpPr>
          <p:nvPr>
            <p:ph type="ftr" sz="quarter" idx="10"/>
          </p:nvPr>
        </p:nvSpPr>
        <p:spPr/>
        <p:txBody>
          <a:bodyPr>
            <a:noAutofit/>
          </a:bodyPr>
          <a:lstStyle/>
          <a:p>
            <a:r>
              <a:rPr lang="en-US"/>
              <a:t>Crypto: investing &amp; trading</a:t>
            </a: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536192" y="832104"/>
            <a:ext cx="8878824" cy="1069848"/>
          </a:xfrm>
        </p:spPr>
        <p:txBody>
          <a:bodyPr anchor="b">
            <a:no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536192" y="2212848"/>
            <a:ext cx="6422136" cy="3282696"/>
          </a:xfrm>
        </p:spPr>
        <p:txBody>
          <a:bodyPr>
            <a:noAutofit/>
          </a:bodyPr>
          <a:lstStyle>
            <a:lvl1pPr marL="347472">
              <a:lnSpc>
                <a:spcPct val="150000"/>
              </a:lnSpc>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31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Introduction">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9BE68DE5-FB8F-C713-B589-69851789C6C5}"/>
              </a:ext>
            </a:extLst>
          </p:cNvPr>
          <p:cNvSpPr/>
          <p:nvPr userDrawn="1"/>
        </p:nvSpPr>
        <p:spPr>
          <a:xfrm>
            <a:off x="1" y="4852144"/>
            <a:ext cx="5681755" cy="2002200"/>
          </a:xfrm>
          <a:custGeom>
            <a:avLst/>
            <a:gdLst>
              <a:gd name="connsiteX0" fmla="*/ 320629 w 5681755"/>
              <a:gd name="connsiteY0" fmla="*/ 0 h 2002200"/>
              <a:gd name="connsiteX1" fmla="*/ 375829 w 5681755"/>
              <a:gd name="connsiteY1" fmla="*/ 158026 h 2002200"/>
              <a:gd name="connsiteX2" fmla="*/ 897491 w 5681755"/>
              <a:gd name="connsiteY2" fmla="*/ 961690 h 2002200"/>
              <a:gd name="connsiteX3" fmla="*/ 4054478 w 5681755"/>
              <a:gd name="connsiteY3" fmla="*/ 1474149 h 2002200"/>
              <a:gd name="connsiteX4" fmla="*/ 5679398 w 5681755"/>
              <a:gd name="connsiteY4" fmla="*/ 1986034 h 2002200"/>
              <a:gd name="connsiteX5" fmla="*/ 5681755 w 5681755"/>
              <a:gd name="connsiteY5" fmla="*/ 2002200 h 2002200"/>
              <a:gd name="connsiteX6" fmla="*/ 0 w 5681755"/>
              <a:gd name="connsiteY6" fmla="*/ 1989323 h 2002200"/>
              <a:gd name="connsiteX7" fmla="*/ 0 w 5681755"/>
              <a:gd name="connsiteY7" fmla="*/ 1952135 h 200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755" h="2002200">
                <a:moveTo>
                  <a:pt x="320629" y="0"/>
                </a:moveTo>
                <a:lnTo>
                  <a:pt x="375829" y="158026"/>
                </a:lnTo>
                <a:cubicBezTo>
                  <a:pt x="503741" y="486192"/>
                  <a:pt x="688117" y="753054"/>
                  <a:pt x="897491" y="961690"/>
                </a:cubicBezTo>
                <a:cubicBezTo>
                  <a:pt x="1455821" y="1518049"/>
                  <a:pt x="3033468" y="1694058"/>
                  <a:pt x="4054478" y="1474149"/>
                </a:cubicBezTo>
                <a:cubicBezTo>
                  <a:pt x="5094564" y="1247948"/>
                  <a:pt x="5587838" y="1548928"/>
                  <a:pt x="5679398" y="1986034"/>
                </a:cubicBezTo>
                <a:lnTo>
                  <a:pt x="5681755" y="2002200"/>
                </a:lnTo>
                <a:lnTo>
                  <a:pt x="0" y="1989323"/>
                </a:lnTo>
                <a:lnTo>
                  <a:pt x="0" y="1952135"/>
                </a:lnTo>
                <a:close/>
              </a:path>
            </a:pathLst>
          </a:custGeom>
          <a:gradFill flip="none" rotWithShape="1">
            <a:gsLst>
              <a:gs pos="77000">
                <a:schemeClr val="accent3">
                  <a:lumMod val="25000"/>
                  <a:alpha val="0"/>
                </a:schemeClr>
              </a:gs>
              <a:gs pos="0">
                <a:schemeClr val="tx2">
                  <a:alpha val="70774"/>
                </a:schemeClr>
              </a:gs>
            </a:gsLst>
            <a:path path="circle">
              <a:fillToRect l="100000" t="100000"/>
            </a:path>
            <a:tileRect r="-100000" b="-10000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22" name="Freeform: Shape 21">
            <a:extLst>
              <a:ext uri="{FF2B5EF4-FFF2-40B4-BE49-F238E27FC236}">
                <a16:creationId xmlns:a16="http://schemas.microsoft.com/office/drawing/2014/main" id="{76B337A9-EA8E-4E30-3CF4-C681F9705934}"/>
              </a:ext>
            </a:extLst>
          </p:cNvPr>
          <p:cNvSpPr/>
          <p:nvPr userDrawn="1"/>
        </p:nvSpPr>
        <p:spPr>
          <a:xfrm>
            <a:off x="1" y="0"/>
            <a:ext cx="6392389" cy="3297866"/>
          </a:xfrm>
          <a:custGeom>
            <a:avLst/>
            <a:gdLst>
              <a:gd name="connsiteX0" fmla="*/ 0 w 6392389"/>
              <a:gd name="connsiteY0" fmla="*/ 0 h 3297866"/>
              <a:gd name="connsiteX1" fmla="*/ 6392389 w 6392389"/>
              <a:gd name="connsiteY1" fmla="*/ 0 h 3297866"/>
              <a:gd name="connsiteX2" fmla="*/ 6039257 w 6392389"/>
              <a:gd name="connsiteY2" fmla="*/ 205593 h 3297866"/>
              <a:gd name="connsiteX3" fmla="*/ 4044501 w 6392389"/>
              <a:gd name="connsiteY3" fmla="*/ 1885401 h 3297866"/>
              <a:gd name="connsiteX4" fmla="*/ 41384 w 6392389"/>
              <a:gd name="connsiteY4" fmla="*/ 2408804 h 3297866"/>
              <a:gd name="connsiteX5" fmla="*/ 0 w 6392389"/>
              <a:gd name="connsiteY5" fmla="*/ 2349004 h 3297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92389" h="3297866">
                <a:moveTo>
                  <a:pt x="0" y="0"/>
                </a:moveTo>
                <a:lnTo>
                  <a:pt x="6392389" y="0"/>
                </a:lnTo>
                <a:lnTo>
                  <a:pt x="6039257" y="205593"/>
                </a:lnTo>
                <a:cubicBezTo>
                  <a:pt x="5243960" y="694220"/>
                  <a:pt x="4533171" y="1286369"/>
                  <a:pt x="4044501" y="1885401"/>
                </a:cubicBezTo>
                <a:cubicBezTo>
                  <a:pt x="2455953" y="3842789"/>
                  <a:pt x="879065" y="3516921"/>
                  <a:pt x="41384" y="2408804"/>
                </a:cubicBezTo>
                <a:lnTo>
                  <a:pt x="0" y="2349004"/>
                </a:lnTo>
                <a:close/>
              </a:path>
            </a:pathLst>
          </a:custGeom>
          <a:gradFill flip="none" rotWithShape="1">
            <a:gsLst>
              <a:gs pos="20000">
                <a:schemeClr val="accent3">
                  <a:lumMod val="25000"/>
                </a:schemeClr>
              </a:gs>
              <a:gs pos="100000">
                <a:schemeClr val="tx2">
                  <a:alpha val="54000"/>
                </a:schemeClr>
              </a:gs>
            </a:gsLst>
            <a:lin ang="10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5" name="Freeform: Shape 14">
            <a:extLst>
              <a:ext uri="{FF2B5EF4-FFF2-40B4-BE49-F238E27FC236}">
                <a16:creationId xmlns:a16="http://schemas.microsoft.com/office/drawing/2014/main" id="{3385D1DB-F6B1-8F65-1FDB-5CDD731A6DFC}"/>
              </a:ext>
            </a:extLst>
          </p:cNvPr>
          <p:cNvSpPr/>
          <p:nvPr userDrawn="1"/>
        </p:nvSpPr>
        <p:spPr>
          <a:xfrm>
            <a:off x="9517205" y="2"/>
            <a:ext cx="2674794" cy="6857999"/>
          </a:xfrm>
          <a:custGeom>
            <a:avLst/>
            <a:gdLst>
              <a:gd name="connsiteX0" fmla="*/ 2674793 w 2674794"/>
              <a:gd name="connsiteY0" fmla="*/ 0 h 6857999"/>
              <a:gd name="connsiteX1" fmla="*/ 2674794 w 2674794"/>
              <a:gd name="connsiteY1" fmla="*/ 6857999 h 6857999"/>
              <a:gd name="connsiteX2" fmla="*/ 1158844 w 2674794"/>
              <a:gd name="connsiteY2" fmla="*/ 6857999 h 6857999"/>
              <a:gd name="connsiteX3" fmla="*/ 1212639 w 2674794"/>
              <a:gd name="connsiteY3" fmla="*/ 6771304 h 6857999"/>
              <a:gd name="connsiteX4" fmla="*/ 1327460 w 2674794"/>
              <a:gd name="connsiteY4" fmla="*/ 6554527 h 6857999"/>
              <a:gd name="connsiteX5" fmla="*/ 545566 w 2674794"/>
              <a:gd name="connsiteY5" fmla="*/ 2293136 h 6857999"/>
              <a:gd name="connsiteX6" fmla="*/ 381787 w 2674794"/>
              <a:gd name="connsiteY6" fmla="*/ 3827 h 6857999"/>
              <a:gd name="connsiteX7" fmla="*/ 386161 w 2674794"/>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4794" h="6857999">
                <a:moveTo>
                  <a:pt x="2674793" y="0"/>
                </a:moveTo>
                <a:lnTo>
                  <a:pt x="2674794" y="6857999"/>
                </a:lnTo>
                <a:lnTo>
                  <a:pt x="1158844" y="6857999"/>
                </a:lnTo>
                <a:lnTo>
                  <a:pt x="1212639" y="6771304"/>
                </a:lnTo>
                <a:cubicBezTo>
                  <a:pt x="1256917" y="6696480"/>
                  <a:pt x="1295401" y="6624001"/>
                  <a:pt x="1327460" y="6554527"/>
                </a:cubicBezTo>
                <a:cubicBezTo>
                  <a:pt x="1840424" y="5442926"/>
                  <a:pt x="1337703" y="3374924"/>
                  <a:pt x="545566" y="2293136"/>
                </a:cubicBezTo>
                <a:cubicBezTo>
                  <a:pt x="-210423" y="1266170"/>
                  <a:pt x="-98154" y="469786"/>
                  <a:pt x="381787" y="3827"/>
                </a:cubicBezTo>
                <a:lnTo>
                  <a:pt x="386161" y="0"/>
                </a:lnTo>
                <a:close/>
              </a:path>
            </a:pathLst>
          </a:custGeom>
          <a:solidFill>
            <a:schemeClr val="tx2">
              <a:alpha val="3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sp>
        <p:nvSpPr>
          <p:cNvPr id="11" name="glass card">
            <a:extLst>
              <a:ext uri="{FF2B5EF4-FFF2-40B4-BE49-F238E27FC236}">
                <a16:creationId xmlns:a16="http://schemas.microsoft.com/office/drawing/2014/main" id="{BAC99002-32F5-F4C1-2519-F23274B0580C}"/>
              </a:ext>
            </a:extLst>
          </p:cNvPr>
          <p:cNvSpPr/>
          <p:nvPr userDrawn="1"/>
        </p:nvSpPr>
        <p:spPr>
          <a:xfrm>
            <a:off x="1365705" y="1005155"/>
            <a:ext cx="9243233" cy="4978750"/>
          </a:xfrm>
          <a:prstGeom prst="roundRect">
            <a:avLst>
              <a:gd name="adj" fmla="val 6806"/>
            </a:avLst>
          </a:prstGeom>
          <a:gradFill>
            <a:gsLst>
              <a:gs pos="100000">
                <a:schemeClr val="bg1">
                  <a:alpha val="3000"/>
                </a:schemeClr>
              </a:gs>
              <a:gs pos="47000">
                <a:schemeClr val="bg1">
                  <a:alpha val="17037"/>
                </a:schemeClr>
              </a:gs>
              <a:gs pos="6000">
                <a:schemeClr val="bg1">
                  <a:alpha val="13000"/>
                </a:schemeClr>
              </a:gs>
            </a:gsLst>
            <a:path path="circle">
              <a:fillToRect l="100000" t="100000"/>
            </a:path>
          </a:gradFill>
          <a:ln w="6350">
            <a:noFill/>
          </a:ln>
          <a:effectLst>
            <a:outerShdw blurRad="63500" dist="38100" dir="5400000" sx="1000" sy="1000" algn="t"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28088" y="2157984"/>
            <a:ext cx="7735824" cy="1069848"/>
          </a:xfrm>
        </p:spPr>
        <p:txBody>
          <a:bodyPr anchor="b">
            <a:no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228088" y="3685032"/>
            <a:ext cx="7735824" cy="1133856"/>
          </a:xfrm>
        </p:spPr>
        <p:txBody>
          <a:bodyPr>
            <a:noAutofit/>
          </a:bodyPr>
          <a:lstStyle>
            <a:lvl1pPr marL="0" indent="0" algn="ctr">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7" name="Freeform: Shape 26">
            <a:extLst>
              <a:ext uri="{FF2B5EF4-FFF2-40B4-BE49-F238E27FC236}">
                <a16:creationId xmlns:a16="http://schemas.microsoft.com/office/drawing/2014/main" id="{0DF239B3-DB66-3CD4-1BFE-4EBA82BC4A44}"/>
              </a:ext>
            </a:extLst>
          </p:cNvPr>
          <p:cNvSpPr/>
          <p:nvPr userDrawn="1"/>
        </p:nvSpPr>
        <p:spPr>
          <a:xfrm>
            <a:off x="0" y="5255333"/>
            <a:ext cx="2769194" cy="1602667"/>
          </a:xfrm>
          <a:custGeom>
            <a:avLst/>
            <a:gdLst>
              <a:gd name="connsiteX0" fmla="*/ 0 w 2769194"/>
              <a:gd name="connsiteY0" fmla="*/ 0 h 1602667"/>
              <a:gd name="connsiteX1" fmla="*/ 93250 w 2769194"/>
              <a:gd name="connsiteY1" fmla="*/ 101565 h 1602667"/>
              <a:gd name="connsiteX2" fmla="*/ 2646213 w 2769194"/>
              <a:gd name="connsiteY2" fmla="*/ 1567071 h 1602667"/>
              <a:gd name="connsiteX3" fmla="*/ 2769194 w 2769194"/>
              <a:gd name="connsiteY3" fmla="*/ 1602667 h 1602667"/>
              <a:gd name="connsiteX4" fmla="*/ 0 w 2769194"/>
              <a:gd name="connsiteY4" fmla="*/ 1602667 h 1602667"/>
              <a:gd name="connsiteX5" fmla="*/ 0 w 2769194"/>
              <a:gd name="connsiteY5" fmla="*/ 807120 h 160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9194" h="1602667">
                <a:moveTo>
                  <a:pt x="0" y="0"/>
                </a:moveTo>
                <a:lnTo>
                  <a:pt x="93250" y="101565"/>
                </a:lnTo>
                <a:cubicBezTo>
                  <a:pt x="702540" y="735306"/>
                  <a:pt x="1672588" y="1259605"/>
                  <a:pt x="2646213" y="1567071"/>
                </a:cubicBezTo>
                <a:lnTo>
                  <a:pt x="2769194" y="1602667"/>
                </a:lnTo>
                <a:lnTo>
                  <a:pt x="0" y="1602667"/>
                </a:lnTo>
                <a:lnTo>
                  <a:pt x="0" y="807120"/>
                </a:lnTo>
                <a:close/>
              </a:path>
            </a:pathLst>
          </a:custGeom>
          <a:gradFill flip="none" rotWithShape="1">
            <a:gsLst>
              <a:gs pos="60000">
                <a:schemeClr val="accent3">
                  <a:alpha val="45000"/>
                </a:schemeClr>
              </a:gs>
              <a:gs pos="99000">
                <a:schemeClr val="accent5">
                  <a:alpha val="66721"/>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solidFill>
                <a:schemeClr val="tx1"/>
              </a:solidFill>
            </a:endParaRPr>
          </a:p>
        </p:txBody>
      </p:sp>
      <p:cxnSp>
        <p:nvCxnSpPr>
          <p:cNvPr id="28" name="Straight Connector 27">
            <a:extLst>
              <a:ext uri="{FF2B5EF4-FFF2-40B4-BE49-F238E27FC236}">
                <a16:creationId xmlns:a16="http://schemas.microsoft.com/office/drawing/2014/main" id="{93303B57-FF55-B795-FAE7-5EF26BFCBEF3}"/>
              </a:ext>
            </a:extLst>
          </p:cNvPr>
          <p:cNvCxnSpPr>
            <a:cxnSpLocks/>
          </p:cNvCxnSpPr>
          <p:nvPr userDrawn="1"/>
        </p:nvCxnSpPr>
        <p:spPr>
          <a:xfrm rot="5400000">
            <a:off x="6115287" y="2597113"/>
            <a:ext cx="0" cy="165518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169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1524000" y="2029968"/>
            <a:ext cx="9144000" cy="1069848"/>
          </a:xfrm>
        </p:spPr>
        <p:txBody>
          <a:bodyPr anchor="b">
            <a:no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2560320" y="3803904"/>
            <a:ext cx="7068312" cy="75895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reeform 3">
            <a:extLst>
              <a:ext uri="{FF2B5EF4-FFF2-40B4-BE49-F238E27FC236}">
                <a16:creationId xmlns:a16="http://schemas.microsoft.com/office/drawing/2014/main" id="{F1F20C20-DE23-6FE7-74A0-517218ACED7A}"/>
              </a:ext>
            </a:extLst>
          </p:cNvPr>
          <p:cNvSpPr/>
          <p:nvPr userDrawn="1"/>
        </p:nvSpPr>
        <p:spPr>
          <a:xfrm rot="10800000">
            <a:off x="-1" y="5019503"/>
            <a:ext cx="9676770" cy="18384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29177"/>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4">
            <a:extLst>
              <a:ext uri="{FF2B5EF4-FFF2-40B4-BE49-F238E27FC236}">
                <a16:creationId xmlns:a16="http://schemas.microsoft.com/office/drawing/2014/main" id="{98E2EA35-4179-2438-E1D1-02EFA8830FF9}"/>
              </a:ext>
            </a:extLst>
          </p:cNvPr>
          <p:cNvSpPr/>
          <p:nvPr userDrawn="1"/>
        </p:nvSpPr>
        <p:spPr>
          <a:xfrm flipV="1">
            <a:off x="2763044" y="6076116"/>
            <a:ext cx="3946673" cy="781884"/>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accent4">
                  <a:lumMod val="75000"/>
                  <a:alpha val="46295"/>
                </a:schemeClr>
              </a:gs>
              <a:gs pos="33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5">
            <a:extLst>
              <a:ext uri="{FF2B5EF4-FFF2-40B4-BE49-F238E27FC236}">
                <a16:creationId xmlns:a16="http://schemas.microsoft.com/office/drawing/2014/main" id="{A7C0B16B-87E9-E92C-62F3-D1844BEE5B2D}"/>
              </a:ext>
            </a:extLst>
          </p:cNvPr>
          <p:cNvSpPr/>
          <p:nvPr userDrawn="1"/>
        </p:nvSpPr>
        <p:spPr>
          <a:xfrm rot="10800000">
            <a:off x="5393054" y="601597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6">
            <a:extLst>
              <a:ext uri="{FF2B5EF4-FFF2-40B4-BE49-F238E27FC236}">
                <a16:creationId xmlns:a16="http://schemas.microsoft.com/office/drawing/2014/main" id="{51F4118C-3B46-F20B-EF12-E16F7513844C}"/>
              </a:ext>
            </a:extLst>
          </p:cNvPr>
          <p:cNvSpPr/>
          <p:nvPr userDrawn="1"/>
        </p:nvSpPr>
        <p:spPr>
          <a:xfrm rot="10800000" flipH="1">
            <a:off x="-2688" y="5263861"/>
            <a:ext cx="12192000" cy="1599109"/>
          </a:xfrm>
          <a:custGeom>
            <a:avLst/>
            <a:gdLst>
              <a:gd name="connsiteX0" fmla="*/ 1373073 w 12192000"/>
              <a:gd name="connsiteY0" fmla="*/ 1599066 h 1599109"/>
              <a:gd name="connsiteX1" fmla="*/ 4901233 w 12192000"/>
              <a:gd name="connsiteY1" fmla="*/ 313816 h 1599109"/>
              <a:gd name="connsiteX2" fmla="*/ 7629483 w 12192000"/>
              <a:gd name="connsiteY2" fmla="*/ 1209099 h 1599109"/>
              <a:gd name="connsiteX3" fmla="*/ 7664573 w 12192000"/>
              <a:gd name="connsiteY3" fmla="*/ 1222798 h 1599109"/>
              <a:gd name="connsiteX4" fmla="*/ 7753536 w 12192000"/>
              <a:gd name="connsiteY4" fmla="*/ 1277391 h 1599109"/>
              <a:gd name="connsiteX5" fmla="*/ 9091947 w 12192000"/>
              <a:gd name="connsiteY5" fmla="*/ 1582567 h 1599109"/>
              <a:gd name="connsiteX6" fmla="*/ 12094171 w 12192000"/>
              <a:gd name="connsiteY6" fmla="*/ 359476 h 1599109"/>
              <a:gd name="connsiteX7" fmla="*/ 12192000 w 12192000"/>
              <a:gd name="connsiteY7" fmla="*/ 342643 h 1599109"/>
              <a:gd name="connsiteX8" fmla="*/ 12192000 w 12192000"/>
              <a:gd name="connsiteY8" fmla="*/ 0 h 1599109"/>
              <a:gd name="connsiteX9" fmla="*/ 0 w 12192000"/>
              <a:gd name="connsiteY9" fmla="*/ 0 h 1599109"/>
              <a:gd name="connsiteX10" fmla="*/ 0 w 12192000"/>
              <a:gd name="connsiteY10" fmla="*/ 1274406 h 1599109"/>
              <a:gd name="connsiteX11" fmla="*/ 34662 w 12192000"/>
              <a:gd name="connsiteY11" fmla="*/ 1293889 h 1599109"/>
              <a:gd name="connsiteX12" fmla="*/ 1373073 w 12192000"/>
              <a:gd name="connsiteY12" fmla="*/ 1599066 h 1599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1599109">
                <a:moveTo>
                  <a:pt x="1373073" y="1599066"/>
                </a:moveTo>
                <a:cubicBezTo>
                  <a:pt x="2786156" y="1591793"/>
                  <a:pt x="3395560" y="338997"/>
                  <a:pt x="4901233" y="313816"/>
                </a:cubicBezTo>
                <a:cubicBezTo>
                  <a:pt x="6312803" y="290208"/>
                  <a:pt x="7142906" y="993618"/>
                  <a:pt x="7629483" y="1209099"/>
                </a:cubicBezTo>
                <a:lnTo>
                  <a:pt x="7664573" y="1222798"/>
                </a:lnTo>
                <a:lnTo>
                  <a:pt x="7753536" y="1277391"/>
                </a:lnTo>
                <a:cubicBezTo>
                  <a:pt x="8110655" y="1460232"/>
                  <a:pt x="8562041" y="1585295"/>
                  <a:pt x="9091947" y="1582567"/>
                </a:cubicBezTo>
                <a:cubicBezTo>
                  <a:pt x="10328396" y="1576205"/>
                  <a:pt x="10949524" y="616237"/>
                  <a:pt x="12094171" y="359476"/>
                </a:cubicBezTo>
                <a:lnTo>
                  <a:pt x="12192000" y="342643"/>
                </a:lnTo>
                <a:lnTo>
                  <a:pt x="12192000" y="0"/>
                </a:lnTo>
                <a:lnTo>
                  <a:pt x="0" y="0"/>
                </a:lnTo>
                <a:lnTo>
                  <a:pt x="0" y="1274406"/>
                </a:lnTo>
                <a:lnTo>
                  <a:pt x="34662" y="1293889"/>
                </a:lnTo>
                <a:cubicBezTo>
                  <a:pt x="391780" y="1476730"/>
                  <a:pt x="843167" y="1601794"/>
                  <a:pt x="1373073" y="1599066"/>
                </a:cubicBezTo>
                <a:close/>
              </a:path>
            </a:pathLst>
          </a:custGeom>
          <a:gradFill flip="none" rotWithShape="1">
            <a:gsLst>
              <a:gs pos="0">
                <a:schemeClr val="accent6">
                  <a:alpha val="69328"/>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3" name="Straight Connector 12">
            <a:extLst>
              <a:ext uri="{FF2B5EF4-FFF2-40B4-BE49-F238E27FC236}">
                <a16:creationId xmlns:a16="http://schemas.microsoft.com/office/drawing/2014/main" id="{CD0F8AA9-2207-2D4C-C2E0-FEF14E2D9ACF}"/>
              </a:ext>
            </a:extLst>
          </p:cNvPr>
          <p:cNvCxnSpPr>
            <a:cxnSpLocks/>
          </p:cNvCxnSpPr>
          <p:nvPr userDrawn="1"/>
        </p:nvCxnSpPr>
        <p:spPr>
          <a:xfrm rot="5400000">
            <a:off x="6095999" y="2597191"/>
            <a:ext cx="0" cy="165518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53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hart or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p:txBody>
          <a:bodyPr anchor="b">
            <a:noAutofit/>
          </a:bodyPr>
          <a:lstStyle>
            <a:lvl1pPr algn="ct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4A4F769D-48D3-2655-40A4-674F657B741D}"/>
              </a:ext>
            </a:extLst>
          </p:cNvPr>
          <p:cNvSpPr>
            <a:spLocks noGrp="1"/>
          </p:cNvSpPr>
          <p:nvPr>
            <p:ph type="sldNum" sz="quarter" idx="11"/>
          </p:nvPr>
        </p:nvSpPr>
        <p:spPr/>
        <p:txBody>
          <a:bodyPr>
            <a:noAutofit/>
          </a:bodyPr>
          <a:lstStyle/>
          <a:p>
            <a:fld id="{294A09A9-5501-47C1-A89A-A340965A2BE2}" type="slidenum">
              <a:rPr lang="en-US" smtClean="0"/>
              <a:pPr/>
              <a:t>‹#›</a:t>
            </a:fld>
            <a:endParaRPr lang="en-US" dirty="0"/>
          </a:p>
        </p:txBody>
      </p:sp>
      <p:sp>
        <p:nvSpPr>
          <p:cNvPr id="4" name="Footer Placeholder 3">
            <a:extLst>
              <a:ext uri="{FF2B5EF4-FFF2-40B4-BE49-F238E27FC236}">
                <a16:creationId xmlns:a16="http://schemas.microsoft.com/office/drawing/2014/main" id="{33FA0756-78EA-68DD-4650-F40EF5F2520E}"/>
              </a:ext>
            </a:extLst>
          </p:cNvPr>
          <p:cNvSpPr>
            <a:spLocks noGrp="1"/>
          </p:cNvSpPr>
          <p:nvPr>
            <p:ph type="ftr" sz="quarter" idx="10"/>
          </p:nvPr>
        </p:nvSpPr>
        <p:spPr/>
        <p:txBody>
          <a:bodyPr>
            <a:noAutofit/>
          </a:bodyPr>
          <a:lstStyle/>
          <a:p>
            <a:r>
              <a:rPr lang="en-US"/>
              <a:t>Crypto: investing &amp; trading</a:t>
            </a:r>
            <a:endParaRPr lang="en-US" dirty="0"/>
          </a:p>
        </p:txBody>
      </p:sp>
    </p:spTree>
    <p:extLst>
      <p:ext uri="{BB962C8B-B14F-4D97-AF65-F5344CB8AC3E}">
        <p14:creationId xmlns:p14="http://schemas.microsoft.com/office/powerpoint/2010/main" val="734534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77AD3460-2264-3A46-993B-9F2AACED0504}"/>
              </a:ext>
            </a:extLst>
          </p:cNvPr>
          <p:cNvSpPr/>
          <p:nvPr userDrawn="1"/>
        </p:nvSpPr>
        <p:spPr>
          <a:xfrm rot="10800000">
            <a:off x="5393054" y="5650992"/>
            <a:ext cx="6821472" cy="1207007"/>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7">
            <a:extLst>
              <a:ext uri="{FF2B5EF4-FFF2-40B4-BE49-F238E27FC236}">
                <a16:creationId xmlns:a16="http://schemas.microsoft.com/office/drawing/2014/main" id="{BBBF3E9C-CCEA-98FA-7F69-55AF07558021}"/>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Freeform 9">
            <a:extLst>
              <a:ext uri="{FF2B5EF4-FFF2-40B4-BE49-F238E27FC236}">
                <a16:creationId xmlns:a16="http://schemas.microsoft.com/office/drawing/2014/main" id="{4F937A84-95EC-EB44-470A-C82AD8E99897}"/>
              </a:ext>
            </a:extLst>
          </p:cNvPr>
          <p:cNvSpPr/>
          <p:nvPr userDrawn="1"/>
        </p:nvSpPr>
        <p:spPr>
          <a:xfrm>
            <a:off x="-24334" y="0"/>
            <a:ext cx="12218982" cy="6860673"/>
          </a:xfrm>
          <a:custGeom>
            <a:avLst/>
            <a:gdLst>
              <a:gd name="connsiteX0" fmla="*/ 4456 w 12218982"/>
              <a:gd name="connsiteY0" fmla="*/ 0 h 6860673"/>
              <a:gd name="connsiteX1" fmla="*/ 3150735 w 12218982"/>
              <a:gd name="connsiteY1" fmla="*/ 0 h 6860673"/>
              <a:gd name="connsiteX2" fmla="*/ 3150734 w 12218982"/>
              <a:gd name="connsiteY2" fmla="*/ 1 h 6860673"/>
              <a:gd name="connsiteX3" fmla="*/ 3275209 w 12218982"/>
              <a:gd name="connsiteY3" fmla="*/ 1 h 6860673"/>
              <a:gd name="connsiteX4" fmla="*/ 3275209 w 12218982"/>
              <a:gd name="connsiteY4" fmla="*/ 0 h 6860673"/>
              <a:gd name="connsiteX5" fmla="*/ 12218982 w 12218982"/>
              <a:gd name="connsiteY5" fmla="*/ 0 h 6860673"/>
              <a:gd name="connsiteX6" fmla="*/ 12218982 w 12218982"/>
              <a:gd name="connsiteY6" fmla="*/ 1983013 h 6860673"/>
              <a:gd name="connsiteX7" fmla="*/ 12062259 w 12218982"/>
              <a:gd name="connsiteY7" fmla="*/ 2024385 h 6860673"/>
              <a:gd name="connsiteX8" fmla="*/ 10972986 w 12218982"/>
              <a:gd name="connsiteY8" fmla="*/ 2139627 h 6860673"/>
              <a:gd name="connsiteX9" fmla="*/ 5417726 w 12218982"/>
              <a:gd name="connsiteY9" fmla="*/ 115939 h 6860673"/>
              <a:gd name="connsiteX10" fmla="*/ 3916598 w 12218982"/>
              <a:gd name="connsiteY10" fmla="*/ 272807 h 6860673"/>
              <a:gd name="connsiteX11" fmla="*/ 3863345 w 12218982"/>
              <a:gd name="connsiteY11" fmla="*/ 286233 h 6860673"/>
              <a:gd name="connsiteX12" fmla="*/ 3729781 w 12218982"/>
              <a:gd name="connsiteY12" fmla="*/ 323286 h 6860673"/>
              <a:gd name="connsiteX13" fmla="*/ 1717096 w 12218982"/>
              <a:gd name="connsiteY13" fmla="*/ 1451719 h 6860673"/>
              <a:gd name="connsiteX14" fmla="*/ 708597 w 12218982"/>
              <a:gd name="connsiteY14" fmla="*/ 2695590 h 6860673"/>
              <a:gd name="connsiteX15" fmla="*/ 486880 w 12218982"/>
              <a:gd name="connsiteY15" fmla="*/ 3274865 h 6860673"/>
              <a:gd name="connsiteX16" fmla="*/ 365997 w 12218982"/>
              <a:gd name="connsiteY16" fmla="*/ 3984708 h 6860673"/>
              <a:gd name="connsiteX17" fmla="*/ 341340 w 12218982"/>
              <a:gd name="connsiteY17" fmla="*/ 4301231 h 6860673"/>
              <a:gd name="connsiteX18" fmla="*/ 341340 w 12218982"/>
              <a:gd name="connsiteY18" fmla="*/ 5007890 h 6860673"/>
              <a:gd name="connsiteX19" fmla="*/ 343276 w 12218982"/>
              <a:gd name="connsiteY19" fmla="*/ 5047516 h 6860673"/>
              <a:gd name="connsiteX20" fmla="*/ 814636 w 12218982"/>
              <a:gd name="connsiteY20" fmla="*/ 6666819 h 6860673"/>
              <a:gd name="connsiteX21" fmla="*/ 915601 w 12218982"/>
              <a:gd name="connsiteY21" fmla="*/ 6858000 h 6860673"/>
              <a:gd name="connsiteX22" fmla="*/ 341340 w 12218982"/>
              <a:gd name="connsiteY22" fmla="*/ 6858000 h 6860673"/>
              <a:gd name="connsiteX23" fmla="*/ 341340 w 12218982"/>
              <a:gd name="connsiteY23" fmla="*/ 6860673 h 6860673"/>
              <a:gd name="connsiteX24" fmla="*/ 4456 w 12218982"/>
              <a:gd name="connsiteY24" fmla="*/ 6860673 h 6860673"/>
              <a:gd name="connsiteX25" fmla="*/ 4456 w 12218982"/>
              <a:gd name="connsiteY25" fmla="*/ 2794000 h 6860673"/>
              <a:gd name="connsiteX26" fmla="*/ 0 w 12218982"/>
              <a:gd name="connsiteY26" fmla="*/ 2794000 h 6860673"/>
              <a:gd name="connsiteX27" fmla="*/ 0 w 12218982"/>
              <a:gd name="connsiteY27" fmla="*/ 2022550 h 6860673"/>
              <a:gd name="connsiteX28" fmla="*/ 4456 w 12218982"/>
              <a:gd name="connsiteY28" fmla="*/ 2022550 h 6860673"/>
              <a:gd name="connsiteX29" fmla="*/ 4456 w 12218982"/>
              <a:gd name="connsiteY29" fmla="*/ 1646989 h 6860673"/>
              <a:gd name="connsiteX30" fmla="*/ 4456 w 12218982"/>
              <a:gd name="connsiteY30" fmla="*/ 0 h 6860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18982" h="6860673">
                <a:moveTo>
                  <a:pt x="4456" y="0"/>
                </a:moveTo>
                <a:lnTo>
                  <a:pt x="3150735" y="0"/>
                </a:lnTo>
                <a:lnTo>
                  <a:pt x="3150734" y="1"/>
                </a:lnTo>
                <a:lnTo>
                  <a:pt x="3275209" y="1"/>
                </a:lnTo>
                <a:lnTo>
                  <a:pt x="3275209" y="0"/>
                </a:lnTo>
                <a:lnTo>
                  <a:pt x="12218982" y="0"/>
                </a:lnTo>
                <a:lnTo>
                  <a:pt x="12218982" y="1983013"/>
                </a:lnTo>
                <a:lnTo>
                  <a:pt x="12062259" y="2024385"/>
                </a:lnTo>
                <a:cubicBezTo>
                  <a:pt x="11728036" y="2099441"/>
                  <a:pt x="11364094" y="2141640"/>
                  <a:pt x="10972986" y="2139627"/>
                </a:cubicBezTo>
                <a:cubicBezTo>
                  <a:pt x="8748018" y="2128176"/>
                  <a:pt x="7788484" y="155587"/>
                  <a:pt x="5417726" y="115939"/>
                </a:cubicBezTo>
                <a:cubicBezTo>
                  <a:pt x="4862080" y="106647"/>
                  <a:pt x="4363654" y="168899"/>
                  <a:pt x="3916598" y="272807"/>
                </a:cubicBezTo>
                <a:lnTo>
                  <a:pt x="3863345" y="286233"/>
                </a:lnTo>
                <a:lnTo>
                  <a:pt x="3729781" y="323286"/>
                </a:lnTo>
                <a:cubicBezTo>
                  <a:pt x="3036967" y="532141"/>
                  <a:pt x="2352843" y="836886"/>
                  <a:pt x="1717096" y="1451719"/>
                </a:cubicBezTo>
                <a:cubicBezTo>
                  <a:pt x="1293264" y="1861607"/>
                  <a:pt x="966036" y="2282242"/>
                  <a:pt x="708597" y="2695590"/>
                </a:cubicBezTo>
                <a:cubicBezTo>
                  <a:pt x="593502" y="2938109"/>
                  <a:pt x="544310" y="3015870"/>
                  <a:pt x="486880" y="3274865"/>
                </a:cubicBezTo>
                <a:cubicBezTo>
                  <a:pt x="434927" y="3498394"/>
                  <a:pt x="385149" y="3635910"/>
                  <a:pt x="365997" y="3984708"/>
                </a:cubicBezTo>
                <a:lnTo>
                  <a:pt x="341340" y="4301231"/>
                </a:lnTo>
                <a:lnTo>
                  <a:pt x="341340" y="5007890"/>
                </a:lnTo>
                <a:cubicBezTo>
                  <a:pt x="341985" y="5021099"/>
                  <a:pt x="342631" y="5034307"/>
                  <a:pt x="343276" y="5047516"/>
                </a:cubicBezTo>
                <a:cubicBezTo>
                  <a:pt x="393784" y="5666740"/>
                  <a:pt x="577442" y="6188267"/>
                  <a:pt x="814636" y="6666819"/>
                </a:cubicBezTo>
                <a:lnTo>
                  <a:pt x="915601" y="6858000"/>
                </a:lnTo>
                <a:lnTo>
                  <a:pt x="341340" y="6858000"/>
                </a:lnTo>
                <a:lnTo>
                  <a:pt x="341340" y="6860673"/>
                </a:lnTo>
                <a:lnTo>
                  <a:pt x="4456" y="6860673"/>
                </a:lnTo>
                <a:lnTo>
                  <a:pt x="4456" y="2794000"/>
                </a:lnTo>
                <a:lnTo>
                  <a:pt x="0" y="2794000"/>
                </a:lnTo>
                <a:lnTo>
                  <a:pt x="0" y="2022550"/>
                </a:lnTo>
                <a:lnTo>
                  <a:pt x="4456" y="2022550"/>
                </a:lnTo>
                <a:lnTo>
                  <a:pt x="4456" y="1646989"/>
                </a:lnTo>
                <a:lnTo>
                  <a:pt x="4456" y="0"/>
                </a:lnTo>
                <a:close/>
              </a:path>
            </a:pathLst>
          </a:custGeom>
          <a:gradFill>
            <a:gsLst>
              <a:gs pos="0">
                <a:schemeClr val="accent3">
                  <a:lumMod val="25000"/>
                  <a:alpha val="60164"/>
                </a:schemeClr>
              </a:gs>
              <a:gs pos="77000">
                <a:schemeClr val="accent3">
                  <a:lumMod val="25000"/>
                  <a:alpha val="29492"/>
                </a:schemeClr>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10">
            <a:extLst>
              <a:ext uri="{FF2B5EF4-FFF2-40B4-BE49-F238E27FC236}">
                <a16:creationId xmlns:a16="http://schemas.microsoft.com/office/drawing/2014/main" id="{A9BF091C-5F88-B50F-03BB-284950253993}"/>
              </a:ext>
            </a:extLst>
          </p:cNvPr>
          <p:cNvSpPr/>
          <p:nvPr userDrawn="1"/>
        </p:nvSpPr>
        <p:spPr>
          <a:xfrm flipV="1">
            <a:off x="204060" y="5377862"/>
            <a:ext cx="7471211" cy="1480138"/>
          </a:xfrm>
          <a:custGeom>
            <a:avLst/>
            <a:gdLst>
              <a:gd name="connsiteX0" fmla="*/ 1910385 w 3946673"/>
              <a:gd name="connsiteY0" fmla="*/ 781847 h 781884"/>
              <a:gd name="connsiteX1" fmla="*/ 3855031 w 3946673"/>
              <a:gd name="connsiteY1" fmla="*/ 44786 h 781884"/>
              <a:gd name="connsiteX2" fmla="*/ 3946673 w 3946673"/>
              <a:gd name="connsiteY2" fmla="*/ 0 h 781884"/>
              <a:gd name="connsiteX3" fmla="*/ 0 w 3946673"/>
              <a:gd name="connsiteY3" fmla="*/ 0 h 781884"/>
              <a:gd name="connsiteX4" fmla="*/ 54644 w 3946673"/>
              <a:gd name="connsiteY4" fmla="*/ 67939 h 781884"/>
              <a:gd name="connsiteX5" fmla="*/ 1910385 w 3946673"/>
              <a:gd name="connsiteY5" fmla="*/ 781847 h 78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6673" h="781884">
                <a:moveTo>
                  <a:pt x="1910385" y="781847"/>
                </a:moveTo>
                <a:cubicBezTo>
                  <a:pt x="2719463" y="777993"/>
                  <a:pt x="3240943" y="361686"/>
                  <a:pt x="3855031" y="44786"/>
                </a:cubicBezTo>
                <a:lnTo>
                  <a:pt x="3946673" y="0"/>
                </a:lnTo>
                <a:lnTo>
                  <a:pt x="0" y="0"/>
                </a:lnTo>
                <a:lnTo>
                  <a:pt x="54644" y="67939"/>
                </a:lnTo>
                <a:cubicBezTo>
                  <a:pt x="372182" y="426203"/>
                  <a:pt x="1020399" y="786086"/>
                  <a:pt x="1910385" y="781847"/>
                </a:cubicBezTo>
                <a:close/>
              </a:path>
            </a:pathLst>
          </a:custGeom>
          <a:gradFill>
            <a:gsLst>
              <a:gs pos="66000">
                <a:schemeClr val="tx2">
                  <a:alpha val="8123"/>
                </a:schemeClr>
              </a:gs>
              <a:gs pos="33000">
                <a:schemeClr val="accent6">
                  <a:alpha val="13919"/>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16">
            <a:extLst>
              <a:ext uri="{FF2B5EF4-FFF2-40B4-BE49-F238E27FC236}">
                <a16:creationId xmlns:a16="http://schemas.microsoft.com/office/drawing/2014/main" id="{3FF8B459-35F5-072D-56FA-415EEABE6DC2}"/>
              </a:ext>
            </a:extLst>
          </p:cNvPr>
          <p:cNvSpPr/>
          <p:nvPr userDrawn="1"/>
        </p:nvSpPr>
        <p:spPr>
          <a:xfrm rot="10800000">
            <a:off x="-30287" y="4822578"/>
            <a:ext cx="12230888" cy="2040391"/>
          </a:xfrm>
          <a:custGeom>
            <a:avLst/>
            <a:gdLst>
              <a:gd name="connsiteX0" fmla="*/ 1751979 w 12230888"/>
              <a:gd name="connsiteY0" fmla="*/ 2040336 h 2040391"/>
              <a:gd name="connsiteX1" fmla="*/ 44227 w 12230888"/>
              <a:gd name="connsiteY1" fmla="*/ 1650944 h 2040391"/>
              <a:gd name="connsiteX2" fmla="*/ 0 w 12230888"/>
              <a:gd name="connsiteY2" fmla="*/ 1626084 h 2040391"/>
              <a:gd name="connsiteX3" fmla="*/ 0 w 12230888"/>
              <a:gd name="connsiteY3" fmla="*/ 0 h 2040391"/>
              <a:gd name="connsiteX4" fmla="*/ 12230888 w 12230888"/>
              <a:gd name="connsiteY4" fmla="*/ 0 h 2040391"/>
              <a:gd name="connsiteX5" fmla="*/ 12230888 w 12230888"/>
              <a:gd name="connsiteY5" fmla="*/ 1945571 h 2040391"/>
              <a:gd name="connsiteX6" fmla="*/ 12158569 w 12230888"/>
              <a:gd name="connsiteY6" fmla="*/ 1963333 h 2040391"/>
              <a:gd name="connsiteX7" fmla="*/ 11600914 w 12230888"/>
              <a:gd name="connsiteY7" fmla="*/ 2019284 h 2040391"/>
              <a:gd name="connsiteX8" fmla="*/ 9893162 w 12230888"/>
              <a:gd name="connsiteY8" fmla="*/ 1629893 h 2040391"/>
              <a:gd name="connsiteX9" fmla="*/ 9779649 w 12230888"/>
              <a:gd name="connsiteY9" fmla="*/ 1560235 h 2040391"/>
              <a:gd name="connsiteX10" fmla="*/ 9734876 w 12230888"/>
              <a:gd name="connsiteY10" fmla="*/ 1542756 h 2040391"/>
              <a:gd name="connsiteX11" fmla="*/ 6253752 w 12230888"/>
              <a:gd name="connsiteY11" fmla="*/ 400415 h 2040391"/>
              <a:gd name="connsiteX12" fmla="*/ 1751979 w 12230888"/>
              <a:gd name="connsiteY12" fmla="*/ 2040336 h 204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30888" h="2040391">
                <a:moveTo>
                  <a:pt x="1751979" y="2040336"/>
                </a:moveTo>
                <a:cubicBezTo>
                  <a:pt x="1075843" y="2043817"/>
                  <a:pt x="499894" y="1884241"/>
                  <a:pt x="44227" y="1650944"/>
                </a:cubicBezTo>
                <a:lnTo>
                  <a:pt x="0" y="1626084"/>
                </a:lnTo>
                <a:lnTo>
                  <a:pt x="0" y="0"/>
                </a:lnTo>
                <a:lnTo>
                  <a:pt x="12230888" y="0"/>
                </a:lnTo>
                <a:lnTo>
                  <a:pt x="12230888" y="1945571"/>
                </a:lnTo>
                <a:lnTo>
                  <a:pt x="12158569" y="1963333"/>
                </a:lnTo>
                <a:cubicBezTo>
                  <a:pt x="11983060" y="1998243"/>
                  <a:pt x="11798121" y="2018269"/>
                  <a:pt x="11600914" y="2019284"/>
                </a:cubicBezTo>
                <a:cubicBezTo>
                  <a:pt x="10924778" y="2022765"/>
                  <a:pt x="10348830" y="1863190"/>
                  <a:pt x="9893162" y="1629893"/>
                </a:cubicBezTo>
                <a:lnTo>
                  <a:pt x="9779649" y="1560235"/>
                </a:lnTo>
                <a:lnTo>
                  <a:pt x="9734876" y="1542756"/>
                </a:lnTo>
                <a:cubicBezTo>
                  <a:pt x="9114026" y="1267812"/>
                  <a:pt x="8054852" y="370292"/>
                  <a:pt x="6253752" y="400415"/>
                </a:cubicBezTo>
                <a:cubicBezTo>
                  <a:pt x="4332581" y="432545"/>
                  <a:pt x="3555009" y="2031056"/>
                  <a:pt x="1751979" y="2040336"/>
                </a:cubicBezTo>
                <a:close/>
              </a:path>
            </a:pathLst>
          </a:custGeom>
          <a:gradFill flip="none" rotWithShape="1">
            <a:gsLst>
              <a:gs pos="0">
                <a:schemeClr val="accent6">
                  <a:alpha val="23907"/>
                </a:schemeClr>
              </a:gs>
              <a:gs pos="85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17">
            <a:extLst>
              <a:ext uri="{FF2B5EF4-FFF2-40B4-BE49-F238E27FC236}">
                <a16:creationId xmlns:a16="http://schemas.microsoft.com/office/drawing/2014/main" id="{73867BC1-390E-647F-B33F-8622748E6530}"/>
              </a:ext>
            </a:extLst>
          </p:cNvPr>
          <p:cNvSpPr/>
          <p:nvPr userDrawn="1"/>
        </p:nvSpPr>
        <p:spPr>
          <a:xfrm>
            <a:off x="0" y="0"/>
            <a:ext cx="12192000" cy="2035422"/>
          </a:xfrm>
          <a:custGeom>
            <a:avLst/>
            <a:gdLst>
              <a:gd name="connsiteX0" fmla="*/ 0 w 12192000"/>
              <a:gd name="connsiteY0" fmla="*/ 0 h 2035422"/>
              <a:gd name="connsiteX1" fmla="*/ 12192000 w 12192000"/>
              <a:gd name="connsiteY1" fmla="*/ 0 h 2035422"/>
              <a:gd name="connsiteX2" fmla="*/ 12192000 w 12192000"/>
              <a:gd name="connsiteY2" fmla="*/ 1759689 h 2035422"/>
              <a:gd name="connsiteX3" fmla="*/ 12103306 w 12192000"/>
              <a:gd name="connsiteY3" fmla="*/ 1729773 h 2035422"/>
              <a:gd name="connsiteX4" fmla="*/ 11659615 w 12192000"/>
              <a:gd name="connsiteY4" fmla="*/ 1535038 h 2035422"/>
              <a:gd name="connsiteX5" fmla="*/ 11521247 w 12192000"/>
              <a:gd name="connsiteY5" fmla="*/ 1450127 h 2035422"/>
              <a:gd name="connsiteX6" fmla="*/ 11466670 w 12192000"/>
              <a:gd name="connsiteY6" fmla="*/ 1428821 h 2035422"/>
              <a:gd name="connsiteX7" fmla="*/ 7223297 w 12192000"/>
              <a:gd name="connsiteY7" fmla="*/ 36346 h 2035422"/>
              <a:gd name="connsiteX8" fmla="*/ 1735787 w 12192000"/>
              <a:gd name="connsiteY8" fmla="*/ 2035354 h 2035422"/>
              <a:gd name="connsiteX9" fmla="*/ 97785 w 12192000"/>
              <a:gd name="connsiteY9" fmla="*/ 1755433 h 2035422"/>
              <a:gd name="connsiteX10" fmla="*/ 0 w 12192000"/>
              <a:gd name="connsiteY10" fmla="*/ 1715854 h 2035422"/>
              <a:gd name="connsiteX11" fmla="*/ 0 w 12192000"/>
              <a:gd name="connsiteY11" fmla="*/ 0 h 2035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2035422">
                <a:moveTo>
                  <a:pt x="0" y="0"/>
                </a:moveTo>
                <a:lnTo>
                  <a:pt x="12192000" y="0"/>
                </a:lnTo>
                <a:lnTo>
                  <a:pt x="12192000" y="1759689"/>
                </a:lnTo>
                <a:lnTo>
                  <a:pt x="12103306" y="1729773"/>
                </a:lnTo>
                <a:cubicBezTo>
                  <a:pt x="11946501" y="1671612"/>
                  <a:pt x="11798476" y="1606133"/>
                  <a:pt x="11659615" y="1535038"/>
                </a:cubicBezTo>
                <a:lnTo>
                  <a:pt x="11521247" y="1450127"/>
                </a:lnTo>
                <a:lnTo>
                  <a:pt x="11466670" y="1428821"/>
                </a:lnTo>
                <a:cubicBezTo>
                  <a:pt x="10709874" y="1093673"/>
                  <a:pt x="9418777" y="-373"/>
                  <a:pt x="7223297" y="36346"/>
                </a:cubicBezTo>
                <a:cubicBezTo>
                  <a:pt x="4881454" y="75511"/>
                  <a:pt x="3933620" y="2024042"/>
                  <a:pt x="1735787" y="2035354"/>
                </a:cubicBezTo>
                <a:cubicBezTo>
                  <a:pt x="1117647" y="2038536"/>
                  <a:pt x="568201" y="1929916"/>
                  <a:pt x="97785" y="1755433"/>
                </a:cubicBezTo>
                <a:lnTo>
                  <a:pt x="0" y="1715854"/>
                </a:lnTo>
                <a:lnTo>
                  <a:pt x="0" y="0"/>
                </a:lnTo>
                <a:close/>
              </a:path>
            </a:pathLst>
          </a:custGeom>
          <a:gradFill flip="none" rotWithShape="1">
            <a:gsLst>
              <a:gs pos="0">
                <a:schemeClr val="accent3">
                  <a:lumMod val="25000"/>
                </a:schemeClr>
              </a:gs>
              <a:gs pos="99000">
                <a:schemeClr val="accent3">
                  <a:lumMod val="25000"/>
                </a:schemeClr>
              </a:gs>
              <a:gs pos="31000">
                <a:schemeClr val="accent6">
                  <a:alpha val="69328"/>
                </a:schemeClr>
              </a:gs>
              <a:gs pos="73000">
                <a:schemeClr val="accent5">
                  <a:lumMod val="50000"/>
                  <a:alpha val="42331"/>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18">
            <a:extLst>
              <a:ext uri="{FF2B5EF4-FFF2-40B4-BE49-F238E27FC236}">
                <a16:creationId xmlns:a16="http://schemas.microsoft.com/office/drawing/2014/main" id="{FA6C5756-59FF-66C3-2611-3D7AB2049ABE}"/>
              </a:ext>
            </a:extLst>
          </p:cNvPr>
          <p:cNvSpPr/>
          <p:nvPr userDrawn="1"/>
        </p:nvSpPr>
        <p:spPr>
          <a:xfrm flipH="1">
            <a:off x="-2" y="0"/>
            <a:ext cx="11262111" cy="2139696"/>
          </a:xfrm>
          <a:custGeom>
            <a:avLst/>
            <a:gdLst>
              <a:gd name="connsiteX0" fmla="*/ 3062591 w 9676770"/>
              <a:gd name="connsiteY0" fmla="*/ 1838437 h 1838496"/>
              <a:gd name="connsiteX1" fmla="*/ 10485 w 9676770"/>
              <a:gd name="connsiteY1" fmla="*/ 104484 h 1838496"/>
              <a:gd name="connsiteX2" fmla="*/ 0 w 9676770"/>
              <a:gd name="connsiteY2" fmla="*/ 0 h 1838496"/>
              <a:gd name="connsiteX3" fmla="*/ 9676770 w 9676770"/>
              <a:gd name="connsiteY3" fmla="*/ 0 h 1838496"/>
              <a:gd name="connsiteX4" fmla="*/ 9676770 w 9676770"/>
              <a:gd name="connsiteY4" fmla="*/ 396354 h 1838496"/>
              <a:gd name="connsiteX5" fmla="*/ 9495267 w 9676770"/>
              <a:gd name="connsiteY5" fmla="*/ 334664 h 1838496"/>
              <a:gd name="connsiteX6" fmla="*/ 7835850 w 9676770"/>
              <a:gd name="connsiteY6" fmla="*/ 99619 h 1838496"/>
              <a:gd name="connsiteX7" fmla="*/ 3062591 w 9676770"/>
              <a:gd name="connsiteY7" fmla="*/ 1838437 h 1838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76770" h="1838496">
                <a:moveTo>
                  <a:pt x="3062591" y="1838437"/>
                </a:moveTo>
                <a:cubicBezTo>
                  <a:pt x="1270312" y="1847662"/>
                  <a:pt x="141962" y="776331"/>
                  <a:pt x="10485" y="104484"/>
                </a:cubicBezTo>
                <a:lnTo>
                  <a:pt x="0" y="0"/>
                </a:lnTo>
                <a:lnTo>
                  <a:pt x="9676770" y="0"/>
                </a:lnTo>
                <a:lnTo>
                  <a:pt x="9676770" y="396354"/>
                </a:lnTo>
                <a:lnTo>
                  <a:pt x="9495267" y="334664"/>
                </a:lnTo>
                <a:cubicBezTo>
                  <a:pt x="9021588" y="187614"/>
                  <a:pt x="8472423" y="88973"/>
                  <a:pt x="7835850" y="99619"/>
                </a:cubicBezTo>
                <a:cubicBezTo>
                  <a:pt x="5798818" y="133686"/>
                  <a:pt x="4974355" y="1828598"/>
                  <a:pt x="3062591" y="1838437"/>
                </a:cubicBezTo>
                <a:close/>
              </a:path>
            </a:pathLst>
          </a:custGeom>
          <a:gradFill flip="none" rotWithShape="1">
            <a:gsLst>
              <a:gs pos="43000">
                <a:schemeClr val="accent3">
                  <a:lumMod val="25000"/>
                  <a:alpha val="50000"/>
                </a:schemeClr>
              </a:gs>
              <a:gs pos="73000">
                <a:schemeClr val="accent1">
                  <a:alpha val="11498"/>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19">
            <a:extLst>
              <a:ext uri="{FF2B5EF4-FFF2-40B4-BE49-F238E27FC236}">
                <a16:creationId xmlns:a16="http://schemas.microsoft.com/office/drawing/2014/main" id="{EF6D3160-DA6D-8CDA-3A13-8A43EC05449D}"/>
              </a:ext>
            </a:extLst>
          </p:cNvPr>
          <p:cNvSpPr/>
          <p:nvPr userDrawn="1"/>
        </p:nvSpPr>
        <p:spPr>
          <a:xfrm>
            <a:off x="0" y="7399"/>
            <a:ext cx="4758726" cy="842020"/>
          </a:xfrm>
          <a:custGeom>
            <a:avLst/>
            <a:gdLst>
              <a:gd name="connsiteX0" fmla="*/ 2449167 w 4758726"/>
              <a:gd name="connsiteY0" fmla="*/ 841961 h 842020"/>
              <a:gd name="connsiteX1" fmla="*/ 12024 w 4758726"/>
              <a:gd name="connsiteY1" fmla="*/ 11254 h 842020"/>
              <a:gd name="connsiteX2" fmla="*/ 0 w 4758726"/>
              <a:gd name="connsiteY2" fmla="*/ 0 h 842020"/>
              <a:gd name="connsiteX3" fmla="*/ 4758726 w 4758726"/>
              <a:gd name="connsiteY3" fmla="*/ 0 h 842020"/>
              <a:gd name="connsiteX4" fmla="*/ 4526601 w 4758726"/>
              <a:gd name="connsiteY4" fmla="*/ 141635 h 842020"/>
              <a:gd name="connsiteX5" fmla="*/ 2449167 w 4758726"/>
              <a:gd name="connsiteY5" fmla="*/ 841961 h 84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8726" h="842020">
                <a:moveTo>
                  <a:pt x="2449167" y="841961"/>
                </a:moveTo>
                <a:cubicBezTo>
                  <a:pt x="1373800" y="847496"/>
                  <a:pt x="537447" y="464031"/>
                  <a:pt x="12024" y="11254"/>
                </a:cubicBezTo>
                <a:lnTo>
                  <a:pt x="0" y="0"/>
                </a:lnTo>
                <a:lnTo>
                  <a:pt x="4758726" y="0"/>
                </a:lnTo>
                <a:lnTo>
                  <a:pt x="4526601" y="141635"/>
                </a:lnTo>
                <a:cubicBezTo>
                  <a:pt x="3913845" y="510819"/>
                  <a:pt x="3285564" y="837657"/>
                  <a:pt x="2449167" y="841961"/>
                </a:cubicBezTo>
                <a:close/>
              </a:path>
            </a:pathLst>
          </a:custGeom>
          <a:gradFill>
            <a:gsLst>
              <a:gs pos="0">
                <a:schemeClr val="tx2">
                  <a:alpha val="43000"/>
                </a:schemeClr>
              </a:gs>
              <a:gs pos="100000">
                <a:schemeClr val="accent6">
                  <a:alpha val="53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2286000" y="2752344"/>
            <a:ext cx="7763256" cy="1600200"/>
          </a:xfrm>
        </p:spPr>
        <p:txBody>
          <a:bodyPr anchor="t">
            <a:noAutofit/>
          </a:bodyPr>
          <a:lstStyle>
            <a:lvl1pPr algn="ctr">
              <a:lnSpc>
                <a:spcPct val="100000"/>
              </a:lnSpc>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7132320" y="4233672"/>
            <a:ext cx="2843784" cy="448056"/>
          </a:xfrm>
        </p:spPr>
        <p:txBody>
          <a:bodyPr>
            <a:no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89227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5 Column">
    <p:spTree>
      <p:nvGrpSpPr>
        <p:cNvPr id="1" name=""/>
        <p:cNvGrpSpPr/>
        <p:nvPr/>
      </p:nvGrpSpPr>
      <p:grpSpPr>
        <a:xfrm>
          <a:off x="0" y="0"/>
          <a:ext cx="0" cy="0"/>
          <a:chOff x="0" y="0"/>
          <a:chExt cx="0" cy="0"/>
        </a:xfrm>
      </p:grpSpPr>
      <p:sp>
        <p:nvSpPr>
          <p:cNvPr id="51" name="Text Placeholder 50">
            <a:extLst>
              <a:ext uri="{FF2B5EF4-FFF2-40B4-BE49-F238E27FC236}">
                <a16:creationId xmlns:a16="http://schemas.microsoft.com/office/drawing/2014/main" id="{100A0D9B-ADC5-C41B-130F-1EA1EDE9F2E2}"/>
              </a:ext>
            </a:extLst>
          </p:cNvPr>
          <p:cNvSpPr>
            <a:spLocks noGrp="1"/>
          </p:cNvSpPr>
          <p:nvPr>
            <p:ph type="body" sz="quarter" idx="21"/>
          </p:nvPr>
        </p:nvSpPr>
        <p:spPr>
          <a:xfrm>
            <a:off x="937260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695761 h 1856232"/>
              <a:gd name="connsiteX3" fmla="*/ 1933505 w 2093976"/>
              <a:gd name="connsiteY3" fmla="*/ 1856232 h 1856232"/>
              <a:gd name="connsiteX4" fmla="*/ 0 w 2093976"/>
              <a:gd name="connsiteY4" fmla="*/ 1856232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695761"/>
                </a:lnTo>
                <a:cubicBezTo>
                  <a:pt x="2093976" y="1784387"/>
                  <a:pt x="2022131" y="1856232"/>
                  <a:pt x="1933505" y="1856232"/>
                </a:cubicBezTo>
                <a:lnTo>
                  <a:pt x="0" y="1856232"/>
                </a:ln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655064" y="832104"/>
            <a:ext cx="8878824" cy="1069848"/>
          </a:xfrm>
        </p:spPr>
        <p:txBody>
          <a:bodyPr anchor="b"/>
          <a:lstStyle>
            <a:lvl1pPr algn="ctr">
              <a:defRPr/>
            </a:lvl1pPr>
          </a:lstStyle>
          <a:p>
            <a:r>
              <a:rPr lang="en-US"/>
              <a:t>Click to edit Master title style</a:t>
            </a:r>
          </a:p>
        </p:txBody>
      </p:sp>
      <p:sp>
        <p:nvSpPr>
          <p:cNvPr id="57" name="Text Placeholder 56">
            <a:extLst>
              <a:ext uri="{FF2B5EF4-FFF2-40B4-BE49-F238E27FC236}">
                <a16:creationId xmlns:a16="http://schemas.microsoft.com/office/drawing/2014/main" id="{9AF8AEFF-3F3B-8AFC-621B-F653E2F1B744}"/>
              </a:ext>
            </a:extLst>
          </p:cNvPr>
          <p:cNvSpPr>
            <a:spLocks noGrp="1"/>
          </p:cNvSpPr>
          <p:nvPr>
            <p:ph type="body" sz="quarter" idx="12"/>
          </p:nvPr>
        </p:nvSpPr>
        <p:spPr>
          <a:xfrm>
            <a:off x="727339" y="2478024"/>
            <a:ext cx="2098157" cy="702770"/>
          </a:xfrm>
          <a:custGeom>
            <a:avLst/>
            <a:gdLst>
              <a:gd name="connsiteX0" fmla="*/ 169182 w 2098157"/>
              <a:gd name="connsiteY0" fmla="*/ 0 h 702770"/>
              <a:gd name="connsiteX1" fmla="*/ 2098157 w 2098157"/>
              <a:gd name="connsiteY1" fmla="*/ 0 h 702770"/>
              <a:gd name="connsiteX2" fmla="*/ 2098157 w 2098157"/>
              <a:gd name="connsiteY2" fmla="*/ 702770 h 702770"/>
              <a:gd name="connsiteX3" fmla="*/ 2097025 w 2098157"/>
              <a:gd name="connsiteY3" fmla="*/ 702770 h 702770"/>
              <a:gd name="connsiteX4" fmla="*/ 503974 w 2098157"/>
              <a:gd name="connsiteY4" fmla="*/ 702770 h 702770"/>
              <a:gd name="connsiteX5" fmla="*/ 0 w 2098157"/>
              <a:gd name="connsiteY5" fmla="*/ 702770 h 702770"/>
              <a:gd name="connsiteX6" fmla="*/ 0 w 2098157"/>
              <a:gd name="connsiteY6" fmla="*/ 202766 h 702770"/>
              <a:gd name="connsiteX7" fmla="*/ 136581 w 2098157"/>
              <a:gd name="connsiteY7" fmla="*/ 3900 h 70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70">
                <a:moveTo>
                  <a:pt x="169182" y="0"/>
                </a:moveTo>
                <a:lnTo>
                  <a:pt x="2098157" y="0"/>
                </a:lnTo>
                <a:lnTo>
                  <a:pt x="2098157" y="702770"/>
                </a:lnTo>
                <a:lnTo>
                  <a:pt x="2097025" y="702770"/>
                </a:lnTo>
                <a:lnTo>
                  <a:pt x="503974" y="702770"/>
                </a:lnTo>
                <a:lnTo>
                  <a:pt x="0" y="702770"/>
                </a:lnTo>
                <a:lnTo>
                  <a:pt x="0" y="202766"/>
                </a:lnTo>
                <a:cubicBezTo>
                  <a:pt x="0" y="104671"/>
                  <a:pt x="58634" y="22828"/>
                  <a:pt x="136581" y="3900"/>
                </a:cubicBezTo>
                <a:close/>
              </a:path>
            </a:pathLst>
          </a:custGeom>
          <a:solidFill>
            <a:schemeClr val="accent6"/>
          </a:solidFill>
          <a:ln w="12700">
            <a:solidFill>
              <a:schemeClr val="accent6"/>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52" name="Text Placeholder 51">
            <a:extLst>
              <a:ext uri="{FF2B5EF4-FFF2-40B4-BE49-F238E27FC236}">
                <a16:creationId xmlns:a16="http://schemas.microsoft.com/office/drawing/2014/main" id="{C0111168-089D-E125-6CBB-0B288CE8D5B0}"/>
              </a:ext>
            </a:extLst>
          </p:cNvPr>
          <p:cNvSpPr>
            <a:spLocks noGrp="1"/>
          </p:cNvSpPr>
          <p:nvPr>
            <p:ph type="body" sz="quarter" idx="13"/>
          </p:nvPr>
        </p:nvSpPr>
        <p:spPr>
          <a:xfrm>
            <a:off x="731520" y="3236976"/>
            <a:ext cx="2093976" cy="1856232"/>
          </a:xfrm>
          <a:custGeom>
            <a:avLst/>
            <a:gdLst>
              <a:gd name="connsiteX0" fmla="*/ 0 w 2093976"/>
              <a:gd name="connsiteY0" fmla="*/ 0 h 1856232"/>
              <a:gd name="connsiteX1" fmla="*/ 2093976 w 2093976"/>
              <a:gd name="connsiteY1" fmla="*/ 0 h 1856232"/>
              <a:gd name="connsiteX2" fmla="*/ 2093976 w 2093976"/>
              <a:gd name="connsiteY2" fmla="*/ 1856232 h 1856232"/>
              <a:gd name="connsiteX3" fmla="*/ 160471 w 2093976"/>
              <a:gd name="connsiteY3" fmla="*/ 1856232 h 1856232"/>
              <a:gd name="connsiteX4" fmla="*/ 0 w 2093976"/>
              <a:gd name="connsiteY4" fmla="*/ 1695761 h 1856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76" h="1856232">
                <a:moveTo>
                  <a:pt x="0" y="0"/>
                </a:moveTo>
                <a:lnTo>
                  <a:pt x="2093976" y="0"/>
                </a:lnTo>
                <a:lnTo>
                  <a:pt x="2093976" y="1856232"/>
                </a:lnTo>
                <a:lnTo>
                  <a:pt x="160471" y="1856232"/>
                </a:lnTo>
                <a:cubicBezTo>
                  <a:pt x="71845" y="1856232"/>
                  <a:pt x="0" y="1784387"/>
                  <a:pt x="0" y="1695761"/>
                </a:cubicBezTo>
                <a:close/>
              </a:path>
            </a:pathLst>
          </a:custGeom>
          <a:ln w="12700">
            <a:solidFill>
              <a:schemeClr val="bg1"/>
            </a:solidFill>
          </a:ln>
        </p:spPr>
        <p:txBody>
          <a:bodyPr wrap="square" lIns="256032" tIns="201168" rIns="274320" anchor="t">
            <a:noAutofit/>
          </a:bodyPr>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2884932" y="2478024"/>
            <a:ext cx="2103120" cy="704088"/>
          </a:xfrm>
          <a:solidFill>
            <a:schemeClr val="accent1"/>
          </a:solidFill>
          <a:ln w="12700">
            <a:solidFill>
              <a:schemeClr val="accent1"/>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289179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047488" y="2478024"/>
            <a:ext cx="2103120" cy="704088"/>
          </a:xfrm>
          <a:solidFill>
            <a:schemeClr val="accent4"/>
          </a:solidFill>
          <a:ln w="12700">
            <a:solidFill>
              <a:schemeClr val="accent4"/>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05206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210044" y="2478024"/>
            <a:ext cx="2103120" cy="704088"/>
          </a:xfrm>
          <a:solidFill>
            <a:schemeClr val="accent2"/>
          </a:solidFill>
          <a:ln w="12700">
            <a:solidFill>
              <a:schemeClr val="accent2"/>
            </a:solidFill>
          </a:ln>
        </p:spPr>
        <p:txBody>
          <a:bodyPr lIns="91440" tIns="45720" rIns="91440" bIns="45720" anchor="ct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212330" y="3236976"/>
            <a:ext cx="2093976" cy="1856232"/>
          </a:xfrm>
          <a:ln w="12700">
            <a:solidFill>
              <a:schemeClr val="bg1"/>
            </a:solidFill>
          </a:ln>
        </p:spPr>
        <p:txBody>
          <a:bodyPr lIns="256032" tIns="201168" rIns="274320" anchor="t"/>
          <a:lstStyle>
            <a:lvl1pPr marL="0" indent="0" algn="l">
              <a:lnSpc>
                <a:spcPct val="100000"/>
              </a:lnSpc>
              <a:spcBef>
                <a:spcPts val="0"/>
              </a:spcBef>
              <a:buNone/>
              <a:defRPr sz="1400" spc="0" baseline="0"/>
            </a:lvl1pPr>
          </a:lstStyle>
          <a:p>
            <a:pPr lvl="0"/>
            <a:r>
              <a:rPr lang="en-US"/>
              <a:t>Click to edit Master text styles</a:t>
            </a:r>
          </a:p>
        </p:txBody>
      </p:sp>
      <p:sp>
        <p:nvSpPr>
          <p:cNvPr id="55" name="Text Placeholder 54">
            <a:extLst>
              <a:ext uri="{FF2B5EF4-FFF2-40B4-BE49-F238E27FC236}">
                <a16:creationId xmlns:a16="http://schemas.microsoft.com/office/drawing/2014/main" id="{76A5CBAC-0099-3E8F-E44D-7B999D707964}"/>
              </a:ext>
            </a:extLst>
          </p:cNvPr>
          <p:cNvSpPr>
            <a:spLocks noGrp="1"/>
          </p:cNvSpPr>
          <p:nvPr>
            <p:ph type="body" sz="quarter" idx="20"/>
          </p:nvPr>
        </p:nvSpPr>
        <p:spPr>
          <a:xfrm>
            <a:off x="9372600" y="2478025"/>
            <a:ext cx="2098157" cy="702769"/>
          </a:xfrm>
          <a:custGeom>
            <a:avLst/>
            <a:gdLst>
              <a:gd name="connsiteX0" fmla="*/ 0 w 2098157"/>
              <a:gd name="connsiteY0" fmla="*/ 0 h 702769"/>
              <a:gd name="connsiteX1" fmla="*/ 1928984 w 2098157"/>
              <a:gd name="connsiteY1" fmla="*/ 0 h 702769"/>
              <a:gd name="connsiteX2" fmla="*/ 1961576 w 2098157"/>
              <a:gd name="connsiteY2" fmla="*/ 3899 h 702769"/>
              <a:gd name="connsiteX3" fmla="*/ 2098157 w 2098157"/>
              <a:gd name="connsiteY3" fmla="*/ 202765 h 702769"/>
              <a:gd name="connsiteX4" fmla="*/ 2098157 w 2098157"/>
              <a:gd name="connsiteY4" fmla="*/ 702769 h 702769"/>
              <a:gd name="connsiteX5" fmla="*/ 1594183 w 2098157"/>
              <a:gd name="connsiteY5" fmla="*/ 702769 h 702769"/>
              <a:gd name="connsiteX6" fmla="*/ 1132 w 2098157"/>
              <a:gd name="connsiteY6" fmla="*/ 702769 h 702769"/>
              <a:gd name="connsiteX7" fmla="*/ 0 w 2098157"/>
              <a:gd name="connsiteY7" fmla="*/ 702769 h 70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8157" h="702769">
                <a:moveTo>
                  <a:pt x="0" y="0"/>
                </a:moveTo>
                <a:lnTo>
                  <a:pt x="1928984" y="0"/>
                </a:lnTo>
                <a:lnTo>
                  <a:pt x="1961576" y="3899"/>
                </a:lnTo>
                <a:cubicBezTo>
                  <a:pt x="2039523" y="22827"/>
                  <a:pt x="2098157" y="104670"/>
                  <a:pt x="2098157" y="202765"/>
                </a:cubicBezTo>
                <a:lnTo>
                  <a:pt x="2098157" y="702769"/>
                </a:lnTo>
                <a:lnTo>
                  <a:pt x="1594183" y="702769"/>
                </a:lnTo>
                <a:lnTo>
                  <a:pt x="1132" y="702769"/>
                </a:lnTo>
                <a:lnTo>
                  <a:pt x="0" y="702769"/>
                </a:lnTo>
                <a:close/>
              </a:path>
            </a:pathLst>
          </a:custGeom>
          <a:solidFill>
            <a:schemeClr val="tx2"/>
          </a:solidFill>
          <a:ln w="12700">
            <a:solidFill>
              <a:schemeClr val="tx2"/>
            </a:solidFill>
          </a:ln>
        </p:spPr>
        <p:txBody>
          <a:bodyPr wrap="square" lIns="91440" tIns="45720" rIns="91440" bIns="45720" anchor="ctr">
            <a:noAutofit/>
          </a:bodyPr>
          <a:lstStyle>
            <a:lvl1pPr marL="0" indent="0" algn="ctr">
              <a:lnSpc>
                <a:spcPct val="100000"/>
              </a:lnSpc>
              <a:spcBef>
                <a:spcPts val="0"/>
              </a:spcBef>
              <a:buNone/>
              <a:defRPr sz="2400" b="1" spc="0" baseline="0">
                <a:solidFill>
                  <a:schemeClr val="tx1"/>
                </a:solidFill>
                <a:latin typeface="+mj-lt"/>
              </a:defRPr>
            </a:lvl1pPr>
          </a:lstStyle>
          <a:p>
            <a:pPr lvl="0"/>
            <a:r>
              <a:rPr lang="en-US"/>
              <a:t>Click to edit Master text styles</a:t>
            </a:r>
          </a:p>
        </p:txBody>
      </p:sp>
    </p:spTree>
    <p:extLst>
      <p:ext uri="{BB962C8B-B14F-4D97-AF65-F5344CB8AC3E}">
        <p14:creationId xmlns:p14="http://schemas.microsoft.com/office/powerpoint/2010/main" val="966900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694F-11E9-3CF0-DCDE-FC7C6FAF569D}"/>
              </a:ext>
            </a:extLst>
          </p:cNvPr>
          <p:cNvSpPr>
            <a:spLocks noGrp="1"/>
          </p:cNvSpPr>
          <p:nvPr>
            <p:ph type="title"/>
          </p:nvPr>
        </p:nvSpPr>
        <p:spPr>
          <a:xfrm>
            <a:off x="1792224" y="832104"/>
            <a:ext cx="8878824" cy="1069848"/>
          </a:xfrm>
        </p:spPr>
        <p:txBody>
          <a:bodyPr anchor="b"/>
          <a:lstStyle>
            <a:lvl1pPr algn="ctr">
              <a:defRPr/>
            </a:lvl1pPr>
          </a:lstStyle>
          <a:p>
            <a:r>
              <a:rPr lang="en-US"/>
              <a:t>Click to edit Master title style</a:t>
            </a:r>
          </a:p>
        </p:txBody>
      </p:sp>
      <p:sp>
        <p:nvSpPr>
          <p:cNvPr id="3" name="Footer Placeholder 2">
            <a:extLst>
              <a:ext uri="{FF2B5EF4-FFF2-40B4-BE49-F238E27FC236}">
                <a16:creationId xmlns:a16="http://schemas.microsoft.com/office/drawing/2014/main" id="{CC652500-B558-F785-439F-12315F433125}"/>
              </a:ext>
            </a:extLst>
          </p:cNvPr>
          <p:cNvSpPr>
            <a:spLocks noGrp="1"/>
          </p:cNvSpPr>
          <p:nvPr>
            <p:ph type="ftr" sz="quarter" idx="10"/>
          </p:nvPr>
        </p:nvSpPr>
        <p:spPr/>
        <p:txBody>
          <a:bodyPr/>
          <a:lstStyle/>
          <a:p>
            <a:r>
              <a:rPr lang="en-US"/>
              <a:t>Crypto: investing &amp; trading</a:t>
            </a:r>
            <a:endParaRPr lang="en-US" dirty="0"/>
          </a:p>
        </p:txBody>
      </p:sp>
      <p:sp>
        <p:nvSpPr>
          <p:cNvPr id="4" name="Slide Number Placeholder 3">
            <a:extLst>
              <a:ext uri="{FF2B5EF4-FFF2-40B4-BE49-F238E27FC236}">
                <a16:creationId xmlns:a16="http://schemas.microsoft.com/office/drawing/2014/main" id="{938A96B1-64D5-11B6-BD02-AD31F317296F}"/>
              </a:ext>
            </a:extLst>
          </p:cNvPr>
          <p:cNvSpPr>
            <a:spLocks noGrp="1"/>
          </p:cNvSpPr>
          <p:nvPr>
            <p:ph type="sldNum" sz="quarter" idx="11"/>
          </p:nvPr>
        </p:nvSpPr>
        <p:spPr/>
        <p:txBody>
          <a:bodyPr/>
          <a:lstStyle/>
          <a:p>
            <a:fld id="{294A09A9-5501-47C1-A89A-A340965A2BE2}" type="slidenum">
              <a:rPr lang="en-US" smtClean="0"/>
              <a:pPr/>
              <a:t>‹#›</a:t>
            </a:fld>
            <a:endParaRPr lang="en-US" dirty="0"/>
          </a:p>
        </p:txBody>
      </p:sp>
      <p:cxnSp>
        <p:nvCxnSpPr>
          <p:cNvPr id="5" name="Straight Connector 4">
            <a:extLst>
              <a:ext uri="{FF2B5EF4-FFF2-40B4-BE49-F238E27FC236}">
                <a16:creationId xmlns:a16="http://schemas.microsoft.com/office/drawing/2014/main" id="{2C883D99-31C6-D5A2-D86A-FC9440CEA769}"/>
              </a:ext>
            </a:extLst>
          </p:cNvPr>
          <p:cNvCxnSpPr>
            <a:cxnSpLocks/>
          </p:cNvCxnSpPr>
          <p:nvPr userDrawn="1"/>
        </p:nvCxnSpPr>
        <p:spPr>
          <a:xfrm>
            <a:off x="1944007" y="3324115"/>
            <a:ext cx="2170451" cy="0"/>
          </a:xfrm>
          <a:prstGeom prst="line">
            <a:avLst/>
          </a:prstGeom>
          <a:ln w="127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38AB5A6-6184-8A00-738A-9F575C1472CC}"/>
              </a:ext>
            </a:extLst>
          </p:cNvPr>
          <p:cNvCxnSpPr>
            <a:cxnSpLocks/>
          </p:cNvCxnSpPr>
          <p:nvPr userDrawn="1"/>
        </p:nvCxnSpPr>
        <p:spPr>
          <a:xfrm>
            <a:off x="4114458" y="3322646"/>
            <a:ext cx="2171700" cy="0"/>
          </a:xfrm>
          <a:prstGeom prst="line">
            <a:avLst/>
          </a:prstGeom>
          <a:ln w="12700">
            <a:solidFill>
              <a:schemeClr val="accent5"/>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0BFB726-8911-1D40-8CAD-0678A3988661}"/>
              </a:ext>
            </a:extLst>
          </p:cNvPr>
          <p:cNvCxnSpPr>
            <a:cxnSpLocks/>
          </p:cNvCxnSpPr>
          <p:nvPr userDrawn="1"/>
        </p:nvCxnSpPr>
        <p:spPr>
          <a:xfrm>
            <a:off x="6286158" y="3322646"/>
            <a:ext cx="2161515" cy="14408"/>
          </a:xfrm>
          <a:prstGeom prst="line">
            <a:avLst/>
          </a:prstGeom>
          <a:ln w="12700">
            <a:solidFill>
              <a:schemeClr val="accent4"/>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A06BA5D-5C40-149B-0AE7-118CF43109F3}"/>
              </a:ext>
            </a:extLst>
          </p:cNvPr>
          <p:cNvCxnSpPr>
            <a:cxnSpLocks/>
          </p:cNvCxnSpPr>
          <p:nvPr userDrawn="1"/>
        </p:nvCxnSpPr>
        <p:spPr>
          <a:xfrm>
            <a:off x="8447673" y="3333307"/>
            <a:ext cx="2189197" cy="0"/>
          </a:xfrm>
          <a:prstGeom prst="line">
            <a:avLst/>
          </a:prstGeom>
          <a:ln w="1270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0E1F9F84-FEDF-EE4B-151E-0BA753B313F2}"/>
              </a:ext>
            </a:extLst>
          </p:cNvPr>
          <p:cNvSpPr/>
          <p:nvPr userDrawn="1"/>
        </p:nvSpPr>
        <p:spPr>
          <a:xfrm>
            <a:off x="1349145" y="2715964"/>
            <a:ext cx="1218817" cy="121881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5D1979A-4075-FDBC-DC21-B473A894753D}"/>
              </a:ext>
            </a:extLst>
          </p:cNvPr>
          <p:cNvSpPr/>
          <p:nvPr userDrawn="1"/>
        </p:nvSpPr>
        <p:spPr>
          <a:xfrm>
            <a:off x="3525168" y="2721004"/>
            <a:ext cx="1218817" cy="121881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4253DC90-8B68-11F4-262C-EF788CC251ED}"/>
              </a:ext>
            </a:extLst>
          </p:cNvPr>
          <p:cNvSpPr/>
          <p:nvPr userDrawn="1"/>
        </p:nvSpPr>
        <p:spPr>
          <a:xfrm>
            <a:off x="5704017" y="2716977"/>
            <a:ext cx="1218817" cy="12188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CEBAA34-A280-D694-891B-142A8D7FA33C}"/>
              </a:ext>
            </a:extLst>
          </p:cNvPr>
          <p:cNvSpPr/>
          <p:nvPr userDrawn="1"/>
        </p:nvSpPr>
        <p:spPr>
          <a:xfrm>
            <a:off x="7847695" y="2726015"/>
            <a:ext cx="1218817" cy="1218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DEC576C9-CAB6-8D5D-5976-B4CC1FB6B5C0}"/>
              </a:ext>
            </a:extLst>
          </p:cNvPr>
          <p:cNvSpPr/>
          <p:nvPr userDrawn="1"/>
        </p:nvSpPr>
        <p:spPr>
          <a:xfrm>
            <a:off x="10049319" y="2718520"/>
            <a:ext cx="1218817" cy="121881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0B3AAAB5-1B7C-5567-E7F2-E97DCAFEA821}"/>
              </a:ext>
            </a:extLst>
          </p:cNvPr>
          <p:cNvSpPr/>
          <p:nvPr userDrawn="1"/>
        </p:nvSpPr>
        <p:spPr>
          <a:xfrm flipH="1">
            <a:off x="1418423" y="278651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C6E861CF-DCF3-E6B9-1438-583DC69FFA06}"/>
              </a:ext>
            </a:extLst>
          </p:cNvPr>
          <p:cNvSpPr/>
          <p:nvPr userDrawn="1"/>
        </p:nvSpPr>
        <p:spPr>
          <a:xfrm flipH="1">
            <a:off x="3593035" y="2791555"/>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F4D24E5-CE49-C81C-1933-88384A77E742}"/>
              </a:ext>
            </a:extLst>
          </p:cNvPr>
          <p:cNvSpPr/>
          <p:nvPr userDrawn="1"/>
        </p:nvSpPr>
        <p:spPr>
          <a:xfrm flipH="1">
            <a:off x="5771884" y="2787528"/>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0F1CA68B-CB89-15A1-13F9-3DD65297D0BD}"/>
              </a:ext>
            </a:extLst>
          </p:cNvPr>
          <p:cNvSpPr/>
          <p:nvPr userDrawn="1"/>
        </p:nvSpPr>
        <p:spPr>
          <a:xfrm flipH="1">
            <a:off x="7915562" y="2796566"/>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AD773FD-C1E4-FDB0-FDF1-0925375BE2A5}"/>
              </a:ext>
            </a:extLst>
          </p:cNvPr>
          <p:cNvSpPr/>
          <p:nvPr userDrawn="1"/>
        </p:nvSpPr>
        <p:spPr>
          <a:xfrm flipH="1">
            <a:off x="10129886" y="2789071"/>
            <a:ext cx="1071564" cy="107156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1">
            <a:extLst>
              <a:ext uri="{FF2B5EF4-FFF2-40B4-BE49-F238E27FC236}">
                <a16:creationId xmlns:a16="http://schemas.microsoft.com/office/drawing/2014/main" id="{ACA633AF-3209-BF0D-1450-6A91ACC8533F}"/>
              </a:ext>
            </a:extLst>
          </p:cNvPr>
          <p:cNvSpPr>
            <a:spLocks noGrp="1"/>
          </p:cNvSpPr>
          <p:nvPr>
            <p:ph type="body" sz="quarter" idx="12"/>
          </p:nvPr>
        </p:nvSpPr>
        <p:spPr>
          <a:xfrm>
            <a:off x="13807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0" name="Text Placeholder 11">
            <a:extLst>
              <a:ext uri="{FF2B5EF4-FFF2-40B4-BE49-F238E27FC236}">
                <a16:creationId xmlns:a16="http://schemas.microsoft.com/office/drawing/2014/main" id="{F70EFB68-D184-8E31-A027-F291D78776BF}"/>
              </a:ext>
            </a:extLst>
          </p:cNvPr>
          <p:cNvSpPr>
            <a:spLocks noGrp="1"/>
          </p:cNvSpPr>
          <p:nvPr>
            <p:ph type="body" sz="quarter" idx="13"/>
          </p:nvPr>
        </p:nvSpPr>
        <p:spPr>
          <a:xfrm>
            <a:off x="13807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1" name="Text Placeholder 11">
            <a:extLst>
              <a:ext uri="{FF2B5EF4-FFF2-40B4-BE49-F238E27FC236}">
                <a16:creationId xmlns:a16="http://schemas.microsoft.com/office/drawing/2014/main" id="{20FBF32C-8DDB-F094-1C74-FDE91B64F981}"/>
              </a:ext>
            </a:extLst>
          </p:cNvPr>
          <p:cNvSpPr>
            <a:spLocks noGrp="1"/>
          </p:cNvSpPr>
          <p:nvPr>
            <p:ph type="body" sz="quarter" idx="14"/>
          </p:nvPr>
        </p:nvSpPr>
        <p:spPr>
          <a:xfrm>
            <a:off x="3538728"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2" name="Text Placeholder 11">
            <a:extLst>
              <a:ext uri="{FF2B5EF4-FFF2-40B4-BE49-F238E27FC236}">
                <a16:creationId xmlns:a16="http://schemas.microsoft.com/office/drawing/2014/main" id="{C5237567-8AEF-3966-7CED-5DA3ACD21E7B}"/>
              </a:ext>
            </a:extLst>
          </p:cNvPr>
          <p:cNvSpPr>
            <a:spLocks noGrp="1"/>
          </p:cNvSpPr>
          <p:nvPr>
            <p:ph type="body" sz="quarter" idx="15"/>
          </p:nvPr>
        </p:nvSpPr>
        <p:spPr>
          <a:xfrm>
            <a:off x="3538728"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3" name="Text Placeholder 11">
            <a:extLst>
              <a:ext uri="{FF2B5EF4-FFF2-40B4-BE49-F238E27FC236}">
                <a16:creationId xmlns:a16="http://schemas.microsoft.com/office/drawing/2014/main" id="{7137587B-C03C-671F-AED7-4B974605AF4F}"/>
              </a:ext>
            </a:extLst>
          </p:cNvPr>
          <p:cNvSpPr>
            <a:spLocks noGrp="1"/>
          </p:cNvSpPr>
          <p:nvPr>
            <p:ph type="body" sz="quarter" idx="16"/>
          </p:nvPr>
        </p:nvSpPr>
        <p:spPr>
          <a:xfrm>
            <a:off x="572414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4" name="Text Placeholder 11">
            <a:extLst>
              <a:ext uri="{FF2B5EF4-FFF2-40B4-BE49-F238E27FC236}">
                <a16:creationId xmlns:a16="http://schemas.microsoft.com/office/drawing/2014/main" id="{25D4A96A-10D9-D4AD-C775-61041F026BA1}"/>
              </a:ext>
            </a:extLst>
          </p:cNvPr>
          <p:cNvSpPr>
            <a:spLocks noGrp="1"/>
          </p:cNvSpPr>
          <p:nvPr>
            <p:ph type="body" sz="quarter" idx="17"/>
          </p:nvPr>
        </p:nvSpPr>
        <p:spPr>
          <a:xfrm>
            <a:off x="572414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5" name="Text Placeholder 11">
            <a:extLst>
              <a:ext uri="{FF2B5EF4-FFF2-40B4-BE49-F238E27FC236}">
                <a16:creationId xmlns:a16="http://schemas.microsoft.com/office/drawing/2014/main" id="{81308FE1-98CC-9FD0-5CF1-5A8E61C5BA93}"/>
              </a:ext>
            </a:extLst>
          </p:cNvPr>
          <p:cNvSpPr>
            <a:spLocks noGrp="1"/>
          </p:cNvSpPr>
          <p:nvPr>
            <p:ph type="body" sz="quarter" idx="18"/>
          </p:nvPr>
        </p:nvSpPr>
        <p:spPr>
          <a:xfrm>
            <a:off x="7872984"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6" name="Text Placeholder 11">
            <a:extLst>
              <a:ext uri="{FF2B5EF4-FFF2-40B4-BE49-F238E27FC236}">
                <a16:creationId xmlns:a16="http://schemas.microsoft.com/office/drawing/2014/main" id="{B6FB197B-711E-A949-62E5-216CBC83FFBC}"/>
              </a:ext>
            </a:extLst>
          </p:cNvPr>
          <p:cNvSpPr>
            <a:spLocks noGrp="1"/>
          </p:cNvSpPr>
          <p:nvPr>
            <p:ph type="body" sz="quarter" idx="19"/>
          </p:nvPr>
        </p:nvSpPr>
        <p:spPr>
          <a:xfrm>
            <a:off x="7872984"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27" name="Text Placeholder 11">
            <a:extLst>
              <a:ext uri="{FF2B5EF4-FFF2-40B4-BE49-F238E27FC236}">
                <a16:creationId xmlns:a16="http://schemas.microsoft.com/office/drawing/2014/main" id="{BC5472B4-CBBF-AC70-5BA8-A0661E663D4A}"/>
              </a:ext>
            </a:extLst>
          </p:cNvPr>
          <p:cNvSpPr>
            <a:spLocks noGrp="1"/>
          </p:cNvSpPr>
          <p:nvPr>
            <p:ph type="body" sz="quarter" idx="20"/>
          </p:nvPr>
        </p:nvSpPr>
        <p:spPr>
          <a:xfrm>
            <a:off x="10058400" y="4114800"/>
            <a:ext cx="1362456" cy="466344"/>
          </a:xfrm>
        </p:spPr>
        <p:txBody>
          <a:bodyPr lIns="91440" tIns="45720" rIns="91440" bIns="45720" anchor="t"/>
          <a:lstStyle>
            <a:lvl1pPr marL="0" indent="0" algn="l">
              <a:lnSpc>
                <a:spcPct val="100000"/>
              </a:lnSpc>
              <a:spcBef>
                <a:spcPts val="0"/>
              </a:spcBef>
              <a:buNone/>
              <a:defRPr sz="2400" b="1" spc="0" baseline="0">
                <a:latin typeface="+mj-lt"/>
              </a:defRPr>
            </a:lvl1pPr>
          </a:lstStyle>
          <a:p>
            <a:pPr lvl="0"/>
            <a:r>
              <a:rPr lang="en-US"/>
              <a:t>Click to edit Master text styles</a:t>
            </a:r>
          </a:p>
        </p:txBody>
      </p:sp>
      <p:sp>
        <p:nvSpPr>
          <p:cNvPr id="28" name="Text Placeholder 11">
            <a:extLst>
              <a:ext uri="{FF2B5EF4-FFF2-40B4-BE49-F238E27FC236}">
                <a16:creationId xmlns:a16="http://schemas.microsoft.com/office/drawing/2014/main" id="{C3CEEBDA-7860-91AD-704A-7A540E1E58F7}"/>
              </a:ext>
            </a:extLst>
          </p:cNvPr>
          <p:cNvSpPr>
            <a:spLocks noGrp="1"/>
          </p:cNvSpPr>
          <p:nvPr>
            <p:ph type="body" sz="quarter" idx="21"/>
          </p:nvPr>
        </p:nvSpPr>
        <p:spPr>
          <a:xfrm>
            <a:off x="10058400" y="4599432"/>
            <a:ext cx="1362456" cy="740664"/>
          </a:xfrm>
        </p:spPr>
        <p:txBody>
          <a:bodyPr anchor="t"/>
          <a:lstStyle>
            <a:lvl1pPr marL="0" indent="0" algn="l">
              <a:lnSpc>
                <a:spcPct val="100000"/>
              </a:lnSpc>
              <a:spcBef>
                <a:spcPts val="0"/>
              </a:spcBef>
              <a:buNone/>
              <a:defRPr sz="1400" spc="0" baseline="0"/>
            </a:lvl1pPr>
          </a:lstStyle>
          <a:p>
            <a:pPr lvl="0"/>
            <a:r>
              <a:rPr lang="en-US"/>
              <a:t>Click to edit Master text styles</a:t>
            </a:r>
          </a:p>
        </p:txBody>
      </p:sp>
      <p:sp>
        <p:nvSpPr>
          <p:cNvPr id="30" name="Picture Placeholder 29">
            <a:extLst>
              <a:ext uri="{FF2B5EF4-FFF2-40B4-BE49-F238E27FC236}">
                <a16:creationId xmlns:a16="http://schemas.microsoft.com/office/drawing/2014/main" id="{DF918527-798D-3B40-E0EA-38C0AEBA6D77}"/>
              </a:ext>
            </a:extLst>
          </p:cNvPr>
          <p:cNvSpPr>
            <a:spLocks noGrp="1"/>
          </p:cNvSpPr>
          <p:nvPr>
            <p:ph type="pic" sz="quarter" idx="22"/>
          </p:nvPr>
        </p:nvSpPr>
        <p:spPr>
          <a:xfrm>
            <a:off x="1648147" y="3018954"/>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1" name="Picture Placeholder 29">
            <a:extLst>
              <a:ext uri="{FF2B5EF4-FFF2-40B4-BE49-F238E27FC236}">
                <a16:creationId xmlns:a16="http://schemas.microsoft.com/office/drawing/2014/main" id="{B0D40292-F2DF-0641-6B78-370AC5C50094}"/>
              </a:ext>
            </a:extLst>
          </p:cNvPr>
          <p:cNvSpPr>
            <a:spLocks noGrp="1"/>
          </p:cNvSpPr>
          <p:nvPr>
            <p:ph type="pic" sz="quarter" idx="23"/>
          </p:nvPr>
        </p:nvSpPr>
        <p:spPr>
          <a:xfrm>
            <a:off x="380511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2" name="Picture Placeholder 29">
            <a:extLst>
              <a:ext uri="{FF2B5EF4-FFF2-40B4-BE49-F238E27FC236}">
                <a16:creationId xmlns:a16="http://schemas.microsoft.com/office/drawing/2014/main" id="{503DD6AB-C9B3-EBD7-080A-FB219B381225}"/>
              </a:ext>
            </a:extLst>
          </p:cNvPr>
          <p:cNvSpPr>
            <a:spLocks noGrp="1"/>
          </p:cNvSpPr>
          <p:nvPr>
            <p:ph type="pic" sz="quarter" idx="24"/>
          </p:nvPr>
        </p:nvSpPr>
        <p:spPr>
          <a:xfrm>
            <a:off x="5995989" y="3026158"/>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3" name="Picture Placeholder 29">
            <a:extLst>
              <a:ext uri="{FF2B5EF4-FFF2-40B4-BE49-F238E27FC236}">
                <a16:creationId xmlns:a16="http://schemas.microsoft.com/office/drawing/2014/main" id="{E61A9741-3B1C-111D-B260-CF7E7F223F82}"/>
              </a:ext>
            </a:extLst>
          </p:cNvPr>
          <p:cNvSpPr>
            <a:spLocks noGrp="1"/>
          </p:cNvSpPr>
          <p:nvPr>
            <p:ph type="pic" sz="quarter" idx="25"/>
          </p:nvPr>
        </p:nvSpPr>
        <p:spPr>
          <a:xfrm>
            <a:off x="8146207" y="3011109"/>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34" name="Picture Placeholder 29">
            <a:extLst>
              <a:ext uri="{FF2B5EF4-FFF2-40B4-BE49-F238E27FC236}">
                <a16:creationId xmlns:a16="http://schemas.microsoft.com/office/drawing/2014/main" id="{E49C1AE1-BC78-2CE3-D292-61496AC727DE}"/>
              </a:ext>
            </a:extLst>
          </p:cNvPr>
          <p:cNvSpPr>
            <a:spLocks noGrp="1"/>
          </p:cNvSpPr>
          <p:nvPr>
            <p:ph type="pic" sz="quarter" idx="26"/>
          </p:nvPr>
        </p:nvSpPr>
        <p:spPr>
          <a:xfrm>
            <a:off x="10347831" y="3017032"/>
            <a:ext cx="621792" cy="621792"/>
          </a:xfrm>
        </p:spPr>
        <p:txBody>
          <a:bodyPr anchor="ctr"/>
          <a:lstStyle>
            <a:lvl1pPr marL="0" indent="0" algn="ctr">
              <a:buNone/>
              <a:defRPr sz="1000">
                <a:solidFill>
                  <a:schemeClr val="tx1"/>
                </a:solidFill>
              </a:defRPr>
            </a:lvl1pPr>
          </a:lstStyle>
          <a:p>
            <a:r>
              <a:rPr lang="en-US"/>
              <a:t>Click icon to add picture</a:t>
            </a:r>
            <a:endParaRPr lang="en-US" dirty="0"/>
          </a:p>
        </p:txBody>
      </p:sp>
      <p:sp>
        <p:nvSpPr>
          <p:cNvPr id="29" name="Text Placeholder 11">
            <a:extLst>
              <a:ext uri="{FF2B5EF4-FFF2-40B4-BE49-F238E27FC236}">
                <a16:creationId xmlns:a16="http://schemas.microsoft.com/office/drawing/2014/main" id="{3B71C9DC-B9E5-6C34-B451-BA2224CCDDE0}"/>
              </a:ext>
            </a:extLst>
          </p:cNvPr>
          <p:cNvSpPr>
            <a:spLocks noGrp="1"/>
          </p:cNvSpPr>
          <p:nvPr>
            <p:ph type="body" sz="quarter" idx="28"/>
          </p:nvPr>
        </p:nvSpPr>
        <p:spPr>
          <a:xfrm>
            <a:off x="2350008" y="4279392"/>
            <a:ext cx="146304" cy="146304"/>
          </a:xfrm>
          <a:prstGeom prst="ellipse">
            <a:avLst/>
          </a:prstGeom>
          <a:solidFill>
            <a:schemeClr val="accent6"/>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6" name="Text Placeholder 11">
            <a:extLst>
              <a:ext uri="{FF2B5EF4-FFF2-40B4-BE49-F238E27FC236}">
                <a16:creationId xmlns:a16="http://schemas.microsoft.com/office/drawing/2014/main" id="{0596D87F-0114-685D-7F97-873DBA557947}"/>
              </a:ext>
            </a:extLst>
          </p:cNvPr>
          <p:cNvSpPr>
            <a:spLocks noGrp="1"/>
          </p:cNvSpPr>
          <p:nvPr>
            <p:ph type="body" sz="quarter" idx="29"/>
          </p:nvPr>
        </p:nvSpPr>
        <p:spPr>
          <a:xfrm>
            <a:off x="4517136" y="4279392"/>
            <a:ext cx="146304" cy="146304"/>
          </a:xfrm>
          <a:prstGeom prst="ellipse">
            <a:avLst/>
          </a:prstGeom>
          <a:solidFill>
            <a:schemeClr val="accent5"/>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7" name="Text Placeholder 11">
            <a:extLst>
              <a:ext uri="{FF2B5EF4-FFF2-40B4-BE49-F238E27FC236}">
                <a16:creationId xmlns:a16="http://schemas.microsoft.com/office/drawing/2014/main" id="{5D4E3F00-5755-F2EF-97C8-0FE775CAE04E}"/>
              </a:ext>
            </a:extLst>
          </p:cNvPr>
          <p:cNvSpPr>
            <a:spLocks noGrp="1"/>
          </p:cNvSpPr>
          <p:nvPr>
            <p:ph type="body" sz="quarter" idx="30"/>
          </p:nvPr>
        </p:nvSpPr>
        <p:spPr>
          <a:xfrm>
            <a:off x="6702552" y="4279392"/>
            <a:ext cx="146304" cy="146304"/>
          </a:xfrm>
          <a:prstGeom prst="ellipse">
            <a:avLst/>
          </a:prstGeom>
          <a:solidFill>
            <a:schemeClr val="accent4"/>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8" name="Text Placeholder 11">
            <a:extLst>
              <a:ext uri="{FF2B5EF4-FFF2-40B4-BE49-F238E27FC236}">
                <a16:creationId xmlns:a16="http://schemas.microsoft.com/office/drawing/2014/main" id="{29543A01-39BF-D362-26F8-BD1E7D0D3C86}"/>
              </a:ext>
            </a:extLst>
          </p:cNvPr>
          <p:cNvSpPr>
            <a:spLocks noGrp="1"/>
          </p:cNvSpPr>
          <p:nvPr>
            <p:ph type="body" sz="quarter" idx="31"/>
          </p:nvPr>
        </p:nvSpPr>
        <p:spPr>
          <a:xfrm>
            <a:off x="8842248" y="4279392"/>
            <a:ext cx="146304" cy="146304"/>
          </a:xfrm>
          <a:prstGeom prst="ellipse">
            <a:avLst/>
          </a:prstGeom>
          <a:solidFill>
            <a:schemeClr val="accent2"/>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
        <p:nvSpPr>
          <p:cNvPr id="39" name="Text Placeholder 11">
            <a:extLst>
              <a:ext uri="{FF2B5EF4-FFF2-40B4-BE49-F238E27FC236}">
                <a16:creationId xmlns:a16="http://schemas.microsoft.com/office/drawing/2014/main" id="{BB6B72CD-75B9-D90F-4767-2141AEF3B201}"/>
              </a:ext>
            </a:extLst>
          </p:cNvPr>
          <p:cNvSpPr>
            <a:spLocks noGrp="1"/>
          </p:cNvSpPr>
          <p:nvPr>
            <p:ph type="body" sz="quarter" idx="32"/>
          </p:nvPr>
        </p:nvSpPr>
        <p:spPr>
          <a:xfrm>
            <a:off x="11055096" y="4279392"/>
            <a:ext cx="146304" cy="146304"/>
          </a:xfrm>
          <a:prstGeom prst="ellipse">
            <a:avLst/>
          </a:prstGeom>
          <a:solidFill>
            <a:schemeClr val="accent1"/>
          </a:solidFill>
        </p:spPr>
        <p:txBody>
          <a:bodyPr lIns="0" tIns="0" rIns="0" bIns="0" anchor="ctr"/>
          <a:lstStyle>
            <a:lvl1pPr marL="0" indent="0" algn="ctr">
              <a:lnSpc>
                <a:spcPct val="100000"/>
              </a:lnSpc>
              <a:spcBef>
                <a:spcPts val="0"/>
              </a:spcBef>
              <a:buFont typeface="Arial" panose="020B0604020202020204" pitchFamily="34" charset="0"/>
              <a:buNone/>
              <a:defRPr sz="200" b="0" spc="0" baseline="0">
                <a:noFill/>
                <a:latin typeface="+mj-lt"/>
              </a:defRPr>
            </a:lvl1pPr>
          </a:lstStyle>
          <a:p>
            <a:pPr lvl="0"/>
            <a:r>
              <a:rPr lang="en-US"/>
              <a:t>Click to edit Master text styles</a:t>
            </a:r>
          </a:p>
        </p:txBody>
      </p:sp>
    </p:spTree>
    <p:extLst>
      <p:ext uri="{BB962C8B-B14F-4D97-AF65-F5344CB8AC3E}">
        <p14:creationId xmlns:p14="http://schemas.microsoft.com/office/powerpoint/2010/main" val="129083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89A27E14-C943-C294-334B-4D6A7500F3B5}"/>
              </a:ext>
            </a:extLst>
          </p:cNvPr>
          <p:cNvSpPr/>
          <p:nvPr userDrawn="1"/>
        </p:nvSpPr>
        <p:spPr>
          <a:xfrm rot="5400000">
            <a:off x="7383937" y="2039848"/>
            <a:ext cx="6858000" cy="2778304"/>
          </a:xfrm>
          <a:custGeom>
            <a:avLst/>
            <a:gdLst>
              <a:gd name="connsiteX0" fmla="*/ 0 w 6858000"/>
              <a:gd name="connsiteY0" fmla="*/ 1050199 h 2778304"/>
              <a:gd name="connsiteX1" fmla="*/ 0 w 6858000"/>
              <a:gd name="connsiteY1" fmla="*/ 0 h 2778304"/>
              <a:gd name="connsiteX2" fmla="*/ 6858000 w 6858000"/>
              <a:gd name="connsiteY2" fmla="*/ 0 h 2778304"/>
              <a:gd name="connsiteX3" fmla="*/ 6858000 w 6858000"/>
              <a:gd name="connsiteY3" fmla="*/ 1193215 h 2778304"/>
              <a:gd name="connsiteX4" fmla="*/ 6790588 w 6858000"/>
              <a:gd name="connsiteY4" fmla="*/ 1211701 h 2778304"/>
              <a:gd name="connsiteX5" fmla="*/ 3050431 w 6858000"/>
              <a:gd name="connsiteY5" fmla="*/ 2778245 h 2778304"/>
              <a:gd name="connsiteX6" fmla="*/ 37813 w 6858000"/>
              <a:gd name="connsiteY6" fmla="*/ 1183549 h 2778304"/>
              <a:gd name="connsiteX7" fmla="*/ 0 w 6858000"/>
              <a:gd name="connsiteY7" fmla="*/ 1050199 h 277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2778304">
                <a:moveTo>
                  <a:pt x="0" y="1050199"/>
                </a:moveTo>
                <a:lnTo>
                  <a:pt x="0" y="0"/>
                </a:lnTo>
                <a:lnTo>
                  <a:pt x="6858000" y="0"/>
                </a:lnTo>
                <a:lnTo>
                  <a:pt x="6858000" y="1193215"/>
                </a:lnTo>
                <a:lnTo>
                  <a:pt x="6790588" y="1211701"/>
                </a:lnTo>
                <a:cubicBezTo>
                  <a:pt x="5439260" y="1649845"/>
                  <a:pt x="4603740" y="2770251"/>
                  <a:pt x="3050431" y="2778245"/>
                </a:cubicBezTo>
                <a:cubicBezTo>
                  <a:pt x="1377637" y="2786855"/>
                  <a:pt x="283199" y="1854180"/>
                  <a:pt x="37813" y="1183549"/>
                </a:cubicBezTo>
                <a:lnTo>
                  <a:pt x="0" y="1050199"/>
                </a:lnTo>
                <a:close/>
              </a:path>
            </a:pathLst>
          </a:custGeom>
          <a:gradFill flip="none" rotWithShape="1">
            <a:gsLst>
              <a:gs pos="26000">
                <a:schemeClr val="accent3">
                  <a:lumMod val="25000"/>
                </a:schemeClr>
              </a:gs>
              <a:gs pos="73000">
                <a:schemeClr val="accent1">
                  <a:alpha val="33146"/>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11">
            <a:extLst>
              <a:ext uri="{FF2B5EF4-FFF2-40B4-BE49-F238E27FC236}">
                <a16:creationId xmlns:a16="http://schemas.microsoft.com/office/drawing/2014/main" id="{BE5C5BCA-F960-4024-7215-2D2EFD0FEBF3}"/>
              </a:ext>
            </a:extLst>
          </p:cNvPr>
          <p:cNvSpPr/>
          <p:nvPr userDrawn="1"/>
        </p:nvSpPr>
        <p:spPr>
          <a:xfrm rot="16200000" flipV="1">
            <a:off x="7907199" y="2573198"/>
            <a:ext cx="6858000" cy="1711602"/>
          </a:xfrm>
          <a:custGeom>
            <a:avLst/>
            <a:gdLst>
              <a:gd name="connsiteX0" fmla="*/ 6858000 w 6858000"/>
              <a:gd name="connsiteY0" fmla="*/ 1010661 h 1711602"/>
              <a:gd name="connsiteX1" fmla="*/ 6858000 w 6858000"/>
              <a:gd name="connsiteY1" fmla="*/ 0 h 1711602"/>
              <a:gd name="connsiteX2" fmla="*/ 0 w 6858000"/>
              <a:gd name="connsiteY2" fmla="*/ 0 h 1711602"/>
              <a:gd name="connsiteX3" fmla="*/ 0 w 6858000"/>
              <a:gd name="connsiteY3" fmla="*/ 983884 h 1711602"/>
              <a:gd name="connsiteX4" fmla="*/ 11078 w 6858000"/>
              <a:gd name="connsiteY4" fmla="*/ 997657 h 1711602"/>
              <a:gd name="connsiteX5" fmla="*/ 1866819 w 6858000"/>
              <a:gd name="connsiteY5" fmla="*/ 1711565 h 1711602"/>
              <a:gd name="connsiteX6" fmla="*/ 5098965 w 6858000"/>
              <a:gd name="connsiteY6" fmla="*/ 622006 h 1711602"/>
              <a:gd name="connsiteX7" fmla="*/ 6746500 w 6858000"/>
              <a:gd name="connsiteY7" fmla="*/ 959665 h 1711602"/>
              <a:gd name="connsiteX8" fmla="*/ 6858000 w 6858000"/>
              <a:gd name="connsiteY8" fmla="*/ 1010661 h 1711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1711602">
                <a:moveTo>
                  <a:pt x="6858000" y="1010661"/>
                </a:moveTo>
                <a:lnTo>
                  <a:pt x="6858000" y="0"/>
                </a:lnTo>
                <a:lnTo>
                  <a:pt x="0" y="0"/>
                </a:lnTo>
                <a:lnTo>
                  <a:pt x="0" y="983884"/>
                </a:lnTo>
                <a:lnTo>
                  <a:pt x="11078" y="997657"/>
                </a:lnTo>
                <a:cubicBezTo>
                  <a:pt x="328616" y="1355920"/>
                  <a:pt x="976833" y="1715803"/>
                  <a:pt x="1866819" y="1711565"/>
                </a:cubicBezTo>
                <a:cubicBezTo>
                  <a:pt x="3161344" y="1705400"/>
                  <a:pt x="3719617" y="643352"/>
                  <a:pt x="5098965" y="622006"/>
                </a:cubicBezTo>
                <a:cubicBezTo>
                  <a:pt x="5788640" y="611332"/>
                  <a:pt x="6326795" y="775968"/>
                  <a:pt x="6746500" y="959665"/>
                </a:cubicBezTo>
                <a:lnTo>
                  <a:pt x="6858000" y="1010661"/>
                </a:lnTo>
                <a:close/>
              </a:path>
            </a:pathLst>
          </a:custGeom>
          <a:gradFill>
            <a:gsLst>
              <a:gs pos="79000">
                <a:schemeClr val="accent4">
                  <a:lumMod val="75000"/>
                  <a:alpha val="79763"/>
                </a:schemeClr>
              </a:gs>
              <a:gs pos="37000">
                <a:schemeClr val="accent3">
                  <a:lumMod val="25000"/>
                  <a:alpha val="27934"/>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13">
            <a:extLst>
              <a:ext uri="{FF2B5EF4-FFF2-40B4-BE49-F238E27FC236}">
                <a16:creationId xmlns:a16="http://schemas.microsoft.com/office/drawing/2014/main" id="{6F62D03F-D065-13FE-5D30-58C2523BD14D}"/>
              </a:ext>
            </a:extLst>
          </p:cNvPr>
          <p:cNvSpPr/>
          <p:nvPr userDrawn="1"/>
        </p:nvSpPr>
        <p:spPr>
          <a:xfrm rot="5400000">
            <a:off x="7877130" y="2543131"/>
            <a:ext cx="6858001" cy="1771739"/>
          </a:xfrm>
          <a:custGeom>
            <a:avLst/>
            <a:gdLst>
              <a:gd name="connsiteX0" fmla="*/ 0 w 6858001"/>
              <a:gd name="connsiteY0" fmla="*/ 1273784 h 1771739"/>
              <a:gd name="connsiteX1" fmla="*/ 0 w 6858001"/>
              <a:gd name="connsiteY1" fmla="*/ 0 h 1771739"/>
              <a:gd name="connsiteX2" fmla="*/ 6858001 w 6858001"/>
              <a:gd name="connsiteY2" fmla="*/ 0 h 1771739"/>
              <a:gd name="connsiteX3" fmla="*/ 6858001 w 6858001"/>
              <a:gd name="connsiteY3" fmla="*/ 34923 h 1771739"/>
              <a:gd name="connsiteX4" fmla="*/ 6735259 w 6858001"/>
              <a:gd name="connsiteY4" fmla="*/ 32862 h 1771739"/>
              <a:gd name="connsiteX5" fmla="*/ 1961998 w 6858001"/>
              <a:gd name="connsiteY5" fmla="*/ 1771680 h 1771739"/>
              <a:gd name="connsiteX6" fmla="*/ 151257 w 6858001"/>
              <a:gd name="connsiteY6" fmla="*/ 1358806 h 1771739"/>
              <a:gd name="connsiteX7" fmla="*/ 0 w 6858001"/>
              <a:gd name="connsiteY7" fmla="*/ 1273784 h 1771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1" h="1771739">
                <a:moveTo>
                  <a:pt x="0" y="1273784"/>
                </a:moveTo>
                <a:lnTo>
                  <a:pt x="0" y="0"/>
                </a:lnTo>
                <a:lnTo>
                  <a:pt x="6858001" y="0"/>
                </a:lnTo>
                <a:lnTo>
                  <a:pt x="6858001" y="34923"/>
                </a:lnTo>
                <a:lnTo>
                  <a:pt x="6735259" y="32862"/>
                </a:lnTo>
                <a:cubicBezTo>
                  <a:pt x="4698226" y="66929"/>
                  <a:pt x="3873763" y="1761840"/>
                  <a:pt x="1961998" y="1771680"/>
                </a:cubicBezTo>
                <a:cubicBezTo>
                  <a:pt x="1245087" y="1775370"/>
                  <a:pt x="634403" y="1606171"/>
                  <a:pt x="151257" y="1358806"/>
                </a:cubicBezTo>
                <a:lnTo>
                  <a:pt x="0" y="1273784"/>
                </a:lnTo>
                <a:close/>
              </a:path>
            </a:pathLst>
          </a:custGeom>
          <a:gradFill>
            <a:gsLst>
              <a:gs pos="32000">
                <a:schemeClr val="tx2">
                  <a:alpha val="48229"/>
                </a:schemeClr>
              </a:gs>
              <a:gs pos="100000">
                <a:schemeClr val="accent6">
                  <a:alpha val="4858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1545336" y="822960"/>
            <a:ext cx="8878824" cy="1069848"/>
          </a:xfrm>
        </p:spPr>
        <p:txBody>
          <a:bodyPr anchor="b"/>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1536192"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1536192"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5541264" y="2185416"/>
            <a:ext cx="3621024" cy="493776"/>
          </a:xfrm>
        </p:spPr>
        <p:txBody>
          <a:bodyPr anchor="t"/>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5541264" y="2743200"/>
            <a:ext cx="3621024" cy="2578608"/>
          </a:xfrm>
        </p:spPr>
        <p:txBody>
          <a:bodyPr/>
          <a:lstStyle>
            <a:lvl1pPr marL="228600" indent="-228600">
              <a:defRPr sz="1800"/>
            </a:lvl1pPr>
            <a:lvl2pPr indent="-228600">
              <a:defRPr sz="1600"/>
            </a:lvl2pPr>
            <a:lvl3pPr indent="-228600">
              <a:defRPr sz="1400"/>
            </a:lvl3pPr>
            <a:lvl4pPr indent="-228600">
              <a:defRPr sz="1200"/>
            </a:lvl4pPr>
            <a:lvl5pPr indent="-2286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en-US"/>
              <a:t>Crypto: investing &amp; trading</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50392" y="832104"/>
            <a:ext cx="10881360" cy="106984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1014984" y="2212848"/>
            <a:ext cx="10332720" cy="3547872"/>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329184" y="411480"/>
            <a:ext cx="521208" cy="310896"/>
          </a:xfrm>
          <a:prstGeom prst="rect">
            <a:avLst/>
          </a:prstGeom>
        </p:spPr>
        <p:txBody>
          <a:bodyPr vert="horz" lIns="91440" tIns="45720" rIns="91440" bIns="45720" rtlCol="0" anchor="ctr">
            <a:noAutofit/>
          </a:bodyPr>
          <a:lstStyle>
            <a:lvl1pPr algn="ctr">
              <a:defRPr sz="1200" b="0" i="0">
                <a:solidFill>
                  <a:schemeClr val="bg1"/>
                </a:solidFill>
                <a:latin typeface="+mn-lt"/>
                <a:cs typeface="Segoe UI Light" panose="020B0502040204020203" pitchFamily="34" charset="0"/>
              </a:defRPr>
            </a:lvl1pPr>
          </a:lstStyle>
          <a:p>
            <a:fld id="{294A09A9-5501-47C1-A89A-A340965A2BE2}" type="slidenum">
              <a:rPr lang="en-US" smtClean="0"/>
              <a:pPr/>
              <a:t>‹#›</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66344" y="6190488"/>
            <a:ext cx="2331720" cy="274320"/>
          </a:xfrm>
          <a:prstGeom prst="rect">
            <a:avLst/>
          </a:prstGeom>
        </p:spPr>
        <p:txBody>
          <a:bodyPr vert="horz" lIns="91440" tIns="45720" rIns="91440" bIns="45720" rtlCol="0" anchor="ctr">
            <a:noAutofit/>
          </a:bodyPr>
          <a:lstStyle>
            <a:lvl1pPr algn="l">
              <a:defRPr sz="1200" b="0" i="0">
                <a:solidFill>
                  <a:schemeClr val="bg1"/>
                </a:solidFill>
                <a:latin typeface="+mn-lt"/>
                <a:cs typeface="Segoe UI Light" panose="020B0502040204020203" pitchFamily="34" charset="0"/>
              </a:defRPr>
            </a:lvl1pPr>
          </a:lstStyle>
          <a:p>
            <a:r>
              <a:rPr lang="en-US"/>
              <a:t>Crypto: investing &amp; trading</a:t>
            </a:r>
            <a:endParaRPr lang="en-US" dirty="0"/>
          </a:p>
        </p:txBody>
      </p:sp>
      <p:cxnSp>
        <p:nvCxnSpPr>
          <p:cNvPr id="7" name="Straight Connector 6">
            <a:extLst>
              <a:ext uri="{FF2B5EF4-FFF2-40B4-BE49-F238E27FC236}">
                <a16:creationId xmlns:a16="http://schemas.microsoft.com/office/drawing/2014/main" id="{2BA4A2D6-617E-EEA3-E4EE-5BDB472F6A43}"/>
              </a:ext>
            </a:extLst>
          </p:cNvPr>
          <p:cNvCxnSpPr>
            <a:cxnSpLocks/>
          </p:cNvCxnSpPr>
          <p:nvPr userDrawn="1"/>
        </p:nvCxnSpPr>
        <p:spPr>
          <a:xfrm>
            <a:off x="594170" y="846661"/>
            <a:ext cx="0" cy="51110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70" r:id="rId7"/>
    <p:sldLayoutId id="2147483669" r:id="rId8"/>
    <p:sldLayoutId id="2147483653" r:id="rId9"/>
    <p:sldLayoutId id="2147483665" r:id="rId10"/>
    <p:sldLayoutId id="2147483666" r:id="rId11"/>
    <p:sldLayoutId id="2147483667" r:id="rId12"/>
    <p:sldLayoutId id="2147483668" r:id="rId13"/>
    <p:sldLayoutId id="2147483651" r:id="rId14"/>
    <p:sldLayoutId id="2147483652" r:id="rId15"/>
    <p:sldLayoutId id="2147483654" r:id="rId16"/>
    <p:sldLayoutId id="2147483655" r:id="rId17"/>
    <p:sldLayoutId id="2147483656" r:id="rId18"/>
    <p:sldLayoutId id="2147483657" r:id="rId19"/>
  </p:sldLayoutIdLst>
  <p:hf hdr="0" dt="0"/>
  <p:txStyles>
    <p:titleStyle>
      <a:lvl1pPr algn="l" defTabSz="914400" rtl="0" eaLnBrk="1" latinLnBrk="0" hangingPunct="1">
        <a:lnSpc>
          <a:spcPct val="90000"/>
        </a:lnSpc>
        <a:spcBef>
          <a:spcPct val="0"/>
        </a:spcBef>
        <a:buNone/>
        <a:defRPr sz="4000" b="1" kern="1200" cap="all" spc="600" baseline="0">
          <a:solidFill>
            <a:schemeClr val="bg1"/>
          </a:solidFill>
          <a:latin typeface="+mj-lt"/>
          <a:ea typeface="+mj-ea"/>
          <a:cs typeface="+mj-cs"/>
        </a:defRPr>
      </a:lvl1pPr>
    </p:titleStyle>
    <p:body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tags" Target="../tags/tag18.xml"/><Relationship Id="rId7" Type="http://schemas.openxmlformats.org/officeDocument/2006/relationships/image" Target="../media/image6.png"/><Relationship Id="rId2" Type="http://schemas.openxmlformats.org/officeDocument/2006/relationships/tags" Target="../tags/tag17.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9.png"/><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5.jpeg"/><Relationship Id="rId4"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notesSlide" Target="../notesSlides/notesSlide1.xml"/><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96329B1-2D04-0F3A-1081-C5117D8CE122}"/>
              </a:ext>
            </a:extLst>
          </p:cNvPr>
          <p:cNvSpPr>
            <a:spLocks noGrp="1"/>
          </p:cNvSpPr>
          <p:nvPr>
            <p:ph type="subTitle" idx="1"/>
          </p:nvPr>
        </p:nvSpPr>
        <p:spPr>
          <a:xfrm>
            <a:off x="2560320" y="4261104"/>
            <a:ext cx="7068312" cy="938426"/>
          </a:xfrm>
        </p:spPr>
        <p:txBody>
          <a:bodyPr/>
          <a:lstStyle/>
          <a:p>
            <a:r>
              <a:rPr lang="en-US" b="1"/>
              <a:t>Khoa học tự nhiên 9</a:t>
            </a:r>
          </a:p>
          <a:p>
            <a:r>
              <a:rPr lang="en-US" b="1"/>
              <a:t>Năm học: 2024 – 2025 </a:t>
            </a:r>
            <a:endParaRPr lang="en-US" b="1" dirty="0"/>
          </a:p>
          <a:p>
            <a:endParaRPr lang="en-US" dirty="0"/>
          </a:p>
        </p:txBody>
      </p:sp>
      <p:pic>
        <p:nvPicPr>
          <p:cNvPr id="1026"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B2B89AD0-A19B-5C60-6335-C455CC119F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6" y="243540"/>
            <a:ext cx="1439769" cy="1439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A396B9-29B0-19A4-56E4-4A93A567AFAE}"/>
              </a:ext>
            </a:extLst>
          </p:cNvPr>
          <p:cNvSpPr txBox="1"/>
          <p:nvPr/>
        </p:nvSpPr>
        <p:spPr>
          <a:xfrm>
            <a:off x="1402781" y="2179029"/>
            <a:ext cx="9383389" cy="1642694"/>
          </a:xfrm>
          <a:prstGeom prst="rect">
            <a:avLst/>
          </a:prstGeom>
          <a:noFill/>
        </p:spPr>
        <p:txBody>
          <a:bodyPr wrap="square">
            <a:spAutoFit/>
          </a:bodyPr>
          <a:lstStyle/>
          <a:p>
            <a:pPr algn="ctr">
              <a:lnSpc>
                <a:spcPct val="120000"/>
              </a:lnSpc>
            </a:pPr>
            <a:r>
              <a:rPr lang="en-US" sz="4400" b="1">
                <a:solidFill>
                  <a:schemeClr val="bg1"/>
                </a:solidFill>
              </a:rPr>
              <a:t>SỰ PHÁT SINH VÀ PHÁT TRIỂN SỰ SỐNG TRÊN TRÁI ĐẤT</a:t>
            </a:r>
          </a:p>
        </p:txBody>
      </p:sp>
      <p:sp>
        <p:nvSpPr>
          <p:cNvPr id="9" name="Rectangle: Rounded Corners 8">
            <a:extLst>
              <a:ext uri="{FF2B5EF4-FFF2-40B4-BE49-F238E27FC236}">
                <a16:creationId xmlns:a16="http://schemas.microsoft.com/office/drawing/2014/main" id="{566EF5A0-5A1A-FA2C-E293-5DAEAB37E319}"/>
              </a:ext>
            </a:extLst>
          </p:cNvPr>
          <p:cNvSpPr/>
          <p:nvPr/>
        </p:nvSpPr>
        <p:spPr>
          <a:xfrm>
            <a:off x="5161382" y="1494612"/>
            <a:ext cx="1866185" cy="490071"/>
          </a:xfrm>
          <a:prstGeom prst="roundRect">
            <a:avLst>
              <a:gd name="adj" fmla="val 50000"/>
            </a:avLst>
          </a:prstGeom>
          <a:solidFill>
            <a:schemeClr val="accent4">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54</a:t>
            </a:r>
          </a:p>
        </p:txBody>
      </p:sp>
    </p:spTree>
    <p:extLst>
      <p:ext uri="{BB962C8B-B14F-4D97-AF65-F5344CB8AC3E}">
        <p14:creationId xmlns:p14="http://schemas.microsoft.com/office/powerpoint/2010/main" val="1723491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31" name="Rectangle: Rounded Corners 30">
            <a:extLst>
              <a:ext uri="{FF2B5EF4-FFF2-40B4-BE49-F238E27FC236}">
                <a16:creationId xmlns:a16="http://schemas.microsoft.com/office/drawing/2014/main" id="{D1BA4926-1273-E470-FEC4-D8E9B5F1CF37}"/>
              </a:ext>
            </a:extLst>
          </p:cNvPr>
          <p:cNvSpPr/>
          <p:nvPr/>
        </p:nvSpPr>
        <p:spPr>
          <a:xfrm>
            <a:off x="7279342" y="3950446"/>
            <a:ext cx="4763246" cy="1567245"/>
          </a:xfrm>
          <a:prstGeom prst="roundRect">
            <a:avLst>
              <a:gd name="adj" fmla="val 7895"/>
            </a:avLst>
          </a:prstGeom>
          <a:solidFill>
            <a:schemeClr val="bg1"/>
          </a:solidFill>
          <a:ln w="28575">
            <a:solidFill>
              <a:schemeClr val="accent2">
                <a:lumMod val="75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en-US" sz="2400" i="1">
                <a:solidFill>
                  <a:schemeClr val="tx1"/>
                </a:solidFill>
              </a:rPr>
              <a:t>Tóm tắt ba sự kiện diễn ra trong giai đoạn tiến hóa tiền sinh học?</a:t>
            </a:r>
          </a:p>
        </p:txBody>
      </p:sp>
      <p:pic>
        <p:nvPicPr>
          <p:cNvPr id="32" name="Picture 31">
            <a:extLst>
              <a:ext uri="{FF2B5EF4-FFF2-40B4-BE49-F238E27FC236}">
                <a16:creationId xmlns:a16="http://schemas.microsoft.com/office/drawing/2014/main" id="{67B5BD60-05C2-388A-A484-5756616B4977}"/>
              </a:ext>
            </a:extLst>
          </p:cNvPr>
          <p:cNvPicPr>
            <a:picLocks noChangeAspect="1"/>
          </p:cNvPicPr>
          <p:nvPr/>
        </p:nvPicPr>
        <p:blipFill>
          <a:blip r:embed="rId5"/>
          <a:stretch>
            <a:fillRect/>
          </a:stretch>
        </p:blipFill>
        <p:spPr>
          <a:xfrm>
            <a:off x="711965" y="2253736"/>
            <a:ext cx="6490274" cy="4516428"/>
          </a:xfrm>
          <a:prstGeom prst="rect">
            <a:avLst/>
          </a:prstGeom>
        </p:spPr>
      </p:pic>
    </p:spTree>
    <p:extLst>
      <p:ext uri="{BB962C8B-B14F-4D97-AF65-F5344CB8AC3E}">
        <p14:creationId xmlns:p14="http://schemas.microsoft.com/office/powerpoint/2010/main" val="146449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ircle(in)">
                                      <p:cBhvr>
                                        <p:cTn id="3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1C7F471E-D0A8-049B-0011-D756064A1D68}"/>
              </a:ext>
            </a:extLst>
          </p:cNvPr>
          <p:cNvPicPr>
            <a:picLocks noChangeAspect="1"/>
          </p:cNvPicPr>
          <p:nvPr/>
        </p:nvPicPr>
        <p:blipFill>
          <a:blip r:embed="rId2"/>
          <a:stretch>
            <a:fillRect/>
          </a:stretch>
        </p:blipFill>
        <p:spPr>
          <a:xfrm>
            <a:off x="1168400" y="0"/>
            <a:ext cx="9855200" cy="6858000"/>
          </a:xfrm>
          <a:prstGeom prst="rect">
            <a:avLst/>
          </a:prstGeom>
        </p:spPr>
      </p:pic>
    </p:spTree>
    <p:extLst>
      <p:ext uri="{BB962C8B-B14F-4D97-AF65-F5344CB8AC3E}">
        <p14:creationId xmlns:p14="http://schemas.microsoft.com/office/powerpoint/2010/main" val="3997372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sp>
        <p:nvSpPr>
          <p:cNvPr id="23" name="TextBox 22">
            <a:extLst>
              <a:ext uri="{FF2B5EF4-FFF2-40B4-BE49-F238E27FC236}">
                <a16:creationId xmlns:a16="http://schemas.microsoft.com/office/drawing/2014/main" id="{33FE39F9-4624-BC5A-7AA9-9D786B2A90D6}"/>
              </a:ext>
            </a:extLst>
          </p:cNvPr>
          <p:cNvSpPr txBox="1"/>
          <p:nvPr/>
        </p:nvSpPr>
        <p:spPr>
          <a:xfrm>
            <a:off x="917067" y="2293383"/>
            <a:ext cx="10802792"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Tiến hoá tiền sinh học </a:t>
            </a:r>
            <a:r>
              <a:rPr lang="vi-VN" b="0"/>
              <a:t>là quá trình hình thành mầm mống sự sống đầu tiên, gồm ba sự kiện chính:</a:t>
            </a:r>
            <a:endParaRPr lang="en-US" b="0"/>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2435572" y="3534587"/>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grpSp>
        <p:nvGrpSpPr>
          <p:cNvPr id="48" name="Group 7">
            <a:extLst>
              <a:ext uri="{FF2B5EF4-FFF2-40B4-BE49-F238E27FC236}">
                <a16:creationId xmlns:a16="http://schemas.microsoft.com/office/drawing/2014/main" id="{BB159E31-86F6-1C40-E7D0-63DED7A470B4}"/>
              </a:ext>
            </a:extLst>
          </p:cNvPr>
          <p:cNvGrpSpPr>
            <a:grpSpLocks/>
          </p:cNvGrpSpPr>
          <p:nvPr/>
        </p:nvGrpSpPr>
        <p:grpSpPr bwMode="auto">
          <a:xfrm>
            <a:off x="2435572" y="4448987"/>
            <a:ext cx="762000" cy="665163"/>
            <a:chOff x="3174" y="2656"/>
            <a:chExt cx="1549" cy="1351"/>
          </a:xfrm>
        </p:grpSpPr>
        <p:sp>
          <p:nvSpPr>
            <p:cNvPr id="49" name="AutoShape 8">
              <a:extLst>
                <a:ext uri="{FF2B5EF4-FFF2-40B4-BE49-F238E27FC236}">
                  <a16:creationId xmlns:a16="http://schemas.microsoft.com/office/drawing/2014/main" id="{D9F86DDD-2284-DD1D-AEFD-2727B65E5175}"/>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0" name="AutoShape 9">
              <a:extLst>
                <a:ext uri="{FF2B5EF4-FFF2-40B4-BE49-F238E27FC236}">
                  <a16:creationId xmlns:a16="http://schemas.microsoft.com/office/drawing/2014/main" id="{240224F5-053C-AB21-C5E6-D1F0240CF29B}"/>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51" name="AutoShape 10">
              <a:extLst>
                <a:ext uri="{FF2B5EF4-FFF2-40B4-BE49-F238E27FC236}">
                  <a16:creationId xmlns:a16="http://schemas.microsoft.com/office/drawing/2014/main" id="{0E117070-46B0-1205-DAFC-807D7134F8E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3045172" y="41441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3369400" y="3610787"/>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2632422" y="36330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55" name="Line 14">
            <a:extLst>
              <a:ext uri="{FF2B5EF4-FFF2-40B4-BE49-F238E27FC236}">
                <a16:creationId xmlns:a16="http://schemas.microsoft.com/office/drawing/2014/main" id="{0786C87D-A762-F67A-2CDF-C82B2CC57FD7}"/>
              </a:ext>
            </a:extLst>
          </p:cNvPr>
          <p:cNvSpPr>
            <a:spLocks noChangeShapeType="1"/>
          </p:cNvSpPr>
          <p:nvPr/>
        </p:nvSpPr>
        <p:spPr bwMode="auto">
          <a:xfrm>
            <a:off x="3045172" y="505858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6" name="Text Box 15">
            <a:extLst>
              <a:ext uri="{FF2B5EF4-FFF2-40B4-BE49-F238E27FC236}">
                <a16:creationId xmlns:a16="http://schemas.microsoft.com/office/drawing/2014/main" id="{091BF756-B227-903E-2517-CA2357F0B8B4}"/>
              </a:ext>
            </a:extLst>
          </p:cNvPr>
          <p:cNvSpPr txBox="1">
            <a:spLocks noChangeArrowheads="1"/>
          </p:cNvSpPr>
          <p:nvPr/>
        </p:nvSpPr>
        <p:spPr bwMode="auto">
          <a:xfrm>
            <a:off x="3369400" y="452518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57" name="Text Box 16">
            <a:extLst>
              <a:ext uri="{FF2B5EF4-FFF2-40B4-BE49-F238E27FC236}">
                <a16:creationId xmlns:a16="http://schemas.microsoft.com/office/drawing/2014/main" id="{CF3ABAEF-06D4-B539-2C72-509446D16806}"/>
              </a:ext>
            </a:extLst>
          </p:cNvPr>
          <p:cNvSpPr txBox="1">
            <a:spLocks noChangeArrowheads="1"/>
          </p:cNvSpPr>
          <p:nvPr/>
        </p:nvSpPr>
        <p:spPr bwMode="gray">
          <a:xfrm>
            <a:off x="2632422" y="454741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grpSp>
        <p:nvGrpSpPr>
          <p:cNvPr id="58" name="Group 17">
            <a:extLst>
              <a:ext uri="{FF2B5EF4-FFF2-40B4-BE49-F238E27FC236}">
                <a16:creationId xmlns:a16="http://schemas.microsoft.com/office/drawing/2014/main" id="{9BF673A5-B333-2BC7-5933-7CEE6B110C90}"/>
              </a:ext>
            </a:extLst>
          </p:cNvPr>
          <p:cNvGrpSpPr>
            <a:grpSpLocks/>
          </p:cNvGrpSpPr>
          <p:nvPr/>
        </p:nvGrpSpPr>
        <p:grpSpPr bwMode="auto">
          <a:xfrm>
            <a:off x="2435572" y="5341162"/>
            <a:ext cx="762000" cy="665163"/>
            <a:chOff x="1110" y="2656"/>
            <a:chExt cx="1549" cy="1351"/>
          </a:xfrm>
        </p:grpSpPr>
        <p:sp>
          <p:nvSpPr>
            <p:cNvPr id="59" name="AutoShape 18">
              <a:extLst>
                <a:ext uri="{FF2B5EF4-FFF2-40B4-BE49-F238E27FC236}">
                  <a16:creationId xmlns:a16="http://schemas.microsoft.com/office/drawing/2014/main" id="{F70DACDE-0B41-967C-B425-5EB87A6968C8}"/>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0" name="AutoShape 19">
              <a:extLst>
                <a:ext uri="{FF2B5EF4-FFF2-40B4-BE49-F238E27FC236}">
                  <a16:creationId xmlns:a16="http://schemas.microsoft.com/office/drawing/2014/main" id="{934E2B33-EC58-1826-26E3-555F942A1B7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61" name="AutoShape 20">
              <a:extLst>
                <a:ext uri="{FF2B5EF4-FFF2-40B4-BE49-F238E27FC236}">
                  <a16:creationId xmlns:a16="http://schemas.microsoft.com/office/drawing/2014/main" id="{E0E32F5B-4664-3648-C999-37E9EFE0F960}"/>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66" name="Line 25">
            <a:extLst>
              <a:ext uri="{FF2B5EF4-FFF2-40B4-BE49-F238E27FC236}">
                <a16:creationId xmlns:a16="http://schemas.microsoft.com/office/drawing/2014/main" id="{AAF8CDCD-2F8B-DB90-12CF-C5EFC92D230A}"/>
              </a:ext>
            </a:extLst>
          </p:cNvPr>
          <p:cNvSpPr>
            <a:spLocks noChangeShapeType="1"/>
          </p:cNvSpPr>
          <p:nvPr/>
        </p:nvSpPr>
        <p:spPr bwMode="auto">
          <a:xfrm>
            <a:off x="3045172" y="5950762"/>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67" name="Text Box 26">
            <a:extLst>
              <a:ext uri="{FF2B5EF4-FFF2-40B4-BE49-F238E27FC236}">
                <a16:creationId xmlns:a16="http://schemas.microsoft.com/office/drawing/2014/main" id="{73BFE9A2-8C0C-9D47-0147-952CDB05AB2F}"/>
              </a:ext>
            </a:extLst>
          </p:cNvPr>
          <p:cNvSpPr txBox="1">
            <a:spLocks noChangeArrowheads="1"/>
          </p:cNvSpPr>
          <p:nvPr/>
        </p:nvSpPr>
        <p:spPr bwMode="auto">
          <a:xfrm>
            <a:off x="3369400" y="5417362"/>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68" name="Text Box 27">
            <a:extLst>
              <a:ext uri="{FF2B5EF4-FFF2-40B4-BE49-F238E27FC236}">
                <a16:creationId xmlns:a16="http://schemas.microsoft.com/office/drawing/2014/main" id="{59916FEB-CCD3-7075-7760-2C884200C083}"/>
              </a:ext>
            </a:extLst>
          </p:cNvPr>
          <p:cNvSpPr txBox="1">
            <a:spLocks noChangeArrowheads="1"/>
          </p:cNvSpPr>
          <p:nvPr/>
        </p:nvSpPr>
        <p:spPr bwMode="gray">
          <a:xfrm>
            <a:off x="2632422" y="5439587"/>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Tree>
    <p:extLst>
      <p:ext uri="{BB962C8B-B14F-4D97-AF65-F5344CB8AC3E}">
        <p14:creationId xmlns:p14="http://schemas.microsoft.com/office/powerpoint/2010/main" val="22554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par>
                                <p:cTn id="16" presetID="53"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 calcmode="lin" valueType="num">
                                      <p:cBhvr>
                                        <p:cTn id="18" dur="500" fill="hold"/>
                                        <p:tgtEl>
                                          <p:spTgt spid="48"/>
                                        </p:tgtEl>
                                        <p:attrNameLst>
                                          <p:attrName>ppt_w</p:attrName>
                                        </p:attrNameLst>
                                      </p:cBhvr>
                                      <p:tavLst>
                                        <p:tav tm="0">
                                          <p:val>
                                            <p:fltVal val="0"/>
                                          </p:val>
                                        </p:tav>
                                        <p:tav tm="100000">
                                          <p:val>
                                            <p:strVal val="#ppt_w"/>
                                          </p:val>
                                        </p:tav>
                                      </p:tavLst>
                                    </p:anim>
                                    <p:anim calcmode="lin" valueType="num">
                                      <p:cBhvr>
                                        <p:cTn id="19" dur="500" fill="hold"/>
                                        <p:tgtEl>
                                          <p:spTgt spid="48"/>
                                        </p:tgtEl>
                                        <p:attrNameLst>
                                          <p:attrName>ppt_h</p:attrName>
                                        </p:attrNameLst>
                                      </p:cBhvr>
                                      <p:tavLst>
                                        <p:tav tm="0">
                                          <p:val>
                                            <p:fltVal val="0"/>
                                          </p:val>
                                        </p:tav>
                                        <p:tav tm="100000">
                                          <p:val>
                                            <p:strVal val="#ppt_h"/>
                                          </p:val>
                                        </p:tav>
                                      </p:tavLst>
                                    </p:anim>
                                    <p:animEffect transition="in" filter="fade">
                                      <p:cBhvr>
                                        <p:cTn id="20" dur="500"/>
                                        <p:tgtEl>
                                          <p:spTgt spid="4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p:cTn id="23" dur="500" fill="hold"/>
                                        <p:tgtEl>
                                          <p:spTgt spid="52"/>
                                        </p:tgtEl>
                                        <p:attrNameLst>
                                          <p:attrName>ppt_w</p:attrName>
                                        </p:attrNameLst>
                                      </p:cBhvr>
                                      <p:tavLst>
                                        <p:tav tm="0">
                                          <p:val>
                                            <p:fltVal val="0"/>
                                          </p:val>
                                        </p:tav>
                                        <p:tav tm="100000">
                                          <p:val>
                                            <p:strVal val="#ppt_w"/>
                                          </p:val>
                                        </p:tav>
                                      </p:tavLst>
                                    </p:anim>
                                    <p:anim calcmode="lin" valueType="num">
                                      <p:cBhvr>
                                        <p:cTn id="24" dur="500" fill="hold"/>
                                        <p:tgtEl>
                                          <p:spTgt spid="52"/>
                                        </p:tgtEl>
                                        <p:attrNameLst>
                                          <p:attrName>ppt_h</p:attrName>
                                        </p:attrNameLst>
                                      </p:cBhvr>
                                      <p:tavLst>
                                        <p:tav tm="0">
                                          <p:val>
                                            <p:fltVal val="0"/>
                                          </p:val>
                                        </p:tav>
                                        <p:tav tm="100000">
                                          <p:val>
                                            <p:strVal val="#ppt_h"/>
                                          </p:val>
                                        </p:tav>
                                      </p:tavLst>
                                    </p:anim>
                                    <p:animEffect transition="in" filter="fade">
                                      <p:cBhvr>
                                        <p:cTn id="25" dur="500"/>
                                        <p:tgtEl>
                                          <p:spTgt spid="5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p:cTn id="33" dur="500" fill="hold"/>
                                        <p:tgtEl>
                                          <p:spTgt spid="54"/>
                                        </p:tgtEl>
                                        <p:attrNameLst>
                                          <p:attrName>ppt_w</p:attrName>
                                        </p:attrNameLst>
                                      </p:cBhvr>
                                      <p:tavLst>
                                        <p:tav tm="0">
                                          <p:val>
                                            <p:fltVal val="0"/>
                                          </p:val>
                                        </p:tav>
                                        <p:tav tm="100000">
                                          <p:val>
                                            <p:strVal val="#ppt_w"/>
                                          </p:val>
                                        </p:tav>
                                      </p:tavLst>
                                    </p:anim>
                                    <p:anim calcmode="lin" valueType="num">
                                      <p:cBhvr>
                                        <p:cTn id="34" dur="500" fill="hold"/>
                                        <p:tgtEl>
                                          <p:spTgt spid="54"/>
                                        </p:tgtEl>
                                        <p:attrNameLst>
                                          <p:attrName>ppt_h</p:attrName>
                                        </p:attrNameLst>
                                      </p:cBhvr>
                                      <p:tavLst>
                                        <p:tav tm="0">
                                          <p:val>
                                            <p:fltVal val="0"/>
                                          </p:val>
                                        </p:tav>
                                        <p:tav tm="100000">
                                          <p:val>
                                            <p:strVal val="#ppt_h"/>
                                          </p:val>
                                        </p:tav>
                                      </p:tavLst>
                                    </p:anim>
                                    <p:animEffect transition="in" filter="fade">
                                      <p:cBhvr>
                                        <p:cTn id="35" dur="500"/>
                                        <p:tgtEl>
                                          <p:spTgt spid="54"/>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Effect transition="in" filter="fade">
                                      <p:cBhvr>
                                        <p:cTn id="40" dur="500"/>
                                        <p:tgtEl>
                                          <p:spTgt spid="5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56"/>
                                        </p:tgtEl>
                                        <p:attrNameLst>
                                          <p:attrName>style.visibility</p:attrName>
                                        </p:attrNameLst>
                                      </p:cBhvr>
                                      <p:to>
                                        <p:strVal val="visible"/>
                                      </p:to>
                                    </p:set>
                                    <p:anim calcmode="lin" valueType="num">
                                      <p:cBhvr>
                                        <p:cTn id="43" dur="500" fill="hold"/>
                                        <p:tgtEl>
                                          <p:spTgt spid="56"/>
                                        </p:tgtEl>
                                        <p:attrNameLst>
                                          <p:attrName>ppt_w</p:attrName>
                                        </p:attrNameLst>
                                      </p:cBhvr>
                                      <p:tavLst>
                                        <p:tav tm="0">
                                          <p:val>
                                            <p:fltVal val="0"/>
                                          </p:val>
                                        </p:tav>
                                        <p:tav tm="100000">
                                          <p:val>
                                            <p:strVal val="#ppt_w"/>
                                          </p:val>
                                        </p:tav>
                                      </p:tavLst>
                                    </p:anim>
                                    <p:anim calcmode="lin" valueType="num">
                                      <p:cBhvr>
                                        <p:cTn id="44" dur="500" fill="hold"/>
                                        <p:tgtEl>
                                          <p:spTgt spid="56"/>
                                        </p:tgtEl>
                                        <p:attrNameLst>
                                          <p:attrName>ppt_h</p:attrName>
                                        </p:attrNameLst>
                                      </p:cBhvr>
                                      <p:tavLst>
                                        <p:tav tm="0">
                                          <p:val>
                                            <p:fltVal val="0"/>
                                          </p:val>
                                        </p:tav>
                                        <p:tav tm="100000">
                                          <p:val>
                                            <p:strVal val="#ppt_h"/>
                                          </p:val>
                                        </p:tav>
                                      </p:tavLst>
                                    </p:anim>
                                    <p:animEffect transition="in" filter="fade">
                                      <p:cBhvr>
                                        <p:cTn id="45" dur="500"/>
                                        <p:tgtEl>
                                          <p:spTgt spid="56"/>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 calcmode="lin" valueType="num">
                                      <p:cBhvr>
                                        <p:cTn id="48" dur="500" fill="hold"/>
                                        <p:tgtEl>
                                          <p:spTgt spid="57"/>
                                        </p:tgtEl>
                                        <p:attrNameLst>
                                          <p:attrName>ppt_w</p:attrName>
                                        </p:attrNameLst>
                                      </p:cBhvr>
                                      <p:tavLst>
                                        <p:tav tm="0">
                                          <p:val>
                                            <p:fltVal val="0"/>
                                          </p:val>
                                        </p:tav>
                                        <p:tav tm="100000">
                                          <p:val>
                                            <p:strVal val="#ppt_w"/>
                                          </p:val>
                                        </p:tav>
                                      </p:tavLst>
                                    </p:anim>
                                    <p:anim calcmode="lin" valueType="num">
                                      <p:cBhvr>
                                        <p:cTn id="49" dur="500" fill="hold"/>
                                        <p:tgtEl>
                                          <p:spTgt spid="57"/>
                                        </p:tgtEl>
                                        <p:attrNameLst>
                                          <p:attrName>ppt_h</p:attrName>
                                        </p:attrNameLst>
                                      </p:cBhvr>
                                      <p:tavLst>
                                        <p:tav tm="0">
                                          <p:val>
                                            <p:fltVal val="0"/>
                                          </p:val>
                                        </p:tav>
                                        <p:tav tm="100000">
                                          <p:val>
                                            <p:strVal val="#ppt_h"/>
                                          </p:val>
                                        </p:tav>
                                      </p:tavLst>
                                    </p:anim>
                                    <p:animEffect transition="in" filter="fade">
                                      <p:cBhvr>
                                        <p:cTn id="50" dur="500"/>
                                        <p:tgtEl>
                                          <p:spTgt spid="57"/>
                                        </p:tgtEl>
                                      </p:cBhvr>
                                    </p:animEffect>
                                  </p:childTnLst>
                                </p:cTn>
                              </p:par>
                              <p:par>
                                <p:cTn id="51" presetID="53" presetClass="entr" presetSubtype="16"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p:cTn id="53" dur="500" fill="hold"/>
                                        <p:tgtEl>
                                          <p:spTgt spid="58"/>
                                        </p:tgtEl>
                                        <p:attrNameLst>
                                          <p:attrName>ppt_w</p:attrName>
                                        </p:attrNameLst>
                                      </p:cBhvr>
                                      <p:tavLst>
                                        <p:tav tm="0">
                                          <p:val>
                                            <p:fltVal val="0"/>
                                          </p:val>
                                        </p:tav>
                                        <p:tav tm="100000">
                                          <p:val>
                                            <p:strVal val="#ppt_w"/>
                                          </p:val>
                                        </p:tav>
                                      </p:tavLst>
                                    </p:anim>
                                    <p:anim calcmode="lin" valueType="num">
                                      <p:cBhvr>
                                        <p:cTn id="54" dur="500" fill="hold"/>
                                        <p:tgtEl>
                                          <p:spTgt spid="58"/>
                                        </p:tgtEl>
                                        <p:attrNameLst>
                                          <p:attrName>ppt_h</p:attrName>
                                        </p:attrNameLst>
                                      </p:cBhvr>
                                      <p:tavLst>
                                        <p:tav tm="0">
                                          <p:val>
                                            <p:fltVal val="0"/>
                                          </p:val>
                                        </p:tav>
                                        <p:tav tm="100000">
                                          <p:val>
                                            <p:strVal val="#ppt_h"/>
                                          </p:val>
                                        </p:tav>
                                      </p:tavLst>
                                    </p:anim>
                                    <p:animEffect transition="in" filter="fade">
                                      <p:cBhvr>
                                        <p:cTn id="55" dur="500"/>
                                        <p:tgtEl>
                                          <p:spTgt spid="58"/>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6"/>
                                        </p:tgtEl>
                                        <p:attrNameLst>
                                          <p:attrName>style.visibility</p:attrName>
                                        </p:attrNameLst>
                                      </p:cBhvr>
                                      <p:to>
                                        <p:strVal val="visible"/>
                                      </p:to>
                                    </p:set>
                                    <p:anim calcmode="lin" valueType="num">
                                      <p:cBhvr>
                                        <p:cTn id="58" dur="500" fill="hold"/>
                                        <p:tgtEl>
                                          <p:spTgt spid="66"/>
                                        </p:tgtEl>
                                        <p:attrNameLst>
                                          <p:attrName>ppt_w</p:attrName>
                                        </p:attrNameLst>
                                      </p:cBhvr>
                                      <p:tavLst>
                                        <p:tav tm="0">
                                          <p:val>
                                            <p:fltVal val="0"/>
                                          </p:val>
                                        </p:tav>
                                        <p:tav tm="100000">
                                          <p:val>
                                            <p:strVal val="#ppt_w"/>
                                          </p:val>
                                        </p:tav>
                                      </p:tavLst>
                                    </p:anim>
                                    <p:anim calcmode="lin" valueType="num">
                                      <p:cBhvr>
                                        <p:cTn id="59" dur="500" fill="hold"/>
                                        <p:tgtEl>
                                          <p:spTgt spid="66"/>
                                        </p:tgtEl>
                                        <p:attrNameLst>
                                          <p:attrName>ppt_h</p:attrName>
                                        </p:attrNameLst>
                                      </p:cBhvr>
                                      <p:tavLst>
                                        <p:tav tm="0">
                                          <p:val>
                                            <p:fltVal val="0"/>
                                          </p:val>
                                        </p:tav>
                                        <p:tav tm="100000">
                                          <p:val>
                                            <p:strVal val="#ppt_h"/>
                                          </p:val>
                                        </p:tav>
                                      </p:tavLst>
                                    </p:anim>
                                    <p:animEffect transition="in" filter="fade">
                                      <p:cBhvr>
                                        <p:cTn id="60" dur="500"/>
                                        <p:tgtEl>
                                          <p:spTgt spid="66"/>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67"/>
                                        </p:tgtEl>
                                        <p:attrNameLst>
                                          <p:attrName>style.visibility</p:attrName>
                                        </p:attrNameLst>
                                      </p:cBhvr>
                                      <p:to>
                                        <p:strVal val="visible"/>
                                      </p:to>
                                    </p:set>
                                    <p:anim calcmode="lin" valueType="num">
                                      <p:cBhvr>
                                        <p:cTn id="63" dur="500" fill="hold"/>
                                        <p:tgtEl>
                                          <p:spTgt spid="67"/>
                                        </p:tgtEl>
                                        <p:attrNameLst>
                                          <p:attrName>ppt_w</p:attrName>
                                        </p:attrNameLst>
                                      </p:cBhvr>
                                      <p:tavLst>
                                        <p:tav tm="0">
                                          <p:val>
                                            <p:fltVal val="0"/>
                                          </p:val>
                                        </p:tav>
                                        <p:tav tm="100000">
                                          <p:val>
                                            <p:strVal val="#ppt_w"/>
                                          </p:val>
                                        </p:tav>
                                      </p:tavLst>
                                    </p:anim>
                                    <p:anim calcmode="lin" valueType="num">
                                      <p:cBhvr>
                                        <p:cTn id="64" dur="500" fill="hold"/>
                                        <p:tgtEl>
                                          <p:spTgt spid="67"/>
                                        </p:tgtEl>
                                        <p:attrNameLst>
                                          <p:attrName>ppt_h</p:attrName>
                                        </p:attrNameLst>
                                      </p:cBhvr>
                                      <p:tavLst>
                                        <p:tav tm="0">
                                          <p:val>
                                            <p:fltVal val="0"/>
                                          </p:val>
                                        </p:tav>
                                        <p:tav tm="100000">
                                          <p:val>
                                            <p:strVal val="#ppt_h"/>
                                          </p:val>
                                        </p:tav>
                                      </p:tavLst>
                                    </p:anim>
                                    <p:animEffect transition="in" filter="fade">
                                      <p:cBhvr>
                                        <p:cTn id="65" dur="500"/>
                                        <p:tgtEl>
                                          <p:spTgt spid="67"/>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 calcmode="lin" valueType="num">
                                      <p:cBhvr>
                                        <p:cTn id="68" dur="500" fill="hold"/>
                                        <p:tgtEl>
                                          <p:spTgt spid="68"/>
                                        </p:tgtEl>
                                        <p:attrNameLst>
                                          <p:attrName>ppt_w</p:attrName>
                                        </p:attrNameLst>
                                      </p:cBhvr>
                                      <p:tavLst>
                                        <p:tav tm="0">
                                          <p:val>
                                            <p:fltVal val="0"/>
                                          </p:val>
                                        </p:tav>
                                        <p:tav tm="100000">
                                          <p:val>
                                            <p:strVal val="#ppt_w"/>
                                          </p:val>
                                        </p:tav>
                                      </p:tavLst>
                                    </p:anim>
                                    <p:anim calcmode="lin" valueType="num">
                                      <p:cBhvr>
                                        <p:cTn id="69" dur="500" fill="hold"/>
                                        <p:tgtEl>
                                          <p:spTgt spid="68"/>
                                        </p:tgtEl>
                                        <p:attrNameLst>
                                          <p:attrName>ppt_h</p:attrName>
                                        </p:attrNameLst>
                                      </p:cBhvr>
                                      <p:tavLst>
                                        <p:tav tm="0">
                                          <p:val>
                                            <p:fltVal val="0"/>
                                          </p:val>
                                        </p:tav>
                                        <p:tav tm="100000">
                                          <p:val>
                                            <p:strVal val="#ppt_h"/>
                                          </p:val>
                                        </p:tav>
                                      </p:tavLst>
                                    </p:anim>
                                    <p:animEffect transition="in" filter="fade">
                                      <p:cBhvr>
                                        <p:cTn id="70"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52" grpId="0" animBg="1"/>
      <p:bldP spid="53" grpId="0"/>
      <p:bldP spid="54" grpId="0"/>
      <p:bldP spid="55" grpId="0" animBg="1"/>
      <p:bldP spid="56" grpId="0"/>
      <p:bldP spid="57" grpId="0"/>
      <p:bldP spid="66" grpId="0" animBg="1"/>
      <p:bldP spid="67" grpId="0"/>
      <p:bldP spid="68"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13</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44" name="Group 3">
            <a:extLst>
              <a:ext uri="{FF2B5EF4-FFF2-40B4-BE49-F238E27FC236}">
                <a16:creationId xmlns:a16="http://schemas.microsoft.com/office/drawing/2014/main" id="{8B3E902C-4E8C-C926-6388-4A4BDC8BDA7D}"/>
              </a:ext>
            </a:extLst>
          </p:cNvPr>
          <p:cNvGrpSpPr>
            <a:grpSpLocks/>
          </p:cNvGrpSpPr>
          <p:nvPr/>
        </p:nvGrpSpPr>
        <p:grpSpPr bwMode="auto">
          <a:xfrm>
            <a:off x="1311996" y="2409013"/>
            <a:ext cx="762000" cy="665163"/>
            <a:chOff x="1110" y="2656"/>
            <a:chExt cx="1549" cy="1351"/>
          </a:xfrm>
        </p:grpSpPr>
        <p:sp>
          <p:nvSpPr>
            <p:cNvPr id="45" name="AutoShape 4">
              <a:extLst>
                <a:ext uri="{FF2B5EF4-FFF2-40B4-BE49-F238E27FC236}">
                  <a16:creationId xmlns:a16="http://schemas.microsoft.com/office/drawing/2014/main" id="{AF6F8B8F-A7E2-0D82-1507-24A17FACE3CE}"/>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6" name="AutoShape 5">
              <a:extLst>
                <a:ext uri="{FF2B5EF4-FFF2-40B4-BE49-F238E27FC236}">
                  <a16:creationId xmlns:a16="http://schemas.microsoft.com/office/drawing/2014/main" id="{34AF0F06-8D0E-3C3C-E641-3C62841A6B3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47" name="AutoShape 6">
              <a:extLst>
                <a:ext uri="{FF2B5EF4-FFF2-40B4-BE49-F238E27FC236}">
                  <a16:creationId xmlns:a16="http://schemas.microsoft.com/office/drawing/2014/main" id="{12299C31-9360-5B38-2B26-EA50B3CE6E0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52" name="Line 11">
            <a:extLst>
              <a:ext uri="{FF2B5EF4-FFF2-40B4-BE49-F238E27FC236}">
                <a16:creationId xmlns:a16="http://schemas.microsoft.com/office/drawing/2014/main" id="{59C998A7-9F02-EA88-A169-8ACB31D6F9DE}"/>
              </a:ext>
            </a:extLst>
          </p:cNvPr>
          <p:cNvSpPr>
            <a:spLocks noChangeShapeType="1"/>
          </p:cNvSpPr>
          <p:nvPr/>
        </p:nvSpPr>
        <p:spPr bwMode="auto">
          <a:xfrm>
            <a:off x="1921596"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53" name="Text Box 12">
            <a:extLst>
              <a:ext uri="{FF2B5EF4-FFF2-40B4-BE49-F238E27FC236}">
                <a16:creationId xmlns:a16="http://schemas.microsoft.com/office/drawing/2014/main" id="{58E766F4-3FA7-6912-DBA6-9EDAB59B8816}"/>
              </a:ext>
            </a:extLst>
          </p:cNvPr>
          <p:cNvSpPr txBox="1">
            <a:spLocks noChangeArrowheads="1"/>
          </p:cNvSpPr>
          <p:nvPr/>
        </p:nvSpPr>
        <p:spPr bwMode="auto">
          <a:xfrm>
            <a:off x="2245824" y="2485213"/>
            <a:ext cx="388760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Hình thành lớp màng kép</a:t>
            </a:r>
          </a:p>
        </p:txBody>
      </p:sp>
      <p:sp>
        <p:nvSpPr>
          <p:cNvPr id="54" name="Text Box 13">
            <a:extLst>
              <a:ext uri="{FF2B5EF4-FFF2-40B4-BE49-F238E27FC236}">
                <a16:creationId xmlns:a16="http://schemas.microsoft.com/office/drawing/2014/main" id="{C1EB5DC2-368C-09DB-4352-4AC7141220B9}"/>
              </a:ext>
            </a:extLst>
          </p:cNvPr>
          <p:cNvSpPr txBox="1">
            <a:spLocks noChangeArrowheads="1"/>
          </p:cNvSpPr>
          <p:nvPr/>
        </p:nvSpPr>
        <p:spPr bwMode="gray">
          <a:xfrm>
            <a:off x="1508846"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1</a:t>
            </a:r>
          </a:p>
        </p:txBody>
      </p:sp>
      <p:sp>
        <p:nvSpPr>
          <p:cNvPr id="13" name="TextBox 12">
            <a:extLst>
              <a:ext uri="{FF2B5EF4-FFF2-40B4-BE49-F238E27FC236}">
                <a16:creationId xmlns:a16="http://schemas.microsoft.com/office/drawing/2014/main" id="{E3AB7821-76AF-1882-AC10-2A5846158E42}"/>
              </a:ext>
            </a:extLst>
          </p:cNvPr>
          <p:cNvSpPr txBox="1"/>
          <p:nvPr/>
        </p:nvSpPr>
        <p:spPr>
          <a:xfrm>
            <a:off x="2245824" y="3077995"/>
            <a:ext cx="9778835" cy="970266"/>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a:t>Lớp màng kép </a:t>
            </a:r>
            <a:r>
              <a:rPr lang="vi-VN" b="0"/>
              <a:t>được hình thành từ </a:t>
            </a:r>
            <a:r>
              <a:rPr lang="vi-VN">
                <a:solidFill>
                  <a:srgbClr val="FF0000"/>
                </a:solidFill>
              </a:rPr>
              <a:t>phospholipid </a:t>
            </a:r>
            <a:r>
              <a:rPr lang="vi-VN" b="0"/>
              <a:t>để bảo vệ các phân tử hữu cơ bên trong.</a:t>
            </a:r>
            <a:endParaRPr lang="en-US" b="0"/>
          </a:p>
        </p:txBody>
      </p:sp>
      <p:grpSp>
        <p:nvGrpSpPr>
          <p:cNvPr id="21" name="Group 20">
            <a:extLst>
              <a:ext uri="{FF2B5EF4-FFF2-40B4-BE49-F238E27FC236}">
                <a16:creationId xmlns:a16="http://schemas.microsoft.com/office/drawing/2014/main" id="{186E55AB-C265-01D3-F1C5-63BAE1C6A61A}"/>
              </a:ext>
            </a:extLst>
          </p:cNvPr>
          <p:cNvGrpSpPr/>
          <p:nvPr/>
        </p:nvGrpSpPr>
        <p:grpSpPr>
          <a:xfrm>
            <a:off x="2740525" y="3931808"/>
            <a:ext cx="8070910" cy="2671929"/>
            <a:chOff x="2740525" y="3931808"/>
            <a:chExt cx="8070910" cy="2671929"/>
          </a:xfrm>
        </p:grpSpPr>
        <p:grpSp>
          <p:nvGrpSpPr>
            <p:cNvPr id="16" name="Group 15">
              <a:extLst>
                <a:ext uri="{FF2B5EF4-FFF2-40B4-BE49-F238E27FC236}">
                  <a16:creationId xmlns:a16="http://schemas.microsoft.com/office/drawing/2014/main" id="{D94B3ECD-511B-618B-70FD-ADCC7B63EAE8}"/>
                </a:ext>
              </a:extLst>
            </p:cNvPr>
            <p:cNvGrpSpPr/>
            <p:nvPr/>
          </p:nvGrpSpPr>
          <p:grpSpPr>
            <a:xfrm>
              <a:off x="2740525" y="3931808"/>
              <a:ext cx="8070910" cy="2671929"/>
              <a:chOff x="1150784" y="3956563"/>
              <a:chExt cx="8070910" cy="2671929"/>
            </a:xfrm>
          </p:grpSpPr>
          <p:pic>
            <p:nvPicPr>
              <p:cNvPr id="14" name="Picture 13" descr="A close-up of a cell&#10;&#10;Description automatically generated">
                <a:extLst>
                  <a:ext uri="{FF2B5EF4-FFF2-40B4-BE49-F238E27FC236}">
                    <a16:creationId xmlns:a16="http://schemas.microsoft.com/office/drawing/2014/main" id="{952558A6-7843-F01D-DFED-9C96B73B3D7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15" b="88426" l="56700" r="85600">
                            <a14:foregroundMark x1="57000" y1="86759" x2="57000" y2="86759"/>
                            <a14:foregroundMark x1="57000" y1="87593" x2="81000" y2="7963"/>
                            <a14:foregroundMark x1="81000" y1="7963" x2="85600" y2="4815"/>
                            <a14:foregroundMark x1="58600" y1="79444" x2="58600" y2="8981"/>
                            <a14:foregroundMark x1="84100" y1="86296" x2="84200" y2="10370"/>
                            <a14:foregroundMark x1="81000" y1="87870" x2="81000" y2="87870"/>
                            <a14:foregroundMark x1="69400" y1="88426" x2="69400" y2="88426"/>
                            <a14:foregroundMark x1="71000" y1="88333" x2="79900" y2="87500"/>
                          </a14:backgroundRemoval>
                        </a14:imgEffect>
                      </a14:imgLayer>
                    </a14:imgProps>
                  </a:ext>
                  <a:ext uri="{28A0092B-C50C-407E-A947-70E740481C1C}">
                    <a14:useLocalDpi xmlns:a14="http://schemas.microsoft.com/office/drawing/2010/main" val="0"/>
                  </a:ext>
                </a:extLst>
              </a:blip>
              <a:srcRect l="53223" t="3532" r="11234" b="9235"/>
              <a:stretch/>
            </p:blipFill>
            <p:spPr>
              <a:xfrm rot="5400000">
                <a:off x="5101997" y="2093812"/>
                <a:ext cx="2256945" cy="5982448"/>
              </a:xfrm>
              <a:prstGeom prst="rect">
                <a:avLst/>
              </a:prstGeom>
            </p:spPr>
          </p:pic>
          <p:sp>
            <p:nvSpPr>
              <p:cNvPr id="15" name="TextBox 14">
                <a:extLst>
                  <a:ext uri="{FF2B5EF4-FFF2-40B4-BE49-F238E27FC236}">
                    <a16:creationId xmlns:a16="http://schemas.microsoft.com/office/drawing/2014/main" id="{09048863-6905-98DD-6574-A2F5C828F7A0}"/>
                  </a:ext>
                </a:extLst>
              </p:cNvPr>
              <p:cNvSpPr txBox="1"/>
              <p:nvPr/>
            </p:nvSpPr>
            <p:spPr>
              <a:xfrm>
                <a:off x="4382776" y="6166827"/>
                <a:ext cx="3695386" cy="461665"/>
              </a:xfrm>
              <a:prstGeom prst="rect">
                <a:avLst/>
              </a:prstGeom>
              <a:noFill/>
            </p:spPr>
            <p:txBody>
              <a:bodyPr wrap="square" rtlCol="0">
                <a:spAutoFit/>
              </a:bodyPr>
              <a:lstStyle/>
              <a:p>
                <a:pPr algn="ctr"/>
                <a:r>
                  <a:rPr lang="en-US" sz="2400" b="1" i="1">
                    <a:solidFill>
                      <a:srgbClr val="FF0000"/>
                    </a:solidFill>
                    <a:latin typeface="+mj-lt"/>
                  </a:rPr>
                  <a:t>Màng phospholipid kép</a:t>
                </a:r>
              </a:p>
            </p:txBody>
          </p:sp>
          <p:sp>
            <p:nvSpPr>
              <p:cNvPr id="22" name="TextBox 21">
                <a:extLst>
                  <a:ext uri="{FF2B5EF4-FFF2-40B4-BE49-F238E27FC236}">
                    <a16:creationId xmlns:a16="http://schemas.microsoft.com/office/drawing/2014/main" id="{464AE5A0-B978-7C59-C0C2-95E0ABF62C50}"/>
                  </a:ext>
                </a:extLst>
              </p:cNvPr>
              <p:cNvSpPr txBox="1"/>
              <p:nvPr/>
            </p:nvSpPr>
            <p:spPr>
              <a:xfrm>
                <a:off x="1150784" y="6166827"/>
                <a:ext cx="1164243" cy="461665"/>
              </a:xfrm>
              <a:prstGeom prst="rect">
                <a:avLst/>
              </a:prstGeom>
              <a:noFill/>
            </p:spPr>
            <p:txBody>
              <a:bodyPr wrap="square" rtlCol="0">
                <a:spAutoFit/>
              </a:bodyPr>
              <a:lstStyle/>
              <a:p>
                <a:pPr algn="ctr"/>
                <a:r>
                  <a:rPr lang="en-US" sz="2400" b="1" i="1">
                    <a:solidFill>
                      <a:srgbClr val="FF0000"/>
                    </a:solidFill>
                    <a:latin typeface="+mj-lt"/>
                  </a:rPr>
                  <a:t>Lipid </a:t>
                </a:r>
              </a:p>
            </p:txBody>
          </p:sp>
        </p:grpSp>
        <p:pic>
          <p:nvPicPr>
            <p:cNvPr id="17" name="Picture 16" descr="A close-up of a cell&#10;&#10;Description automatically generated">
              <a:extLst>
                <a:ext uri="{FF2B5EF4-FFF2-40B4-BE49-F238E27FC236}">
                  <a16:creationId xmlns:a16="http://schemas.microsoft.com/office/drawing/2014/main" id="{79F10F7C-6328-7C3F-82F1-3EE80E702729}"/>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2980551" y="4450428"/>
              <a:ext cx="388579" cy="1119633"/>
            </a:xfrm>
            <a:prstGeom prst="rect">
              <a:avLst/>
            </a:prstGeom>
          </p:spPr>
        </p:pic>
        <p:pic>
          <p:nvPicPr>
            <p:cNvPr id="18" name="Picture 17" descr="A close-up of a cell&#10;&#10;Description automatically generated">
              <a:extLst>
                <a:ext uri="{FF2B5EF4-FFF2-40B4-BE49-F238E27FC236}">
                  <a16:creationId xmlns:a16="http://schemas.microsoft.com/office/drawing/2014/main" id="{AA1AF012-DEDA-5BC8-45E4-180D413E589A}"/>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5278" b="87315" l="13300" r="41000">
                          <a14:foregroundMark x1="27800" y1="8889" x2="27800" y2="8889"/>
                          <a14:foregroundMark x1="38400" y1="19352" x2="38400" y2="19352"/>
                          <a14:foregroundMark x1="39300" y1="16111" x2="39100" y2="21389"/>
                          <a14:foregroundMark x1="38900" y1="15370" x2="41000" y2="18796"/>
                          <a14:foregroundMark x1="24200" y1="5278" x2="24200" y2="5278"/>
                          <a14:foregroundMark x1="32300" y1="84815" x2="32300" y2="84815"/>
                          <a14:foregroundMark x1="18100" y1="87037" x2="18100" y2="87037"/>
                          <a14:foregroundMark x1="33800" y1="86667" x2="33800" y2="86667"/>
                          <a14:foregroundMark x1="33400" y1="87315" x2="33400" y2="87315"/>
                        </a14:backgroundRemoval>
                      </a14:imgEffect>
                    </a14:imgLayer>
                  </a14:imgProps>
                </a:ext>
                <a:ext uri="{28A0092B-C50C-407E-A947-70E740481C1C}">
                  <a14:useLocalDpi xmlns:a14="http://schemas.microsoft.com/office/drawing/2010/main" val="0"/>
                </a:ext>
              </a:extLst>
            </a:blip>
            <a:srcRect l="10123" t="2906" r="57200" b="9915"/>
            <a:stretch/>
          </p:blipFill>
          <p:spPr>
            <a:xfrm flipH="1">
              <a:off x="3317047" y="4862092"/>
              <a:ext cx="388579" cy="1119633"/>
            </a:xfrm>
            <a:prstGeom prst="rect">
              <a:avLst/>
            </a:prstGeom>
          </p:spPr>
        </p:pic>
        <p:cxnSp>
          <p:nvCxnSpPr>
            <p:cNvPr id="20" name="Straight Arrow Connector 19">
              <a:extLst>
                <a:ext uri="{FF2B5EF4-FFF2-40B4-BE49-F238E27FC236}">
                  <a16:creationId xmlns:a16="http://schemas.microsoft.com/office/drawing/2014/main" id="{08EF9544-2B57-275F-8A68-B362151A9E64}"/>
                </a:ext>
              </a:extLst>
            </p:cNvPr>
            <p:cNvCxnSpPr>
              <a:endCxn id="14" idx="2"/>
            </p:cNvCxnSpPr>
            <p:nvPr/>
          </p:nvCxnSpPr>
          <p:spPr>
            <a:xfrm>
              <a:off x="3904768" y="5060281"/>
              <a:ext cx="924219" cy="1"/>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428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14</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27" name="Group 7">
            <a:extLst>
              <a:ext uri="{FF2B5EF4-FFF2-40B4-BE49-F238E27FC236}">
                <a16:creationId xmlns:a16="http://schemas.microsoft.com/office/drawing/2014/main" id="{226C5952-D660-2113-462F-FBCEAF5981E0}"/>
              </a:ext>
            </a:extLst>
          </p:cNvPr>
          <p:cNvGrpSpPr>
            <a:grpSpLocks/>
          </p:cNvGrpSpPr>
          <p:nvPr/>
        </p:nvGrpSpPr>
        <p:grpSpPr bwMode="auto">
          <a:xfrm>
            <a:off x="1311996" y="2420337"/>
            <a:ext cx="762000" cy="665163"/>
            <a:chOff x="3174" y="2656"/>
            <a:chExt cx="1549" cy="1351"/>
          </a:xfrm>
        </p:grpSpPr>
        <p:sp>
          <p:nvSpPr>
            <p:cNvPr id="28" name="AutoShape 8">
              <a:extLst>
                <a:ext uri="{FF2B5EF4-FFF2-40B4-BE49-F238E27FC236}">
                  <a16:creationId xmlns:a16="http://schemas.microsoft.com/office/drawing/2014/main" id="{F1601D9D-1D66-C968-239E-2531A7535330}"/>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9" name="AutoShape 9">
              <a:extLst>
                <a:ext uri="{FF2B5EF4-FFF2-40B4-BE49-F238E27FC236}">
                  <a16:creationId xmlns:a16="http://schemas.microsoft.com/office/drawing/2014/main" id="{0825937D-C994-EAAE-D68A-B8AEE502E31C}"/>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30" name="AutoShape 10">
              <a:extLst>
                <a:ext uri="{FF2B5EF4-FFF2-40B4-BE49-F238E27FC236}">
                  <a16:creationId xmlns:a16="http://schemas.microsoft.com/office/drawing/2014/main" id="{6ABB1768-E43D-76FD-8F3C-527E4CBC1338}"/>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rgbClr val="699DE9">
                    <a:gamma/>
                    <a:shade val="46275"/>
                    <a:invGamma/>
                  </a:srgbClr>
                </a:gs>
                <a:gs pos="100000">
                  <a:srgbClr val="699DE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31" name="Line 14">
            <a:extLst>
              <a:ext uri="{FF2B5EF4-FFF2-40B4-BE49-F238E27FC236}">
                <a16:creationId xmlns:a16="http://schemas.microsoft.com/office/drawing/2014/main" id="{8E923045-3CB6-8849-E0B0-61ABD56B98C9}"/>
              </a:ext>
            </a:extLst>
          </p:cNvPr>
          <p:cNvSpPr>
            <a:spLocks noChangeShapeType="1"/>
          </p:cNvSpPr>
          <p:nvPr/>
        </p:nvSpPr>
        <p:spPr bwMode="auto">
          <a:xfrm>
            <a:off x="1921596" y="3029937"/>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32" name="Text Box 15">
            <a:extLst>
              <a:ext uri="{FF2B5EF4-FFF2-40B4-BE49-F238E27FC236}">
                <a16:creationId xmlns:a16="http://schemas.microsoft.com/office/drawing/2014/main" id="{A1FD8704-871B-CC82-803E-C4C95E4BC19C}"/>
              </a:ext>
            </a:extLst>
          </p:cNvPr>
          <p:cNvSpPr txBox="1">
            <a:spLocks noChangeArrowheads="1"/>
          </p:cNvSpPr>
          <p:nvPr/>
        </p:nvSpPr>
        <p:spPr bwMode="auto">
          <a:xfrm>
            <a:off x="2245824" y="2496537"/>
            <a:ext cx="395653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vi-VN" altLang="en-US" sz="2400" b="1" i="0" u="none" strike="noStrike" kern="0" cap="none" spc="0" normalizeH="0" baseline="0" noProof="0">
                <a:ln>
                  <a:noFill/>
                </a:ln>
                <a:solidFill>
                  <a:srgbClr val="000000"/>
                </a:solidFill>
                <a:effectLst/>
                <a:uLnTx/>
                <a:uFillTx/>
                <a:latin typeface="Arial" panose="020B0604020202020204" pitchFamily="34" charset="0"/>
              </a:rPr>
              <a:t>Hình thành tế bào sơ khai</a:t>
            </a:r>
            <a:endParaRPr kumimoji="0" lang="en-US" altLang="en-US" sz="2400" b="1" i="0" u="none" strike="noStrike" kern="0" cap="none" spc="0" normalizeH="0" baseline="0" noProof="0">
              <a:ln>
                <a:noFill/>
              </a:ln>
              <a:solidFill>
                <a:srgbClr val="000000"/>
              </a:solidFill>
              <a:effectLst/>
              <a:uLnTx/>
              <a:uFillTx/>
              <a:latin typeface="Arial" panose="020B0604020202020204" pitchFamily="34" charset="0"/>
            </a:endParaRPr>
          </a:p>
        </p:txBody>
      </p:sp>
      <p:sp>
        <p:nvSpPr>
          <p:cNvPr id="33" name="Text Box 16">
            <a:extLst>
              <a:ext uri="{FF2B5EF4-FFF2-40B4-BE49-F238E27FC236}">
                <a16:creationId xmlns:a16="http://schemas.microsoft.com/office/drawing/2014/main" id="{3F05451A-07A7-D3F4-65AD-EE6287081515}"/>
              </a:ext>
            </a:extLst>
          </p:cNvPr>
          <p:cNvSpPr txBox="1">
            <a:spLocks noChangeArrowheads="1"/>
          </p:cNvSpPr>
          <p:nvPr/>
        </p:nvSpPr>
        <p:spPr bwMode="gray">
          <a:xfrm>
            <a:off x="1508846" y="2518762"/>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2</a:t>
            </a:r>
          </a:p>
        </p:txBody>
      </p:sp>
      <p:sp>
        <p:nvSpPr>
          <p:cNvPr id="35" name="TextBox 34">
            <a:extLst>
              <a:ext uri="{FF2B5EF4-FFF2-40B4-BE49-F238E27FC236}">
                <a16:creationId xmlns:a16="http://schemas.microsoft.com/office/drawing/2014/main" id="{3BE32624-6CC3-987F-268D-B98D716EDD59}"/>
              </a:ext>
            </a:extLst>
          </p:cNvPr>
          <p:cNvSpPr txBox="1"/>
          <p:nvPr/>
        </p:nvSpPr>
        <p:spPr>
          <a:xfrm>
            <a:off x="5180248" y="3154835"/>
            <a:ext cx="6819153" cy="2893869"/>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vi-VN" b="0"/>
              <a:t>– Trong môi trường nước, lớp màng phospholipid kép bao bọc các phân tử hữu cơ tạo thành </a:t>
            </a:r>
            <a:r>
              <a:rPr lang="vi-VN">
                <a:solidFill>
                  <a:srgbClr val="FF0000"/>
                </a:solidFill>
              </a:rPr>
              <a:t>những giọt nhỏ. </a:t>
            </a:r>
            <a:endParaRPr lang="en-US">
              <a:solidFill>
                <a:srgbClr val="FF0000"/>
              </a:solidFill>
            </a:endParaRPr>
          </a:p>
          <a:p>
            <a:r>
              <a:rPr lang="vi-VN" b="0"/>
              <a:t>– Chọn lọc tự nhiên tạo điều kiện cho những giọt nhỏ thể hiện được một số đặc trưng sống tiến hóa thành </a:t>
            </a:r>
            <a:r>
              <a:rPr lang="vi-VN">
                <a:solidFill>
                  <a:srgbClr val="FF0000"/>
                </a:solidFill>
              </a:rPr>
              <a:t>tế bào sơ khai.</a:t>
            </a:r>
            <a:endParaRPr lang="en-US">
              <a:solidFill>
                <a:srgbClr val="FF0000"/>
              </a:solidFill>
            </a:endParaRPr>
          </a:p>
        </p:txBody>
      </p:sp>
      <p:grpSp>
        <p:nvGrpSpPr>
          <p:cNvPr id="42" name="Group 41">
            <a:extLst>
              <a:ext uri="{FF2B5EF4-FFF2-40B4-BE49-F238E27FC236}">
                <a16:creationId xmlns:a16="http://schemas.microsoft.com/office/drawing/2014/main" id="{08043247-ABEB-02EA-68C2-62243091016D}"/>
              </a:ext>
            </a:extLst>
          </p:cNvPr>
          <p:cNvGrpSpPr/>
          <p:nvPr/>
        </p:nvGrpSpPr>
        <p:grpSpPr>
          <a:xfrm>
            <a:off x="192599" y="3330494"/>
            <a:ext cx="4927648" cy="2394015"/>
            <a:chOff x="547311" y="3436844"/>
            <a:chExt cx="4927648" cy="2394015"/>
          </a:xfrm>
        </p:grpSpPr>
        <p:pic>
          <p:nvPicPr>
            <p:cNvPr id="36" name="Picture 24" descr="Effects of Concentrating Cannabinoid Loaded Liposome Formulations - Pharma  Excipients">
              <a:extLst>
                <a:ext uri="{FF2B5EF4-FFF2-40B4-BE49-F238E27FC236}">
                  <a16:creationId xmlns:a16="http://schemas.microsoft.com/office/drawing/2014/main" id="{6AED2E29-9FDC-41C2-B681-41B030D48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557" t="6503" r="52931" b="21193"/>
            <a:stretch/>
          </p:blipFill>
          <p:spPr bwMode="auto">
            <a:xfrm>
              <a:off x="722210" y="3852123"/>
              <a:ext cx="1498502" cy="152606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0C67A9F-4CFE-611C-2223-3B77BC79DE9D}"/>
                </a:ext>
              </a:extLst>
            </p:cNvPr>
            <p:cNvSpPr txBox="1"/>
            <p:nvPr/>
          </p:nvSpPr>
          <p:spPr>
            <a:xfrm>
              <a:off x="547311" y="5366726"/>
              <a:ext cx="2180249" cy="461665"/>
            </a:xfrm>
            <a:prstGeom prst="rect">
              <a:avLst/>
            </a:prstGeom>
            <a:noFill/>
          </p:spPr>
          <p:txBody>
            <a:bodyPr wrap="square" rtlCol="0">
              <a:spAutoFit/>
            </a:bodyPr>
            <a:lstStyle/>
            <a:p>
              <a:pPr algn="ctr"/>
              <a:r>
                <a:rPr lang="en-US" sz="2400" b="1" i="1">
                  <a:solidFill>
                    <a:srgbClr val="FF0000"/>
                  </a:solidFill>
                  <a:latin typeface="+mj-lt"/>
                </a:rPr>
                <a:t>Giọt nhỏ lipid</a:t>
              </a:r>
            </a:p>
          </p:txBody>
        </p:sp>
        <p:sp>
          <p:nvSpPr>
            <p:cNvPr id="38" name="TextBox 37">
              <a:extLst>
                <a:ext uri="{FF2B5EF4-FFF2-40B4-BE49-F238E27FC236}">
                  <a16:creationId xmlns:a16="http://schemas.microsoft.com/office/drawing/2014/main" id="{B43B6CFE-BA99-545F-894E-506F0428C589}"/>
                </a:ext>
              </a:extLst>
            </p:cNvPr>
            <p:cNvSpPr txBox="1"/>
            <p:nvPr/>
          </p:nvSpPr>
          <p:spPr>
            <a:xfrm>
              <a:off x="2979272" y="5369194"/>
              <a:ext cx="2495687" cy="461665"/>
            </a:xfrm>
            <a:prstGeom prst="rect">
              <a:avLst/>
            </a:prstGeom>
            <a:noFill/>
          </p:spPr>
          <p:txBody>
            <a:bodyPr wrap="square" rtlCol="0">
              <a:spAutoFit/>
            </a:bodyPr>
            <a:lstStyle/>
            <a:p>
              <a:pPr algn="ctr"/>
              <a:r>
                <a:rPr lang="en-US" sz="2400" b="1" i="1">
                  <a:solidFill>
                    <a:srgbClr val="FF0000"/>
                  </a:solidFill>
                  <a:latin typeface="+mj-lt"/>
                </a:rPr>
                <a:t>Tế bào sơ khai</a:t>
              </a:r>
            </a:p>
          </p:txBody>
        </p:sp>
        <p:cxnSp>
          <p:nvCxnSpPr>
            <p:cNvPr id="39" name="Straight Arrow Connector 38">
              <a:extLst>
                <a:ext uri="{FF2B5EF4-FFF2-40B4-BE49-F238E27FC236}">
                  <a16:creationId xmlns:a16="http://schemas.microsoft.com/office/drawing/2014/main" id="{CF5988B2-1FA8-E675-8CBC-1BF0FD68FA2E}"/>
                </a:ext>
              </a:extLst>
            </p:cNvPr>
            <p:cNvCxnSpPr>
              <a:cxnSpLocks/>
            </p:cNvCxnSpPr>
            <p:nvPr/>
          </p:nvCxnSpPr>
          <p:spPr>
            <a:xfrm>
              <a:off x="2272631" y="4699124"/>
              <a:ext cx="547435" cy="0"/>
            </a:xfrm>
            <a:prstGeom prst="straightConnector1">
              <a:avLst/>
            </a:prstGeom>
            <a:ln w="28575">
              <a:solidFill>
                <a:schemeClr val="tx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40" name="Picture 40" descr="Highly Monodisperse Liposome Nanoparticle Synthesis - Fluigent">
              <a:extLst>
                <a:ext uri="{FF2B5EF4-FFF2-40B4-BE49-F238E27FC236}">
                  <a16:creationId xmlns:a16="http://schemas.microsoft.com/office/drawing/2014/main" id="{89DA4E61-B35F-628D-E3B2-5917ED04C2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6977"/>
            <a:stretch/>
          </p:blipFill>
          <p:spPr bwMode="auto">
            <a:xfrm>
              <a:off x="2880933" y="3436844"/>
              <a:ext cx="2273276" cy="1887524"/>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CFE6B499-3C24-29FE-7AC5-E07F8C783457}"/>
                </a:ext>
              </a:extLst>
            </p:cNvPr>
            <p:cNvSpPr/>
            <p:nvPr/>
          </p:nvSpPr>
          <p:spPr>
            <a:xfrm>
              <a:off x="3766562" y="4418744"/>
              <a:ext cx="728122" cy="422930"/>
            </a:xfrm>
            <a:prstGeom prst="rect">
              <a:avLst/>
            </a:prstGeom>
            <a:solidFill>
              <a:srgbClr val="FDFB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latin typeface="+mj-lt"/>
              </a:endParaRPr>
            </a:p>
          </p:txBody>
        </p:sp>
      </p:grpSp>
    </p:spTree>
    <p:extLst>
      <p:ext uri="{BB962C8B-B14F-4D97-AF65-F5344CB8AC3E}">
        <p14:creationId xmlns:p14="http://schemas.microsoft.com/office/powerpoint/2010/main" val="3414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 calcmode="lin" valueType="num">
                                      <p:cBhvr additive="base">
                                        <p:cTn id="7"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 calcmode="lin" valueType="num">
                                      <p:cBhvr additive="base">
                                        <p:cTn id="13" dur="500" fill="hold"/>
                                        <p:tgtEl>
                                          <p:spTgt spid="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5690543"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6"/>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5464355" cy="494751"/>
          </a:xfrm>
          <a:prstGeom prst="rect">
            <a:avLst/>
          </a:prstGeom>
          <a:noFill/>
        </p:spPr>
        <p:txBody>
          <a:bodyPr wrap="square" rtlCol="0">
            <a:spAutoFit/>
          </a:bodyPr>
          <a:lstStyle/>
          <a:p>
            <a:pPr algn="ctr">
              <a:lnSpc>
                <a:spcPct val="120000"/>
              </a:lnSpc>
            </a:pPr>
            <a:r>
              <a:rPr lang="en-US" sz="2400" b="1">
                <a:solidFill>
                  <a:schemeClr val="accent6">
                    <a:lumMod val="75000"/>
                  </a:schemeClr>
                </a:solidFill>
              </a:rPr>
              <a:t>Giai đoạn tiến hóa tiền sinh học</a:t>
            </a:r>
            <a:endParaRPr lang="en-US" sz="2400">
              <a:solidFill>
                <a:schemeClr val="accent6">
                  <a:lumMod val="75000"/>
                </a:schemeClr>
              </a:solidFill>
            </a:endParaRPr>
          </a:p>
        </p:txBody>
      </p:sp>
      <p:grpSp>
        <p:nvGrpSpPr>
          <p:cNvPr id="19" name="Group 17">
            <a:extLst>
              <a:ext uri="{FF2B5EF4-FFF2-40B4-BE49-F238E27FC236}">
                <a16:creationId xmlns:a16="http://schemas.microsoft.com/office/drawing/2014/main" id="{D0E5FB66-BBED-FDCA-A168-B1E25172EE5A}"/>
              </a:ext>
            </a:extLst>
          </p:cNvPr>
          <p:cNvGrpSpPr>
            <a:grpSpLocks/>
          </p:cNvGrpSpPr>
          <p:nvPr/>
        </p:nvGrpSpPr>
        <p:grpSpPr bwMode="auto">
          <a:xfrm>
            <a:off x="1329144" y="2409013"/>
            <a:ext cx="762000" cy="665163"/>
            <a:chOff x="1110" y="2656"/>
            <a:chExt cx="1549" cy="1351"/>
          </a:xfrm>
        </p:grpSpPr>
        <p:sp>
          <p:nvSpPr>
            <p:cNvPr id="20" name="AutoShape 18">
              <a:extLst>
                <a:ext uri="{FF2B5EF4-FFF2-40B4-BE49-F238E27FC236}">
                  <a16:creationId xmlns:a16="http://schemas.microsoft.com/office/drawing/2014/main" id="{B1D6B3D3-9DE2-77E7-D4FA-6CC2E1FEF87F}"/>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1" name="AutoShape 19">
              <a:extLst>
                <a:ext uri="{FF2B5EF4-FFF2-40B4-BE49-F238E27FC236}">
                  <a16:creationId xmlns:a16="http://schemas.microsoft.com/office/drawing/2014/main" id="{EBAD66FA-118C-8CD6-F076-F7722560566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000000"/>
                </a:solidFill>
                <a:effectLst/>
                <a:uLnTx/>
                <a:uFillTx/>
                <a:latin typeface="Arial" panose="020B0604020202020204" pitchFamily="34" charset="0"/>
              </a:endParaRPr>
            </a:p>
          </p:txBody>
        </p:sp>
        <p:sp>
          <p:nvSpPr>
            <p:cNvPr id="22" name="AutoShape 20">
              <a:extLst>
                <a:ext uri="{FF2B5EF4-FFF2-40B4-BE49-F238E27FC236}">
                  <a16:creationId xmlns:a16="http://schemas.microsoft.com/office/drawing/2014/main" id="{348002F6-7D51-AF64-6711-3881E3A559AA}"/>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EFB049">
                    <a:gamma/>
                    <a:shade val="46275"/>
                    <a:invGamma/>
                  </a:srgbClr>
                </a:gs>
                <a:gs pos="100000">
                  <a:srgbClr val="EFB049"/>
                </a:gs>
              </a:gsLst>
              <a:lin ang="2700000" scaled="1"/>
            </a:gra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grpSp>
      <p:sp>
        <p:nvSpPr>
          <p:cNvPr id="23" name="Line 25">
            <a:extLst>
              <a:ext uri="{FF2B5EF4-FFF2-40B4-BE49-F238E27FC236}">
                <a16:creationId xmlns:a16="http://schemas.microsoft.com/office/drawing/2014/main" id="{28C1BBFA-18F7-086F-0DF1-94CCA00023FA}"/>
              </a:ext>
            </a:extLst>
          </p:cNvPr>
          <p:cNvSpPr>
            <a:spLocks noChangeShapeType="1"/>
          </p:cNvSpPr>
          <p:nvPr/>
        </p:nvSpPr>
        <p:spPr bwMode="auto">
          <a:xfrm>
            <a:off x="1938744" y="3018613"/>
            <a:ext cx="48006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endParaRPr>
          </a:p>
        </p:txBody>
      </p:sp>
      <p:sp>
        <p:nvSpPr>
          <p:cNvPr id="24" name="Text Box 26">
            <a:extLst>
              <a:ext uri="{FF2B5EF4-FFF2-40B4-BE49-F238E27FC236}">
                <a16:creationId xmlns:a16="http://schemas.microsoft.com/office/drawing/2014/main" id="{630BD78E-495B-2179-AE96-31FD0C638CAF}"/>
              </a:ext>
            </a:extLst>
          </p:cNvPr>
          <p:cNvSpPr txBox="1">
            <a:spLocks noChangeArrowheads="1"/>
          </p:cNvSpPr>
          <p:nvPr/>
        </p:nvSpPr>
        <p:spPr bwMode="auto">
          <a:xfrm>
            <a:off x="2262972" y="2485213"/>
            <a:ext cx="4095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000000"/>
                </a:solidFill>
                <a:effectLst/>
                <a:uLnTx/>
                <a:uFillTx/>
                <a:latin typeface="Arial" panose="020B0604020202020204" pitchFamily="34" charset="0"/>
              </a:rPr>
              <a:t>Xuất hiện vật liệu di truyền</a:t>
            </a:r>
          </a:p>
        </p:txBody>
      </p:sp>
      <p:sp>
        <p:nvSpPr>
          <p:cNvPr id="25" name="Text Box 27">
            <a:extLst>
              <a:ext uri="{FF2B5EF4-FFF2-40B4-BE49-F238E27FC236}">
                <a16:creationId xmlns:a16="http://schemas.microsoft.com/office/drawing/2014/main" id="{A48AA542-E996-AD93-DC2D-885F91690AA9}"/>
              </a:ext>
            </a:extLst>
          </p:cNvPr>
          <p:cNvSpPr txBox="1">
            <a:spLocks noChangeArrowheads="1"/>
          </p:cNvSpPr>
          <p:nvPr/>
        </p:nvSpPr>
        <p:spPr bwMode="gray">
          <a:xfrm>
            <a:off x="1525994" y="2507438"/>
            <a:ext cx="354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altLang="en-US" sz="2400" b="1" i="0" u="none" strike="noStrike" kern="0" cap="none" spc="0" normalizeH="0" baseline="0" noProof="0">
                <a:ln>
                  <a:noFill/>
                </a:ln>
                <a:solidFill>
                  <a:srgbClr val="FFFFFF"/>
                </a:solidFill>
                <a:effectLst/>
                <a:uLnTx/>
                <a:uFillTx/>
                <a:latin typeface="Arial" panose="020B0604020202020204" pitchFamily="34" charset="0"/>
              </a:rPr>
              <a:t>3</a:t>
            </a:r>
          </a:p>
        </p:txBody>
      </p:sp>
      <p:sp>
        <p:nvSpPr>
          <p:cNvPr id="34" name="TextBox 33">
            <a:extLst>
              <a:ext uri="{FF2B5EF4-FFF2-40B4-BE49-F238E27FC236}">
                <a16:creationId xmlns:a16="http://schemas.microsoft.com/office/drawing/2014/main" id="{CAA36D99-4E35-2402-C27E-DFE989D5E276}"/>
              </a:ext>
            </a:extLst>
          </p:cNvPr>
          <p:cNvSpPr txBox="1"/>
          <p:nvPr/>
        </p:nvSpPr>
        <p:spPr>
          <a:xfrm>
            <a:off x="2262972" y="3203377"/>
            <a:ext cx="9594346" cy="2970813"/>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b="0"/>
              <a:t>– </a:t>
            </a:r>
            <a:r>
              <a:rPr lang="vi-VN" b="1">
                <a:solidFill>
                  <a:srgbClr val="FF0000"/>
                </a:solidFill>
              </a:rPr>
              <a:t>Phân tử RNA </a:t>
            </a:r>
            <a:r>
              <a:rPr lang="vi-VN"/>
              <a:t>mạch đơn được hình thành nhờ sự trùng hợp các đơn phân nucleotide. RNA mang thông tin di truyền, có khả năng sao chép nhanh và chính xác. </a:t>
            </a:r>
            <a:endParaRPr lang="en-US"/>
          </a:p>
          <a:p>
            <a:r>
              <a:rPr lang="vi-VN" b="0"/>
              <a:t>– </a:t>
            </a:r>
            <a:r>
              <a:rPr lang="vi-VN" b="1">
                <a:solidFill>
                  <a:srgbClr val="FF0000"/>
                </a:solidFill>
              </a:rPr>
              <a:t>Phân tử DNA </a:t>
            </a:r>
            <a:r>
              <a:rPr lang="vi-VN"/>
              <a:t>mạch kép được tổng hợp dựa trên khuôn mẫu RNA. </a:t>
            </a:r>
            <a:r>
              <a:rPr lang="en-US"/>
              <a:t> </a:t>
            </a:r>
            <a:r>
              <a:rPr lang="vi-VN"/>
              <a:t>DNA mạch kép là nguồn dự trữ thông tin di truyền ổn định và chính xác hơn RNA. </a:t>
            </a:r>
            <a:endParaRPr lang="en-US"/>
          </a:p>
        </p:txBody>
      </p:sp>
    </p:spTree>
    <p:extLst>
      <p:ext uri="{BB962C8B-B14F-4D97-AF65-F5344CB8AC3E}">
        <p14:creationId xmlns:p14="http://schemas.microsoft.com/office/powerpoint/2010/main" val="11486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 calcmode="lin" valueType="num">
                                      <p:cBhvr additive="base">
                                        <p:cTn id="7" dur="500" fill="hold"/>
                                        <p:tgtEl>
                                          <p:spTgt spid="3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xEl>
                                              <p:pRg st="1" end="1"/>
                                            </p:txEl>
                                          </p:spTgt>
                                        </p:tgtEl>
                                        <p:attrNameLst>
                                          <p:attrName>style.visibility</p:attrName>
                                        </p:attrNameLst>
                                      </p:cBhvr>
                                      <p:to>
                                        <p:strVal val="visible"/>
                                      </p:to>
                                    </p:set>
                                    <p:anim calcmode="lin" valueType="num">
                                      <p:cBhvr additive="base">
                                        <p:cTn id="13" dur="500" fill="hold"/>
                                        <p:tgtEl>
                                          <p:spTgt spid="3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2" name="Picture 11">
            <a:extLst>
              <a:ext uri="{FF2B5EF4-FFF2-40B4-BE49-F238E27FC236}">
                <a16:creationId xmlns:a16="http://schemas.microsoft.com/office/drawing/2014/main" id="{D28CF456-4528-368C-86F5-5FE436CA6E29}"/>
              </a:ext>
            </a:extLst>
          </p:cNvPr>
          <p:cNvPicPr>
            <a:picLocks noChangeAspect="1"/>
          </p:cNvPicPr>
          <p:nvPr/>
        </p:nvPicPr>
        <p:blipFill>
          <a:blip r:embed="rId5"/>
          <a:stretch>
            <a:fillRect/>
          </a:stretch>
        </p:blipFill>
        <p:spPr>
          <a:xfrm>
            <a:off x="236972" y="2293383"/>
            <a:ext cx="7802384" cy="4418596"/>
          </a:xfrm>
          <a:prstGeom prst="rect">
            <a:avLst/>
          </a:prstGeom>
        </p:spPr>
      </p:pic>
      <p:sp>
        <p:nvSpPr>
          <p:cNvPr id="13" name="Rectangle: Rounded Corners 12">
            <a:extLst>
              <a:ext uri="{FF2B5EF4-FFF2-40B4-BE49-F238E27FC236}">
                <a16:creationId xmlns:a16="http://schemas.microsoft.com/office/drawing/2014/main" id="{1A482714-D187-2989-2013-8FC89900FF05}"/>
              </a:ext>
            </a:extLst>
          </p:cNvPr>
          <p:cNvSpPr/>
          <p:nvPr/>
        </p:nvSpPr>
        <p:spPr>
          <a:xfrm>
            <a:off x="7841131" y="2730568"/>
            <a:ext cx="3998258" cy="2046769"/>
          </a:xfrm>
          <a:prstGeom prst="roundRect">
            <a:avLst>
              <a:gd name="adj" fmla="val 7895"/>
            </a:avLst>
          </a:prstGeom>
          <a:solidFill>
            <a:schemeClr val="bg1"/>
          </a:solidFill>
          <a:ln w="28575">
            <a:solidFill>
              <a:schemeClr val="accent6">
                <a:lumMod val="50000"/>
              </a:schemeClr>
            </a:solidFill>
          </a:ln>
        </p:spPr>
        <p:txBody>
          <a:bodyPr wrap="square">
            <a:spAutoFit/>
          </a:bodyPr>
          <a:lstStyle/>
          <a:p>
            <a:pPr algn="ctr">
              <a:lnSpc>
                <a:spcPct val="125000"/>
              </a:lnSpc>
              <a:spcAft>
                <a:spcPts val="600"/>
              </a:spcAft>
            </a:pPr>
            <a:r>
              <a:rPr lang="en-US" sz="2400" b="1" i="1">
                <a:solidFill>
                  <a:srgbClr val="FF0000"/>
                </a:solidFill>
              </a:rPr>
              <a:t>Câu hỏi: </a:t>
            </a:r>
          </a:p>
          <a:p>
            <a:pPr algn="ctr">
              <a:lnSpc>
                <a:spcPct val="125000"/>
              </a:lnSpc>
              <a:spcAft>
                <a:spcPts val="600"/>
              </a:spcAft>
            </a:pPr>
            <a:r>
              <a:rPr lang="vi-VN" sz="2400" i="1">
                <a:solidFill>
                  <a:schemeClr val="tx1"/>
                </a:solidFill>
              </a:rPr>
              <a:t>Quan sát </a:t>
            </a:r>
            <a:r>
              <a:rPr lang="en-US" sz="2400" i="1">
                <a:solidFill>
                  <a:schemeClr val="tx1"/>
                </a:solidFill>
              </a:rPr>
              <a:t>hình</a:t>
            </a:r>
            <a:r>
              <a:rPr lang="vi-VN" sz="2400" i="1">
                <a:solidFill>
                  <a:schemeClr val="tx1"/>
                </a:solidFill>
              </a:rPr>
              <a:t>, trình bày sự xuất hiện cơ thể đơn bào nhân thực.</a:t>
            </a:r>
            <a:endParaRPr lang="en-US" sz="2400" i="1">
              <a:solidFill>
                <a:schemeClr val="tx1"/>
              </a:solidFill>
            </a:endParaRPr>
          </a:p>
        </p:txBody>
      </p:sp>
    </p:spTree>
    <p:extLst>
      <p:ext uri="{BB962C8B-B14F-4D97-AF65-F5344CB8AC3E}">
        <p14:creationId xmlns:p14="http://schemas.microsoft.com/office/powerpoint/2010/main" val="41764086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pic>
        <p:nvPicPr>
          <p:cNvPr id="15" name="Picture 2" descr="endosymbiosis1">
            <a:extLst>
              <a:ext uri="{FF2B5EF4-FFF2-40B4-BE49-F238E27FC236}">
                <a16:creationId xmlns:a16="http://schemas.microsoft.com/office/drawing/2014/main" id="{82F50780-EEBD-AE53-F98B-9620BCC14E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110586" y="2337395"/>
            <a:ext cx="2506885" cy="21832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ndosymbiosis1">
            <a:extLst>
              <a:ext uri="{FF2B5EF4-FFF2-40B4-BE49-F238E27FC236}">
                <a16:creationId xmlns:a16="http://schemas.microsoft.com/office/drawing/2014/main" id="{D1AB7E87-F251-2A73-614D-5FA620FC66F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3535031" y="54800"/>
            <a:ext cx="2255596" cy="19643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endosymbiosis3">
            <a:extLst>
              <a:ext uri="{FF2B5EF4-FFF2-40B4-BE49-F238E27FC236}">
                <a16:creationId xmlns:a16="http://schemas.microsoft.com/office/drawing/2014/main" id="{F95FD34D-6DFA-5B6D-835F-8CBFC80D998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55" b="90109" l="10000" r="90000">
                        <a14:foregroundMark x1="39797" y1="11564" x2="39797" y2="11564"/>
                        <a14:foregroundMark x1="37095" y1="8727" x2="48311" y2="20655"/>
                        <a14:foregroundMark x1="48108" y1="89673" x2="52500" y2="89673"/>
                        <a14:foregroundMark x1="46216" y1="90036" x2="55608" y2="90109"/>
                        <a14:backgroundMark x1="28851" y1="56582" x2="19527" y2="66618"/>
                      </a14:backgroundRemoval>
                    </a14:imgEffect>
                  </a14:imgLayer>
                </a14:imgProps>
              </a:ext>
              <a:ext uri="{28A0092B-C50C-407E-A947-70E740481C1C}">
                <a14:useLocalDpi xmlns:a14="http://schemas.microsoft.com/office/drawing/2010/main" val="0"/>
              </a:ext>
            </a:extLst>
          </a:blip>
          <a:srcRect/>
          <a:stretch>
            <a:fillRect/>
          </a:stretch>
        </p:blipFill>
        <p:spPr bwMode="auto">
          <a:xfrm>
            <a:off x="3982106" y="2284095"/>
            <a:ext cx="2846485" cy="264447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endosymbiosis4">
            <a:extLst>
              <a:ext uri="{FF2B5EF4-FFF2-40B4-BE49-F238E27FC236}">
                <a16:creationId xmlns:a16="http://schemas.microsoft.com/office/drawing/2014/main" id="{E71C4F03-86B6-DBEB-B7CC-DAC7CF176D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357335" y="5193503"/>
            <a:ext cx="937690" cy="8166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ndosymbiosis4">
            <a:extLst>
              <a:ext uri="{FF2B5EF4-FFF2-40B4-BE49-F238E27FC236}">
                <a16:creationId xmlns:a16="http://schemas.microsoft.com/office/drawing/2014/main" id="{406E576F-144D-22F0-68FC-13C57E5AD5F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1745" b="36873" l="40202" r="55892">
                        <a14:foregroundMark x1="49226" y1="22473" x2="52997" y2="21818"/>
                        <a14:foregroundMark x1="55892" y1="25455" x2="55892" y2="26400"/>
                        <a14:foregroundMark x1="42963" y1="36364" x2="47944" y2="36252"/>
                        <a14:backgroundMark x1="48687" y1="36800" x2="49899" y2="36218"/>
                        <a14:backgroundMark x1="49091" y1="36509" x2="48148" y2="36582"/>
                      </a14:backgroundRemoval>
                    </a14:imgEffect>
                  </a14:imgLayer>
                </a14:imgProps>
              </a:ext>
              <a:ext uri="{28A0092B-C50C-407E-A947-70E740481C1C}">
                <a14:useLocalDpi xmlns:a14="http://schemas.microsoft.com/office/drawing/2010/main" val="0"/>
              </a:ext>
            </a:extLst>
          </a:blip>
          <a:srcRect l="38382" t="20566" r="42255" b="61220"/>
          <a:stretch/>
        </p:blipFill>
        <p:spPr bwMode="auto">
          <a:xfrm>
            <a:off x="3811204" y="5333476"/>
            <a:ext cx="937691" cy="8166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endosymbiosis4">
            <a:extLst>
              <a:ext uri="{FF2B5EF4-FFF2-40B4-BE49-F238E27FC236}">
                <a16:creationId xmlns:a16="http://schemas.microsoft.com/office/drawing/2014/main" id="{41471BF9-1384-DBF4-E3FB-ABD4CDD14F61}"/>
              </a:ext>
            </a:extLst>
          </p:cNvPr>
          <p:cNvPicPr>
            <a:picLocks noChangeAspect="1" noChangeArrowheads="1"/>
          </p:cNvPicPr>
          <p:nvPr/>
        </p:nvPicPr>
        <p:blipFill>
          <a:blip r:embed="rId8">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24917" y="2032442"/>
            <a:ext cx="2786942" cy="258028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acteria | Bacteria Facts for Kids | Shapes of Bacteria">
            <a:extLst>
              <a:ext uri="{FF2B5EF4-FFF2-40B4-BE49-F238E27FC236}">
                <a16:creationId xmlns:a16="http://schemas.microsoft.com/office/drawing/2014/main" id="{32641330-B5E7-0514-C643-F925E0B9E8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3041" y="4825558"/>
            <a:ext cx="2835937" cy="1467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Bacteria | Bacteria Facts for Kids | Shapes of Bacteria">
            <a:extLst>
              <a:ext uri="{FF2B5EF4-FFF2-40B4-BE49-F238E27FC236}">
                <a16:creationId xmlns:a16="http://schemas.microsoft.com/office/drawing/2014/main" id="{0E9488FA-3629-07CF-D26F-8DB70E69B9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4112779" y="3542588"/>
            <a:ext cx="1112594" cy="8076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Bacteria | Bacteria Facts for Kids | Shapes of Bacteria">
            <a:extLst>
              <a:ext uri="{FF2B5EF4-FFF2-40B4-BE49-F238E27FC236}">
                <a16:creationId xmlns:a16="http://schemas.microsoft.com/office/drawing/2014/main" id="{046F836D-931F-40ED-17D1-E554E68B599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5869760" y="5335653"/>
            <a:ext cx="1020374" cy="74071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Bacteria | Bacteria Facts for Kids | Shapes of Bacteria">
            <a:extLst>
              <a:ext uri="{FF2B5EF4-FFF2-40B4-BE49-F238E27FC236}">
                <a16:creationId xmlns:a16="http://schemas.microsoft.com/office/drawing/2014/main" id="{BD785373-F741-87F2-8B47-94FCC9FDF0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3423" r="30484" b="71293"/>
          <a:stretch/>
        </p:blipFill>
        <p:spPr bwMode="auto">
          <a:xfrm rot="6970683">
            <a:off x="6453117" y="5250091"/>
            <a:ext cx="1256107" cy="91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endosymbiosis1">
            <a:extLst>
              <a:ext uri="{FF2B5EF4-FFF2-40B4-BE49-F238E27FC236}">
                <a16:creationId xmlns:a16="http://schemas.microsoft.com/office/drawing/2014/main" id="{870AD5D0-67A5-028B-8866-11943ABCBBC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9855" b="91273" l="11852" r="88889">
                        <a14:foregroundMark x1="16364" y1="59636" x2="16364" y2="59636"/>
                        <a14:foregroundMark x1="13805" y1="51345" x2="13805" y2="51345"/>
                        <a14:foregroundMark x1="33737" y1="22836" x2="33737" y2="22836"/>
                        <a14:foregroundMark x1="49832" y1="19927" x2="49832" y2="19927"/>
                        <a14:foregroundMark x1="88889" y1="51491" x2="88889" y2="51491"/>
                        <a14:foregroundMark x1="88013" y1="48436" x2="88013" y2="48436"/>
                        <a14:foregroundMark x1="88350" y1="49673" x2="87744" y2="53236"/>
                        <a14:foregroundMark x1="58923" y1="87345" x2="50034" y2="89600"/>
                        <a14:foregroundMark x1="50034" y1="89600" x2="50034" y2="89600"/>
                        <a14:foregroundMark x1="54940" y1="91011" x2="55621" y2="91151"/>
                        <a14:foregroundMark x1="36027" y1="87127" x2="53298" y2="90674"/>
                        <a14:foregroundMark x1="59164" y1="90053" x2="60808" y2="89236"/>
                        <a14:foregroundMark x1="14141" y1="36291" x2="11852" y2="48000"/>
                        <a14:backgroundMark x1="56229" y1="91491" x2="58316" y2="91491"/>
                        <a14:backgroundMark x1="55556" y1="91273" x2="56835" y2="91055"/>
                        <a14:backgroundMark x1="55219" y1="91418" x2="54007" y2="91709"/>
                        <a14:backgroundMark x1="59461" y1="90618" x2="60606" y2="90473"/>
                      </a14:backgroundRemoval>
                    </a14:imgEffect>
                  </a14:imgLayer>
                </a14:imgProps>
              </a:ext>
              <a:ext uri="{28A0092B-C50C-407E-A947-70E740481C1C}">
                <a14:useLocalDpi xmlns:a14="http://schemas.microsoft.com/office/drawing/2010/main" val="0"/>
              </a:ext>
            </a:extLst>
          </a:blip>
          <a:srcRect l="9612" t="16775" r="9553" b="7190"/>
          <a:stretch/>
        </p:blipFill>
        <p:spPr bwMode="auto">
          <a:xfrm>
            <a:off x="8235737" y="52634"/>
            <a:ext cx="2255596" cy="1964365"/>
          </a:xfrm>
          <a:prstGeom prst="rect">
            <a:avLst/>
          </a:prstGeom>
          <a:noFill/>
          <a:extLst>
            <a:ext uri="{909E8E84-426E-40DD-AFC4-6F175D3DCCD1}">
              <a14:hiddenFill xmlns:a14="http://schemas.microsoft.com/office/drawing/2010/main">
                <a:solidFill>
                  <a:srgbClr val="FFFFFF"/>
                </a:solidFill>
              </a14:hiddenFill>
            </a:ext>
          </a:extLst>
        </p:spPr>
      </p:pic>
      <p:sp>
        <p:nvSpPr>
          <p:cNvPr id="4" name="Left Brace 3">
            <a:extLst>
              <a:ext uri="{FF2B5EF4-FFF2-40B4-BE49-F238E27FC236}">
                <a16:creationId xmlns:a16="http://schemas.microsoft.com/office/drawing/2014/main" id="{E5ACD63E-92ED-1A98-F18D-DCD1AFD9409F}"/>
              </a:ext>
            </a:extLst>
          </p:cNvPr>
          <p:cNvSpPr/>
          <p:nvPr/>
        </p:nvSpPr>
        <p:spPr>
          <a:xfrm>
            <a:off x="2635624" y="1165412"/>
            <a:ext cx="691759" cy="4566023"/>
          </a:xfrm>
          <a:prstGeom prst="leftBrace">
            <a:avLst>
              <a:gd name="adj1" fmla="val 18700"/>
              <a:gd name="adj2" fmla="val 50000"/>
            </a:avLst>
          </a:prstGeom>
          <a:ln w="28575">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Shape 4">
            <a:extLst>
              <a:ext uri="{FF2B5EF4-FFF2-40B4-BE49-F238E27FC236}">
                <a16:creationId xmlns:a16="http://schemas.microsoft.com/office/drawing/2014/main" id="{3ED6C788-74C9-186E-94DC-B9754C563CEF}"/>
              </a:ext>
            </a:extLst>
          </p:cNvPr>
          <p:cNvSpPr/>
          <p:nvPr/>
        </p:nvSpPr>
        <p:spPr>
          <a:xfrm>
            <a:off x="6042212" y="1888565"/>
            <a:ext cx="594676" cy="1045882"/>
          </a:xfrm>
          <a:custGeom>
            <a:avLst/>
            <a:gdLst>
              <a:gd name="connsiteX0" fmla="*/ 0 w 594676"/>
              <a:gd name="connsiteY0" fmla="*/ 0 h 1045882"/>
              <a:gd name="connsiteX1" fmla="*/ 585694 w 594676"/>
              <a:gd name="connsiteY1" fmla="*/ 603623 h 1045882"/>
              <a:gd name="connsiteX2" fmla="*/ 370541 w 594676"/>
              <a:gd name="connsiteY2" fmla="*/ 1045882 h 1045882"/>
              <a:gd name="connsiteX3" fmla="*/ 370541 w 594676"/>
              <a:gd name="connsiteY3" fmla="*/ 1045882 h 1045882"/>
            </a:gdLst>
            <a:ahLst/>
            <a:cxnLst>
              <a:cxn ang="0">
                <a:pos x="connsiteX0" y="connsiteY0"/>
              </a:cxn>
              <a:cxn ang="0">
                <a:pos x="connsiteX1" y="connsiteY1"/>
              </a:cxn>
              <a:cxn ang="0">
                <a:pos x="connsiteX2" y="connsiteY2"/>
              </a:cxn>
              <a:cxn ang="0">
                <a:pos x="connsiteX3" y="connsiteY3"/>
              </a:cxn>
            </a:cxnLst>
            <a:rect l="l" t="t" r="r" b="b"/>
            <a:pathLst>
              <a:path w="594676" h="1045882">
                <a:moveTo>
                  <a:pt x="0" y="0"/>
                </a:moveTo>
                <a:cubicBezTo>
                  <a:pt x="261968" y="214654"/>
                  <a:pt x="523937" y="429309"/>
                  <a:pt x="585694" y="603623"/>
                </a:cubicBezTo>
                <a:cubicBezTo>
                  <a:pt x="647451" y="777937"/>
                  <a:pt x="370541" y="1045882"/>
                  <a:pt x="370541" y="1045882"/>
                </a:cubicBezTo>
                <a:lnTo>
                  <a:pt x="370541" y="1045882"/>
                </a:lnTo>
              </a:path>
            </a:pathLst>
          </a:cu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C6676DE2-8887-6996-EA8B-BB7C85E59037}"/>
              </a:ext>
            </a:extLst>
          </p:cNvPr>
          <p:cNvCxnSpPr/>
          <p:nvPr/>
        </p:nvCxnSpPr>
        <p:spPr>
          <a:xfrm>
            <a:off x="4840948"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0" name="Straight Arrow Connector 9">
            <a:extLst>
              <a:ext uri="{FF2B5EF4-FFF2-40B4-BE49-F238E27FC236}">
                <a16:creationId xmlns:a16="http://schemas.microsoft.com/office/drawing/2014/main" id="{EBFC4534-E581-3ED3-6307-B062EB112A37}"/>
              </a:ext>
            </a:extLst>
          </p:cNvPr>
          <p:cNvCxnSpPr>
            <a:cxnSpLocks/>
          </p:cNvCxnSpPr>
          <p:nvPr/>
        </p:nvCxnSpPr>
        <p:spPr>
          <a:xfrm>
            <a:off x="7515599" y="5663276"/>
            <a:ext cx="1289828"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E4B1C05D-B8F9-2F45-F77D-7C63EB9ED7C0}"/>
              </a:ext>
            </a:extLst>
          </p:cNvPr>
          <p:cNvCxnSpPr>
            <a:cxnSpLocks/>
          </p:cNvCxnSpPr>
          <p:nvPr/>
        </p:nvCxnSpPr>
        <p:spPr>
          <a:xfrm>
            <a:off x="6636888" y="3880958"/>
            <a:ext cx="19732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14" name="Straight Arrow Connector 13">
            <a:extLst>
              <a:ext uri="{FF2B5EF4-FFF2-40B4-BE49-F238E27FC236}">
                <a16:creationId xmlns:a16="http://schemas.microsoft.com/office/drawing/2014/main" id="{0E922311-6837-47C9-0B2A-425EF78A3D4C}"/>
              </a:ext>
            </a:extLst>
          </p:cNvPr>
          <p:cNvCxnSpPr>
            <a:cxnSpLocks/>
          </p:cNvCxnSpPr>
          <p:nvPr/>
        </p:nvCxnSpPr>
        <p:spPr>
          <a:xfrm>
            <a:off x="5891436" y="1242085"/>
            <a:ext cx="2344301"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3" name="TextBox 22">
            <a:extLst>
              <a:ext uri="{FF2B5EF4-FFF2-40B4-BE49-F238E27FC236}">
                <a16:creationId xmlns:a16="http://schemas.microsoft.com/office/drawing/2014/main" id="{803EFF82-AFD5-0496-4E37-23A7FDB6E043}"/>
              </a:ext>
            </a:extLst>
          </p:cNvPr>
          <p:cNvSpPr txBox="1"/>
          <p:nvPr/>
        </p:nvSpPr>
        <p:spPr>
          <a:xfrm>
            <a:off x="-59396" y="4603797"/>
            <a:ext cx="3040899"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nhân sơ</a:t>
            </a:r>
          </a:p>
        </p:txBody>
      </p:sp>
      <p:sp>
        <p:nvSpPr>
          <p:cNvPr id="24" name="TextBox 23">
            <a:extLst>
              <a:ext uri="{FF2B5EF4-FFF2-40B4-BE49-F238E27FC236}">
                <a16:creationId xmlns:a16="http://schemas.microsoft.com/office/drawing/2014/main" id="{34146C02-0E18-5AA8-BDE2-BB4A7C9E3DA2}"/>
              </a:ext>
            </a:extLst>
          </p:cNvPr>
          <p:cNvSpPr txBox="1"/>
          <p:nvPr/>
        </p:nvSpPr>
        <p:spPr>
          <a:xfrm>
            <a:off x="2100400" y="6038744"/>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quang hợp</a:t>
            </a:r>
          </a:p>
        </p:txBody>
      </p:sp>
      <p:sp>
        <p:nvSpPr>
          <p:cNvPr id="25" name="TextBox 24">
            <a:extLst>
              <a:ext uri="{FF2B5EF4-FFF2-40B4-BE49-F238E27FC236}">
                <a16:creationId xmlns:a16="http://schemas.microsoft.com/office/drawing/2014/main" id="{1A485794-ABA5-385F-A6EC-3EFA33EA64DB}"/>
              </a:ext>
            </a:extLst>
          </p:cNvPr>
          <p:cNvSpPr txBox="1"/>
          <p:nvPr/>
        </p:nvSpPr>
        <p:spPr>
          <a:xfrm>
            <a:off x="5231161" y="6039461"/>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 hiếu khí</a:t>
            </a:r>
          </a:p>
        </p:txBody>
      </p:sp>
      <p:cxnSp>
        <p:nvCxnSpPr>
          <p:cNvPr id="26" name="Straight Arrow Connector 25">
            <a:extLst>
              <a:ext uri="{FF2B5EF4-FFF2-40B4-BE49-F238E27FC236}">
                <a16:creationId xmlns:a16="http://schemas.microsoft.com/office/drawing/2014/main" id="{D1B9CFA3-0580-5B3B-07B3-C82F58AD458E}"/>
              </a:ext>
            </a:extLst>
          </p:cNvPr>
          <p:cNvCxnSpPr/>
          <p:nvPr/>
        </p:nvCxnSpPr>
        <p:spPr>
          <a:xfrm>
            <a:off x="5347584" y="5686595"/>
            <a:ext cx="616327" cy="0"/>
          </a:xfrm>
          <a:prstGeom prst="straightConnector1">
            <a:avLst/>
          </a:prstGeom>
          <a:noFill/>
          <a:ln w="28575">
            <a:solidFill>
              <a:schemeClr val="tx1"/>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28" name="TextBox 27">
            <a:extLst>
              <a:ext uri="{FF2B5EF4-FFF2-40B4-BE49-F238E27FC236}">
                <a16:creationId xmlns:a16="http://schemas.microsoft.com/office/drawing/2014/main" id="{284DE568-E9B0-B079-30F2-FCD517C654DD}"/>
              </a:ext>
            </a:extLst>
          </p:cNvPr>
          <p:cNvSpPr txBox="1"/>
          <p:nvPr/>
        </p:nvSpPr>
        <p:spPr>
          <a:xfrm>
            <a:off x="8659402" y="6253119"/>
            <a:ext cx="3303214"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Vi khuẩn</a:t>
            </a:r>
          </a:p>
        </p:txBody>
      </p:sp>
      <p:sp>
        <p:nvSpPr>
          <p:cNvPr id="29" name="TextBox 28">
            <a:extLst>
              <a:ext uri="{FF2B5EF4-FFF2-40B4-BE49-F238E27FC236}">
                <a16:creationId xmlns:a16="http://schemas.microsoft.com/office/drawing/2014/main" id="{A12FF4B3-1BD0-3444-9A63-99A198467219}"/>
              </a:ext>
            </a:extLst>
          </p:cNvPr>
          <p:cNvSpPr txBox="1"/>
          <p:nvPr/>
        </p:nvSpPr>
        <p:spPr>
          <a:xfrm>
            <a:off x="3580862" y="1950767"/>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0" name="TextBox 29">
            <a:extLst>
              <a:ext uri="{FF2B5EF4-FFF2-40B4-BE49-F238E27FC236}">
                <a16:creationId xmlns:a16="http://schemas.microsoft.com/office/drawing/2014/main" id="{C4B3C7FB-007D-84A4-98AB-2859BF179C15}"/>
              </a:ext>
            </a:extLst>
          </p:cNvPr>
          <p:cNvSpPr txBox="1"/>
          <p:nvPr/>
        </p:nvSpPr>
        <p:spPr>
          <a:xfrm>
            <a:off x="8464869" y="1950768"/>
            <a:ext cx="1949762"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Cổ khuẩn</a:t>
            </a:r>
          </a:p>
        </p:txBody>
      </p:sp>
      <p:sp>
        <p:nvSpPr>
          <p:cNvPr id="35" name="TextBox 34">
            <a:extLst>
              <a:ext uri="{FF2B5EF4-FFF2-40B4-BE49-F238E27FC236}">
                <a16:creationId xmlns:a16="http://schemas.microsoft.com/office/drawing/2014/main" id="{B7987669-E9A9-A84B-9DBD-30719F1DFC7B}"/>
              </a:ext>
            </a:extLst>
          </p:cNvPr>
          <p:cNvSpPr txBox="1"/>
          <p:nvPr/>
        </p:nvSpPr>
        <p:spPr>
          <a:xfrm>
            <a:off x="7646730" y="4323328"/>
            <a:ext cx="4343316" cy="508601"/>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pPr algn="ctr"/>
            <a:r>
              <a:rPr lang="en-US" b="1" i="0"/>
              <a:t>Sinh vật đơn bào nhân thực</a:t>
            </a:r>
          </a:p>
        </p:txBody>
      </p:sp>
    </p:spTree>
    <p:extLst>
      <p:ext uri="{BB962C8B-B14F-4D97-AF65-F5344CB8AC3E}">
        <p14:creationId xmlns:p14="http://schemas.microsoft.com/office/powerpoint/2010/main" val="1414968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grpSp>
        <p:nvGrpSpPr>
          <p:cNvPr id="14" name="Group 13">
            <a:extLst>
              <a:ext uri="{FF2B5EF4-FFF2-40B4-BE49-F238E27FC236}">
                <a16:creationId xmlns:a16="http://schemas.microsoft.com/office/drawing/2014/main" id="{0EC03EE9-49FB-357C-D1BE-9DF6EC4B4658}"/>
              </a:ext>
            </a:extLst>
          </p:cNvPr>
          <p:cNvGrpSpPr/>
          <p:nvPr/>
        </p:nvGrpSpPr>
        <p:grpSpPr>
          <a:xfrm>
            <a:off x="6768351" y="2641095"/>
            <a:ext cx="5248284" cy="3402105"/>
            <a:chOff x="6944657" y="3584525"/>
            <a:chExt cx="5002307" cy="3402105"/>
          </a:xfrm>
        </p:grpSpPr>
        <p:sp>
          <p:nvSpPr>
            <p:cNvPr id="15" name="Rectangle 14">
              <a:extLst>
                <a:ext uri="{FF2B5EF4-FFF2-40B4-BE49-F238E27FC236}">
                  <a16:creationId xmlns:a16="http://schemas.microsoft.com/office/drawing/2014/main" id="{B9BDFA89-CA57-A8C5-797D-43866731362F}"/>
                </a:ext>
              </a:extLst>
            </p:cNvPr>
            <p:cNvSpPr/>
            <p:nvPr/>
          </p:nvSpPr>
          <p:spPr>
            <a:xfrm>
              <a:off x="6944657" y="4045643"/>
              <a:ext cx="5002306" cy="2940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81E376-A4E3-490C-D560-64F94070688E}"/>
                </a:ext>
              </a:extLst>
            </p:cNvPr>
            <p:cNvSpPr txBox="1"/>
            <p:nvPr/>
          </p:nvSpPr>
          <p:spPr>
            <a:xfrm>
              <a:off x="7046258" y="4079276"/>
              <a:ext cx="4817035" cy="281692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Sự xuất hiện cơ thể đơn bào nhân thực như sau: </a:t>
              </a:r>
              <a:r>
                <a:rPr lang="vi-VN" b="0" i="1"/>
                <a:t>Từ sinh vật đơn bào nhân sơ nhờ có sự cộng sinh nội bào của vi khuẩn hiếu khí và vi khuẩn quang hợp hình thành sinh vật nhân thực.</a:t>
              </a:r>
              <a:endParaRPr lang="en-US" b="0" i="1"/>
            </a:p>
          </p:txBody>
        </p:sp>
        <p:sp>
          <p:nvSpPr>
            <p:cNvPr id="17" name="Rectangle: Top Corners Rounded 16">
              <a:extLst>
                <a:ext uri="{FF2B5EF4-FFF2-40B4-BE49-F238E27FC236}">
                  <a16:creationId xmlns:a16="http://schemas.microsoft.com/office/drawing/2014/main" id="{F2C57179-293B-C783-F093-114FBEF682A4}"/>
                </a:ext>
              </a:extLst>
            </p:cNvPr>
            <p:cNvSpPr/>
            <p:nvPr/>
          </p:nvSpPr>
          <p:spPr>
            <a:xfrm>
              <a:off x="6944657" y="3584525"/>
              <a:ext cx="5002307" cy="494751"/>
            </a:xfrm>
            <a:prstGeom prst="round2SameRect">
              <a:avLst/>
            </a:prstGeom>
            <a:solidFill>
              <a:schemeClr val="accent6">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8" name="Picture 17">
            <a:extLst>
              <a:ext uri="{FF2B5EF4-FFF2-40B4-BE49-F238E27FC236}">
                <a16:creationId xmlns:a16="http://schemas.microsoft.com/office/drawing/2014/main" id="{CFF219C2-5260-A08A-A491-72993551C12B}"/>
              </a:ext>
            </a:extLst>
          </p:cNvPr>
          <p:cNvPicPr>
            <a:picLocks noChangeAspect="1"/>
          </p:cNvPicPr>
          <p:nvPr/>
        </p:nvPicPr>
        <p:blipFill>
          <a:blip r:embed="rId5"/>
          <a:stretch>
            <a:fillRect/>
          </a:stretch>
        </p:blipFill>
        <p:spPr>
          <a:xfrm>
            <a:off x="129395" y="2511060"/>
            <a:ext cx="6469877" cy="3663979"/>
          </a:xfrm>
          <a:prstGeom prst="rect">
            <a:avLst/>
          </a:prstGeom>
        </p:spPr>
      </p:pic>
    </p:spTree>
    <p:extLst>
      <p:ext uri="{BB962C8B-B14F-4D97-AF65-F5344CB8AC3E}">
        <p14:creationId xmlns:p14="http://schemas.microsoft.com/office/powerpoint/2010/main" val="231241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19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8045272"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3">
              <a:lumMod val="50000"/>
            </a:schemeClr>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842990" cy="494751"/>
          </a:xfrm>
          <a:prstGeom prst="rect">
            <a:avLst/>
          </a:prstGeom>
          <a:noFill/>
        </p:spPr>
        <p:txBody>
          <a:bodyPr wrap="square" rtlCol="0">
            <a:spAutoFit/>
          </a:bodyPr>
          <a:lstStyle/>
          <a:p>
            <a:pPr algn="ctr">
              <a:lnSpc>
                <a:spcPct val="120000"/>
              </a:lnSpc>
            </a:pPr>
            <a:r>
              <a:rPr lang="en-US" sz="2400" b="1">
                <a:solidFill>
                  <a:schemeClr val="accent5">
                    <a:lumMod val="50000"/>
                  </a:schemeClr>
                </a:solidFill>
              </a:rPr>
              <a:t>Xuất hiện sinh vật nhân thực từ sinh vật nhân sơ</a:t>
            </a:r>
            <a:endParaRPr lang="en-US" sz="2400">
              <a:solidFill>
                <a:schemeClr val="accent5">
                  <a:lumMod val="50000"/>
                </a:schemeClr>
              </a:solidFill>
            </a:endParaRPr>
          </a:p>
        </p:txBody>
      </p:sp>
      <p:pic>
        <p:nvPicPr>
          <p:cNvPr id="1028" name="Picture 4" descr="Difference Between Prokaryotic And Eukaryotic Cells - Plato Online">
            <a:extLst>
              <a:ext uri="{FF2B5EF4-FFF2-40B4-BE49-F238E27FC236}">
                <a16:creationId xmlns:a16="http://schemas.microsoft.com/office/drawing/2014/main" id="{B07DD1A6-9E8F-6E30-8CF0-6B1E7088E5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201" t="34706" r="10827" b="18780"/>
          <a:stretch/>
        </p:blipFill>
        <p:spPr bwMode="auto">
          <a:xfrm>
            <a:off x="316752" y="2916621"/>
            <a:ext cx="3185459" cy="3189884"/>
          </a:xfrm>
          <a:prstGeom prst="roundRect">
            <a:avLst>
              <a:gd name="adj" fmla="val 7099"/>
            </a:avLst>
          </a:prstGeom>
          <a:noFill/>
          <a:ln w="28575">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8B1AE3-B04D-7A82-BB78-6FB901B5ACBC}"/>
              </a:ext>
            </a:extLst>
          </p:cNvPr>
          <p:cNvSpPr txBox="1"/>
          <p:nvPr/>
        </p:nvSpPr>
        <p:spPr>
          <a:xfrm>
            <a:off x="3723342" y="2441271"/>
            <a:ext cx="8223622" cy="3665234"/>
          </a:xfrm>
          <a:prstGeom prst="rect">
            <a:avLst/>
          </a:prstGeom>
          <a:noFill/>
          <a:ln w="28575">
            <a:noFill/>
          </a:ln>
        </p:spPr>
        <p:txBody>
          <a:bodyPr wrap="square">
            <a:spAutoFit/>
          </a:bodyPr>
          <a:lstStyle>
            <a:defPPr>
              <a:defRPr lang="en-US"/>
            </a:defPPr>
            <a:lvl1pPr algn="just">
              <a:lnSpc>
                <a:spcPct val="125000"/>
              </a:lnSpc>
              <a:spcAft>
                <a:spcPts val="600"/>
              </a:spcAft>
              <a:defRPr sz="2400" b="0" i="1"/>
            </a:lvl1pPr>
          </a:lstStyle>
          <a:p>
            <a:r>
              <a:rPr lang="vi-VN" sz="2300" b="1"/>
              <a:t>– Sự xuất hiện sinh vật nhân sơ: </a:t>
            </a:r>
            <a:r>
              <a:rPr lang="vi-VN" sz="2300"/>
              <a:t>Từ các tế bào sơ khai, dưới tác động của chọn lọc tự nhiên (trên cơ sở đột biến và chọn lọc của môi trường), tiến hoá hình thành nên các cơ thể đơn bào đơn giản, đó là các tế bào sinh vật nhân sơ.</a:t>
            </a:r>
          </a:p>
          <a:p>
            <a:r>
              <a:rPr lang="vi-VN" sz="2300" b="1"/>
              <a:t>– Sự xuất hiện sinh vật nhân thực: </a:t>
            </a:r>
            <a:r>
              <a:rPr lang="vi-VN" sz="2300"/>
              <a:t>Từ tế bào nhân sơ đầu tiên tiến hoá ra các dạng cơ thể nhân sơ khác như vi khuẩn quang hợp, vi khuẩn hiếu khí, cổ khuẩn,... và các dạng cơ thể nhân thực. Cơ thể nhân thực đầu tiên là đơn bào nhân thực</a:t>
            </a:r>
            <a:r>
              <a:rPr lang="en-US" sz="2300"/>
              <a:t>.</a:t>
            </a:r>
          </a:p>
        </p:txBody>
      </p:sp>
    </p:spTree>
    <p:extLst>
      <p:ext uri="{BB962C8B-B14F-4D97-AF65-F5344CB8AC3E}">
        <p14:creationId xmlns:p14="http://schemas.microsoft.com/office/powerpoint/2010/main" val="410141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 calcmode="lin" valueType="num">
                                      <p:cBhvr additive="base">
                                        <p:cTn id="14"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990F561-CD15-EDAB-49F3-3DE784D0AC16}"/>
              </a:ext>
            </a:extLst>
          </p:cNvPr>
          <p:cNvSpPr txBox="1"/>
          <p:nvPr/>
        </p:nvSpPr>
        <p:spPr>
          <a:xfrm>
            <a:off x="1813858" y="3597401"/>
            <a:ext cx="8564283" cy="1325556"/>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sz="3500"/>
              <a:t>CÁC GIAI ĐOẠN PHÁT SINH VÀ PHÁT TRIỂN SỰ SỐNG TRÊN TRÁI ĐẤT</a:t>
            </a:r>
          </a:p>
        </p:txBody>
      </p:sp>
      <p:sp>
        <p:nvSpPr>
          <p:cNvPr id="10" name="Rectangle: Rounded Corners 9">
            <a:extLst>
              <a:ext uri="{FF2B5EF4-FFF2-40B4-BE49-F238E27FC236}">
                <a16:creationId xmlns:a16="http://schemas.microsoft.com/office/drawing/2014/main" id="{25053495-8B34-B97C-2B94-D92661A19ABF}"/>
              </a:ext>
            </a:extLst>
          </p:cNvPr>
          <p:cNvSpPr/>
          <p:nvPr/>
        </p:nvSpPr>
        <p:spPr>
          <a:xfrm>
            <a:off x="5162906" y="2629647"/>
            <a:ext cx="1866185" cy="538377"/>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a:t>
            </a:r>
          </a:p>
        </p:txBody>
      </p:sp>
    </p:spTree>
    <p:extLst>
      <p:ext uri="{BB962C8B-B14F-4D97-AF65-F5344CB8AC3E}">
        <p14:creationId xmlns:p14="http://schemas.microsoft.com/office/powerpoint/2010/main" val="338075988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20</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sp>
        <p:nvSpPr>
          <p:cNvPr id="14" name="TextBox 13">
            <a:extLst>
              <a:ext uri="{FF2B5EF4-FFF2-40B4-BE49-F238E27FC236}">
                <a16:creationId xmlns:a16="http://schemas.microsoft.com/office/drawing/2014/main" id="{E4A35040-287C-8587-871E-AD1FCC6F146F}"/>
              </a:ext>
            </a:extLst>
          </p:cNvPr>
          <p:cNvSpPr txBox="1"/>
          <p:nvPr/>
        </p:nvSpPr>
        <p:spPr>
          <a:xfrm>
            <a:off x="1087717" y="2325930"/>
            <a:ext cx="10835342" cy="4107663"/>
          </a:xfrm>
          <a:prstGeom prst="rect">
            <a:avLst/>
          </a:prstGeom>
          <a:noFill/>
          <a:ln w="28575">
            <a:noFill/>
          </a:ln>
        </p:spPr>
        <p:txBody>
          <a:bodyPr wrap="square">
            <a:spAutoFit/>
          </a:bodyPr>
          <a:lstStyle>
            <a:defPPr>
              <a:defRPr lang="en-US"/>
            </a:defPPr>
            <a:lvl1pPr algn="just">
              <a:lnSpc>
                <a:spcPct val="125000"/>
              </a:lnSpc>
              <a:spcAft>
                <a:spcPts val="600"/>
              </a:spcAft>
              <a:defRPr sz="2300" b="1" i="1"/>
            </a:lvl1pPr>
          </a:lstStyle>
          <a:p>
            <a:r>
              <a:rPr lang="vi-VN" sz="2300"/>
              <a:t>– </a:t>
            </a:r>
            <a:r>
              <a:rPr lang="vi-VN"/>
              <a:t>Sự xuất hiện sinh vật đa bào: </a:t>
            </a:r>
            <a:r>
              <a:rPr lang="vi-VN" b="0"/>
              <a:t>Một số sinh vật nhân thực đơn bào cộng sinh với nhau đã tiến hoá thành dạng đa bào. Sinh vật đa bào đầu tiên xuất hiện là tảo nhỏ, sống cách nay khoảng 1,8 tỉ năm.</a:t>
            </a:r>
          </a:p>
          <a:p>
            <a:r>
              <a:rPr lang="vi-VN" sz="2300"/>
              <a:t>– </a:t>
            </a:r>
            <a:r>
              <a:rPr lang="vi-VN"/>
              <a:t>Sự đa dạng hoá của sinh vật đa bào: </a:t>
            </a:r>
            <a:r>
              <a:rPr lang="vi-VN" b="0"/>
              <a:t>Trong quá trình hình thành và tồn tại, Trái Đất liên tục biến đổi, dẫn đến khí hậu của Trái Đất đôi khi bị biến đổi mạnh. Sự biến đổi mạnh mẽ của khí hậu đã dẫn đến những đợt tuyệt chủng hàng loạt các loài và sau đó là một giai đoạn tiến hoá, phát sinh các loài mới từ những sinh vật sống sót có các đặc điểm thích nghi. Sinh giới không ngừng tiến hoá đã tạo nên thế giới sinh vật đa dạng, phong phú như ngày nay</a:t>
            </a:r>
            <a:r>
              <a:rPr lang="en-US" b="0"/>
              <a:t>.</a:t>
            </a:r>
            <a:r>
              <a:rPr lang="vi-VN" b="0"/>
              <a:t> </a:t>
            </a:r>
            <a:endParaRPr lang="en-US" b="0"/>
          </a:p>
        </p:txBody>
      </p:sp>
    </p:spTree>
    <p:extLst>
      <p:ext uri="{BB962C8B-B14F-4D97-AF65-F5344CB8AC3E}">
        <p14:creationId xmlns:p14="http://schemas.microsoft.com/office/powerpoint/2010/main" val="385846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 calcmode="lin" valueType="num">
                                      <p:cBhvr additive="base">
                                        <p:cTn id="2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 calcmode="lin" valueType="num">
                                      <p:cBhvr additive="base">
                                        <p:cTn id="27"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 name="Picture 1023">
            <a:extLst>
              <a:ext uri="{FF2B5EF4-FFF2-40B4-BE49-F238E27FC236}">
                <a16:creationId xmlns:a16="http://schemas.microsoft.com/office/drawing/2014/main" id="{BB849925-7A57-4DDC-B4E1-D6BE0E765276}"/>
              </a:ext>
            </a:extLst>
          </p:cNvPr>
          <p:cNvPicPr>
            <a:picLocks noChangeAspect="1"/>
          </p:cNvPicPr>
          <p:nvPr/>
        </p:nvPicPr>
        <p:blipFill>
          <a:blip r:embed="rId2"/>
          <a:stretch>
            <a:fillRect/>
          </a:stretch>
        </p:blipFill>
        <p:spPr>
          <a:xfrm>
            <a:off x="304298" y="0"/>
            <a:ext cx="11583404" cy="6834208"/>
          </a:xfrm>
          <a:prstGeom prst="rect">
            <a:avLst/>
          </a:prstGeom>
        </p:spPr>
      </p:pic>
    </p:spTree>
    <p:extLst>
      <p:ext uri="{BB962C8B-B14F-4D97-AF65-F5344CB8AC3E}">
        <p14:creationId xmlns:p14="http://schemas.microsoft.com/office/powerpoint/2010/main" val="9187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BD9FA"/>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22</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9320543" cy="951665"/>
            <a:chOff x="1275194" y="1529872"/>
            <a:chExt cx="932054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84469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a:solidFill>
                    <a:prstClr val="white"/>
                  </a:solidFill>
                  <a:latin typeface="+mj-lt"/>
                  <a:ea typeface="张海山锐谐体2.0-授权联系：Samtype@QQ.com" panose="02000000000000000000" pitchFamily="2" charset="-122"/>
                </a:rPr>
                <a:t>2</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801177"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triển sự sống trên Trái Đất theo quan điểm hiện đại</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9748566"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rgbClr val="00B050"/>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a:solidFill>
                  <a:srgbClr val="FEFFFF"/>
                </a:solidFill>
              </a:rPr>
              <a:t>b</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8" y="1585913"/>
            <a:ext cx="9510425" cy="494751"/>
          </a:xfrm>
          <a:prstGeom prst="rect">
            <a:avLst/>
          </a:prstGeom>
          <a:noFill/>
        </p:spPr>
        <p:txBody>
          <a:bodyPr wrap="square" rtlCol="0">
            <a:spAutoFit/>
          </a:bodyPr>
          <a:lstStyle/>
          <a:p>
            <a:pPr algn="ctr">
              <a:lnSpc>
                <a:spcPct val="120000"/>
              </a:lnSpc>
            </a:pPr>
            <a:r>
              <a:rPr lang="en-US" sz="2400" b="1">
                <a:solidFill>
                  <a:srgbClr val="00B050"/>
                </a:solidFill>
              </a:rPr>
              <a:t>Sự xuất hiện sinh vật đa bào và đa dạng hóa sinh vật đa bào</a:t>
            </a:r>
            <a:endParaRPr lang="en-US" sz="2400">
              <a:solidFill>
                <a:srgbClr val="00B050"/>
              </a:solidFill>
            </a:endParaRPr>
          </a:p>
        </p:txBody>
      </p:sp>
      <p:grpSp>
        <p:nvGrpSpPr>
          <p:cNvPr id="12" name="Group 11">
            <a:extLst>
              <a:ext uri="{FF2B5EF4-FFF2-40B4-BE49-F238E27FC236}">
                <a16:creationId xmlns:a16="http://schemas.microsoft.com/office/drawing/2014/main" id="{35D1F4B0-AE82-BCF8-DD48-96605BDBE967}"/>
              </a:ext>
            </a:extLst>
          </p:cNvPr>
          <p:cNvGrpSpPr/>
          <p:nvPr/>
        </p:nvGrpSpPr>
        <p:grpSpPr>
          <a:xfrm>
            <a:off x="1883340" y="2351464"/>
            <a:ext cx="8011079" cy="1006977"/>
            <a:chOff x="1216592" y="2422023"/>
            <a:chExt cx="8011079" cy="1006977"/>
          </a:xfrm>
        </p:grpSpPr>
        <p:sp>
          <p:nvSpPr>
            <p:cNvPr id="17" name="Freeform: Shape 16">
              <a:extLst>
                <a:ext uri="{FF2B5EF4-FFF2-40B4-BE49-F238E27FC236}">
                  <a16:creationId xmlns:a16="http://schemas.microsoft.com/office/drawing/2014/main" id="{B3C1ECE5-013E-DECB-D3AF-3F6A5A79FEA1}"/>
                </a:ext>
              </a:extLst>
            </p:cNvPr>
            <p:cNvSpPr/>
            <p:nvPr/>
          </p:nvSpPr>
          <p:spPr>
            <a:xfrm>
              <a:off x="1216592" y="2422023"/>
              <a:ext cx="7906151" cy="1006977"/>
            </a:xfrm>
            <a:custGeom>
              <a:avLst/>
              <a:gdLst>
                <a:gd name="connsiteX0" fmla="*/ 0 w 9635551"/>
                <a:gd name="connsiteY0" fmla="*/ 0 h 1534401"/>
                <a:gd name="connsiteX1" fmla="*/ 246530 w 9635551"/>
                <a:gd name="connsiteY1" fmla="*/ 0 h 1534401"/>
                <a:gd name="connsiteX2" fmla="*/ 246530 w 9635551"/>
                <a:gd name="connsiteY2" fmla="*/ 148189 h 1534401"/>
                <a:gd name="connsiteX3" fmla="*/ 9635551 w 9635551"/>
                <a:gd name="connsiteY3" fmla="*/ 148189 h 1534401"/>
                <a:gd name="connsiteX4" fmla="*/ 9635551 w 9635551"/>
                <a:gd name="connsiteY4" fmla="*/ 1367060 h 1534401"/>
                <a:gd name="connsiteX5" fmla="*/ 246530 w 9635551"/>
                <a:gd name="connsiteY5" fmla="*/ 1367060 h 1534401"/>
                <a:gd name="connsiteX6" fmla="*/ 246530 w 9635551"/>
                <a:gd name="connsiteY6" fmla="*/ 1534401 h 1534401"/>
                <a:gd name="connsiteX7" fmla="*/ 0 w 9635551"/>
                <a:gd name="connsiteY7" fmla="*/ 1534401 h 1534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5551" h="1534401">
                  <a:moveTo>
                    <a:pt x="0" y="0"/>
                  </a:moveTo>
                  <a:lnTo>
                    <a:pt x="246530" y="0"/>
                  </a:lnTo>
                  <a:lnTo>
                    <a:pt x="246530" y="148189"/>
                  </a:lnTo>
                  <a:lnTo>
                    <a:pt x="9635551" y="148189"/>
                  </a:lnTo>
                  <a:lnTo>
                    <a:pt x="9635551" y="1367060"/>
                  </a:lnTo>
                  <a:lnTo>
                    <a:pt x="246530" y="1367060"/>
                  </a:lnTo>
                  <a:lnTo>
                    <a:pt x="246530" y="1534401"/>
                  </a:lnTo>
                  <a:lnTo>
                    <a:pt x="0" y="1534401"/>
                  </a:lnTo>
                  <a:close/>
                </a:path>
              </a:pathLst>
            </a:custGeom>
            <a:gradFill flip="none" rotWithShape="1">
              <a:gsLst>
                <a:gs pos="0">
                  <a:schemeClr val="tx2">
                    <a:lumMod val="75000"/>
                    <a:tint val="66000"/>
                    <a:satMod val="160000"/>
                  </a:schemeClr>
                </a:gs>
                <a:gs pos="50000">
                  <a:schemeClr val="tx2">
                    <a:lumMod val="75000"/>
                    <a:tint val="44500"/>
                    <a:satMod val="160000"/>
                  </a:schemeClr>
                </a:gs>
                <a:gs pos="100000">
                  <a:schemeClr val="tx2">
                    <a:lumMod val="75000"/>
                    <a:tint val="23500"/>
                    <a:satMod val="160000"/>
                  </a:schemeClr>
                </a:gs>
              </a:gsLst>
              <a:path path="circle">
                <a:fillToRect l="50000" t="50000" r="50000" b="50000"/>
              </a:path>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extBox 15">
              <a:extLst>
                <a:ext uri="{FF2B5EF4-FFF2-40B4-BE49-F238E27FC236}">
                  <a16:creationId xmlns:a16="http://schemas.microsoft.com/office/drawing/2014/main" id="{16092A24-4614-0CC6-A11E-D1F11598DBFF}"/>
                </a:ext>
              </a:extLst>
            </p:cNvPr>
            <p:cNvSpPr txBox="1"/>
            <p:nvPr/>
          </p:nvSpPr>
          <p:spPr>
            <a:xfrm>
              <a:off x="1321521" y="2671210"/>
              <a:ext cx="7906150" cy="508601"/>
            </a:xfrm>
            <a:prstGeom prst="rect">
              <a:avLst/>
            </a:prstGeom>
            <a:noFill/>
            <a:ln w="28575">
              <a:noFill/>
            </a:ln>
          </p:spPr>
          <p:txBody>
            <a:bodyPr wrap="square">
              <a:spAutoFit/>
            </a:bodyPr>
            <a:lstStyle>
              <a:defPPr>
                <a:defRPr lang="en-US"/>
              </a:defPPr>
              <a:lvl1pPr algn="just">
                <a:lnSpc>
                  <a:spcPct val="125000"/>
                </a:lnSpc>
                <a:spcAft>
                  <a:spcPts val="600"/>
                </a:spcAft>
                <a:defRPr sz="2400" b="1" i="1"/>
              </a:lvl1pPr>
            </a:lstStyle>
            <a:p>
              <a:r>
                <a:rPr lang="en-US"/>
                <a:t>Câu hỏi: Trình bày quá trình phát triển của sinh giới.</a:t>
              </a:r>
            </a:p>
          </p:txBody>
        </p:sp>
      </p:grpSp>
      <p:sp>
        <p:nvSpPr>
          <p:cNvPr id="13" name="Rectangle: Rounded Corners 12">
            <a:extLst>
              <a:ext uri="{FF2B5EF4-FFF2-40B4-BE49-F238E27FC236}">
                <a16:creationId xmlns:a16="http://schemas.microsoft.com/office/drawing/2014/main" id="{6735F1D6-437A-57C0-5A52-2982F9103512}"/>
              </a:ext>
            </a:extLst>
          </p:cNvPr>
          <p:cNvSpPr/>
          <p:nvPr/>
        </p:nvSpPr>
        <p:spPr>
          <a:xfrm>
            <a:off x="5393764" y="3429000"/>
            <a:ext cx="1404471" cy="414202"/>
          </a:xfrm>
          <a:prstGeom prst="roundRect">
            <a:avLst>
              <a:gd name="adj" fmla="val 50000"/>
            </a:avLst>
          </a:pr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Trả lời</a:t>
            </a:r>
          </a:p>
        </p:txBody>
      </p:sp>
      <p:sp>
        <p:nvSpPr>
          <p:cNvPr id="15" name="TextBox 14">
            <a:extLst>
              <a:ext uri="{FF2B5EF4-FFF2-40B4-BE49-F238E27FC236}">
                <a16:creationId xmlns:a16="http://schemas.microsoft.com/office/drawing/2014/main" id="{AFB1D80F-1C35-7CF2-98FE-DF59396CB772}"/>
              </a:ext>
            </a:extLst>
          </p:cNvPr>
          <p:cNvSpPr txBox="1"/>
          <p:nvPr/>
        </p:nvSpPr>
        <p:spPr>
          <a:xfrm>
            <a:off x="668422" y="4053434"/>
            <a:ext cx="10918247" cy="2605820"/>
          </a:xfrm>
          <a:prstGeom prst="roundRect">
            <a:avLst>
              <a:gd name="adj" fmla="val 10704"/>
            </a:avLst>
          </a:prstGeom>
          <a:solidFill>
            <a:srgbClr val="FFFFCC"/>
          </a:solidFill>
          <a:ln w="28575">
            <a:solidFill>
              <a:srgbClr val="FFC000"/>
            </a:solidFill>
          </a:ln>
        </p:spPr>
        <p:txBody>
          <a:bodyPr wrap="square">
            <a:spAutoFit/>
          </a:bodyPr>
          <a:lstStyle>
            <a:defPPr>
              <a:defRPr lang="en-US"/>
            </a:defPPr>
            <a:lvl1pPr algn="just">
              <a:lnSpc>
                <a:spcPct val="125000"/>
              </a:lnSpc>
              <a:spcAft>
                <a:spcPts val="600"/>
              </a:spcAft>
              <a:defRPr sz="2300" b="1" i="1"/>
            </a:lvl1pPr>
          </a:lstStyle>
          <a:p>
            <a:r>
              <a:rPr lang="vi-VN" sz="2400"/>
              <a:t>Quá trình phát triển của sinh giới: </a:t>
            </a:r>
            <a:r>
              <a:rPr lang="vi-VN" sz="2400" b="0"/>
              <a:t>Điều kiện khí hậu, địa chất biến đổi liên tục tạo điều kiện cho sự tiến hóa từ tổ tiên chung (tế bào sơ khai) hình thành vi khuẩn, vi khuẩn cổ (sinh vật nhân sơ) và sau đó là nguyên sinh, nấm, thực vật, động vật (sinh vật nhân thực). Sinh giới không ngừng tiến hóa đã tạo nên thế giới sinh vật đa dạng, phong phú như ngày nay.</a:t>
            </a:r>
            <a:endParaRPr lang="en-US" sz="2400" b="0"/>
          </a:p>
        </p:txBody>
      </p:sp>
    </p:spTree>
    <p:extLst>
      <p:ext uri="{BB962C8B-B14F-4D97-AF65-F5344CB8AC3E}">
        <p14:creationId xmlns:p14="http://schemas.microsoft.com/office/powerpoint/2010/main" val="539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B8DA114-DB38-AAA9-6D44-20BAC72F0389}"/>
              </a:ext>
            </a:extLst>
          </p:cNvPr>
          <p:cNvSpPr txBox="1"/>
          <p:nvPr/>
        </p:nvSpPr>
        <p:spPr>
          <a:xfrm>
            <a:off x="1813858" y="3597401"/>
            <a:ext cx="8564283" cy="830164"/>
          </a:xfrm>
          <a:prstGeom prst="rect">
            <a:avLst/>
          </a:prstGeom>
          <a:noFill/>
        </p:spPr>
        <p:txBody>
          <a:bodyPr wrap="square">
            <a:spAutoFit/>
          </a:bodyPr>
          <a:lstStyle>
            <a:defPPr>
              <a:defRPr lang="en-US"/>
            </a:defPPr>
            <a:lvl1pPr algn="ctr">
              <a:lnSpc>
                <a:spcPct val="120000"/>
              </a:lnSpc>
              <a:defRPr sz="4400" b="1">
                <a:solidFill>
                  <a:schemeClr val="bg1"/>
                </a:solidFill>
              </a:defRPr>
            </a:lvl1pPr>
          </a:lstStyle>
          <a:p>
            <a:r>
              <a:rPr lang="en-US"/>
              <a:t>SỰ PHÁT SINH LOÀI NGƯỜI</a:t>
            </a:r>
          </a:p>
        </p:txBody>
      </p:sp>
      <p:sp>
        <p:nvSpPr>
          <p:cNvPr id="9" name="Rectangle: Rounded Corners 8">
            <a:extLst>
              <a:ext uri="{FF2B5EF4-FFF2-40B4-BE49-F238E27FC236}">
                <a16:creationId xmlns:a16="http://schemas.microsoft.com/office/drawing/2014/main" id="{C1571D4D-DB28-339B-229A-81320DBBCF0E}"/>
              </a:ext>
            </a:extLst>
          </p:cNvPr>
          <p:cNvSpPr/>
          <p:nvPr/>
        </p:nvSpPr>
        <p:spPr>
          <a:xfrm>
            <a:off x="5176926" y="2629648"/>
            <a:ext cx="1838146" cy="574236"/>
          </a:xfrm>
          <a:prstGeom prst="roundRect">
            <a:avLst>
              <a:gd name="adj" fmla="val 50000"/>
            </a:avLst>
          </a:prstGeom>
          <a:solidFill>
            <a:schemeClr val="accent3">
              <a:lumMod val="2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PHẦN II</a:t>
            </a:r>
          </a:p>
        </p:txBody>
      </p:sp>
    </p:spTree>
    <p:extLst>
      <p:ext uri="{BB962C8B-B14F-4D97-AF65-F5344CB8AC3E}">
        <p14:creationId xmlns:p14="http://schemas.microsoft.com/office/powerpoint/2010/main" val="71576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87B172-112F-5E56-A278-DA329F5BE3DD}"/>
              </a:ext>
            </a:extLst>
          </p:cNvPr>
          <p:cNvPicPr>
            <a:picLocks noChangeAspect="1"/>
          </p:cNvPicPr>
          <p:nvPr/>
        </p:nvPicPr>
        <p:blipFill>
          <a:blip r:embed="rId2"/>
          <a:stretch>
            <a:fillRect/>
          </a:stretch>
        </p:blipFill>
        <p:spPr>
          <a:xfrm>
            <a:off x="287132" y="41836"/>
            <a:ext cx="5485877" cy="6858000"/>
          </a:xfrm>
          <a:prstGeom prst="rect">
            <a:avLst/>
          </a:prstGeom>
        </p:spPr>
      </p:pic>
      <p:grpSp>
        <p:nvGrpSpPr>
          <p:cNvPr id="14" name="Group 13">
            <a:extLst>
              <a:ext uri="{FF2B5EF4-FFF2-40B4-BE49-F238E27FC236}">
                <a16:creationId xmlns:a16="http://schemas.microsoft.com/office/drawing/2014/main" id="{2DBAF26D-B2AC-8138-3988-4F4CEC8EA9C3}"/>
              </a:ext>
            </a:extLst>
          </p:cNvPr>
          <p:cNvGrpSpPr/>
          <p:nvPr/>
        </p:nvGrpSpPr>
        <p:grpSpPr>
          <a:xfrm>
            <a:off x="6418991" y="2147047"/>
            <a:ext cx="5438587" cy="2982259"/>
            <a:chOff x="6526827" y="1470212"/>
            <a:chExt cx="5438587" cy="2982259"/>
          </a:xfrm>
        </p:grpSpPr>
        <p:sp>
          <p:nvSpPr>
            <p:cNvPr id="12" name="Rectangle 11">
              <a:extLst>
                <a:ext uri="{FF2B5EF4-FFF2-40B4-BE49-F238E27FC236}">
                  <a16:creationId xmlns:a16="http://schemas.microsoft.com/office/drawing/2014/main" id="{E1D6D859-30E0-54CF-F06A-FBFC7C4E5D5F}"/>
                </a:ext>
              </a:extLst>
            </p:cNvPr>
            <p:cNvSpPr/>
            <p:nvPr/>
          </p:nvSpPr>
          <p:spPr>
            <a:xfrm>
              <a:off x="6659352" y="1661459"/>
              <a:ext cx="5306062" cy="2791012"/>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D82D342-48B0-B5D7-8288-77D9075F0D36}"/>
                </a:ext>
              </a:extLst>
            </p:cNvPr>
            <p:cNvSpPr/>
            <p:nvPr/>
          </p:nvSpPr>
          <p:spPr>
            <a:xfrm>
              <a:off x="6526827" y="1470212"/>
              <a:ext cx="5306062" cy="2857321"/>
            </a:xfrm>
            <a:prstGeom prst="rect">
              <a:avLst/>
            </a:prstGeom>
            <a:solidFill>
              <a:schemeClr val="accent2">
                <a:lumMod val="20000"/>
                <a:lumOff val="80000"/>
              </a:schemeClr>
            </a:solidFill>
            <a:ln w="28575">
              <a:solidFill>
                <a:schemeClr val="accent2">
                  <a:lumMod val="75000"/>
                </a:schemeClr>
              </a:solidFill>
            </a:ln>
          </p:spPr>
          <p:txBody>
            <a:bodyPr wrap="square">
              <a:spAutoFit/>
            </a:bodyPr>
            <a:lstStyle/>
            <a:p>
              <a:pPr>
                <a:lnSpc>
                  <a:spcPct val="125000"/>
                </a:lnSpc>
                <a:spcAft>
                  <a:spcPts val="600"/>
                </a:spcAft>
              </a:pPr>
              <a:r>
                <a:rPr lang="en-US" sz="2300" b="1" i="1">
                  <a:solidFill>
                    <a:schemeClr val="tx1"/>
                  </a:solidFill>
                </a:rPr>
                <a:t>Quan sát hình, thực hiện các yêu cầu sau:</a:t>
              </a:r>
              <a:endParaRPr lang="vi-VN" sz="2300" b="1" i="1">
                <a:solidFill>
                  <a:schemeClr val="tx1"/>
                </a:solidFill>
              </a:endParaRPr>
            </a:p>
            <a:p>
              <a:pPr algn="just">
                <a:lnSpc>
                  <a:spcPct val="125000"/>
                </a:lnSpc>
                <a:spcAft>
                  <a:spcPts val="600"/>
                </a:spcAft>
              </a:pPr>
              <a:r>
                <a:rPr lang="vi-VN" sz="2300" b="1" i="1">
                  <a:solidFill>
                    <a:schemeClr val="tx1"/>
                  </a:solidFill>
                </a:rPr>
                <a:t>1. </a:t>
              </a:r>
              <a:r>
                <a:rPr lang="vi-VN" sz="2300" i="1">
                  <a:solidFill>
                    <a:schemeClr val="tx1"/>
                  </a:solidFill>
                </a:rPr>
                <a:t>Gọi tên các giai đoạn chính của quá trình phát sinh loài người.</a:t>
              </a:r>
            </a:p>
            <a:p>
              <a:pPr algn="just">
                <a:lnSpc>
                  <a:spcPct val="125000"/>
                </a:lnSpc>
                <a:spcAft>
                  <a:spcPts val="600"/>
                </a:spcAft>
              </a:pPr>
              <a:r>
                <a:rPr lang="vi-VN" sz="2300" b="1" i="1">
                  <a:solidFill>
                    <a:schemeClr val="tx1"/>
                  </a:solidFill>
                </a:rPr>
                <a:t>2. </a:t>
              </a:r>
              <a:r>
                <a:rPr lang="vi-VN" sz="2300" i="1">
                  <a:solidFill>
                    <a:schemeClr val="tx1"/>
                  </a:solidFill>
                </a:rPr>
                <a:t>Trình bày tóm tắt đặc điểm hình thái, đời sống của các dạng người.</a:t>
              </a:r>
              <a:endParaRPr lang="en-US" sz="2300" i="1">
                <a:solidFill>
                  <a:schemeClr val="tx1"/>
                </a:solidFill>
              </a:endParaRPr>
            </a:p>
          </p:txBody>
        </p:sp>
      </p:grpSp>
    </p:spTree>
    <p:extLst>
      <p:ext uri="{BB962C8B-B14F-4D97-AF65-F5344CB8AC3E}">
        <p14:creationId xmlns:p14="http://schemas.microsoft.com/office/powerpoint/2010/main" val="120872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8FA1B9A-B6D2-D59D-1B8C-5E2B954A9319}"/>
              </a:ext>
            </a:extLst>
          </p:cNvPr>
          <p:cNvGrpSpPr/>
          <p:nvPr/>
        </p:nvGrpSpPr>
        <p:grpSpPr>
          <a:xfrm>
            <a:off x="0" y="0"/>
            <a:ext cx="12192000" cy="6858000"/>
            <a:chOff x="0" y="0"/>
            <a:chExt cx="12192000" cy="6858000"/>
          </a:xfrm>
        </p:grpSpPr>
        <p:pic>
          <p:nvPicPr>
            <p:cNvPr id="2" name="Picture 6" descr="Early species in the genus Homo examined | Britannica">
              <a:extLst>
                <a:ext uri="{FF2B5EF4-FFF2-40B4-BE49-F238E27FC236}">
                  <a16:creationId xmlns:a16="http://schemas.microsoft.com/office/drawing/2014/main" id="{439A9117-D27C-44F0-E25A-780F0663BD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D49CA4-2E7E-178F-8A12-57A51B63D643}"/>
                </a:ext>
              </a:extLst>
            </p:cNvPr>
            <p:cNvSpPr txBox="1"/>
            <p:nvPr/>
          </p:nvSpPr>
          <p:spPr>
            <a:xfrm>
              <a:off x="394446" y="1237129"/>
              <a:ext cx="2707341" cy="430887"/>
            </a:xfrm>
            <a:prstGeom prst="rect">
              <a:avLst/>
            </a:prstGeom>
            <a:noFill/>
          </p:spPr>
          <p:txBody>
            <a:bodyPr wrap="square" rtlCol="0">
              <a:spAutoFit/>
            </a:bodyPr>
            <a:lstStyle/>
            <a:p>
              <a:r>
                <a:rPr lang="en-US" sz="2200" b="1" i="1"/>
                <a:t>Australopithecus </a:t>
              </a:r>
            </a:p>
          </p:txBody>
        </p:sp>
        <p:sp>
          <p:nvSpPr>
            <p:cNvPr id="7" name="TextBox 6">
              <a:extLst>
                <a:ext uri="{FF2B5EF4-FFF2-40B4-BE49-F238E27FC236}">
                  <a16:creationId xmlns:a16="http://schemas.microsoft.com/office/drawing/2014/main" id="{F1199EEB-DCA1-C0D0-25C8-AC46BA284BF3}"/>
                </a:ext>
              </a:extLst>
            </p:cNvPr>
            <p:cNvSpPr txBox="1"/>
            <p:nvPr/>
          </p:nvSpPr>
          <p:spPr>
            <a:xfrm>
              <a:off x="2444376" y="1691227"/>
              <a:ext cx="2707341" cy="430887"/>
            </a:xfrm>
            <a:prstGeom prst="rect">
              <a:avLst/>
            </a:prstGeom>
            <a:noFill/>
          </p:spPr>
          <p:txBody>
            <a:bodyPr wrap="square" rtlCol="0">
              <a:spAutoFit/>
            </a:bodyPr>
            <a:lstStyle/>
            <a:p>
              <a:pPr algn="ctr"/>
              <a:r>
                <a:rPr lang="en-US" sz="2200" b="1" i="1"/>
                <a:t>Homo habilis</a:t>
              </a:r>
            </a:p>
          </p:txBody>
        </p:sp>
        <p:sp>
          <p:nvSpPr>
            <p:cNvPr id="8" name="TextBox 7">
              <a:extLst>
                <a:ext uri="{FF2B5EF4-FFF2-40B4-BE49-F238E27FC236}">
                  <a16:creationId xmlns:a16="http://schemas.microsoft.com/office/drawing/2014/main" id="{6B61A1E5-23E3-AC26-8797-9AD08B4BA049}"/>
                </a:ext>
              </a:extLst>
            </p:cNvPr>
            <p:cNvSpPr txBox="1"/>
            <p:nvPr/>
          </p:nvSpPr>
          <p:spPr>
            <a:xfrm>
              <a:off x="4624845" y="124578"/>
              <a:ext cx="2707341" cy="430887"/>
            </a:xfrm>
            <a:prstGeom prst="rect">
              <a:avLst/>
            </a:prstGeom>
            <a:noFill/>
          </p:spPr>
          <p:txBody>
            <a:bodyPr wrap="square" rtlCol="0">
              <a:spAutoFit/>
            </a:bodyPr>
            <a:lstStyle/>
            <a:p>
              <a:pPr algn="ctr"/>
              <a:r>
                <a:rPr lang="en-US" sz="2200" b="1" i="1"/>
                <a:t>Homo erectus</a:t>
              </a:r>
            </a:p>
          </p:txBody>
        </p:sp>
        <p:sp>
          <p:nvSpPr>
            <p:cNvPr id="9" name="TextBox 8">
              <a:extLst>
                <a:ext uri="{FF2B5EF4-FFF2-40B4-BE49-F238E27FC236}">
                  <a16:creationId xmlns:a16="http://schemas.microsoft.com/office/drawing/2014/main" id="{FECC19AE-021C-00D2-98B9-028133C0680E}"/>
                </a:ext>
              </a:extLst>
            </p:cNvPr>
            <p:cNvSpPr txBox="1"/>
            <p:nvPr/>
          </p:nvSpPr>
          <p:spPr>
            <a:xfrm>
              <a:off x="6411810" y="731829"/>
              <a:ext cx="3586825" cy="430887"/>
            </a:xfrm>
            <a:prstGeom prst="rect">
              <a:avLst/>
            </a:prstGeom>
            <a:noFill/>
          </p:spPr>
          <p:txBody>
            <a:bodyPr wrap="square" rtlCol="0">
              <a:spAutoFit/>
            </a:bodyPr>
            <a:lstStyle/>
            <a:p>
              <a:pPr algn="ctr"/>
              <a:r>
                <a:rPr lang="en-US" sz="2200" b="1" i="1"/>
                <a:t>Homo neanderthlensis</a:t>
              </a:r>
            </a:p>
          </p:txBody>
        </p:sp>
        <p:sp>
          <p:nvSpPr>
            <p:cNvPr id="10" name="TextBox 9">
              <a:extLst>
                <a:ext uri="{FF2B5EF4-FFF2-40B4-BE49-F238E27FC236}">
                  <a16:creationId xmlns:a16="http://schemas.microsoft.com/office/drawing/2014/main" id="{FD72470C-1740-C4B9-D832-D980EC4715F8}"/>
                </a:ext>
              </a:extLst>
            </p:cNvPr>
            <p:cNvSpPr txBox="1"/>
            <p:nvPr/>
          </p:nvSpPr>
          <p:spPr>
            <a:xfrm>
              <a:off x="9119348" y="212760"/>
              <a:ext cx="2707341" cy="430887"/>
            </a:xfrm>
            <a:prstGeom prst="rect">
              <a:avLst/>
            </a:prstGeom>
            <a:noFill/>
          </p:spPr>
          <p:txBody>
            <a:bodyPr wrap="square" rtlCol="0">
              <a:spAutoFit/>
            </a:bodyPr>
            <a:lstStyle/>
            <a:p>
              <a:pPr algn="ctr"/>
              <a:r>
                <a:rPr lang="en-US" sz="2200" b="1" i="1"/>
                <a:t>Homo sapiens</a:t>
              </a:r>
            </a:p>
          </p:txBody>
        </p:sp>
      </p:grpSp>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511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5DE95C-2EA0-0A86-D0CE-C5679218D7E3}"/>
              </a:ext>
            </a:extLst>
          </p:cNvPr>
          <p:cNvSpPr/>
          <p:nvPr/>
        </p:nvSpPr>
        <p:spPr>
          <a:xfrm>
            <a:off x="0" y="340021"/>
            <a:ext cx="1296894" cy="476306"/>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2</a:t>
            </a:r>
          </a:p>
        </p:txBody>
      </p:sp>
      <p:pic>
        <p:nvPicPr>
          <p:cNvPr id="4098" name="Picture 2" descr="Australopithecus | Characteristics &amp; Facts | Britannica">
            <a:extLst>
              <a:ext uri="{FF2B5EF4-FFF2-40B4-BE49-F238E27FC236}">
                <a16:creationId xmlns:a16="http://schemas.microsoft.com/office/drawing/2014/main" id="{FDB48E9D-342A-A583-247D-543DF2A6D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651" y="0"/>
            <a:ext cx="38750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CD4A5F00-120D-76DD-4E13-C7165B53EB96}"/>
              </a:ext>
            </a:extLst>
          </p:cNvPr>
          <p:cNvSpPr/>
          <p:nvPr/>
        </p:nvSpPr>
        <p:spPr>
          <a:xfrm>
            <a:off x="4601882" y="274919"/>
            <a:ext cx="7303247" cy="2073834"/>
          </a:xfrm>
          <a:prstGeom prst="roundRect">
            <a:avLst>
              <a:gd name="adj" fmla="val 6612"/>
            </a:avLst>
          </a:prstGeom>
          <a:solidFill>
            <a:srgbClr val="FFFFCC"/>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Australopithecus </a:t>
            </a:r>
            <a:r>
              <a:rPr lang="vi-VN" sz="2400" i="1">
                <a:solidFill>
                  <a:schemeClr val="tx1"/>
                </a:solidFill>
              </a:rPr>
              <a:t>(người vượn phương nam): Họ đi bằng hai chân, thân hơi khom về phía trước; biết sử dụng cành cây, hòn đá, mảnh xương thú để tự vệ và tấn công.</a:t>
            </a:r>
            <a:endParaRPr lang="en-US" sz="2400" i="1">
              <a:solidFill>
                <a:schemeClr val="tx1"/>
              </a:solidFill>
            </a:endParaRPr>
          </a:p>
        </p:txBody>
      </p:sp>
      <p:pic>
        <p:nvPicPr>
          <p:cNvPr id="4102" name="Picture 6" descr="Australopithecus mohl být hloupější než šimpanz – Sciencemag.cz">
            <a:extLst>
              <a:ext uri="{FF2B5EF4-FFF2-40B4-BE49-F238E27FC236}">
                <a16:creationId xmlns:a16="http://schemas.microsoft.com/office/drawing/2014/main" id="{1BACEA79-DCCD-06FC-EA77-E902CAACF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4162" y="2448858"/>
            <a:ext cx="6768354" cy="3384177"/>
          </a:xfrm>
          <a:prstGeom prst="roundRect">
            <a:avLst>
              <a:gd name="adj" fmla="val 783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5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barn(inVertical)">
                                      <p:cBhvr>
                                        <p:cTn id="10"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descr="Những người anh em họ bất hạnh của loài người đã biến mất trước bình minh  của nền văn minh như thế nào?">
            <a:extLst>
              <a:ext uri="{FF2B5EF4-FFF2-40B4-BE49-F238E27FC236}">
                <a16:creationId xmlns:a16="http://schemas.microsoft.com/office/drawing/2014/main" id="{247B3967-8980-CD5B-11C1-1169EE6D58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54"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973BFAD-A9FF-A33F-10BD-377F99747214}"/>
              </a:ext>
            </a:extLst>
          </p:cNvPr>
          <p:cNvSpPr/>
          <p:nvPr/>
        </p:nvSpPr>
        <p:spPr>
          <a:xfrm>
            <a:off x="3532094" y="173319"/>
            <a:ext cx="8302812" cy="2396564"/>
          </a:xfrm>
          <a:prstGeom prst="roundRect">
            <a:avLst>
              <a:gd name="adj" fmla="val 6612"/>
            </a:avLst>
          </a:prstGeom>
          <a:solidFill>
            <a:schemeClr val="accent2">
              <a:lumMod val="20000"/>
              <a:lumOff val="80000"/>
            </a:schemeClr>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habilis </a:t>
            </a:r>
            <a:r>
              <a:rPr lang="vi-VN" sz="2400" i="1">
                <a:solidFill>
                  <a:schemeClr val="tx1"/>
                </a:solidFill>
              </a:rPr>
              <a:t>(người khéo léo): Họ sống thành đàn, đi thẳng, cấu trúc bàn chân gần giống người hiện đại, biết chế tạo và sử dụng công cụ bằng đá. Đời sống dựa vào săn bắt một số động vật nhỏ và thu hái quả, hạt, củ, lá cây làm thức ăn.</a:t>
            </a:r>
            <a:endParaRPr lang="en-US" sz="2400" i="1">
              <a:solidFill>
                <a:schemeClr val="tx1"/>
              </a:solidFill>
            </a:endParaRPr>
          </a:p>
        </p:txBody>
      </p:sp>
      <p:pic>
        <p:nvPicPr>
          <p:cNvPr id="6150" name="Picture 6" descr="Homo Habilis: The First Humans?">
            <a:extLst>
              <a:ext uri="{FF2B5EF4-FFF2-40B4-BE49-F238E27FC236}">
                <a16:creationId xmlns:a16="http://schemas.microsoft.com/office/drawing/2014/main" id="{8DA59646-9C27-C01F-AE77-D4124D464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716" y="2633383"/>
            <a:ext cx="7236725" cy="4161117"/>
          </a:xfrm>
          <a:prstGeom prst="roundRect">
            <a:avLst>
              <a:gd name="adj" fmla="val 5381"/>
            </a:avLst>
          </a:prstGeom>
          <a:solidFill>
            <a:srgbClr val="FFFFCC"/>
          </a:solidFill>
          <a:ln w="28575">
            <a:prstDash val="sysDash"/>
          </a:ln>
        </p:spPr>
      </p:pic>
    </p:spTree>
    <p:extLst>
      <p:ext uri="{BB962C8B-B14F-4D97-AF65-F5344CB8AC3E}">
        <p14:creationId xmlns:p14="http://schemas.microsoft.com/office/powerpoint/2010/main" val="8687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150"/>
                                        </p:tgtEl>
                                        <p:attrNameLst>
                                          <p:attrName>style.visibility</p:attrName>
                                        </p:attrNameLst>
                                      </p:cBhvr>
                                      <p:to>
                                        <p:strVal val="visible"/>
                                      </p:to>
                                    </p:set>
                                    <p:animEffect transition="in" filter="barn(inVertical)">
                                      <p:cBhvr>
                                        <p:cTn id="10"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0" name="Picture 2" descr="Homo erectus | Definition, Characteristics, Skull, Diet, Tools, &amp; Facts |  Britannica">
            <a:extLst>
              <a:ext uri="{FF2B5EF4-FFF2-40B4-BE49-F238E27FC236}">
                <a16:creationId xmlns:a16="http://schemas.microsoft.com/office/drawing/2014/main" id="{BA4E7784-D909-292F-52CF-4CF5E19198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72"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4D4F4D7-3481-41B0-3FE6-4E278424B549}"/>
              </a:ext>
            </a:extLst>
          </p:cNvPr>
          <p:cNvSpPr/>
          <p:nvPr/>
        </p:nvSpPr>
        <p:spPr>
          <a:xfrm>
            <a:off x="3239247" y="185272"/>
            <a:ext cx="8641976" cy="1159434"/>
          </a:xfrm>
          <a:prstGeom prst="roundRect">
            <a:avLst>
              <a:gd name="adj" fmla="val 6612"/>
            </a:avLst>
          </a:prstGeom>
          <a:solidFill>
            <a:srgbClr val="D9EFE8"/>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erectus </a:t>
            </a:r>
            <a:r>
              <a:rPr lang="vi-VN" sz="2400" i="1">
                <a:solidFill>
                  <a:schemeClr val="tx1"/>
                </a:solidFill>
              </a:rPr>
              <a:t>(người đứng thẳng): Họ đi thẳng, nhanh nhẹn; sống theo tổ chức xã hội, chưa có nghi thức tôn giáo.</a:t>
            </a:r>
            <a:endParaRPr lang="en-US" sz="2400" i="1">
              <a:solidFill>
                <a:schemeClr val="tx1"/>
              </a:solidFill>
            </a:endParaRPr>
          </a:p>
        </p:txBody>
      </p:sp>
      <p:pic>
        <p:nvPicPr>
          <p:cNvPr id="7172" name="Picture 4" descr="Tribe Of Homo Erectus Photograph by Publiphoto - Fine Art America">
            <a:extLst>
              <a:ext uri="{FF2B5EF4-FFF2-40B4-BE49-F238E27FC236}">
                <a16:creationId xmlns:a16="http://schemas.microsoft.com/office/drawing/2014/main" id="{A1FE4CFF-05C5-DB1D-157D-4776A7AB0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2304" y="1479763"/>
            <a:ext cx="5178520" cy="5332826"/>
          </a:xfrm>
          <a:prstGeom prst="roundRect">
            <a:avLst>
              <a:gd name="adj" fmla="val 3169"/>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97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barn(inVertical)">
                                      <p:cBhvr>
                                        <p:cTn id="1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descr="Neanderthal | Characteristics, DNA, &amp; Facts | Britannica">
            <a:extLst>
              <a:ext uri="{FF2B5EF4-FFF2-40B4-BE49-F238E27FC236}">
                <a16:creationId xmlns:a16="http://schemas.microsoft.com/office/drawing/2014/main" id="{872E2D85-72CA-C1B4-B488-7440956CC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88" y="0"/>
            <a:ext cx="38655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71F2DA0-1A74-51A7-8901-5A684399F006}"/>
              </a:ext>
            </a:extLst>
          </p:cNvPr>
          <p:cNvSpPr/>
          <p:nvPr/>
        </p:nvSpPr>
        <p:spPr>
          <a:xfrm>
            <a:off x="3561976" y="274919"/>
            <a:ext cx="8373036" cy="2014069"/>
          </a:xfrm>
          <a:prstGeom prst="roundRect">
            <a:avLst>
              <a:gd name="adj" fmla="val 6612"/>
            </a:avLst>
          </a:prstGeom>
          <a:solidFill>
            <a:srgbClr val="FBD9FA"/>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neanderthalensis </a:t>
            </a:r>
            <a:r>
              <a:rPr lang="vi-VN" sz="2400" i="1">
                <a:solidFill>
                  <a:schemeClr val="tx1"/>
                </a:solidFill>
              </a:rPr>
              <a:t>(người Neanderthal): Họ đi thẳng gần như người hiện đại, đã biết dùng lừa thông thạo, sống săn bắt và hái lượm, công cụ phong phú được chế tác từ đá silic, bước đầu có đời sống văn hóa.</a:t>
            </a:r>
            <a:endParaRPr lang="en-US" sz="2400" i="1">
              <a:solidFill>
                <a:schemeClr val="tx1"/>
              </a:solidFill>
            </a:endParaRPr>
          </a:p>
        </p:txBody>
      </p:sp>
      <p:pic>
        <p:nvPicPr>
          <p:cNvPr id="8196" name="Picture 4" descr="The physical trauma of Homo neanderthalensis | Human Evolution @ UCL - UCL  – University College London">
            <a:extLst>
              <a:ext uri="{FF2B5EF4-FFF2-40B4-BE49-F238E27FC236}">
                <a16:creationId xmlns:a16="http://schemas.microsoft.com/office/drawing/2014/main" id="{3BB77DC0-73AB-36A4-7A7A-A3A77595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938" y="2345765"/>
            <a:ext cx="6555368" cy="4361496"/>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94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A8E318B-D756-6C57-8657-96C836320839}"/>
              </a:ext>
            </a:extLst>
          </p:cNvPr>
          <p:cNvSpPr>
            <a:spLocks noGrp="1"/>
          </p:cNvSpPr>
          <p:nvPr>
            <p:ph type="sldNum" sz="quarter" idx="11"/>
          </p:nvPr>
        </p:nvSpPr>
        <p:spPr/>
        <p:txBody>
          <a:bodyPr/>
          <a:lstStyle/>
          <a:p>
            <a:fld id="{294A09A9-5501-47C1-A89A-A340965A2BE2}" type="slidenum">
              <a:rPr lang="en-US" smtClean="0">
                <a:solidFill>
                  <a:schemeClr val="tx1"/>
                </a:solidFill>
              </a:rPr>
              <a:pPr/>
              <a:t>3</a:t>
            </a:fld>
            <a:endParaRPr lang="en-US" dirty="0">
              <a:solidFill>
                <a:schemeClr val="tx1"/>
              </a:solidFill>
            </a:endParaRPr>
          </a:p>
        </p:txBody>
      </p:sp>
      <p:pic>
        <p:nvPicPr>
          <p:cNvPr id="12" name="Picture 11">
            <a:extLst>
              <a:ext uri="{FF2B5EF4-FFF2-40B4-BE49-F238E27FC236}">
                <a16:creationId xmlns:a16="http://schemas.microsoft.com/office/drawing/2014/main" id="{EDB18308-B2D4-FFCB-4A6A-AA8291081166}"/>
              </a:ext>
            </a:extLst>
          </p:cNvPr>
          <p:cNvPicPr>
            <a:picLocks noChangeAspect="1"/>
          </p:cNvPicPr>
          <p:nvPr/>
        </p:nvPicPr>
        <p:blipFill>
          <a:blip r:embed="rId2"/>
          <a:stretch>
            <a:fillRect/>
          </a:stretch>
        </p:blipFill>
        <p:spPr>
          <a:xfrm>
            <a:off x="850392" y="84311"/>
            <a:ext cx="11274436" cy="6585430"/>
          </a:xfrm>
          <a:prstGeom prst="rect">
            <a:avLst/>
          </a:prstGeom>
        </p:spPr>
      </p:pic>
    </p:spTree>
    <p:extLst>
      <p:ext uri="{BB962C8B-B14F-4D97-AF65-F5344CB8AC3E}">
        <p14:creationId xmlns:p14="http://schemas.microsoft.com/office/powerpoint/2010/main" val="13726519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218" name="Picture 2" descr="Homo sapiens | Meaning, Characteristics, &amp; Evolution | Britannica">
            <a:extLst>
              <a:ext uri="{FF2B5EF4-FFF2-40B4-BE49-F238E27FC236}">
                <a16:creationId xmlns:a16="http://schemas.microsoft.com/office/drawing/2014/main" id="{623B21E3-81DF-FEEB-3DA1-852775F212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5"/>
          <a:stretch/>
        </p:blipFill>
        <p:spPr bwMode="auto">
          <a:xfrm>
            <a:off x="0" y="143437"/>
            <a:ext cx="4516437" cy="66279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58189F2-41DD-3FDB-40F5-CE5F95B3ED7A}"/>
              </a:ext>
            </a:extLst>
          </p:cNvPr>
          <p:cNvSpPr/>
          <p:nvPr/>
        </p:nvSpPr>
        <p:spPr>
          <a:xfrm>
            <a:off x="4315012" y="143437"/>
            <a:ext cx="7709646" cy="2582581"/>
          </a:xfrm>
          <a:prstGeom prst="roundRect">
            <a:avLst>
              <a:gd name="adj" fmla="val 6612"/>
            </a:avLst>
          </a:prstGeom>
          <a:solidFill>
            <a:srgbClr val="F8C6C9"/>
          </a:solidFill>
          <a:ln w="28575">
            <a:no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25000"/>
              </a:lnSpc>
            </a:pPr>
            <a:r>
              <a:rPr lang="vi-VN" sz="2400" b="1" i="1">
                <a:solidFill>
                  <a:schemeClr val="tx1"/>
                </a:solidFill>
              </a:rPr>
              <a:t>Homo sapiens </a:t>
            </a:r>
            <a:r>
              <a:rPr lang="vi-VN" sz="2400" i="1">
                <a:solidFill>
                  <a:schemeClr val="tx1"/>
                </a:solidFill>
              </a:rPr>
              <a:t>(người tinh khôn): Họ có hình thái và bộ xương giống người hiện nay; biết chế tạo và sử dụng nhiều công cụ tinh xảo bằng đá, xương, sừng; sống thành bộ lạc, có nền văn hóa phức tạp, có mầm mống mĩ thuật và tôn giáo.</a:t>
            </a:r>
            <a:endParaRPr lang="en-US" sz="2400" i="1">
              <a:solidFill>
                <a:schemeClr val="tx1"/>
              </a:solidFill>
            </a:endParaRPr>
          </a:p>
        </p:txBody>
      </p:sp>
      <p:pic>
        <p:nvPicPr>
          <p:cNvPr id="9220" name="Picture 4" descr="Homo sapiens” arrived in China 5,000 years earlier than thought | CNRS">
            <a:extLst>
              <a:ext uri="{FF2B5EF4-FFF2-40B4-BE49-F238E27FC236}">
                <a16:creationId xmlns:a16="http://schemas.microsoft.com/office/drawing/2014/main" id="{CB843728-CE89-A890-AA19-EDA8574A00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4"/>
          <a:stretch/>
        </p:blipFill>
        <p:spPr bwMode="auto">
          <a:xfrm>
            <a:off x="4582272" y="2779058"/>
            <a:ext cx="7215361" cy="3935505"/>
          </a:xfrm>
          <a:prstGeom prst="roundRect">
            <a:avLst>
              <a:gd name="adj" fmla="val 5090"/>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wipe(down)">
                                      <p:cBhvr>
                                        <p:cTn id="10"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pattFill prst="dotGrid">
          <a:fgClr>
            <a:schemeClr val="accent6">
              <a:lumMod val="90000"/>
            </a:schemeClr>
          </a:fgClr>
          <a:bgClr>
            <a:schemeClr val="bg1"/>
          </a:bgClr>
        </a:pattFill>
        <a:effectLst/>
      </p:bgPr>
    </p:bg>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A2CC250A-7FEA-AB4B-4186-8C948738A45E}"/>
              </a:ext>
            </a:extLst>
          </p:cNvPr>
          <p:cNvSpPr/>
          <p:nvPr/>
        </p:nvSpPr>
        <p:spPr>
          <a:xfrm>
            <a:off x="1001059" y="430306"/>
            <a:ext cx="10189881" cy="890493"/>
          </a:xfrm>
          <a:prstGeom prst="round1Rect">
            <a:avLst>
              <a:gd name="adj" fmla="val 5000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bg1"/>
                </a:solidFill>
              </a:rPr>
              <a:t>KIẾN THỨC CẦN NẮM</a:t>
            </a:r>
          </a:p>
        </p:txBody>
      </p:sp>
      <p:sp>
        <p:nvSpPr>
          <p:cNvPr id="36" name="Rectangle: Top Corners Rounded 35">
            <a:extLst>
              <a:ext uri="{FF2B5EF4-FFF2-40B4-BE49-F238E27FC236}">
                <a16:creationId xmlns:a16="http://schemas.microsoft.com/office/drawing/2014/main" id="{9B495526-AF3F-457C-53D4-0D6D52B68289}"/>
              </a:ext>
            </a:extLst>
          </p:cNvPr>
          <p:cNvSpPr/>
          <p:nvPr/>
        </p:nvSpPr>
        <p:spPr>
          <a:xfrm flipV="1">
            <a:off x="1001059" y="1320799"/>
            <a:ext cx="10189881" cy="5074022"/>
          </a:xfrm>
          <a:prstGeom prst="round2SameRect">
            <a:avLst>
              <a:gd name="adj1" fmla="val 7479"/>
              <a:gd name="adj2"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ontent Placeholder 2">
            <a:extLst>
              <a:ext uri="{FF2B5EF4-FFF2-40B4-BE49-F238E27FC236}">
                <a16:creationId xmlns:a16="http://schemas.microsoft.com/office/drawing/2014/main" id="{F5D1464A-EDDD-5536-2C57-0CBD49D2D55C}"/>
              </a:ext>
            </a:extLst>
          </p:cNvPr>
          <p:cNvSpPr txBox="1">
            <a:spLocks/>
          </p:cNvSpPr>
          <p:nvPr/>
        </p:nvSpPr>
        <p:spPr>
          <a:xfrm>
            <a:off x="1162422" y="1447859"/>
            <a:ext cx="9873129" cy="4648141"/>
          </a:xfrm>
          <a:prstGeom prst="rect">
            <a:avLst/>
          </a:prstGeom>
        </p:spPr>
        <p:txBody>
          <a:bodyPr/>
          <a:lstStyle>
            <a:lvl1pPr marL="228600" indent="-347472" algn="l" defTabSz="914400" rtl="0" eaLnBrk="1" latinLnBrk="0" hangingPunct="1">
              <a:lnSpc>
                <a:spcPct val="90000"/>
              </a:lnSpc>
              <a:spcBef>
                <a:spcPts val="1000"/>
              </a:spcBef>
              <a:buClr>
                <a:schemeClr val="accent6"/>
              </a:buClr>
              <a:buFont typeface="Courier New" panose="02070309020205020404" pitchFamily="49" charset="0"/>
              <a:buChar char="o"/>
              <a:defRPr sz="2800" kern="1200">
                <a:solidFill>
                  <a:schemeClr val="bg1"/>
                </a:solidFill>
                <a:latin typeface="+mn-lt"/>
                <a:ea typeface="+mn-ea"/>
                <a:cs typeface="Segoe UI" panose="020B0502040204020203" pitchFamily="34" charset="0"/>
              </a:defRPr>
            </a:lvl1pPr>
            <a:lvl2pPr marL="685800" indent="-347472" algn="l" defTabSz="914400" rtl="0" eaLnBrk="1" latinLnBrk="0" hangingPunct="1">
              <a:lnSpc>
                <a:spcPct val="90000"/>
              </a:lnSpc>
              <a:spcBef>
                <a:spcPts val="500"/>
              </a:spcBef>
              <a:buClr>
                <a:schemeClr val="accent6"/>
              </a:buClr>
              <a:buFont typeface="Courier New" panose="02070309020205020404" pitchFamily="49" charset="0"/>
              <a:buChar char="o"/>
              <a:defRPr sz="2400" kern="1200">
                <a:solidFill>
                  <a:schemeClr val="bg1"/>
                </a:solidFill>
                <a:latin typeface="+mn-lt"/>
                <a:ea typeface="+mn-ea"/>
                <a:cs typeface="Segoe UI" panose="020B0502040204020203" pitchFamily="34" charset="0"/>
              </a:defRPr>
            </a:lvl2pPr>
            <a:lvl3pPr marL="1143000" indent="-347472" algn="l" defTabSz="914400" rtl="0" eaLnBrk="1" latinLnBrk="0" hangingPunct="1">
              <a:lnSpc>
                <a:spcPct val="90000"/>
              </a:lnSpc>
              <a:spcBef>
                <a:spcPts val="500"/>
              </a:spcBef>
              <a:buClr>
                <a:schemeClr val="accent6"/>
              </a:buClr>
              <a:buFont typeface="Courier New" panose="02070309020205020404" pitchFamily="49" charset="0"/>
              <a:buChar char="o"/>
              <a:defRPr sz="2000" kern="1200">
                <a:solidFill>
                  <a:schemeClr val="bg1"/>
                </a:solidFill>
                <a:latin typeface="+mn-lt"/>
                <a:ea typeface="+mn-ea"/>
                <a:cs typeface="Segoe UI" panose="020B0502040204020203" pitchFamily="34" charset="0"/>
              </a:defRPr>
            </a:lvl3pPr>
            <a:lvl4pPr marL="16002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4pPr>
            <a:lvl5pPr marL="2057400" indent="-347472" algn="l" defTabSz="914400" rtl="0" eaLnBrk="1" latinLnBrk="0" hangingPunct="1">
              <a:lnSpc>
                <a:spcPct val="90000"/>
              </a:lnSpc>
              <a:spcBef>
                <a:spcPts val="500"/>
              </a:spcBef>
              <a:buClr>
                <a:schemeClr val="accent6"/>
              </a:buClr>
              <a:buFont typeface="Courier New" panose="02070309020205020404" pitchFamily="49" charset="0"/>
              <a:buChar char="o"/>
              <a:defRPr sz="1800" kern="1200">
                <a:solidFill>
                  <a:schemeClr val="bg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Sự phát sinh sự sống thông qua quá trình </a:t>
            </a:r>
            <a:r>
              <a:rPr lang="vi-VN" sz="2400" b="1">
                <a:solidFill>
                  <a:srgbClr val="00B0F0"/>
                </a:solidFill>
                <a:latin typeface="+mj-lt"/>
                <a:cs typeface="Segoe UI Light" panose="020B0502040204020203" pitchFamily="34" charset="0"/>
              </a:rPr>
              <a:t>tiến hoá hoá học </a:t>
            </a:r>
            <a:r>
              <a:rPr lang="vi-VN" sz="2400">
                <a:solidFill>
                  <a:schemeClr val="tx1"/>
                </a:solidFill>
                <a:latin typeface="+mj-lt"/>
                <a:cs typeface="Segoe UI Light" panose="020B0502040204020203" pitchFamily="34" charset="0"/>
              </a:rPr>
              <a:t>và </a:t>
            </a:r>
            <a:r>
              <a:rPr lang="vi-VN" sz="2400" b="1">
                <a:solidFill>
                  <a:srgbClr val="FF0000"/>
                </a:solidFill>
                <a:latin typeface="+mj-lt"/>
                <a:cs typeface="Segoe UI Light" panose="020B0502040204020203" pitchFamily="34" charset="0"/>
              </a:rPr>
              <a:t>tiến hoá tiền sinh học.</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Từ tế bào sơ khai đã hình thành các dạng sinh vật đơn bào nhân sơ, sinh vật đơn bào nhân thực; sự kết hợp của một số sinh vật đơn bào nhân thực hình thành sinh vật đa bào nhân thực; dưới tác động theo nhiều hướng của chọn lọc tự nhiên đã tạo ra thế giới sống đa dạng và phong phú.</a:t>
            </a:r>
          </a:p>
          <a:p>
            <a:pPr marL="342900" indent="-342900" algn="just">
              <a:lnSpc>
                <a:spcPct val="130000"/>
              </a:lnSpc>
              <a:spcBef>
                <a:spcPts val="0"/>
              </a:spcBef>
              <a:spcAft>
                <a:spcPts val="600"/>
              </a:spcAft>
            </a:pPr>
            <a:r>
              <a:rPr lang="vi-VN" sz="2400">
                <a:solidFill>
                  <a:schemeClr val="tx1"/>
                </a:solidFill>
                <a:latin typeface="+mj-lt"/>
                <a:cs typeface="Segoe UI Light" panose="020B0502040204020203" pitchFamily="34" charset="0"/>
              </a:rPr>
              <a:t>Quá trình phát sinh loài người qua các giai đoạn: </a:t>
            </a:r>
            <a:r>
              <a:rPr lang="vi-VN" sz="2400" b="1">
                <a:solidFill>
                  <a:schemeClr val="accent6">
                    <a:lumMod val="50000"/>
                  </a:schemeClr>
                </a:solidFill>
                <a:latin typeface="+mj-lt"/>
                <a:cs typeface="Segoe UI Light" panose="020B0502040204020203" pitchFamily="34" charset="0"/>
              </a:rPr>
              <a:t>người tối cổ, người cổ đại, người cận đại và người hiện đại.</a:t>
            </a:r>
            <a:endParaRPr lang="en-US" sz="2400" b="1" dirty="0">
              <a:solidFill>
                <a:schemeClr val="accent6">
                  <a:lumMod val="50000"/>
                </a:schemeClr>
              </a:solidFill>
              <a:latin typeface="+mj-lt"/>
              <a:cs typeface="Segoe UI Light" panose="020B0502040204020203" pitchFamily="34" charset="0"/>
            </a:endParaRPr>
          </a:p>
        </p:txBody>
      </p:sp>
    </p:spTree>
    <p:extLst>
      <p:ext uri="{BB962C8B-B14F-4D97-AF65-F5344CB8AC3E}">
        <p14:creationId xmlns:p14="http://schemas.microsoft.com/office/powerpoint/2010/main" val="1430138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 calcmode="lin" valueType="num">
                                      <p:cBhvr additive="base">
                                        <p:cTn id="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
                                            <p:txEl>
                                              <p:pRg st="1" end="1"/>
                                            </p:txEl>
                                          </p:spTgt>
                                        </p:tgtEl>
                                        <p:attrNameLst>
                                          <p:attrName>style.visibility</p:attrName>
                                        </p:attrNameLst>
                                      </p:cBhvr>
                                      <p:to>
                                        <p:strVal val="visible"/>
                                      </p:to>
                                    </p:set>
                                    <p:anim calcmode="lin" valueType="num">
                                      <p:cBhvr additive="base">
                                        <p:cTn id="13" dur="500" fill="hold"/>
                                        <p:tgtEl>
                                          <p:spTgt spid="3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xEl>
                                              <p:pRg st="2" end="2"/>
                                            </p:txEl>
                                          </p:spTgt>
                                        </p:tgtEl>
                                        <p:attrNameLst>
                                          <p:attrName>style.visibility</p:attrName>
                                        </p:attrNameLst>
                                      </p:cBhvr>
                                      <p:to>
                                        <p:strVal val="visible"/>
                                      </p:to>
                                    </p:set>
                                    <p:anim calcmode="lin" valueType="num">
                                      <p:cBhvr additive="base">
                                        <p:cTn id="19" dur="500" fill="hold"/>
                                        <p:tgtEl>
                                          <p:spTgt spid="3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4C44EC9-F730-00B6-E479-530EC276D851}"/>
              </a:ext>
              <a:ext uri="{C183D7F6-B498-43B3-948B-1728B52AA6E4}">
                <adec:decorative xmlns:adec="http://schemas.microsoft.com/office/drawing/2017/decorative" val="1"/>
              </a:ext>
            </a:extLst>
          </p:cNvPr>
          <p:cNvGrpSpPr/>
          <p:nvPr/>
        </p:nvGrpSpPr>
        <p:grpSpPr>
          <a:xfrm rot="10800000">
            <a:off x="1497321" y="2736484"/>
            <a:ext cx="1512407" cy="938717"/>
            <a:chOff x="4779792" y="2384561"/>
            <a:chExt cx="3365480" cy="2088878"/>
          </a:xfrm>
          <a:solidFill>
            <a:schemeClr val="accent6">
              <a:alpha val="50231"/>
            </a:schemeClr>
          </a:solidFill>
        </p:grpSpPr>
        <p:sp>
          <p:nvSpPr>
            <p:cNvPr id="5" name="Freeform 4">
              <a:extLst>
                <a:ext uri="{FF2B5EF4-FFF2-40B4-BE49-F238E27FC236}">
                  <a16:creationId xmlns:a16="http://schemas.microsoft.com/office/drawing/2014/main" id="{8B6D2F8E-4F98-B89F-E4FB-DD9F900821E1}"/>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99EBD7AD-ED91-CC5F-0110-3EE43A60F946}"/>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7" name="Group 6">
            <a:extLst>
              <a:ext uri="{FF2B5EF4-FFF2-40B4-BE49-F238E27FC236}">
                <a16:creationId xmlns:a16="http://schemas.microsoft.com/office/drawing/2014/main" id="{56B0BED4-B4D2-A8C2-9E8E-FA7D1819E15A}"/>
              </a:ext>
              <a:ext uri="{C183D7F6-B498-43B3-948B-1728B52AA6E4}">
                <adec:decorative xmlns:adec="http://schemas.microsoft.com/office/drawing/2017/decorative" val="1"/>
              </a:ext>
            </a:extLst>
          </p:cNvPr>
          <p:cNvGrpSpPr/>
          <p:nvPr/>
        </p:nvGrpSpPr>
        <p:grpSpPr>
          <a:xfrm>
            <a:off x="9199707" y="3205843"/>
            <a:ext cx="1512408" cy="938718"/>
            <a:chOff x="4779792" y="2384561"/>
            <a:chExt cx="3365480" cy="2088878"/>
          </a:xfrm>
          <a:solidFill>
            <a:schemeClr val="accent1">
              <a:alpha val="48174"/>
            </a:schemeClr>
          </a:solidFill>
        </p:grpSpPr>
        <p:sp>
          <p:nvSpPr>
            <p:cNvPr id="8" name="Freeform 1">
              <a:extLst>
                <a:ext uri="{FF2B5EF4-FFF2-40B4-BE49-F238E27FC236}">
                  <a16:creationId xmlns:a16="http://schemas.microsoft.com/office/drawing/2014/main" id="{B542C6FD-B908-03BB-DE9D-1E76EE849265}"/>
                </a:ext>
              </a:extLst>
            </p:cNvPr>
            <p:cNvSpPr/>
            <p:nvPr/>
          </p:nvSpPr>
          <p:spPr>
            <a:xfrm flipH="1">
              <a:off x="6582137"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21">
              <a:extLst>
                <a:ext uri="{FF2B5EF4-FFF2-40B4-BE49-F238E27FC236}">
                  <a16:creationId xmlns:a16="http://schemas.microsoft.com/office/drawing/2014/main" id="{594F7F18-2B8D-7493-904B-1BD252DFC677}"/>
                </a:ext>
              </a:extLst>
            </p:cNvPr>
            <p:cNvSpPr/>
            <p:nvPr/>
          </p:nvSpPr>
          <p:spPr>
            <a:xfrm flipH="1">
              <a:off x="4779792" y="2384561"/>
              <a:ext cx="1563135" cy="2088878"/>
            </a:xfrm>
            <a:custGeom>
              <a:avLst/>
              <a:gdLst>
                <a:gd name="connsiteX0" fmla="*/ 520700 w 1041400"/>
                <a:gd name="connsiteY0" fmla="*/ 0 h 1391663"/>
                <a:gd name="connsiteX1" fmla="*/ 0 w 1041400"/>
                <a:gd name="connsiteY1" fmla="*/ 520700 h 1391663"/>
                <a:gd name="connsiteX2" fmla="*/ 601 w 1041400"/>
                <a:gd name="connsiteY2" fmla="*/ 526665 h 1391663"/>
                <a:gd name="connsiteX3" fmla="*/ 0 w 1041400"/>
                <a:gd name="connsiteY3" fmla="*/ 530884 h 1391663"/>
                <a:gd name="connsiteX4" fmla="*/ 839841 w 1041400"/>
                <a:gd name="connsiteY4" fmla="*/ 1391663 h 1391663"/>
                <a:gd name="connsiteX5" fmla="*/ 596988 w 1041400"/>
                <a:gd name="connsiteY5" fmla="*/ 1070463 h 1391663"/>
                <a:gd name="connsiteX6" fmla="*/ 595327 w 1041400"/>
                <a:gd name="connsiteY6" fmla="*/ 1033877 h 1391663"/>
                <a:gd name="connsiteX7" fmla="*/ 625639 w 1041400"/>
                <a:gd name="connsiteY7" fmla="*/ 1030821 h 1391663"/>
                <a:gd name="connsiteX8" fmla="*/ 1041400 w 1041400"/>
                <a:gd name="connsiteY8" fmla="*/ 520700 h 1391663"/>
                <a:gd name="connsiteX9" fmla="*/ 520700 w 1041400"/>
                <a:gd name="connsiteY9" fmla="*/ 0 h 139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400" h="1391663">
                  <a:moveTo>
                    <a:pt x="520700" y="0"/>
                  </a:moveTo>
                  <a:cubicBezTo>
                    <a:pt x="233125" y="0"/>
                    <a:pt x="0" y="233125"/>
                    <a:pt x="0" y="520700"/>
                  </a:cubicBezTo>
                  <a:lnTo>
                    <a:pt x="601" y="526665"/>
                  </a:lnTo>
                  <a:lnTo>
                    <a:pt x="0" y="530884"/>
                  </a:lnTo>
                  <a:cubicBezTo>
                    <a:pt x="1270" y="763309"/>
                    <a:pt x="141037" y="1339599"/>
                    <a:pt x="839841" y="1391663"/>
                  </a:cubicBezTo>
                  <a:cubicBezTo>
                    <a:pt x="756282" y="1328754"/>
                    <a:pt x="622088" y="1243235"/>
                    <a:pt x="596988" y="1070463"/>
                  </a:cubicBezTo>
                  <a:lnTo>
                    <a:pt x="595327" y="1033877"/>
                  </a:lnTo>
                  <a:lnTo>
                    <a:pt x="625639" y="1030821"/>
                  </a:lnTo>
                  <a:cubicBezTo>
                    <a:pt x="862914" y="982268"/>
                    <a:pt x="1041400" y="772328"/>
                    <a:pt x="1041400" y="520700"/>
                  </a:cubicBezTo>
                  <a:cubicBezTo>
                    <a:pt x="1041400" y="233125"/>
                    <a:pt x="808275" y="0"/>
                    <a:pt x="5207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TextBox 13">
            <a:extLst>
              <a:ext uri="{FF2B5EF4-FFF2-40B4-BE49-F238E27FC236}">
                <a16:creationId xmlns:a16="http://schemas.microsoft.com/office/drawing/2014/main" id="{3C1231CE-B8BC-DA01-1095-7F65EA0C3148}"/>
              </a:ext>
            </a:extLst>
          </p:cNvPr>
          <p:cNvSpPr txBox="1"/>
          <p:nvPr/>
        </p:nvSpPr>
        <p:spPr>
          <a:xfrm>
            <a:off x="3117226" y="2889292"/>
            <a:ext cx="5974983" cy="923330"/>
          </a:xfrm>
          <a:prstGeom prst="rect">
            <a:avLst/>
          </a:prstGeom>
          <a:noFill/>
        </p:spPr>
        <p:txBody>
          <a:bodyPr wrap="square" rtlCol="0">
            <a:spAutoFit/>
          </a:bodyPr>
          <a:lstStyle/>
          <a:p>
            <a:r>
              <a:rPr lang="en-US" sz="5400" b="1">
                <a:solidFill>
                  <a:schemeClr val="bg1"/>
                </a:solidFill>
              </a:rPr>
              <a:t>CÂU HỎI ÔN TẬP</a:t>
            </a:r>
          </a:p>
        </p:txBody>
      </p:sp>
      <p:sp>
        <p:nvSpPr>
          <p:cNvPr id="15" name="TextBox 14">
            <a:extLst>
              <a:ext uri="{FF2B5EF4-FFF2-40B4-BE49-F238E27FC236}">
                <a16:creationId xmlns:a16="http://schemas.microsoft.com/office/drawing/2014/main" id="{E93B8A5A-BB72-529F-8F10-B6021CCCF4FC}"/>
              </a:ext>
            </a:extLst>
          </p:cNvPr>
          <p:cNvSpPr txBox="1"/>
          <p:nvPr/>
        </p:nvSpPr>
        <p:spPr>
          <a:xfrm>
            <a:off x="2492188" y="3812622"/>
            <a:ext cx="6707519" cy="461665"/>
          </a:xfrm>
          <a:prstGeom prst="rect">
            <a:avLst/>
          </a:prstGeom>
          <a:noFill/>
        </p:spPr>
        <p:txBody>
          <a:bodyPr wrap="square" rtlCol="0">
            <a:spAutoFit/>
          </a:bodyPr>
          <a:lstStyle/>
          <a:p>
            <a:pPr algn="ctr"/>
            <a:r>
              <a:rPr lang="en-US" sz="2400" b="1" i="1">
                <a:solidFill>
                  <a:srgbClr val="FFFF00"/>
                </a:solidFill>
              </a:rPr>
              <a:t>Chọn 1 trong các phương án A, B, C hoặc D</a:t>
            </a:r>
          </a:p>
        </p:txBody>
      </p:sp>
    </p:spTree>
    <p:extLst>
      <p:ext uri="{BB962C8B-B14F-4D97-AF65-F5344CB8AC3E}">
        <p14:creationId xmlns:p14="http://schemas.microsoft.com/office/powerpoint/2010/main" val="1213210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9158D4-7B61-0A48-E33F-792278D05724}"/>
              </a:ext>
            </a:extLst>
          </p:cNvPr>
          <p:cNvSpPr>
            <a:spLocks noGrp="1"/>
          </p:cNvSpPr>
          <p:nvPr>
            <p:ph idx="1"/>
          </p:nvPr>
        </p:nvSpPr>
        <p:spPr>
          <a:xfrm>
            <a:off x="1412181" y="1526641"/>
            <a:ext cx="9996902" cy="4342252"/>
          </a:xfrm>
        </p:spPr>
        <p:txBody>
          <a:bodyPr/>
          <a:lstStyle/>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A.</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chất hữu cơ từ chất vô cơ theo phương thức hoá học.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B.</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các đại phân tử hữu cơ từ các chất vô cơ diễn ra trong cơ thể sống.</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C.</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sinh vật sống đầu tiên từ các chất vô cơ trong môi trường nước.</a:t>
            </a:r>
          </a:p>
          <a:p>
            <a:pPr marL="342900" indent="-342900" algn="just">
              <a:lnSpc>
                <a:spcPct val="130000"/>
              </a:lnSpc>
              <a:spcBef>
                <a:spcPts val="600"/>
              </a:spcBef>
              <a:buClr>
                <a:schemeClr val="accent6"/>
              </a:buClr>
              <a:buFont typeface="Courier New" panose="02070309020205020404" pitchFamily="49" charset="0"/>
              <a:buChar char="o"/>
            </a:pPr>
            <a:r>
              <a:rPr lang="vi-VN" sz="2600" b="1">
                <a:solidFill>
                  <a:schemeClr val="bg1"/>
                </a:solidFill>
                <a:latin typeface="+mj-lt"/>
                <a:cs typeface="Segoe UI Light" panose="020B0502040204020203" pitchFamily="34" charset="0"/>
              </a:rPr>
              <a:t>D.</a:t>
            </a:r>
            <a:r>
              <a:rPr lang="en-US" sz="2600" b="1">
                <a:solidFill>
                  <a:schemeClr val="bg1"/>
                </a:solidFill>
                <a:latin typeface="+mj-lt"/>
                <a:cs typeface="Segoe UI Light" panose="020B0502040204020203" pitchFamily="34" charset="0"/>
              </a:rPr>
              <a:t> </a:t>
            </a:r>
            <a:r>
              <a:rPr lang="vi-VN" sz="2600">
                <a:solidFill>
                  <a:schemeClr val="bg1"/>
                </a:solidFill>
                <a:latin typeface="+mj-lt"/>
                <a:cs typeface="Segoe UI Light" panose="020B0502040204020203" pitchFamily="34" charset="0"/>
              </a:rPr>
              <a:t>Quá trình hình thành sự đa dạng của những cơ thể đa bào nhân thực.</a:t>
            </a:r>
            <a:endParaRPr lang="vi-VN" sz="2600" dirty="0">
              <a:solidFill>
                <a:schemeClr val="bg1"/>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E179250C-1D49-A7DB-80D5-62F1BDED9A5D}"/>
              </a:ext>
            </a:extLst>
          </p:cNvPr>
          <p:cNvSpPr txBox="1"/>
          <p:nvPr/>
        </p:nvSpPr>
        <p:spPr>
          <a:xfrm>
            <a:off x="950259" y="835487"/>
            <a:ext cx="10895105" cy="543354"/>
          </a:xfrm>
          <a:prstGeom prst="rect">
            <a:avLst/>
          </a:prstGeom>
          <a:noFill/>
        </p:spPr>
        <p:txBody>
          <a:bodyPr wrap="square">
            <a:spAutoFit/>
          </a:bodyPr>
          <a:lstStyle/>
          <a:p>
            <a:pPr>
              <a:lnSpc>
                <a:spcPct val="125000"/>
              </a:lnSpc>
            </a:pPr>
            <a:r>
              <a:rPr lang="vi-VN" sz="2600" b="1">
                <a:solidFill>
                  <a:srgbClr val="FFFF00"/>
                </a:solidFill>
              </a:rPr>
              <a:t>Khi nói về tiến hoá hoá học, phát biểu nào dưới đây đúng?</a:t>
            </a:r>
          </a:p>
        </p:txBody>
      </p:sp>
      <p:sp>
        <p:nvSpPr>
          <p:cNvPr id="8" name="Rectangle: Top Corners Rounded 7">
            <a:extLst>
              <a:ext uri="{FF2B5EF4-FFF2-40B4-BE49-F238E27FC236}">
                <a16:creationId xmlns:a16="http://schemas.microsoft.com/office/drawing/2014/main" id="{D9A467FC-1FE9-333A-38B8-E874400FCC1B}"/>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2165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42076302-0376-5F22-AC56-23015EB18A8C}"/>
              </a:ext>
            </a:extLst>
          </p:cNvPr>
          <p:cNvSpPr txBox="1"/>
          <p:nvPr/>
        </p:nvSpPr>
        <p:spPr>
          <a:xfrm>
            <a:off x="833718" y="692545"/>
            <a:ext cx="10402048" cy="5027274"/>
          </a:xfrm>
          <a:prstGeom prst="rect">
            <a:avLst/>
          </a:prstGeom>
          <a:noFill/>
        </p:spPr>
        <p:txBody>
          <a:bodyPr wrap="square">
            <a:spAutoFit/>
          </a:bodyPr>
          <a:lstStyle/>
          <a:p>
            <a:pPr>
              <a:lnSpc>
                <a:spcPct val="130000"/>
              </a:lnSpc>
              <a:spcAft>
                <a:spcPts val="400"/>
              </a:spcAft>
            </a:pPr>
            <a:r>
              <a:rPr lang="vi-VN" sz="2600" b="1">
                <a:solidFill>
                  <a:srgbClr val="FFFF00"/>
                </a:solidFill>
              </a:rPr>
              <a:t>Trong giai đoạn tiến hoá tiền sinh học diễn ra những sự kiện nào dưới đây?</a:t>
            </a:r>
          </a:p>
          <a:p>
            <a:pPr lvl="1" algn="just">
              <a:lnSpc>
                <a:spcPct val="130000"/>
              </a:lnSpc>
              <a:spcAft>
                <a:spcPts val="400"/>
              </a:spcAft>
            </a:pPr>
            <a:r>
              <a:rPr lang="vi-VN" sz="2600">
                <a:solidFill>
                  <a:schemeClr val="bg1"/>
                </a:solidFill>
              </a:rPr>
              <a:t>(1)</a:t>
            </a:r>
            <a:r>
              <a:rPr lang="en-US" sz="2600">
                <a:solidFill>
                  <a:schemeClr val="bg1"/>
                </a:solidFill>
              </a:rPr>
              <a:t> </a:t>
            </a:r>
            <a:r>
              <a:rPr lang="vi-VN" sz="2600">
                <a:solidFill>
                  <a:schemeClr val="bg1"/>
                </a:solidFill>
              </a:rPr>
              <a:t>Sự hình thành lớp màng kép</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(2)</a:t>
            </a:r>
            <a:r>
              <a:rPr lang="en-US" sz="2600">
                <a:solidFill>
                  <a:schemeClr val="bg1"/>
                </a:solidFill>
              </a:rPr>
              <a:t> </a:t>
            </a:r>
            <a:r>
              <a:rPr lang="vi-VN" sz="2600">
                <a:solidFill>
                  <a:schemeClr val="bg1"/>
                </a:solidFill>
              </a:rPr>
              <a:t>Hình thành tế bào sơ khai</a:t>
            </a:r>
            <a:r>
              <a:rPr lang="en-US" sz="2600">
                <a:solidFill>
                  <a:schemeClr val="bg1"/>
                </a:solidFill>
              </a:rPr>
              <a:t>.</a:t>
            </a:r>
            <a:endParaRPr lang="vi-VN" sz="2600">
              <a:solidFill>
                <a:schemeClr val="bg1"/>
              </a:solidFill>
            </a:endParaRPr>
          </a:p>
          <a:p>
            <a:pPr lvl="1">
              <a:lnSpc>
                <a:spcPct val="130000"/>
              </a:lnSpc>
              <a:spcAft>
                <a:spcPts val="400"/>
              </a:spcAft>
            </a:pPr>
            <a:r>
              <a:rPr lang="vi-VN" sz="2600">
                <a:solidFill>
                  <a:schemeClr val="bg1"/>
                </a:solidFill>
              </a:rPr>
              <a:t>(3)</a:t>
            </a:r>
            <a:r>
              <a:rPr lang="en-US" sz="2600">
                <a:solidFill>
                  <a:schemeClr val="bg1"/>
                </a:solidFill>
              </a:rPr>
              <a:t> </a:t>
            </a:r>
            <a:r>
              <a:rPr lang="vi-VN" sz="2600">
                <a:solidFill>
                  <a:schemeClr val="bg1"/>
                </a:solidFill>
              </a:rPr>
              <a:t>Xuất hiện các phân tử có khả năng tự sao chép làm vật liệu di truyền</a:t>
            </a:r>
            <a:r>
              <a:rPr lang="en-US" sz="2600">
                <a:solidFill>
                  <a:schemeClr val="bg1"/>
                </a:solidFill>
              </a:rPr>
              <a:t>.</a:t>
            </a:r>
            <a:endParaRPr lang="vi-VN" sz="2600">
              <a:solidFill>
                <a:schemeClr val="bg1"/>
              </a:solidFill>
            </a:endParaRPr>
          </a:p>
          <a:p>
            <a:pPr lvl="1" algn="just">
              <a:lnSpc>
                <a:spcPct val="130000"/>
              </a:lnSpc>
              <a:spcAft>
                <a:spcPts val="400"/>
              </a:spcAft>
            </a:pPr>
            <a:r>
              <a:rPr lang="vi-VN" sz="2600">
                <a:solidFill>
                  <a:schemeClr val="bg1"/>
                </a:solidFill>
              </a:rPr>
              <a:t>(4)</a:t>
            </a:r>
            <a:r>
              <a:rPr lang="en-US" sz="2600">
                <a:solidFill>
                  <a:schemeClr val="bg1"/>
                </a:solidFill>
              </a:rPr>
              <a:t> </a:t>
            </a:r>
            <a:r>
              <a:rPr lang="vi-VN" sz="2600">
                <a:solidFill>
                  <a:schemeClr val="bg1"/>
                </a:solidFill>
              </a:rPr>
              <a:t>Hình thành cơ chế sinh sản</a:t>
            </a:r>
            <a:r>
              <a:rPr lang="en-US" sz="2600">
                <a:solidFill>
                  <a:schemeClr val="bg1"/>
                </a:solidFill>
              </a:rPr>
              <a:t>.</a:t>
            </a:r>
          </a:p>
          <a:p>
            <a:pPr algn="just">
              <a:lnSpc>
                <a:spcPct val="130000"/>
              </a:lnSpc>
              <a:spcAft>
                <a:spcPts val="400"/>
              </a:spcAft>
            </a:pPr>
            <a:r>
              <a:rPr lang="vi-VN" sz="2600">
                <a:solidFill>
                  <a:schemeClr val="bg1"/>
                </a:solidFill>
              </a:rPr>
              <a:t>Tổ hợp đúng là</a:t>
            </a:r>
          </a:p>
          <a:p>
            <a:pPr lvl="1" algn="just">
              <a:lnSpc>
                <a:spcPct val="130000"/>
              </a:lnSpc>
              <a:spcAft>
                <a:spcPts val="400"/>
              </a:spcAft>
            </a:pPr>
            <a:r>
              <a:rPr lang="vi-VN" sz="2600" b="1">
                <a:solidFill>
                  <a:schemeClr val="bg1"/>
                </a:solidFill>
              </a:rPr>
              <a:t>A. </a:t>
            </a:r>
            <a:r>
              <a:rPr lang="vi-VN" sz="2600">
                <a:solidFill>
                  <a:schemeClr val="bg1"/>
                </a:solidFill>
              </a:rPr>
              <a:t>1, 2, 3. </a:t>
            </a:r>
            <a:r>
              <a:rPr lang="en-US" sz="2600">
                <a:solidFill>
                  <a:schemeClr val="bg1"/>
                </a:solidFill>
              </a:rPr>
              <a:t>	</a:t>
            </a:r>
            <a:r>
              <a:rPr lang="vi-VN" sz="2600" b="1">
                <a:solidFill>
                  <a:schemeClr val="bg1"/>
                </a:solidFill>
              </a:rPr>
              <a:t>B. </a:t>
            </a:r>
            <a:r>
              <a:rPr lang="vi-VN" sz="2600">
                <a:solidFill>
                  <a:schemeClr val="bg1"/>
                </a:solidFill>
              </a:rPr>
              <a:t>2, 3, 4.</a:t>
            </a:r>
            <a:r>
              <a:rPr lang="en-US" sz="2600">
                <a:solidFill>
                  <a:schemeClr val="bg1"/>
                </a:solidFill>
              </a:rPr>
              <a:t>		</a:t>
            </a:r>
            <a:r>
              <a:rPr lang="vi-VN" sz="2600" b="1">
                <a:solidFill>
                  <a:schemeClr val="bg1"/>
                </a:solidFill>
              </a:rPr>
              <a:t>C. </a:t>
            </a:r>
            <a:r>
              <a:rPr lang="vi-VN" sz="2600">
                <a:solidFill>
                  <a:schemeClr val="bg1"/>
                </a:solidFill>
              </a:rPr>
              <a:t>1, 2, 4.               </a:t>
            </a:r>
            <a:r>
              <a:rPr lang="vi-VN" sz="2600" b="1">
                <a:solidFill>
                  <a:schemeClr val="bg1"/>
                </a:solidFill>
              </a:rPr>
              <a:t>D. </a:t>
            </a:r>
            <a:r>
              <a:rPr lang="vi-VN" sz="2600">
                <a:solidFill>
                  <a:schemeClr val="bg1"/>
                </a:solidFill>
              </a:rPr>
              <a:t>1, 3, 4.</a:t>
            </a:r>
          </a:p>
        </p:txBody>
      </p:sp>
      <p:sp>
        <p:nvSpPr>
          <p:cNvPr id="21" name="Rectangle: Top Corners Rounded 20">
            <a:extLst>
              <a:ext uri="{FF2B5EF4-FFF2-40B4-BE49-F238E27FC236}">
                <a16:creationId xmlns:a16="http://schemas.microsoft.com/office/drawing/2014/main" id="{AEC5F61D-0A5A-912A-30D4-2D82300C7D10}"/>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A</a:t>
            </a:r>
          </a:p>
        </p:txBody>
      </p:sp>
    </p:spTree>
    <p:extLst>
      <p:ext uri="{BB962C8B-B14F-4D97-AF65-F5344CB8AC3E}">
        <p14:creationId xmlns:p14="http://schemas.microsoft.com/office/powerpoint/2010/main" val="76521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AB43BF38-1FDA-5FF7-A5A7-C9DF6C47FF5F}"/>
              </a:ext>
            </a:extLst>
          </p:cNvPr>
          <p:cNvSpPr txBox="1"/>
          <p:nvPr/>
        </p:nvSpPr>
        <p:spPr>
          <a:xfrm>
            <a:off x="998069" y="681655"/>
            <a:ext cx="10703859" cy="3926972"/>
          </a:xfrm>
          <a:prstGeom prst="rect">
            <a:avLst/>
          </a:prstGeom>
          <a:noFill/>
        </p:spPr>
        <p:txBody>
          <a:bodyPr wrap="square">
            <a:spAutoFit/>
          </a:bodyPr>
          <a:lstStyle/>
          <a:p>
            <a:pPr>
              <a:lnSpc>
                <a:spcPct val="150000"/>
              </a:lnSpc>
              <a:spcBef>
                <a:spcPts val="600"/>
              </a:spcBef>
            </a:pPr>
            <a:r>
              <a:rPr lang="vi-VN" sz="2600" b="1">
                <a:solidFill>
                  <a:srgbClr val="FFFF00"/>
                </a:solidFill>
              </a:rPr>
              <a:t>Ý nào dưới đây là trình tự đúng của các chất hoá học được tạo ra trong quá trình hình thành sự sống trên Trái Đất?</a:t>
            </a:r>
          </a:p>
          <a:p>
            <a:pPr lvl="1">
              <a:lnSpc>
                <a:spcPct val="150000"/>
              </a:lnSpc>
              <a:spcBef>
                <a:spcPts val="600"/>
              </a:spcBef>
            </a:pPr>
            <a:r>
              <a:rPr lang="vi-VN" sz="2600" b="1">
                <a:solidFill>
                  <a:schemeClr val="bg1"/>
                </a:solidFill>
              </a:rPr>
              <a:t>A. </a:t>
            </a:r>
            <a:r>
              <a:rPr lang="vi-VN" sz="2600">
                <a:solidFill>
                  <a:schemeClr val="bg1"/>
                </a:solidFill>
              </a:rPr>
              <a:t>Nước, amino acid, nucleic acid và enzyme.</a:t>
            </a:r>
          </a:p>
          <a:p>
            <a:pPr lvl="1">
              <a:lnSpc>
                <a:spcPct val="150000"/>
              </a:lnSpc>
              <a:spcBef>
                <a:spcPts val="600"/>
              </a:spcBef>
            </a:pPr>
            <a:r>
              <a:rPr lang="vi-VN" sz="2600" b="1">
                <a:solidFill>
                  <a:schemeClr val="bg1"/>
                </a:solidFill>
              </a:rPr>
              <a:t>B. </a:t>
            </a:r>
            <a:r>
              <a:rPr lang="vi-VN" sz="2600">
                <a:solidFill>
                  <a:schemeClr val="bg1"/>
                </a:solidFill>
              </a:rPr>
              <a:t>Glucose, amino acid, nucleic acid và protein.</a:t>
            </a:r>
          </a:p>
          <a:p>
            <a:pPr lvl="1">
              <a:lnSpc>
                <a:spcPct val="150000"/>
              </a:lnSpc>
              <a:spcBef>
                <a:spcPts val="600"/>
              </a:spcBef>
            </a:pPr>
            <a:r>
              <a:rPr lang="vi-VN" sz="2600" b="1">
                <a:solidFill>
                  <a:schemeClr val="bg1"/>
                </a:solidFill>
              </a:rPr>
              <a:t>C. </a:t>
            </a:r>
            <a:r>
              <a:rPr lang="vi-VN" sz="2600">
                <a:solidFill>
                  <a:schemeClr val="bg1"/>
                </a:solidFill>
              </a:rPr>
              <a:t>Amino acid, ammonium phosphate và nucleic acid.</a:t>
            </a:r>
          </a:p>
          <a:p>
            <a:pPr lvl="1">
              <a:lnSpc>
                <a:spcPct val="150000"/>
              </a:lnSpc>
              <a:spcBef>
                <a:spcPts val="600"/>
              </a:spcBef>
            </a:pPr>
            <a:r>
              <a:rPr lang="vi-VN" sz="2600" b="1">
                <a:solidFill>
                  <a:schemeClr val="bg1"/>
                </a:solidFill>
              </a:rPr>
              <a:t>D. </a:t>
            </a:r>
            <a:r>
              <a:rPr lang="vi-VN" sz="2600">
                <a:solidFill>
                  <a:schemeClr val="bg1"/>
                </a:solidFill>
              </a:rPr>
              <a:t>Amoniac, amino acid, protein và nucleic acid.</a:t>
            </a:r>
            <a:endParaRPr lang="en-US" sz="2600">
              <a:solidFill>
                <a:schemeClr val="bg1"/>
              </a:solidFill>
            </a:endParaRPr>
          </a:p>
        </p:txBody>
      </p:sp>
      <p:sp>
        <p:nvSpPr>
          <p:cNvPr id="27" name="Rectangle: Top Corners Rounded 26">
            <a:extLst>
              <a:ext uri="{FF2B5EF4-FFF2-40B4-BE49-F238E27FC236}">
                <a16:creationId xmlns:a16="http://schemas.microsoft.com/office/drawing/2014/main" id="{8E646035-4EE4-52CD-CBCA-DFE8CAC3680F}"/>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187708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1C8979-4486-3307-85D7-F34F65F4EBD7}"/>
              </a:ext>
            </a:extLst>
          </p:cNvPr>
          <p:cNvSpPr txBox="1"/>
          <p:nvPr/>
        </p:nvSpPr>
        <p:spPr>
          <a:xfrm>
            <a:off x="759010" y="658522"/>
            <a:ext cx="10984753" cy="5181162"/>
          </a:xfrm>
          <a:prstGeom prst="rect">
            <a:avLst/>
          </a:prstGeom>
          <a:noFill/>
        </p:spPr>
        <p:txBody>
          <a:bodyPr wrap="square">
            <a:spAutoFit/>
          </a:bodyPr>
          <a:lstStyle/>
          <a:p>
            <a:pPr>
              <a:lnSpc>
                <a:spcPct val="130000"/>
              </a:lnSpc>
              <a:spcBef>
                <a:spcPts val="600"/>
              </a:spcBef>
            </a:pPr>
            <a:r>
              <a:rPr lang="vi-VN" sz="2600" b="1">
                <a:solidFill>
                  <a:srgbClr val="FFFF00"/>
                </a:solidFill>
              </a:rPr>
              <a:t>Trong các sự kiện dưới đây, những sự kiện nào giải thích cho sự hình thành tế bào nhân thực dị dưỡng từ tế bào nhân sơ?</a:t>
            </a:r>
          </a:p>
          <a:p>
            <a:pPr>
              <a:lnSpc>
                <a:spcPct val="130000"/>
              </a:lnSpc>
              <a:spcBef>
                <a:spcPts val="600"/>
              </a:spcBef>
            </a:pPr>
            <a:r>
              <a:rPr lang="vi-VN" sz="2600">
                <a:solidFill>
                  <a:schemeClr val="bg1"/>
                </a:solidFill>
              </a:rPr>
              <a:t>(1) Sự hình thành hệ thống màng trong tế bào do màng sinh chất xâm lấn và gấp nếp.</a:t>
            </a:r>
          </a:p>
          <a:p>
            <a:pPr>
              <a:lnSpc>
                <a:spcPct val="130000"/>
              </a:lnSpc>
              <a:spcBef>
                <a:spcPts val="600"/>
              </a:spcBef>
            </a:pPr>
            <a:r>
              <a:rPr lang="vi-VN" sz="2600">
                <a:solidFill>
                  <a:schemeClr val="bg1"/>
                </a:solidFill>
              </a:rPr>
              <a:t>(2) Sự hình thành màng nhân.</a:t>
            </a:r>
          </a:p>
          <a:p>
            <a:pPr>
              <a:lnSpc>
                <a:spcPct val="130000"/>
              </a:lnSpc>
              <a:spcBef>
                <a:spcPts val="600"/>
              </a:spcBef>
            </a:pPr>
            <a:r>
              <a:rPr lang="vi-VN" sz="2600">
                <a:solidFill>
                  <a:schemeClr val="bg1"/>
                </a:solidFill>
              </a:rPr>
              <a:t>(3) Sự cộng sinh của vi khuẩn quang hợp.</a:t>
            </a:r>
          </a:p>
          <a:p>
            <a:pPr>
              <a:lnSpc>
                <a:spcPct val="130000"/>
              </a:lnSpc>
              <a:spcBef>
                <a:spcPts val="600"/>
              </a:spcBef>
            </a:pPr>
            <a:r>
              <a:rPr lang="vi-VN" sz="2600">
                <a:solidFill>
                  <a:schemeClr val="bg1"/>
                </a:solidFill>
              </a:rPr>
              <a:t>(4) Sự cộng sinh của vi khuẩn dị dưỡng hiếu khí.</a:t>
            </a:r>
          </a:p>
          <a:p>
            <a:pPr lvl="1">
              <a:lnSpc>
                <a:spcPct val="130000"/>
              </a:lnSpc>
              <a:spcBef>
                <a:spcPts val="600"/>
              </a:spcBef>
            </a:pPr>
            <a:r>
              <a:rPr lang="el-GR" sz="2600" b="1">
                <a:solidFill>
                  <a:schemeClr val="bg1"/>
                </a:solidFill>
              </a:rPr>
              <a:t>Α. </a:t>
            </a:r>
            <a:r>
              <a:rPr lang="el-GR" sz="2600">
                <a:solidFill>
                  <a:schemeClr val="bg1"/>
                </a:solidFill>
              </a:rPr>
              <a:t>(1), (2).</a:t>
            </a:r>
            <a:r>
              <a:rPr lang="en-US" sz="2600">
                <a:solidFill>
                  <a:schemeClr val="bg1"/>
                </a:solidFill>
              </a:rPr>
              <a:t>			</a:t>
            </a:r>
            <a:r>
              <a:rPr lang="el-GR" sz="2600" b="1">
                <a:solidFill>
                  <a:schemeClr val="bg1"/>
                </a:solidFill>
              </a:rPr>
              <a:t>Β. </a:t>
            </a:r>
            <a:r>
              <a:rPr lang="el-GR" sz="2600">
                <a:solidFill>
                  <a:schemeClr val="bg1"/>
                </a:solidFill>
              </a:rPr>
              <a:t>(1), (3).</a:t>
            </a:r>
            <a:r>
              <a:rPr lang="en-US" sz="2600">
                <a:solidFill>
                  <a:schemeClr val="bg1"/>
                </a:solidFill>
              </a:rPr>
              <a:t>		</a:t>
            </a:r>
          </a:p>
          <a:p>
            <a:pPr lvl="1">
              <a:lnSpc>
                <a:spcPct val="130000"/>
              </a:lnSpc>
              <a:spcBef>
                <a:spcPts val="600"/>
              </a:spcBef>
            </a:pPr>
            <a:r>
              <a:rPr lang="vi-VN" sz="2600" b="1">
                <a:solidFill>
                  <a:schemeClr val="bg1"/>
                </a:solidFill>
              </a:rPr>
              <a:t>C. </a:t>
            </a:r>
            <a:r>
              <a:rPr lang="vi-VN" sz="2600">
                <a:solidFill>
                  <a:schemeClr val="bg1"/>
                </a:solidFill>
              </a:rPr>
              <a:t>(1), (2), (4).</a:t>
            </a:r>
            <a:r>
              <a:rPr lang="en-US" sz="2600">
                <a:solidFill>
                  <a:schemeClr val="bg1"/>
                </a:solidFill>
              </a:rPr>
              <a:t>			</a:t>
            </a:r>
            <a:r>
              <a:rPr lang="vi-VN" sz="2600" b="1">
                <a:solidFill>
                  <a:schemeClr val="bg1"/>
                </a:solidFill>
              </a:rPr>
              <a:t>D. </a:t>
            </a:r>
            <a:r>
              <a:rPr lang="vi-VN" sz="2600">
                <a:solidFill>
                  <a:schemeClr val="bg1"/>
                </a:solidFill>
              </a:rPr>
              <a:t>(1), (2), (3), (4).</a:t>
            </a:r>
            <a:endParaRPr lang="en-US" sz="2600">
              <a:solidFill>
                <a:schemeClr val="bg1"/>
              </a:solidFill>
            </a:endParaRPr>
          </a:p>
        </p:txBody>
      </p:sp>
      <p:sp>
        <p:nvSpPr>
          <p:cNvPr id="4" name="Rectangle: Top Corners Rounded 3">
            <a:extLst>
              <a:ext uri="{FF2B5EF4-FFF2-40B4-BE49-F238E27FC236}">
                <a16:creationId xmlns:a16="http://schemas.microsoft.com/office/drawing/2014/main" id="{83A1B17A-0D51-1BDE-4B6C-08909C47B1E2}"/>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41033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BFBD4A-9E73-29B7-1EAE-26ABA5743409}"/>
              </a:ext>
            </a:extLst>
          </p:cNvPr>
          <p:cNvSpPr txBox="1"/>
          <p:nvPr/>
        </p:nvSpPr>
        <p:spPr>
          <a:xfrm>
            <a:off x="779929" y="697907"/>
            <a:ext cx="10252637" cy="5151410"/>
          </a:xfrm>
          <a:prstGeom prst="rect">
            <a:avLst/>
          </a:prstGeom>
          <a:noFill/>
        </p:spPr>
        <p:txBody>
          <a:bodyPr wrap="square">
            <a:spAutoFit/>
          </a:bodyPr>
          <a:lstStyle/>
          <a:p>
            <a:pPr>
              <a:lnSpc>
                <a:spcPct val="130000"/>
              </a:lnSpc>
              <a:spcBef>
                <a:spcPts val="600"/>
              </a:spcBef>
            </a:pPr>
            <a:r>
              <a:rPr lang="vi-VN" sz="2400" b="1">
                <a:solidFill>
                  <a:srgbClr val="FFFF00"/>
                </a:solidFill>
              </a:rPr>
              <a:t>Theo giả thuyết về sự hình thành tế bào nhân thực từ tế bào nhân sơ, sự xuất hiện của các loại tế bào theo thứ tự nào dưới đây?</a:t>
            </a:r>
          </a:p>
          <a:p>
            <a:pPr lvl="1" algn="just">
              <a:lnSpc>
                <a:spcPct val="130000"/>
              </a:lnSpc>
              <a:spcBef>
                <a:spcPts val="600"/>
              </a:spcBef>
            </a:pPr>
            <a:r>
              <a:rPr lang="vi-VN" sz="2400" b="1">
                <a:solidFill>
                  <a:schemeClr val="bg1"/>
                </a:solidFill>
              </a:rPr>
              <a:t>A. </a:t>
            </a:r>
            <a:r>
              <a:rPr lang="vi-VN" sz="2400">
                <a:solidFill>
                  <a:schemeClr val="bg1"/>
                </a:solidFill>
              </a:rPr>
              <a:t>Tế bào nhân sơ – Tế bào nhân thực tự dưỡng – Tế bào nhân thực dị dưỡng.</a:t>
            </a:r>
          </a:p>
          <a:p>
            <a:pPr lvl="1" algn="just">
              <a:lnSpc>
                <a:spcPct val="130000"/>
              </a:lnSpc>
              <a:spcBef>
                <a:spcPts val="600"/>
              </a:spcBef>
            </a:pPr>
            <a:r>
              <a:rPr lang="vi-VN" sz="2400" b="1">
                <a:solidFill>
                  <a:schemeClr val="bg1"/>
                </a:solidFill>
              </a:rPr>
              <a:t>B. </a:t>
            </a:r>
            <a:r>
              <a:rPr lang="vi-VN" sz="2400">
                <a:solidFill>
                  <a:schemeClr val="bg1"/>
                </a:solidFill>
              </a:rPr>
              <a:t>Tế bào nhân thực tự dưỡng – Tế bào nhân thực dị dưỡng – Tế bào nhân sơ.</a:t>
            </a:r>
          </a:p>
          <a:p>
            <a:pPr lvl="1" algn="just">
              <a:lnSpc>
                <a:spcPct val="130000"/>
              </a:lnSpc>
              <a:spcBef>
                <a:spcPts val="600"/>
              </a:spcBef>
            </a:pPr>
            <a:r>
              <a:rPr lang="vi-VN" sz="2400" b="1">
                <a:solidFill>
                  <a:schemeClr val="bg1"/>
                </a:solidFill>
              </a:rPr>
              <a:t>C. </a:t>
            </a:r>
            <a:r>
              <a:rPr lang="vi-VN" sz="2400">
                <a:solidFill>
                  <a:schemeClr val="bg1"/>
                </a:solidFill>
              </a:rPr>
              <a:t>Tế bào nhân sơ – Tế bào nhân thực dị dưỡng – Tế bào nhân thực tự dưỡng.</a:t>
            </a:r>
          </a:p>
          <a:p>
            <a:pPr lvl="1" algn="just">
              <a:lnSpc>
                <a:spcPct val="130000"/>
              </a:lnSpc>
              <a:spcBef>
                <a:spcPts val="600"/>
              </a:spcBef>
            </a:pPr>
            <a:r>
              <a:rPr lang="vi-VN" sz="2400" b="1">
                <a:solidFill>
                  <a:schemeClr val="bg1"/>
                </a:solidFill>
              </a:rPr>
              <a:t>D. </a:t>
            </a:r>
            <a:r>
              <a:rPr lang="vi-VN" sz="2400">
                <a:solidFill>
                  <a:schemeClr val="bg1"/>
                </a:solidFill>
              </a:rPr>
              <a:t>Tế bào nhân thực dị dưỡng – Tế bào nhân sơ – Tế bào nhân thực tự dưỡng.</a:t>
            </a:r>
            <a:endParaRPr lang="en-US" sz="2400">
              <a:solidFill>
                <a:schemeClr val="bg1"/>
              </a:solidFill>
            </a:endParaRPr>
          </a:p>
        </p:txBody>
      </p:sp>
      <p:sp>
        <p:nvSpPr>
          <p:cNvPr id="4" name="Rectangle: Top Corners Rounded 3">
            <a:extLst>
              <a:ext uri="{FF2B5EF4-FFF2-40B4-BE49-F238E27FC236}">
                <a16:creationId xmlns:a16="http://schemas.microsoft.com/office/drawing/2014/main" id="{BFD80F52-1118-314E-FC2F-F232DC00B78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C</a:t>
            </a:r>
          </a:p>
        </p:txBody>
      </p:sp>
    </p:spTree>
    <p:extLst>
      <p:ext uri="{BB962C8B-B14F-4D97-AF65-F5344CB8AC3E}">
        <p14:creationId xmlns:p14="http://schemas.microsoft.com/office/powerpoint/2010/main" val="241974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FF5E13-B2AD-38F1-70BE-C1F4A036722D}"/>
              </a:ext>
            </a:extLst>
          </p:cNvPr>
          <p:cNvSpPr txBox="1"/>
          <p:nvPr/>
        </p:nvSpPr>
        <p:spPr>
          <a:xfrm>
            <a:off x="797857" y="962549"/>
            <a:ext cx="10133107" cy="3619196"/>
          </a:xfrm>
          <a:prstGeom prst="rect">
            <a:avLst/>
          </a:prstGeom>
          <a:noFill/>
        </p:spPr>
        <p:txBody>
          <a:bodyPr wrap="square">
            <a:spAutoFit/>
          </a:bodyPr>
          <a:lstStyle/>
          <a:p>
            <a:pPr>
              <a:lnSpc>
                <a:spcPct val="150000"/>
              </a:lnSpc>
            </a:pPr>
            <a:r>
              <a:rPr lang="vi-VN" sz="2600" b="1">
                <a:solidFill>
                  <a:srgbClr val="FFFF00"/>
                </a:solidFill>
              </a:rPr>
              <a:t>Phát biểu nào dưới đây không đúng?</a:t>
            </a:r>
          </a:p>
          <a:p>
            <a:pPr lvl="1">
              <a:lnSpc>
                <a:spcPct val="150000"/>
              </a:lnSpc>
            </a:pPr>
            <a:r>
              <a:rPr lang="vi-VN" sz="2600" b="1">
                <a:solidFill>
                  <a:schemeClr val="bg1"/>
                </a:solidFill>
              </a:rPr>
              <a:t>A. </a:t>
            </a:r>
            <a:r>
              <a:rPr lang="vi-VN" sz="2600">
                <a:solidFill>
                  <a:schemeClr val="bg1"/>
                </a:solidFill>
              </a:rPr>
              <a:t>Sự tiến hoá của loài người vẫn đang diễn ra.</a:t>
            </a:r>
          </a:p>
          <a:p>
            <a:pPr lvl="1">
              <a:lnSpc>
                <a:spcPct val="150000"/>
              </a:lnSpc>
            </a:pPr>
            <a:r>
              <a:rPr lang="vi-VN" sz="2600" b="1">
                <a:solidFill>
                  <a:schemeClr val="bg1"/>
                </a:solidFill>
              </a:rPr>
              <a:t>B. </a:t>
            </a:r>
            <a:r>
              <a:rPr lang="vi-VN" sz="2600">
                <a:solidFill>
                  <a:schemeClr val="bg1"/>
                </a:solidFill>
              </a:rPr>
              <a:t>Người có nguồn gốc từ tinh tinh.</a:t>
            </a:r>
          </a:p>
          <a:p>
            <a:pPr lvl="1">
              <a:lnSpc>
                <a:spcPct val="150000"/>
              </a:lnSpc>
            </a:pPr>
            <a:r>
              <a:rPr lang="vi-VN" sz="2600" b="1">
                <a:solidFill>
                  <a:schemeClr val="bg1"/>
                </a:solidFill>
              </a:rPr>
              <a:t>C. </a:t>
            </a:r>
            <a:r>
              <a:rPr lang="vi-VN" sz="2600">
                <a:solidFill>
                  <a:schemeClr val="bg1"/>
                </a:solidFill>
              </a:rPr>
              <a:t>Người và tỉnh tinh là hai nhánh tiến hoá khác nhau từ một tổ tiên chung.</a:t>
            </a:r>
          </a:p>
          <a:p>
            <a:pPr lvl="1">
              <a:lnSpc>
                <a:spcPct val="150000"/>
              </a:lnSpc>
            </a:pPr>
            <a:r>
              <a:rPr lang="vi-VN" sz="2600" b="1">
                <a:solidFill>
                  <a:schemeClr val="bg1"/>
                </a:solidFill>
              </a:rPr>
              <a:t>D. </a:t>
            </a:r>
            <a:r>
              <a:rPr lang="vi-VN" sz="2600">
                <a:solidFill>
                  <a:schemeClr val="bg1"/>
                </a:solidFill>
              </a:rPr>
              <a:t>Tất cả các loài sinh vật trên Trái Đất đều có chung tổ tiên.</a:t>
            </a:r>
            <a:endParaRPr lang="en-US" sz="2600">
              <a:solidFill>
                <a:schemeClr val="bg1"/>
              </a:solidFill>
            </a:endParaRPr>
          </a:p>
        </p:txBody>
      </p:sp>
      <p:sp>
        <p:nvSpPr>
          <p:cNvPr id="5" name="Rectangle: Top Corners Rounded 4">
            <a:extLst>
              <a:ext uri="{FF2B5EF4-FFF2-40B4-BE49-F238E27FC236}">
                <a16:creationId xmlns:a16="http://schemas.microsoft.com/office/drawing/2014/main" id="{BA0BB6FA-3A41-90DD-C80E-C06EAD59A601}"/>
              </a:ext>
            </a:extLst>
          </p:cNvPr>
          <p:cNvSpPr/>
          <p:nvPr/>
        </p:nvSpPr>
        <p:spPr>
          <a:xfrm>
            <a:off x="1810871" y="6203576"/>
            <a:ext cx="2366682" cy="654424"/>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Đáp án B</a:t>
            </a:r>
          </a:p>
        </p:txBody>
      </p:sp>
    </p:spTree>
    <p:extLst>
      <p:ext uri="{BB962C8B-B14F-4D97-AF65-F5344CB8AC3E}">
        <p14:creationId xmlns:p14="http://schemas.microsoft.com/office/powerpoint/2010/main" val="314869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95608D-C807-537F-7BD1-6D0D253B4FC8}"/>
              </a:ext>
            </a:extLst>
          </p:cNvPr>
          <p:cNvSpPr/>
          <p:nvPr/>
        </p:nvSpPr>
        <p:spPr>
          <a:xfrm>
            <a:off x="5187576" y="3352800"/>
            <a:ext cx="3573930" cy="537882"/>
          </a:xfrm>
          <a:prstGeom prst="rect">
            <a:avLst/>
          </a:prstGeom>
          <a:solidFill>
            <a:srgbClr val="1028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F935E0EB-58C0-E3E8-C2E1-B7C6012346FF}"/>
              </a:ext>
            </a:extLst>
          </p:cNvPr>
          <p:cNvSpPr/>
          <p:nvPr/>
        </p:nvSpPr>
        <p:spPr>
          <a:xfrm>
            <a:off x="4129742" y="424330"/>
            <a:ext cx="3771153" cy="585695"/>
          </a:xfrm>
          <a:prstGeom prst="roundRect">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BÀI TẬP VỀ NHÀ</a:t>
            </a:r>
          </a:p>
        </p:txBody>
      </p:sp>
      <p:sp>
        <p:nvSpPr>
          <p:cNvPr id="8" name="TextBox 7">
            <a:extLst>
              <a:ext uri="{FF2B5EF4-FFF2-40B4-BE49-F238E27FC236}">
                <a16:creationId xmlns:a16="http://schemas.microsoft.com/office/drawing/2014/main" id="{849B2987-201A-C168-A27E-3861FDEA5218}"/>
              </a:ext>
            </a:extLst>
          </p:cNvPr>
          <p:cNvSpPr txBox="1"/>
          <p:nvPr/>
        </p:nvSpPr>
        <p:spPr>
          <a:xfrm>
            <a:off x="1087717" y="1286925"/>
            <a:ext cx="10016565" cy="3817199"/>
          </a:xfrm>
          <a:prstGeom prst="rect">
            <a:avLst/>
          </a:prstGeom>
          <a:noFill/>
        </p:spPr>
        <p:txBody>
          <a:bodyPr wrap="square">
            <a:spAutoFit/>
          </a:bodyPr>
          <a:lstStyle/>
          <a:p>
            <a:pPr algn="just">
              <a:lnSpc>
                <a:spcPct val="125000"/>
              </a:lnSpc>
              <a:spcAft>
                <a:spcPts val="600"/>
              </a:spcAft>
            </a:pPr>
            <a:r>
              <a:rPr lang="en-US" sz="2400" b="1" i="1">
                <a:solidFill>
                  <a:srgbClr val="FFFF00"/>
                </a:solidFill>
              </a:rPr>
              <a:t>Câu 1. </a:t>
            </a:r>
            <a:r>
              <a:rPr lang="vi-VN" sz="2400" i="1">
                <a:solidFill>
                  <a:schemeClr val="bg1"/>
                </a:solidFill>
              </a:rPr>
              <a:t>Các nhà khoa học đã tìm thấy nhiều bằng chứng để khẳng định rằng, sự sống trên Trái Đất được bắt nguồn từ các hợp chất vô cơ và được phát triển qua các giai đoạn từ đơn giản đến phức tạp. Cơ chế nào, bằng chứng nào có thể giải thích quá trình hình thành và phát triển của thế giới sinh vật trên Trái Đất của chúng ta? Hình thành và phát triển của loài người đã diễn ra như thế nào?</a:t>
            </a:r>
            <a:endParaRPr lang="en-US" sz="2400" i="1">
              <a:solidFill>
                <a:schemeClr val="bg1"/>
              </a:solidFill>
            </a:endParaRPr>
          </a:p>
          <a:p>
            <a:pPr algn="just">
              <a:lnSpc>
                <a:spcPct val="125000"/>
              </a:lnSpc>
              <a:spcAft>
                <a:spcPts val="600"/>
              </a:spcAft>
            </a:pPr>
            <a:r>
              <a:rPr lang="en-US" sz="2400" b="1" i="1">
                <a:solidFill>
                  <a:srgbClr val="FFFF00"/>
                </a:solidFill>
              </a:rPr>
              <a:t>Câu 2. </a:t>
            </a:r>
            <a:r>
              <a:rPr lang="en-US" sz="2400" i="1">
                <a:solidFill>
                  <a:schemeClr val="bg1"/>
                </a:solidFill>
              </a:rPr>
              <a:t>H</a:t>
            </a:r>
            <a:r>
              <a:rPr lang="vi-VN" sz="2400" i="1">
                <a:solidFill>
                  <a:schemeClr val="bg1"/>
                </a:solidFill>
              </a:rPr>
              <a:t>ãy cho biết tại sao người Neanderthal không phải là tổ tiên của người hiện đại.</a:t>
            </a:r>
            <a:endParaRPr lang="en-US" sz="2400" i="1">
              <a:solidFill>
                <a:schemeClr val="bg1"/>
              </a:solidFill>
            </a:endParaRPr>
          </a:p>
        </p:txBody>
      </p:sp>
    </p:spTree>
    <p:extLst>
      <p:ext uri="{BB962C8B-B14F-4D97-AF65-F5344CB8AC3E}">
        <p14:creationId xmlns:p14="http://schemas.microsoft.com/office/powerpoint/2010/main" val="16724310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4</a:t>
            </a:fld>
            <a:endParaRPr lang="en-US" dirty="0"/>
          </a:p>
        </p:txBody>
      </p:sp>
      <p:sp>
        <p:nvSpPr>
          <p:cNvPr id="7" name="TextBox 6">
            <a:extLst>
              <a:ext uri="{FF2B5EF4-FFF2-40B4-BE49-F238E27FC236}">
                <a16:creationId xmlns:a16="http://schemas.microsoft.com/office/drawing/2014/main" id="{B53A53A7-FA27-C12F-688A-ECBBF8D2AF6C}"/>
              </a:ext>
            </a:extLst>
          </p:cNvPr>
          <p:cNvSpPr txBox="1"/>
          <p:nvPr/>
        </p:nvSpPr>
        <p:spPr>
          <a:xfrm>
            <a:off x="1014984" y="496047"/>
            <a:ext cx="10227773" cy="1945656"/>
          </a:xfrm>
          <a:prstGeom prst="roundRect">
            <a:avLst>
              <a:gd name="adj" fmla="val 0"/>
            </a:avLst>
          </a:prstGeom>
          <a:noFill/>
          <a:ln w="28575">
            <a:noFill/>
          </a:ln>
        </p:spPr>
        <p:txBody>
          <a:bodyPr wrap="square">
            <a:spAutoFit/>
          </a:bodyPr>
          <a:lstStyle/>
          <a:p>
            <a:pPr algn="just">
              <a:lnSpc>
                <a:spcPct val="125000"/>
              </a:lnSpc>
            </a:pPr>
            <a:r>
              <a:rPr lang="en-US" sz="2400" b="1">
                <a:solidFill>
                  <a:srgbClr val="FFFF00"/>
                </a:solidFill>
              </a:rPr>
              <a:t>Hoạt động trang 219: </a:t>
            </a:r>
            <a:r>
              <a:rPr lang="en-US" sz="2400">
                <a:solidFill>
                  <a:schemeClr val="bg1"/>
                </a:solidFill>
              </a:rPr>
              <a:t>Quan sát Hình 51.1, trả lời các câu hỏi sau:</a:t>
            </a:r>
          </a:p>
          <a:p>
            <a:pPr algn="just">
              <a:lnSpc>
                <a:spcPct val="125000"/>
              </a:lnSpc>
            </a:pPr>
            <a:r>
              <a:rPr lang="en-US" sz="2400" b="1">
                <a:solidFill>
                  <a:schemeClr val="bg1"/>
                </a:solidFill>
              </a:rPr>
              <a:t>1. </a:t>
            </a:r>
            <a:r>
              <a:rPr lang="en-US" sz="2400">
                <a:solidFill>
                  <a:schemeClr val="bg1"/>
                </a:solidFill>
              </a:rPr>
              <a:t>Quá trình phát sinh và phát triển sự sống trên Trái Đất gồm những giai đoạn nào?</a:t>
            </a:r>
          </a:p>
          <a:p>
            <a:pPr algn="just">
              <a:lnSpc>
                <a:spcPct val="125000"/>
              </a:lnSpc>
            </a:pPr>
            <a:r>
              <a:rPr lang="en-US" sz="2400" b="1">
                <a:solidFill>
                  <a:schemeClr val="bg1"/>
                </a:solidFill>
              </a:rPr>
              <a:t>2. </a:t>
            </a:r>
            <a:r>
              <a:rPr lang="en-US" sz="2400">
                <a:solidFill>
                  <a:schemeClr val="bg1"/>
                </a:solidFill>
              </a:rPr>
              <a:t>Thế giới sinh vật trên Trái Đất có nguồn gốc từ đâu?</a:t>
            </a:r>
          </a:p>
        </p:txBody>
      </p:sp>
      <p:sp>
        <p:nvSpPr>
          <p:cNvPr id="8" name="Rectangle: Rounded Corners 7">
            <a:extLst>
              <a:ext uri="{FF2B5EF4-FFF2-40B4-BE49-F238E27FC236}">
                <a16:creationId xmlns:a16="http://schemas.microsoft.com/office/drawing/2014/main" id="{329ADA3F-F945-8715-2A6D-2893726AC9C6}"/>
              </a:ext>
            </a:extLst>
          </p:cNvPr>
          <p:cNvSpPr/>
          <p:nvPr/>
        </p:nvSpPr>
        <p:spPr>
          <a:xfrm>
            <a:off x="949243" y="391030"/>
            <a:ext cx="10398461" cy="2134496"/>
          </a:xfrm>
          <a:prstGeom prst="roundRect">
            <a:avLst>
              <a:gd name="adj" fmla="val 7147"/>
            </a:avLst>
          </a:prstGeom>
          <a:noFill/>
          <a:ln w="28575">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06CA3791-2588-5943-DF99-E5690F0B2C83}"/>
              </a:ext>
            </a:extLst>
          </p:cNvPr>
          <p:cNvSpPr/>
          <p:nvPr/>
        </p:nvSpPr>
        <p:spPr>
          <a:xfrm>
            <a:off x="5423265" y="2707343"/>
            <a:ext cx="1345470" cy="484094"/>
          </a:xfrm>
          <a:prstGeom prst="roundRect">
            <a:avLst>
              <a:gd name="adj" fmla="val 50000"/>
            </a:avLst>
          </a:prstGeom>
          <a:solidFill>
            <a:schemeClr val="accent5">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sp>
        <p:nvSpPr>
          <p:cNvPr id="16" name="圆角矩形 2">
            <a:extLst>
              <a:ext uri="{FF2B5EF4-FFF2-40B4-BE49-F238E27FC236}">
                <a16:creationId xmlns:a16="http://schemas.microsoft.com/office/drawing/2014/main" id="{41396914-6183-6D40-7253-2ED8A837B9FC}"/>
              </a:ext>
            </a:extLst>
          </p:cNvPr>
          <p:cNvSpPr/>
          <p:nvPr/>
        </p:nvSpPr>
        <p:spPr>
          <a:xfrm>
            <a:off x="1014984" y="3504209"/>
            <a:ext cx="10332720" cy="2340780"/>
          </a:xfrm>
          <a:prstGeom prst="roundRect">
            <a:avLst>
              <a:gd name="adj" fmla="val 6587"/>
            </a:avLst>
          </a:prstGeom>
          <a:gradFill flip="none" rotWithShape="1">
            <a:gsLst>
              <a:gs pos="6000">
                <a:sysClr val="window" lastClr="FFFFFF">
                  <a:lumMod val="95000"/>
                  <a:shade val="67500"/>
                  <a:satMod val="115000"/>
                </a:sysClr>
              </a:gs>
              <a:gs pos="100000">
                <a:srgbClr val="E4E4E4"/>
              </a:gs>
              <a:gs pos="80000">
                <a:srgbClr val="F1F1F1"/>
              </a:gs>
              <a:gs pos="43000">
                <a:sysClr val="window" lastClr="FFFFFF"/>
              </a:gs>
            </a:gsLst>
            <a:lin ang="8100000" scaled="1"/>
            <a:tileRect/>
          </a:gradFill>
          <a:ln w="12700" cap="flat" cmpd="sng" algn="ctr">
            <a:solidFill>
              <a:sysClr val="window" lastClr="FFFFFF"/>
            </a:solidFill>
            <a:prstDash val="solid"/>
          </a:ln>
          <a:effectLst>
            <a:outerShdw blurRad="279400" algn="ctr" rotWithShape="0">
              <a:prstClr val="black">
                <a:alpha val="11000"/>
              </a:prstClr>
            </a:outerShdw>
          </a:effectLst>
        </p:spPr>
        <p:txBody>
          <a:bodyPr rtlCol="0" anchor="ctr"/>
          <a:lstStyle/>
          <a:p>
            <a:pPr marL="0" marR="0" lvl="0" indent="0" algn="ctr" defTabSz="910314" rtl="0" eaLnBrk="1" fontAlgn="auto" latinLnBrk="0" hangingPunct="1">
              <a:lnSpc>
                <a:spcPct val="100000"/>
              </a:lnSpc>
              <a:spcBef>
                <a:spcPts val="0"/>
              </a:spcBef>
              <a:spcAft>
                <a:spcPts val="0"/>
              </a:spcAft>
              <a:buClrTx/>
              <a:buSzTx/>
              <a:buFontTx/>
              <a:buNone/>
              <a:tabLst/>
              <a:defRPr/>
            </a:pPr>
            <a:endParaRPr kumimoji="0" lang="zh-CN" altLang="en-US" sz="2352" b="0" i="0" u="none" strike="noStrike" kern="0" cap="none" spc="0" normalizeH="0" baseline="0" noProof="0">
              <a:ln>
                <a:noFill/>
              </a:ln>
              <a:solidFill>
                <a:srgbClr val="262626">
                  <a:lumMod val="90000"/>
                  <a:lumOff val="10000"/>
                </a:srgbClr>
              </a:solidFill>
              <a:effectLst/>
              <a:uLnTx/>
              <a:uFillTx/>
              <a:latin typeface="Calibri"/>
              <a:ea typeface="微软雅黑"/>
              <a:cs typeface="+mn-cs"/>
            </a:endParaRPr>
          </a:p>
        </p:txBody>
      </p:sp>
      <p:sp>
        <p:nvSpPr>
          <p:cNvPr id="17" name="TextBox 16">
            <a:extLst>
              <a:ext uri="{FF2B5EF4-FFF2-40B4-BE49-F238E27FC236}">
                <a16:creationId xmlns:a16="http://schemas.microsoft.com/office/drawing/2014/main" id="{97AAEA87-CD68-4E2F-DA2A-143D030776B6}"/>
              </a:ext>
            </a:extLst>
          </p:cNvPr>
          <p:cNvSpPr txBox="1"/>
          <p:nvPr/>
        </p:nvSpPr>
        <p:spPr>
          <a:xfrm>
            <a:off x="1151635" y="3612347"/>
            <a:ext cx="9993675" cy="2047484"/>
          </a:xfrm>
          <a:prstGeom prst="rect">
            <a:avLst/>
          </a:prstGeom>
          <a:noFill/>
          <a:ln w="28575">
            <a:noFill/>
          </a:ln>
        </p:spPr>
        <p:txBody>
          <a:bodyPr wrap="square">
            <a:spAutoFit/>
          </a:bodyPr>
          <a:lstStyle>
            <a:defPPr>
              <a:defRPr lang="en-US"/>
            </a:defPPr>
            <a:lvl1pPr algn="just">
              <a:lnSpc>
                <a:spcPct val="125000"/>
              </a:lnSpc>
              <a:defRPr sz="2400" b="1">
                <a:solidFill>
                  <a:srgbClr val="FFFF00"/>
                </a:solidFill>
              </a:defRPr>
            </a:lvl1pPr>
          </a:lstStyle>
          <a:p>
            <a:pPr>
              <a:spcAft>
                <a:spcPts val="1200"/>
              </a:spcAft>
            </a:pPr>
            <a:r>
              <a:rPr lang="vi-VN">
                <a:solidFill>
                  <a:schemeClr val="tx1"/>
                </a:solidFill>
              </a:rPr>
              <a:t>1. </a:t>
            </a:r>
            <a:r>
              <a:rPr lang="vi-VN" b="0">
                <a:solidFill>
                  <a:schemeClr val="tx1"/>
                </a:solidFill>
              </a:rPr>
              <a:t>Quá trình phát sinh và phát triển sự sống trên Trái Đất gồm 3 giai đoạn: </a:t>
            </a:r>
            <a:r>
              <a:rPr lang="vi-VN">
                <a:solidFill>
                  <a:schemeClr val="tx1"/>
                </a:solidFill>
              </a:rPr>
              <a:t>tiến hóa hóa học, tiến hóa tiền sinh học và tiến hóa sinh học.</a:t>
            </a:r>
          </a:p>
          <a:p>
            <a:pPr>
              <a:spcAft>
                <a:spcPts val="1200"/>
              </a:spcAft>
            </a:pPr>
            <a:r>
              <a:rPr lang="vi-VN">
                <a:solidFill>
                  <a:schemeClr val="tx1"/>
                </a:solidFill>
              </a:rPr>
              <a:t>2. </a:t>
            </a:r>
            <a:r>
              <a:rPr lang="vi-VN" b="0">
                <a:solidFill>
                  <a:schemeClr val="tx1"/>
                </a:solidFill>
              </a:rPr>
              <a:t>Thế giới sinh vật trên Trái Đất có nguồn gốc từ các </a:t>
            </a:r>
            <a:r>
              <a:rPr lang="vi-VN">
                <a:solidFill>
                  <a:schemeClr val="tx1"/>
                </a:solidFill>
              </a:rPr>
              <a:t>nguyên tố hoá học của các chất vô cơ </a:t>
            </a:r>
            <a:r>
              <a:rPr lang="vi-VN" b="0">
                <a:solidFill>
                  <a:schemeClr val="tx1"/>
                </a:solidFill>
              </a:rPr>
              <a:t>trong bầu khí quyển của Trái Đất nguyên thuỷ.</a:t>
            </a:r>
          </a:p>
        </p:txBody>
      </p:sp>
    </p:spTree>
    <p:extLst>
      <p:ext uri="{BB962C8B-B14F-4D97-AF65-F5344CB8AC3E}">
        <p14:creationId xmlns:p14="http://schemas.microsoft.com/office/powerpoint/2010/main" val="15321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additive="base">
                                        <p:cTn id="21"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519D01-29BE-BE76-41C5-9D58AD8119DC}"/>
              </a:ext>
            </a:extLst>
          </p:cNvPr>
          <p:cNvSpPr>
            <a:spLocks noGrp="1"/>
          </p:cNvSpPr>
          <p:nvPr>
            <p:ph type="body" idx="1"/>
          </p:nvPr>
        </p:nvSpPr>
        <p:spPr>
          <a:xfrm>
            <a:off x="6601968" y="3374135"/>
            <a:ext cx="4709160" cy="1114193"/>
          </a:xfrm>
        </p:spPr>
        <p:txBody>
          <a:bodyPr/>
          <a:lstStyle/>
          <a:p>
            <a:pPr algn="l"/>
            <a:r>
              <a:rPr lang="en-US" b="1" i="1">
                <a:solidFill>
                  <a:srgbClr val="FFFF00"/>
                </a:solidFill>
                <a:latin typeface="+mj-lt"/>
                <a:cs typeface="Segoe UI Light" panose="020B0502040204020203" pitchFamily="34" charset="0"/>
              </a:rPr>
              <a:t>Khoa học tự nhiên 9</a:t>
            </a:r>
          </a:p>
          <a:p>
            <a:pPr algn="l"/>
            <a:r>
              <a:rPr lang="en-US" b="1" i="1">
                <a:latin typeface="+mj-lt"/>
                <a:ea typeface="Calibri" panose="020F0502020204030204"/>
                <a:cs typeface="Segoe UI Light" panose="020B0502040204020203" pitchFamily="34" charset="0"/>
              </a:rPr>
              <a:t>Năm học: </a:t>
            </a:r>
            <a:r>
              <a:rPr lang="en-US" i="1">
                <a:latin typeface="+mj-lt"/>
                <a:ea typeface="Calibri" panose="020F0502020204030204"/>
                <a:cs typeface="Segoe UI Light" panose="020B0502040204020203" pitchFamily="34" charset="0"/>
              </a:rPr>
              <a:t>2024 – 2025 </a:t>
            </a:r>
            <a:endParaRPr lang="en-US" i="1" dirty="0">
              <a:latin typeface="+mj-lt"/>
              <a:ea typeface="Calibri" panose="020F0502020204030204"/>
              <a:cs typeface="Segoe UI Light" panose="020B0502040204020203" pitchFamily="34" charset="0"/>
            </a:endParaRPr>
          </a:p>
          <a:p>
            <a:pPr>
              <a:lnSpc>
                <a:spcPct val="120000"/>
              </a:lnSpc>
            </a:pPr>
            <a:endParaRPr lang="en-US" b="1" i="1" dirty="0">
              <a:latin typeface="+mj-lt"/>
            </a:endParaRPr>
          </a:p>
        </p:txBody>
      </p:sp>
      <p:sp>
        <p:nvSpPr>
          <p:cNvPr id="6" name="TextBox 5">
            <a:extLst>
              <a:ext uri="{FF2B5EF4-FFF2-40B4-BE49-F238E27FC236}">
                <a16:creationId xmlns:a16="http://schemas.microsoft.com/office/drawing/2014/main" id="{6E619EDB-95BD-247A-07A3-832CDE780092}"/>
              </a:ext>
            </a:extLst>
          </p:cNvPr>
          <p:cNvSpPr txBox="1"/>
          <p:nvPr/>
        </p:nvSpPr>
        <p:spPr>
          <a:xfrm>
            <a:off x="6601968" y="1344706"/>
            <a:ext cx="5177656" cy="1642694"/>
          </a:xfrm>
          <a:prstGeom prst="rect">
            <a:avLst/>
          </a:prstGeom>
          <a:noFill/>
        </p:spPr>
        <p:txBody>
          <a:bodyPr wrap="square" rtlCol="0">
            <a:spAutoFit/>
          </a:bodyPr>
          <a:lstStyle/>
          <a:p>
            <a:pPr>
              <a:lnSpc>
                <a:spcPct val="120000"/>
              </a:lnSpc>
            </a:pPr>
            <a:r>
              <a:rPr lang="en-US" sz="4400" b="1">
                <a:solidFill>
                  <a:schemeClr val="bg1"/>
                </a:solidFill>
              </a:rPr>
              <a:t>CÁM ƠN CÁC EM ĐÃ THEO DÕI</a:t>
            </a:r>
          </a:p>
        </p:txBody>
      </p:sp>
      <p:pic>
        <p:nvPicPr>
          <p:cNvPr id="7" name="Picture 2" descr="TLTH - Bộ SGK Lớp 6 - Kết nối tri thức với cuộc sống - Công ty Cổ phần Đầu  tư và Phát triển Giáo dục Phương Nam">
            <a:extLst>
              <a:ext uri="{FF2B5EF4-FFF2-40B4-BE49-F238E27FC236}">
                <a16:creationId xmlns:a16="http://schemas.microsoft.com/office/drawing/2014/main" id="{14C5E306-941A-D361-DAF4-A63CB2289E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9855" y="5192058"/>
            <a:ext cx="1439769" cy="1439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5</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13" name="TextBox 12">
            <a:extLst>
              <a:ext uri="{FF2B5EF4-FFF2-40B4-BE49-F238E27FC236}">
                <a16:creationId xmlns:a16="http://schemas.microsoft.com/office/drawing/2014/main" id="{D048E37D-AF3E-95AA-14E4-BF5232CF98EB}"/>
              </a:ext>
            </a:extLst>
          </p:cNvPr>
          <p:cNvSpPr txBox="1"/>
          <p:nvPr/>
        </p:nvSpPr>
        <p:spPr>
          <a:xfrm>
            <a:off x="711965" y="1233572"/>
            <a:ext cx="10602259" cy="2432204"/>
          </a:xfrm>
          <a:prstGeom prst="rect">
            <a:avLst/>
          </a:prstGeom>
          <a:noFill/>
        </p:spPr>
        <p:txBody>
          <a:bodyPr wrap="square">
            <a:spAutoFit/>
          </a:bodyPr>
          <a:lstStyle/>
          <a:p>
            <a:pPr algn="just">
              <a:lnSpc>
                <a:spcPct val="125000"/>
              </a:lnSpc>
              <a:spcAft>
                <a:spcPts val="600"/>
              </a:spcAft>
            </a:pPr>
            <a:r>
              <a:rPr lang="en-US" sz="2400" i="1"/>
              <a:t>– </a:t>
            </a:r>
            <a:r>
              <a:rPr lang="vi-VN" sz="2400" i="1"/>
              <a:t>Có nhiều giả thuyết về quá trình phát sinh và phát triển sự sống trên Trái Đất. Tuy nhiên, giả thuyết về nguồn gốc sự sống theo quan điểm hiện đại được nhiều người chấp nhận nhất. </a:t>
            </a:r>
            <a:endParaRPr lang="en-US" sz="2400" i="1"/>
          </a:p>
          <a:p>
            <a:pPr algn="just">
              <a:lnSpc>
                <a:spcPct val="125000"/>
              </a:lnSpc>
              <a:spcAft>
                <a:spcPts val="600"/>
              </a:spcAft>
            </a:pPr>
            <a:r>
              <a:rPr lang="en-US" sz="2400" i="1"/>
              <a:t>– </a:t>
            </a:r>
            <a:r>
              <a:rPr lang="vi-VN" sz="2400" i="1"/>
              <a:t>Giả thuyết về sự hình thành những tế bào đơn giản đầu tiên theo một trật tự gồm hai giai đoạn như sau:</a:t>
            </a:r>
            <a:endParaRPr lang="en-US" sz="2400" i="1"/>
          </a:p>
        </p:txBody>
      </p:sp>
      <p:grpSp>
        <p:nvGrpSpPr>
          <p:cNvPr id="28" name="Group 27">
            <a:extLst>
              <a:ext uri="{FF2B5EF4-FFF2-40B4-BE49-F238E27FC236}">
                <a16:creationId xmlns:a16="http://schemas.microsoft.com/office/drawing/2014/main" id="{D8672140-08FE-0393-F6D7-81ED8F4EF564}"/>
              </a:ext>
            </a:extLst>
          </p:cNvPr>
          <p:cNvGrpSpPr/>
          <p:nvPr/>
        </p:nvGrpSpPr>
        <p:grpSpPr>
          <a:xfrm>
            <a:off x="2190313" y="3861948"/>
            <a:ext cx="3407670" cy="2298003"/>
            <a:chOff x="1981136" y="3860273"/>
            <a:chExt cx="3407670" cy="2298003"/>
          </a:xfrm>
        </p:grpSpPr>
        <p:grpSp>
          <p:nvGrpSpPr>
            <p:cNvPr id="14" name="组合 1">
              <a:extLst>
                <a:ext uri="{FF2B5EF4-FFF2-40B4-BE49-F238E27FC236}">
                  <a16:creationId xmlns:a16="http://schemas.microsoft.com/office/drawing/2014/main" id="{BFC1B0A3-E1F7-CE27-C8A5-5DFEA562B439}"/>
                </a:ext>
              </a:extLst>
            </p:cNvPr>
            <p:cNvGrpSpPr/>
            <p:nvPr/>
          </p:nvGrpSpPr>
          <p:grpSpPr>
            <a:xfrm>
              <a:off x="1981136" y="3860273"/>
              <a:ext cx="3407670" cy="2298003"/>
              <a:chOff x="1390650" y="1079500"/>
              <a:chExt cx="2424113" cy="1634729"/>
            </a:xfrm>
          </p:grpSpPr>
          <p:sp>
            <p:nvSpPr>
              <p:cNvPr id="15" name="Freeform 10">
                <a:extLst>
                  <a:ext uri="{FF2B5EF4-FFF2-40B4-BE49-F238E27FC236}">
                    <a16:creationId xmlns:a16="http://schemas.microsoft.com/office/drawing/2014/main" id="{CECDF213-D49F-5E00-80B1-7CA37E386B22}"/>
                  </a:ext>
                </a:extLst>
              </p:cNvPr>
              <p:cNvSpPr>
                <a:spLocks/>
              </p:cNvSpPr>
              <p:nvPr/>
            </p:nvSpPr>
            <p:spPr bwMode="auto">
              <a:xfrm>
                <a:off x="1450182" y="1079500"/>
                <a:ext cx="2364581" cy="1634729"/>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Freeform 11">
                <a:extLst>
                  <a:ext uri="{FF2B5EF4-FFF2-40B4-BE49-F238E27FC236}">
                    <a16:creationId xmlns:a16="http://schemas.microsoft.com/office/drawing/2014/main" id="{E8BD79CE-B23B-4DC6-5556-153E2589A2C2}"/>
                  </a:ext>
                </a:extLst>
              </p:cNvPr>
              <p:cNvSpPr>
                <a:spLocks/>
              </p:cNvSpPr>
              <p:nvPr/>
            </p:nvSpPr>
            <p:spPr bwMode="auto">
              <a:xfrm>
                <a:off x="1390650" y="1200944"/>
                <a:ext cx="2227660" cy="1513285"/>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5" name="TextBox 24">
              <a:extLst>
                <a:ext uri="{FF2B5EF4-FFF2-40B4-BE49-F238E27FC236}">
                  <a16:creationId xmlns:a16="http://schemas.microsoft.com/office/drawing/2014/main" id="{BDD56CB8-DE80-0E95-3404-E89C22808B4B}"/>
                </a:ext>
              </a:extLst>
            </p:cNvPr>
            <p:cNvSpPr txBox="1"/>
            <p:nvPr/>
          </p:nvSpPr>
          <p:spPr>
            <a:xfrm>
              <a:off x="2135055" y="4320988"/>
              <a:ext cx="2823670" cy="937949"/>
            </a:xfrm>
            <a:prstGeom prst="rect">
              <a:avLst/>
            </a:prstGeom>
            <a:noFill/>
          </p:spPr>
          <p:txBody>
            <a:bodyPr wrap="square" rtlCol="0">
              <a:spAutoFit/>
            </a:bodyPr>
            <a:lstStyle/>
            <a:p>
              <a:pPr algn="ctr">
                <a:lnSpc>
                  <a:spcPct val="120000"/>
                </a:lnSpc>
              </a:pPr>
              <a:r>
                <a:rPr lang="en-US" sz="2400" b="1"/>
                <a:t>Tiến hóa hóa học</a:t>
              </a:r>
            </a:p>
            <a:p>
              <a:pPr algn="ctr">
                <a:lnSpc>
                  <a:spcPct val="120000"/>
                </a:lnSpc>
              </a:pPr>
              <a:r>
                <a:rPr lang="en-US" sz="2400"/>
                <a:t>(tổng hợp vô sinh)</a:t>
              </a:r>
            </a:p>
          </p:txBody>
        </p:sp>
      </p:grpSp>
      <p:grpSp>
        <p:nvGrpSpPr>
          <p:cNvPr id="27" name="Group 26">
            <a:extLst>
              <a:ext uri="{FF2B5EF4-FFF2-40B4-BE49-F238E27FC236}">
                <a16:creationId xmlns:a16="http://schemas.microsoft.com/office/drawing/2014/main" id="{DC96CDC2-B081-6945-B3E7-0653EE1AB1CF}"/>
              </a:ext>
            </a:extLst>
          </p:cNvPr>
          <p:cNvGrpSpPr/>
          <p:nvPr/>
        </p:nvGrpSpPr>
        <p:grpSpPr>
          <a:xfrm>
            <a:off x="6448070" y="3861948"/>
            <a:ext cx="3407669" cy="2296328"/>
            <a:chOff x="7470047" y="3861948"/>
            <a:chExt cx="3407669" cy="2296328"/>
          </a:xfrm>
        </p:grpSpPr>
        <p:grpSp>
          <p:nvGrpSpPr>
            <p:cNvPr id="22" name="组合 5">
              <a:extLst>
                <a:ext uri="{FF2B5EF4-FFF2-40B4-BE49-F238E27FC236}">
                  <a16:creationId xmlns:a16="http://schemas.microsoft.com/office/drawing/2014/main" id="{6722162E-8867-5448-9DFA-BE06233D5FB6}"/>
                </a:ext>
              </a:extLst>
            </p:cNvPr>
            <p:cNvGrpSpPr/>
            <p:nvPr/>
          </p:nvGrpSpPr>
          <p:grpSpPr>
            <a:xfrm>
              <a:off x="7470047" y="3861948"/>
              <a:ext cx="3407669" cy="2296328"/>
              <a:chOff x="5254229" y="3039269"/>
              <a:chExt cx="2424112" cy="1633538"/>
            </a:xfrm>
          </p:grpSpPr>
          <p:sp>
            <p:nvSpPr>
              <p:cNvPr id="23" name="Freeform 10">
                <a:extLst>
                  <a:ext uri="{FF2B5EF4-FFF2-40B4-BE49-F238E27FC236}">
                    <a16:creationId xmlns:a16="http://schemas.microsoft.com/office/drawing/2014/main" id="{D5AC0877-D6EA-5CD2-DC2D-E318EDF7F4E7}"/>
                  </a:ext>
                </a:extLst>
              </p:cNvPr>
              <p:cNvSpPr>
                <a:spLocks/>
              </p:cNvSpPr>
              <p:nvPr/>
            </p:nvSpPr>
            <p:spPr bwMode="auto">
              <a:xfrm>
                <a:off x="5313760" y="3039269"/>
                <a:ext cx="2364581" cy="1633538"/>
              </a:xfrm>
              <a:custGeom>
                <a:avLst/>
                <a:gdLst>
                  <a:gd name="T0" fmla="*/ 1192 w 1192"/>
                  <a:gd name="T1" fmla="*/ 148 h 1156"/>
                  <a:gd name="T2" fmla="*/ 74 w 1192"/>
                  <a:gd name="T3" fmla="*/ 0 h 1156"/>
                  <a:gd name="T4" fmla="*/ 0 w 1192"/>
                  <a:gd name="T5" fmla="*/ 788 h 1156"/>
                  <a:gd name="T6" fmla="*/ 710 w 1192"/>
                  <a:gd name="T7" fmla="*/ 854 h 1156"/>
                  <a:gd name="T8" fmla="*/ 898 w 1192"/>
                  <a:gd name="T9" fmla="*/ 1156 h 1156"/>
                  <a:gd name="T10" fmla="*/ 881 w 1192"/>
                  <a:gd name="T11" fmla="*/ 866 h 1156"/>
                  <a:gd name="T12" fmla="*/ 1093 w 1192"/>
                  <a:gd name="T13" fmla="*/ 873 h 1156"/>
                  <a:gd name="T14" fmla="*/ 1192 w 1192"/>
                  <a:gd name="T15" fmla="*/ 148 h 1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92" h="1156">
                    <a:moveTo>
                      <a:pt x="1192" y="148"/>
                    </a:moveTo>
                    <a:lnTo>
                      <a:pt x="74" y="0"/>
                    </a:lnTo>
                    <a:lnTo>
                      <a:pt x="0" y="788"/>
                    </a:lnTo>
                    <a:lnTo>
                      <a:pt x="710" y="854"/>
                    </a:lnTo>
                    <a:lnTo>
                      <a:pt x="898" y="1156"/>
                    </a:lnTo>
                    <a:lnTo>
                      <a:pt x="881" y="866"/>
                    </a:lnTo>
                    <a:lnTo>
                      <a:pt x="1093" y="873"/>
                    </a:lnTo>
                    <a:lnTo>
                      <a:pt x="1192" y="148"/>
                    </a:lnTo>
                    <a:close/>
                  </a:path>
                </a:pathLst>
              </a:custGeom>
              <a:solidFill>
                <a:schemeClr val="accent4">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Freeform 11">
                <a:extLst>
                  <a:ext uri="{FF2B5EF4-FFF2-40B4-BE49-F238E27FC236}">
                    <a16:creationId xmlns:a16="http://schemas.microsoft.com/office/drawing/2014/main" id="{E40EC7B8-C243-8EAE-28E7-ABE2CC43F2AD}"/>
                  </a:ext>
                </a:extLst>
              </p:cNvPr>
              <p:cNvSpPr>
                <a:spLocks/>
              </p:cNvSpPr>
              <p:nvPr/>
            </p:nvSpPr>
            <p:spPr bwMode="auto">
              <a:xfrm>
                <a:off x="5254229" y="3160713"/>
                <a:ext cx="2227659" cy="1512094"/>
              </a:xfrm>
              <a:custGeom>
                <a:avLst/>
                <a:gdLst>
                  <a:gd name="T0" fmla="*/ 1123 w 1123"/>
                  <a:gd name="T1" fmla="*/ 0 h 1070"/>
                  <a:gd name="T2" fmla="*/ 0 w 1123"/>
                  <a:gd name="T3" fmla="*/ 0 h 1070"/>
                  <a:gd name="T4" fmla="*/ 0 w 1123"/>
                  <a:gd name="T5" fmla="*/ 787 h 1070"/>
                  <a:gd name="T6" fmla="*/ 712 w 1123"/>
                  <a:gd name="T7" fmla="*/ 787 h 1070"/>
                  <a:gd name="T8" fmla="*/ 928 w 1123"/>
                  <a:gd name="T9" fmla="*/ 1070 h 1070"/>
                  <a:gd name="T10" fmla="*/ 928 w 1123"/>
                  <a:gd name="T11" fmla="*/ 787 h 1070"/>
                  <a:gd name="T12" fmla="*/ 1123 w 1123"/>
                  <a:gd name="T13" fmla="*/ 787 h 1070"/>
                  <a:gd name="T14" fmla="*/ 1123 w 1123"/>
                  <a:gd name="T15" fmla="*/ 0 h 10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3" h="1070">
                    <a:moveTo>
                      <a:pt x="1123" y="0"/>
                    </a:moveTo>
                    <a:lnTo>
                      <a:pt x="0" y="0"/>
                    </a:lnTo>
                    <a:lnTo>
                      <a:pt x="0" y="787"/>
                    </a:lnTo>
                    <a:lnTo>
                      <a:pt x="712" y="787"/>
                    </a:lnTo>
                    <a:lnTo>
                      <a:pt x="928" y="1070"/>
                    </a:lnTo>
                    <a:lnTo>
                      <a:pt x="928" y="787"/>
                    </a:lnTo>
                    <a:lnTo>
                      <a:pt x="1123" y="787"/>
                    </a:lnTo>
                    <a:lnTo>
                      <a:pt x="112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97">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26" name="TextBox 25">
              <a:extLst>
                <a:ext uri="{FF2B5EF4-FFF2-40B4-BE49-F238E27FC236}">
                  <a16:creationId xmlns:a16="http://schemas.microsoft.com/office/drawing/2014/main" id="{2ADBA05C-B76D-7AE2-9ADB-7B022507E30F}"/>
                </a:ext>
              </a:extLst>
            </p:cNvPr>
            <p:cNvSpPr txBox="1"/>
            <p:nvPr/>
          </p:nvSpPr>
          <p:spPr>
            <a:xfrm>
              <a:off x="7763579" y="4320988"/>
              <a:ext cx="2544441" cy="937949"/>
            </a:xfrm>
            <a:prstGeom prst="rect">
              <a:avLst/>
            </a:prstGeom>
            <a:noFill/>
          </p:spPr>
          <p:txBody>
            <a:bodyPr wrap="square" rtlCol="0">
              <a:spAutoFit/>
            </a:bodyPr>
            <a:lstStyle/>
            <a:p>
              <a:pPr algn="ctr">
                <a:lnSpc>
                  <a:spcPct val="120000"/>
                </a:lnSpc>
              </a:pPr>
              <a:r>
                <a:rPr lang="en-US" sz="2400" b="1"/>
                <a:t>Tiến hóa tiền sinh học</a:t>
              </a:r>
              <a:endParaRPr lang="en-US" sz="2400"/>
            </a:p>
          </p:txBody>
        </p:sp>
      </p:grpSp>
    </p:spTree>
    <p:extLst>
      <p:ext uri="{BB962C8B-B14F-4D97-AF65-F5344CB8AC3E}">
        <p14:creationId xmlns:p14="http://schemas.microsoft.com/office/powerpoint/2010/main" val="9594278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6</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207" name="Freeform 10">
            <a:extLst>
              <a:ext uri="{FF2B5EF4-FFF2-40B4-BE49-F238E27FC236}">
                <a16:creationId xmlns:a16="http://schemas.microsoft.com/office/drawing/2014/main" id="{EBB43CCA-2160-F6CD-B941-BB3D41428D48}"/>
              </a:ext>
            </a:extLst>
          </p:cNvPr>
          <p:cNvSpPr>
            <a:spLocks/>
          </p:cNvSpPr>
          <p:nvPr/>
        </p:nvSpPr>
        <p:spPr bwMode="auto">
          <a:xfrm rot="16200000">
            <a:off x="5897783" y="4716434"/>
            <a:ext cx="1896534" cy="376514"/>
          </a:xfrm>
          <a:custGeom>
            <a:avLst/>
            <a:gdLst>
              <a:gd name="T0" fmla="*/ 9591 w 9663"/>
              <a:gd name="T1" fmla="*/ 899 h 899"/>
              <a:gd name="T2" fmla="*/ 9663 w 9663"/>
              <a:gd name="T3" fmla="*/ 899 h 899"/>
              <a:gd name="T4" fmla="*/ 9003 w 9663"/>
              <a:gd name="T5" fmla="*/ 522 h 899"/>
              <a:gd name="T6" fmla="*/ 7701 w 9663"/>
              <a:gd name="T7" fmla="*/ 337 h 899"/>
              <a:gd name="T8" fmla="*/ 6885 w 9663"/>
              <a:gd name="T9" fmla="*/ 379 h 899"/>
              <a:gd name="T10" fmla="*/ 6405 w 9663"/>
              <a:gd name="T11" fmla="*/ 413 h 899"/>
              <a:gd name="T12" fmla="*/ 6069 w 9663"/>
              <a:gd name="T13" fmla="*/ 425 h 899"/>
              <a:gd name="T14" fmla="*/ 5319 w 9663"/>
              <a:gd name="T15" fmla="*/ 306 h 899"/>
              <a:gd name="T16" fmla="*/ 4908 w 9663"/>
              <a:gd name="T17" fmla="*/ 0 h 899"/>
              <a:gd name="T18" fmla="*/ 4755 w 9663"/>
              <a:gd name="T19" fmla="*/ 0 h 899"/>
              <a:gd name="T20" fmla="*/ 4344 w 9663"/>
              <a:gd name="T21" fmla="*/ 306 h 899"/>
              <a:gd name="T22" fmla="*/ 3594 w 9663"/>
              <a:gd name="T23" fmla="*/ 425 h 899"/>
              <a:gd name="T24" fmla="*/ 3304 w 9663"/>
              <a:gd name="T25" fmla="*/ 413 h 899"/>
              <a:gd name="T26" fmla="*/ 2768 w 9663"/>
              <a:gd name="T27" fmla="*/ 379 h 899"/>
              <a:gd name="T28" fmla="*/ 2286 w 9663"/>
              <a:gd name="T29" fmla="*/ 347 h 899"/>
              <a:gd name="T30" fmla="*/ 1962 w 9663"/>
              <a:gd name="T31" fmla="*/ 337 h 899"/>
              <a:gd name="T32" fmla="*/ 655 w 9663"/>
              <a:gd name="T33" fmla="*/ 508 h 899"/>
              <a:gd name="T34" fmla="*/ 0 w 9663"/>
              <a:gd name="T35" fmla="*/ 899 h 899"/>
              <a:gd name="T36" fmla="*/ 64 w 9663"/>
              <a:gd name="T37" fmla="*/ 899 h 899"/>
              <a:gd name="T38" fmla="*/ 512 w 9663"/>
              <a:gd name="T39" fmla="*/ 619 h 899"/>
              <a:gd name="T40" fmla="*/ 1346 w 9663"/>
              <a:gd name="T41" fmla="*/ 520 h 899"/>
              <a:gd name="T42" fmla="*/ 1665 w 9663"/>
              <a:gd name="T43" fmla="*/ 531 h 899"/>
              <a:gd name="T44" fmla="*/ 2161 w 9663"/>
              <a:gd name="T45" fmla="*/ 562 h 899"/>
              <a:gd name="T46" fmla="*/ 2678 w 9663"/>
              <a:gd name="T47" fmla="*/ 594 h 899"/>
              <a:gd name="T48" fmla="*/ 3000 w 9663"/>
              <a:gd name="T49" fmla="*/ 604 h 899"/>
              <a:gd name="T50" fmla="*/ 4048 w 9663"/>
              <a:gd name="T51" fmla="*/ 461 h 899"/>
              <a:gd name="T52" fmla="*/ 4809 w 9663"/>
              <a:gd name="T53" fmla="*/ 68 h 899"/>
              <a:gd name="T54" fmla="*/ 4849 w 9663"/>
              <a:gd name="T55" fmla="*/ 31 h 899"/>
              <a:gd name="T56" fmla="*/ 4888 w 9663"/>
              <a:gd name="T57" fmla="*/ 69 h 899"/>
              <a:gd name="T58" fmla="*/ 5627 w 9663"/>
              <a:gd name="T59" fmla="*/ 461 h 899"/>
              <a:gd name="T60" fmla="*/ 6664 w 9663"/>
              <a:gd name="T61" fmla="*/ 604 h 899"/>
              <a:gd name="T62" fmla="*/ 7480 w 9663"/>
              <a:gd name="T63" fmla="*/ 562 h 899"/>
              <a:gd name="T64" fmla="*/ 7977 w 9663"/>
              <a:gd name="T65" fmla="*/ 531 h 899"/>
              <a:gd name="T66" fmla="*/ 8317 w 9663"/>
              <a:gd name="T67" fmla="*/ 520 h 899"/>
              <a:gd name="T68" fmla="*/ 9591 w 9663"/>
              <a:gd name="T69" fmla="*/ 899 h 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63" h="899">
                <a:moveTo>
                  <a:pt x="9591" y="899"/>
                </a:moveTo>
                <a:lnTo>
                  <a:pt x="9663" y="899"/>
                </a:lnTo>
                <a:cubicBezTo>
                  <a:pt x="9549" y="702"/>
                  <a:pt x="9208" y="582"/>
                  <a:pt x="9003" y="522"/>
                </a:cubicBezTo>
                <a:cubicBezTo>
                  <a:pt x="8581" y="398"/>
                  <a:pt x="8145" y="337"/>
                  <a:pt x="7701" y="337"/>
                </a:cubicBezTo>
                <a:cubicBezTo>
                  <a:pt x="7430" y="337"/>
                  <a:pt x="7155" y="356"/>
                  <a:pt x="6885" y="379"/>
                </a:cubicBezTo>
                <a:cubicBezTo>
                  <a:pt x="6725" y="392"/>
                  <a:pt x="6565" y="404"/>
                  <a:pt x="6405" y="413"/>
                </a:cubicBezTo>
                <a:cubicBezTo>
                  <a:pt x="6294" y="420"/>
                  <a:pt x="6181" y="425"/>
                  <a:pt x="6069" y="425"/>
                </a:cubicBezTo>
                <a:cubicBezTo>
                  <a:pt x="5814" y="425"/>
                  <a:pt x="5557" y="392"/>
                  <a:pt x="5319" y="306"/>
                </a:cubicBezTo>
                <a:cubicBezTo>
                  <a:pt x="5153" y="246"/>
                  <a:pt x="4984" y="153"/>
                  <a:pt x="4908" y="0"/>
                </a:cubicBezTo>
                <a:lnTo>
                  <a:pt x="4755" y="0"/>
                </a:lnTo>
                <a:cubicBezTo>
                  <a:pt x="4679" y="153"/>
                  <a:pt x="4511" y="246"/>
                  <a:pt x="4344" y="306"/>
                </a:cubicBezTo>
                <a:cubicBezTo>
                  <a:pt x="4106" y="392"/>
                  <a:pt x="3849" y="425"/>
                  <a:pt x="3594" y="425"/>
                </a:cubicBezTo>
                <a:cubicBezTo>
                  <a:pt x="3499" y="425"/>
                  <a:pt x="3400" y="419"/>
                  <a:pt x="3304" y="413"/>
                </a:cubicBezTo>
                <a:cubicBezTo>
                  <a:pt x="3126" y="403"/>
                  <a:pt x="2947" y="391"/>
                  <a:pt x="2768" y="379"/>
                </a:cubicBezTo>
                <a:cubicBezTo>
                  <a:pt x="2608" y="367"/>
                  <a:pt x="2447" y="356"/>
                  <a:pt x="2286" y="347"/>
                </a:cubicBezTo>
                <a:cubicBezTo>
                  <a:pt x="2178" y="342"/>
                  <a:pt x="2070" y="337"/>
                  <a:pt x="1962" y="337"/>
                </a:cubicBezTo>
                <a:cubicBezTo>
                  <a:pt x="1522" y="337"/>
                  <a:pt x="1074" y="382"/>
                  <a:pt x="655" y="508"/>
                </a:cubicBezTo>
                <a:cubicBezTo>
                  <a:pt x="419" y="580"/>
                  <a:pt x="139" y="698"/>
                  <a:pt x="0" y="899"/>
                </a:cubicBezTo>
                <a:lnTo>
                  <a:pt x="64" y="899"/>
                </a:lnTo>
                <a:cubicBezTo>
                  <a:pt x="175" y="763"/>
                  <a:pt x="337" y="675"/>
                  <a:pt x="512" y="619"/>
                </a:cubicBezTo>
                <a:cubicBezTo>
                  <a:pt x="766" y="537"/>
                  <a:pt x="1079" y="520"/>
                  <a:pt x="1346" y="520"/>
                </a:cubicBezTo>
                <a:cubicBezTo>
                  <a:pt x="1452" y="520"/>
                  <a:pt x="1559" y="525"/>
                  <a:pt x="1665" y="531"/>
                </a:cubicBezTo>
                <a:cubicBezTo>
                  <a:pt x="1831" y="539"/>
                  <a:pt x="1996" y="550"/>
                  <a:pt x="2161" y="562"/>
                </a:cubicBezTo>
                <a:cubicBezTo>
                  <a:pt x="2333" y="574"/>
                  <a:pt x="2506" y="585"/>
                  <a:pt x="2678" y="594"/>
                </a:cubicBezTo>
                <a:cubicBezTo>
                  <a:pt x="2785" y="599"/>
                  <a:pt x="2893" y="604"/>
                  <a:pt x="3000" y="604"/>
                </a:cubicBezTo>
                <a:cubicBezTo>
                  <a:pt x="3356" y="604"/>
                  <a:pt x="3708" y="559"/>
                  <a:pt x="4048" y="461"/>
                </a:cubicBezTo>
                <a:cubicBezTo>
                  <a:pt x="4325" y="381"/>
                  <a:pt x="4602" y="259"/>
                  <a:pt x="4809" y="68"/>
                </a:cubicBezTo>
                <a:lnTo>
                  <a:pt x="4849" y="31"/>
                </a:lnTo>
                <a:lnTo>
                  <a:pt x="4888" y="69"/>
                </a:lnTo>
                <a:cubicBezTo>
                  <a:pt x="5086" y="259"/>
                  <a:pt x="5356" y="381"/>
                  <a:pt x="5627" y="461"/>
                </a:cubicBezTo>
                <a:cubicBezTo>
                  <a:pt x="5962" y="560"/>
                  <a:pt x="6311" y="604"/>
                  <a:pt x="6664" y="604"/>
                </a:cubicBezTo>
                <a:cubicBezTo>
                  <a:pt x="6934" y="604"/>
                  <a:pt x="7211" y="585"/>
                  <a:pt x="7480" y="562"/>
                </a:cubicBezTo>
                <a:cubicBezTo>
                  <a:pt x="7646" y="550"/>
                  <a:pt x="7811" y="539"/>
                  <a:pt x="7977" y="531"/>
                </a:cubicBezTo>
                <a:cubicBezTo>
                  <a:pt x="8090" y="525"/>
                  <a:pt x="8204" y="520"/>
                  <a:pt x="8317" y="520"/>
                </a:cubicBezTo>
                <a:cubicBezTo>
                  <a:pt x="8717" y="520"/>
                  <a:pt x="9342" y="561"/>
                  <a:pt x="9591" y="899"/>
                </a:cubicBezTo>
                <a:close/>
              </a:path>
            </a:pathLst>
          </a:custGeom>
          <a:solidFill>
            <a:schemeClr val="accent1">
              <a:lumMod val="75000"/>
            </a:schemeClr>
          </a:solidFill>
          <a:ln>
            <a:noFill/>
          </a:ln>
        </p:spPr>
        <p:txBody>
          <a:bodyPr vert="horz" wrap="square" lIns="68564" tIns="34282" rIns="68564" bIns="34282" numCol="1" anchor="t" anchorCtr="0" compatLnSpc="1">
            <a:prstTxWarp prst="textNoShape">
              <a:avLst/>
            </a:prstTxWarp>
          </a:bodyPr>
          <a:lstStyle/>
          <a:p>
            <a:endParaRPr lang="zh-CN" altLang="en-US" sz="1181"/>
          </a:p>
        </p:txBody>
      </p:sp>
      <p:sp>
        <p:nvSpPr>
          <p:cNvPr id="209" name="TextBox 208">
            <a:extLst>
              <a:ext uri="{FF2B5EF4-FFF2-40B4-BE49-F238E27FC236}">
                <a16:creationId xmlns:a16="http://schemas.microsoft.com/office/drawing/2014/main" id="{14C32F14-CB96-1C81-430B-43E3F00EBEA2}"/>
              </a:ext>
            </a:extLst>
          </p:cNvPr>
          <p:cNvSpPr txBox="1"/>
          <p:nvPr/>
        </p:nvSpPr>
        <p:spPr>
          <a:xfrm>
            <a:off x="7034308" y="4291105"/>
            <a:ext cx="4685552" cy="1508875"/>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marL="457200" indent="-457200" algn="l">
              <a:spcAft>
                <a:spcPts val="600"/>
              </a:spcAft>
              <a:buFont typeface="+mj-lt"/>
              <a:buAutoNum type="alphaLcParenR"/>
            </a:pPr>
            <a:r>
              <a:rPr lang="vi-VN" i="1">
                <a:solidFill>
                  <a:schemeClr val="accent2">
                    <a:lumMod val="75000"/>
                  </a:schemeClr>
                </a:solidFill>
              </a:rPr>
              <a:t>Tiến hóa hóa học là gì? </a:t>
            </a:r>
            <a:endParaRPr lang="en-US" i="1">
              <a:solidFill>
                <a:schemeClr val="accent2">
                  <a:lumMod val="75000"/>
                </a:schemeClr>
              </a:solidFill>
            </a:endParaRPr>
          </a:p>
          <a:p>
            <a:pPr marL="457200" indent="-457200" algn="l">
              <a:spcAft>
                <a:spcPts val="600"/>
              </a:spcAft>
              <a:buFont typeface="+mj-lt"/>
              <a:buAutoNum type="alphaLcParenR"/>
            </a:pPr>
            <a:r>
              <a:rPr lang="vi-VN" i="1">
                <a:solidFill>
                  <a:schemeClr val="accent2">
                    <a:lumMod val="75000"/>
                  </a:schemeClr>
                </a:solidFill>
              </a:rPr>
              <a:t>Hãy vẽ sơ đồ khái quát quá trình tiến hóa hóa học</a:t>
            </a:r>
            <a:r>
              <a:rPr lang="en-US" i="1">
                <a:solidFill>
                  <a:schemeClr val="accent2">
                    <a:lumMod val="75000"/>
                  </a:schemeClr>
                </a:solidFill>
              </a:rPr>
              <a:t>?</a:t>
            </a:r>
          </a:p>
        </p:txBody>
      </p:sp>
      <p:sp>
        <p:nvSpPr>
          <p:cNvPr id="210" name="Rectangle: Rounded Corners 209">
            <a:extLst>
              <a:ext uri="{FF2B5EF4-FFF2-40B4-BE49-F238E27FC236}">
                <a16:creationId xmlns:a16="http://schemas.microsoft.com/office/drawing/2014/main" id="{FEE07881-CE6C-6395-EFEB-FFA4C5CE8FAA}"/>
              </a:ext>
            </a:extLst>
          </p:cNvPr>
          <p:cNvSpPr/>
          <p:nvPr/>
        </p:nvSpPr>
        <p:spPr>
          <a:xfrm>
            <a:off x="7267388" y="3720015"/>
            <a:ext cx="1434352" cy="571089"/>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1">
                    <a:lumMod val="75000"/>
                  </a:schemeClr>
                </a:solidFill>
              </a:rPr>
              <a:t>Câu hỏi</a:t>
            </a:r>
          </a:p>
        </p:txBody>
      </p:sp>
      <p:pic>
        <p:nvPicPr>
          <p:cNvPr id="12" name="Picture 11">
            <a:extLst>
              <a:ext uri="{FF2B5EF4-FFF2-40B4-BE49-F238E27FC236}">
                <a16:creationId xmlns:a16="http://schemas.microsoft.com/office/drawing/2014/main" id="{FE3353FB-D833-C1EF-5BE2-B553093A7662}"/>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16702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07"/>
                                        </p:tgtEl>
                                        <p:attrNameLst>
                                          <p:attrName>style.visibility</p:attrName>
                                        </p:attrNameLst>
                                      </p:cBhvr>
                                      <p:to>
                                        <p:strVal val="visible"/>
                                      </p:to>
                                    </p:set>
                                    <p:animEffect transition="in" filter="circle(in)">
                                      <p:cBhvr>
                                        <p:cTn id="26" dur="2000"/>
                                        <p:tgtEl>
                                          <p:spTgt spid="20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209"/>
                                        </p:tgtEl>
                                        <p:attrNameLst>
                                          <p:attrName>style.visibility</p:attrName>
                                        </p:attrNameLst>
                                      </p:cBhvr>
                                      <p:to>
                                        <p:strVal val="visible"/>
                                      </p:to>
                                    </p:set>
                                    <p:animEffect transition="in" filter="circle(in)">
                                      <p:cBhvr>
                                        <p:cTn id="29" dur="2000"/>
                                        <p:tgtEl>
                                          <p:spTgt spid="209"/>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circle(in)">
                                      <p:cBhvr>
                                        <p:cTn id="32" dur="20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7" grpId="0"/>
      <p:bldP spid="207" grpId="0" animBg="1"/>
      <p:bldP spid="209" grpId="0"/>
      <p:bldP spid="210"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03" name="Picture 202">
            <a:extLst>
              <a:ext uri="{FF2B5EF4-FFF2-40B4-BE49-F238E27FC236}">
                <a16:creationId xmlns:a16="http://schemas.microsoft.com/office/drawing/2014/main" id="{B85E0307-948C-0698-DC59-D38651682FF0}"/>
              </a:ext>
            </a:extLst>
          </p:cNvPr>
          <p:cNvPicPr>
            <a:picLocks noChangeAspect="1"/>
          </p:cNvPicPr>
          <p:nvPr/>
        </p:nvPicPr>
        <p:blipFill>
          <a:blip r:embed="rId2"/>
          <a:stretch>
            <a:fillRect/>
          </a:stretch>
        </p:blipFill>
        <p:spPr>
          <a:xfrm>
            <a:off x="2089374" y="0"/>
            <a:ext cx="8013252" cy="6858000"/>
          </a:xfrm>
          <a:prstGeom prst="rect">
            <a:avLst/>
          </a:prstGeom>
        </p:spPr>
      </p:pic>
    </p:spTree>
    <p:extLst>
      <p:ext uri="{BB962C8B-B14F-4D97-AF65-F5344CB8AC3E}">
        <p14:creationId xmlns:p14="http://schemas.microsoft.com/office/powerpoint/2010/main" val="593547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8</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grpSp>
        <p:nvGrpSpPr>
          <p:cNvPr id="217" name="Group 216">
            <a:extLst>
              <a:ext uri="{FF2B5EF4-FFF2-40B4-BE49-F238E27FC236}">
                <a16:creationId xmlns:a16="http://schemas.microsoft.com/office/drawing/2014/main" id="{3B892760-D1EE-572F-711F-2528A8A2D251}"/>
              </a:ext>
            </a:extLst>
          </p:cNvPr>
          <p:cNvGrpSpPr/>
          <p:nvPr/>
        </p:nvGrpSpPr>
        <p:grpSpPr>
          <a:xfrm>
            <a:off x="6577104" y="3076388"/>
            <a:ext cx="5248284" cy="2935941"/>
            <a:chOff x="6944657" y="3584525"/>
            <a:chExt cx="5002307" cy="2935941"/>
          </a:xfrm>
        </p:grpSpPr>
        <p:sp>
          <p:nvSpPr>
            <p:cNvPr id="214" name="Rectangle 213">
              <a:extLst>
                <a:ext uri="{FF2B5EF4-FFF2-40B4-BE49-F238E27FC236}">
                  <a16:creationId xmlns:a16="http://schemas.microsoft.com/office/drawing/2014/main" id="{E0BA6022-0102-0946-0AE6-39B2D3FBBB7F}"/>
                </a:ext>
              </a:extLst>
            </p:cNvPr>
            <p:cNvSpPr/>
            <p:nvPr/>
          </p:nvSpPr>
          <p:spPr>
            <a:xfrm>
              <a:off x="6944657" y="4045644"/>
              <a:ext cx="5002306" cy="24748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extBox 214">
              <a:extLst>
                <a:ext uri="{FF2B5EF4-FFF2-40B4-BE49-F238E27FC236}">
                  <a16:creationId xmlns:a16="http://schemas.microsoft.com/office/drawing/2014/main" id="{14C32F14-CB96-1C81-430B-43E3F00EBEA2}"/>
                </a:ext>
              </a:extLst>
            </p:cNvPr>
            <p:cNvSpPr txBox="1"/>
            <p:nvPr/>
          </p:nvSpPr>
          <p:spPr>
            <a:xfrm>
              <a:off x="7046258" y="4079276"/>
              <a:ext cx="4817035" cy="235526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spcAft>
                  <a:spcPts val="600"/>
                </a:spcAft>
              </a:pPr>
              <a:r>
                <a:rPr lang="vi-VN" i="1"/>
                <a:t>Tiến hoá hoá học </a:t>
              </a:r>
              <a:r>
                <a:rPr lang="vi-VN" b="0" i="1"/>
                <a:t>là quá trình tổng hợp các phân tử hữu cơ, đại phân tử hữu cơ từ các chất vô cơ theo phương thức hoá học nhờ nguồn năng lượng tự nhiên. </a:t>
              </a:r>
              <a:endParaRPr lang="en-US" b="0" i="1"/>
            </a:p>
          </p:txBody>
        </p:sp>
        <p:sp>
          <p:nvSpPr>
            <p:cNvPr id="216" name="Rectangle: Top Corners Rounded 215">
              <a:extLst>
                <a:ext uri="{FF2B5EF4-FFF2-40B4-BE49-F238E27FC236}">
                  <a16:creationId xmlns:a16="http://schemas.microsoft.com/office/drawing/2014/main" id="{0C20CBD5-0C4C-3519-49BF-92AA193A5463}"/>
                </a:ext>
              </a:extLst>
            </p:cNvPr>
            <p:cNvSpPr/>
            <p:nvPr/>
          </p:nvSpPr>
          <p:spPr>
            <a:xfrm>
              <a:off x="6944657" y="3584525"/>
              <a:ext cx="5002307" cy="494751"/>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Trả lời</a:t>
              </a:r>
            </a:p>
          </p:txBody>
        </p:sp>
      </p:grpSp>
      <p:pic>
        <p:nvPicPr>
          <p:cNvPr id="13" name="Picture 12">
            <a:extLst>
              <a:ext uri="{FF2B5EF4-FFF2-40B4-BE49-F238E27FC236}">
                <a16:creationId xmlns:a16="http://schemas.microsoft.com/office/drawing/2014/main" id="{23449141-6D18-1DAB-FA43-AFD75E8E0035}"/>
              </a:ext>
            </a:extLst>
          </p:cNvPr>
          <p:cNvPicPr>
            <a:picLocks noChangeAspect="1"/>
          </p:cNvPicPr>
          <p:nvPr/>
        </p:nvPicPr>
        <p:blipFill>
          <a:blip r:embed="rId5"/>
          <a:stretch>
            <a:fillRect/>
          </a:stretch>
        </p:blipFill>
        <p:spPr>
          <a:xfrm>
            <a:off x="921594" y="2205562"/>
            <a:ext cx="5436156" cy="4652438"/>
          </a:xfrm>
          <a:prstGeom prst="rect">
            <a:avLst/>
          </a:prstGeom>
        </p:spPr>
      </p:pic>
    </p:spTree>
    <p:extLst>
      <p:ext uri="{BB962C8B-B14F-4D97-AF65-F5344CB8AC3E}">
        <p14:creationId xmlns:p14="http://schemas.microsoft.com/office/powerpoint/2010/main" val="37779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wipe(down)">
                                      <p:cBhvr>
                                        <p:cTn id="7"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A7D224-E2DF-6136-DE40-0DAF51246AF3}"/>
              </a:ext>
            </a:extLst>
          </p:cNvPr>
          <p:cNvSpPr>
            <a:spLocks noGrp="1"/>
          </p:cNvSpPr>
          <p:nvPr>
            <p:ph type="sldNum" sz="quarter" idx="11"/>
          </p:nvPr>
        </p:nvSpPr>
        <p:spPr/>
        <p:txBody>
          <a:bodyPr/>
          <a:lstStyle/>
          <a:p>
            <a:fld id="{294A09A9-5501-47C1-A89A-A340965A2BE2}" type="slidenum">
              <a:rPr lang="en-US" smtClean="0"/>
              <a:pPr/>
              <a:t>9</a:t>
            </a:fld>
            <a:endParaRPr lang="en-US" dirty="0"/>
          </a:p>
        </p:txBody>
      </p:sp>
      <p:grpSp>
        <p:nvGrpSpPr>
          <p:cNvPr id="2" name="组合 1">
            <a:extLst>
              <a:ext uri="{FF2B5EF4-FFF2-40B4-BE49-F238E27FC236}">
                <a16:creationId xmlns:a16="http://schemas.microsoft.com/office/drawing/2014/main" id="{799844F5-B2F4-924A-A99C-D938AE60ACB1}"/>
              </a:ext>
            </a:extLst>
          </p:cNvPr>
          <p:cNvGrpSpPr/>
          <p:nvPr/>
        </p:nvGrpSpPr>
        <p:grpSpPr>
          <a:xfrm>
            <a:off x="192599" y="198730"/>
            <a:ext cx="8981283" cy="951665"/>
            <a:chOff x="1275194" y="1529872"/>
            <a:chExt cx="8981283" cy="951665"/>
          </a:xfrm>
        </p:grpSpPr>
        <p:sp>
          <p:nvSpPr>
            <p:cNvPr id="3" name="八角星 20">
              <a:extLst>
                <a:ext uri="{FF2B5EF4-FFF2-40B4-BE49-F238E27FC236}">
                  <a16:creationId xmlns:a16="http://schemas.microsoft.com/office/drawing/2014/main" id="{9164B7E4-0F6B-7279-D19C-9BA6C9E5DE0C}"/>
                </a:ext>
              </a:extLst>
            </p:cNvPr>
            <p:cNvSpPr/>
            <p:nvPr/>
          </p:nvSpPr>
          <p:spPr>
            <a:xfrm>
              <a:off x="1275194" y="1529888"/>
              <a:ext cx="951649" cy="951649"/>
            </a:xfrm>
            <a:prstGeom prst="star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white"/>
                </a:solidFill>
                <a:latin typeface="+mj-lt"/>
              </a:endParaRPr>
            </a:p>
          </p:txBody>
        </p:sp>
        <p:sp>
          <p:nvSpPr>
            <p:cNvPr id="5" name="矩形 21">
              <a:extLst>
                <a:ext uri="{FF2B5EF4-FFF2-40B4-BE49-F238E27FC236}">
                  <a16:creationId xmlns:a16="http://schemas.microsoft.com/office/drawing/2014/main" id="{38C6FF6D-4E21-7805-8195-47E9CC670543}"/>
                </a:ext>
              </a:extLst>
            </p:cNvPr>
            <p:cNvSpPr/>
            <p:nvPr/>
          </p:nvSpPr>
          <p:spPr>
            <a:xfrm>
              <a:off x="1751039" y="1529872"/>
              <a:ext cx="8505438" cy="9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456" tIns="34289" rIns="68456" bIns="34289" rtlCol="0" anchor="ctr"/>
            <a:lstStyle/>
            <a:p>
              <a:pPr algn="ctr" defTabSz="683895" fontAlgn="base">
                <a:spcBef>
                  <a:spcPct val="0"/>
                </a:spcBef>
                <a:spcAft>
                  <a:spcPct val="0"/>
                </a:spcAft>
              </a:pPr>
              <a:endParaRPr lang="zh-HK" altLang="en-US" sz="1400">
                <a:solidFill>
                  <a:prstClr val="black">
                    <a:lumMod val="75000"/>
                    <a:lumOff val="25000"/>
                  </a:prstClr>
                </a:solidFill>
                <a:latin typeface="+mj-lt"/>
              </a:endParaRPr>
            </a:p>
          </p:txBody>
        </p:sp>
        <p:sp>
          <p:nvSpPr>
            <p:cNvPr id="6" name="文本框 25">
              <a:extLst>
                <a:ext uri="{FF2B5EF4-FFF2-40B4-BE49-F238E27FC236}">
                  <a16:creationId xmlns:a16="http://schemas.microsoft.com/office/drawing/2014/main" id="{F4B59FB0-A385-F03A-3A3B-859AF5567BED}"/>
                </a:ext>
              </a:extLst>
            </p:cNvPr>
            <p:cNvSpPr txBox="1"/>
            <p:nvPr/>
          </p:nvSpPr>
          <p:spPr>
            <a:xfrm>
              <a:off x="1399347" y="1740320"/>
              <a:ext cx="395213" cy="530915"/>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3000" b="1" dirty="0">
                  <a:solidFill>
                    <a:prstClr val="white"/>
                  </a:solidFill>
                  <a:latin typeface="+mj-lt"/>
                  <a:ea typeface="张海山锐谐体2.0-授权联系：Samtype@QQ.com" panose="02000000000000000000" pitchFamily="2" charset="-122"/>
                </a:rPr>
                <a:t>1</a:t>
              </a:r>
              <a:endParaRPr lang="zh-HK" altLang="en-US" sz="3000" b="1" dirty="0">
                <a:solidFill>
                  <a:prstClr val="white"/>
                </a:solidFill>
                <a:latin typeface="+mj-lt"/>
                <a:ea typeface="张海山锐谐体2.0-授权联系：Samtype@QQ.com" panose="02000000000000000000" pitchFamily="2" charset="-122"/>
              </a:endParaRPr>
            </a:p>
          </p:txBody>
        </p:sp>
        <p:sp>
          <p:nvSpPr>
            <p:cNvPr id="11" name="文本框 28">
              <a:extLst>
                <a:ext uri="{FF2B5EF4-FFF2-40B4-BE49-F238E27FC236}">
                  <a16:creationId xmlns:a16="http://schemas.microsoft.com/office/drawing/2014/main" id="{358939D6-A0C2-F60C-B9F2-4EE8B3971677}"/>
                </a:ext>
              </a:extLst>
            </p:cNvPr>
            <p:cNvSpPr txBox="1"/>
            <p:nvPr/>
          </p:nvSpPr>
          <p:spPr>
            <a:xfrm>
              <a:off x="1794560" y="1780910"/>
              <a:ext cx="8366293" cy="438580"/>
            </a:xfrm>
            <a:prstGeom prst="rect">
              <a:avLst/>
            </a:prstGeom>
            <a:noFill/>
          </p:spPr>
          <p:txBody>
            <a:bodyPr wrap="square" lIns="68456" tIns="34289" rIns="68456" bIns="34289" rtlCol="0">
              <a:spAutoFit/>
            </a:bodyPr>
            <a:lstStyle/>
            <a:p>
              <a:pPr defTabSz="683895" fontAlgn="base">
                <a:spcBef>
                  <a:spcPct val="0"/>
                </a:spcBef>
                <a:spcAft>
                  <a:spcPct val="0"/>
                </a:spcAft>
              </a:pPr>
              <a:r>
                <a:rPr lang="en-US" altLang="zh-HK" sz="2400" b="1">
                  <a:latin typeface="+mj-lt"/>
                  <a:ea typeface="张海山锐谐体2.0-授权联系：Samtype@QQ.com" panose="02000000000000000000" pitchFamily="2" charset="-122"/>
                </a:rPr>
                <a:t>Sự phát sinh sự sống và phát triển sự sống trên Trái Đất</a:t>
              </a:r>
              <a:endParaRPr lang="zh-HK" altLang="en-US" sz="2400" b="1" dirty="0">
                <a:latin typeface="+mj-lt"/>
                <a:ea typeface="张海山锐谐体2.0-授权联系：Samtype@QQ.com" panose="02000000000000000000" pitchFamily="2" charset="-122"/>
              </a:endParaRPr>
            </a:p>
          </p:txBody>
        </p:sp>
      </p:grpSp>
      <p:sp>
        <p:nvSpPr>
          <p:cNvPr id="8" name="MH_Other_2"/>
          <p:cNvSpPr/>
          <p:nvPr>
            <p:custDataLst>
              <p:tags r:id="rId1"/>
            </p:custDataLst>
          </p:nvPr>
        </p:nvSpPr>
        <p:spPr>
          <a:xfrm>
            <a:off x="1390810" y="1363114"/>
            <a:ext cx="184150" cy="174625"/>
          </a:xfrm>
          <a:prstGeom prst="rtTriangl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eaLnBrk="1" fontAlgn="auto" hangingPunct="1">
              <a:spcBef>
                <a:spcPts val="0"/>
              </a:spcBef>
              <a:spcAft>
                <a:spcPts val="0"/>
              </a:spcAft>
              <a:defRPr/>
            </a:pPr>
            <a:endParaRPr lang="zh-CN" altLang="en-US" sz="2800"/>
          </a:p>
        </p:txBody>
      </p:sp>
      <p:sp>
        <p:nvSpPr>
          <p:cNvPr id="9" name="MH_SubTitle_1"/>
          <p:cNvSpPr/>
          <p:nvPr>
            <p:custDataLst>
              <p:tags r:id="rId2"/>
            </p:custDataLst>
          </p:nvPr>
        </p:nvSpPr>
        <p:spPr>
          <a:xfrm>
            <a:off x="668422" y="1537739"/>
            <a:ext cx="7411765" cy="667823"/>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normAutofit/>
          </a:bodyPr>
          <a:lstStyle/>
          <a:p>
            <a:pPr algn="ctr" eaLnBrk="1" fontAlgn="auto" hangingPunct="1">
              <a:lnSpc>
                <a:spcPct val="120000"/>
              </a:lnSpc>
              <a:spcBef>
                <a:spcPts val="0"/>
              </a:spcBef>
              <a:spcAft>
                <a:spcPts val="0"/>
              </a:spcAft>
              <a:defRPr/>
            </a:pPr>
            <a:endParaRPr lang="zh-CN" altLang="en-US" sz="2000" dirty="0">
              <a:solidFill>
                <a:schemeClr val="accent1"/>
              </a:solidFill>
            </a:endParaRPr>
          </a:p>
        </p:txBody>
      </p:sp>
      <p:sp>
        <p:nvSpPr>
          <p:cNvPr id="10" name="MH_Other_3"/>
          <p:cNvSpPr/>
          <p:nvPr>
            <p:custDataLst>
              <p:tags r:id="rId3"/>
            </p:custDataLst>
          </p:nvPr>
        </p:nvSpPr>
        <p:spPr>
          <a:xfrm>
            <a:off x="917067" y="1363114"/>
            <a:ext cx="476250" cy="542925"/>
          </a:xfrm>
          <a:custGeom>
            <a:avLst/>
            <a:gdLst>
              <a:gd name="connsiteX0" fmla="*/ 0 w 466725"/>
              <a:gd name="connsiteY0" fmla="*/ 0 h 533401"/>
              <a:gd name="connsiteX1" fmla="*/ 466725 w 466725"/>
              <a:gd name="connsiteY1" fmla="*/ 0 h 533401"/>
              <a:gd name="connsiteX2" fmla="*/ 466725 w 466725"/>
              <a:gd name="connsiteY2" fmla="*/ 300038 h 533401"/>
              <a:gd name="connsiteX3" fmla="*/ 233362 w 466725"/>
              <a:gd name="connsiteY3" fmla="*/ 533401 h 533401"/>
              <a:gd name="connsiteX4" fmla="*/ 233363 w 466725"/>
              <a:gd name="connsiteY4" fmla="*/ 533400 h 533401"/>
              <a:gd name="connsiteX5" fmla="*/ 0 w 466725"/>
              <a:gd name="connsiteY5" fmla="*/ 300037 h 533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533401">
                <a:moveTo>
                  <a:pt x="0" y="0"/>
                </a:moveTo>
                <a:lnTo>
                  <a:pt x="466725" y="0"/>
                </a:lnTo>
                <a:lnTo>
                  <a:pt x="466725" y="300038"/>
                </a:lnTo>
                <a:cubicBezTo>
                  <a:pt x="466725" y="428921"/>
                  <a:pt x="362245" y="533401"/>
                  <a:pt x="233362" y="533401"/>
                </a:cubicBezTo>
                <a:lnTo>
                  <a:pt x="233363" y="533400"/>
                </a:lnTo>
                <a:cubicBezTo>
                  <a:pt x="104480" y="533400"/>
                  <a:pt x="0" y="428920"/>
                  <a:pt x="0" y="300037"/>
                </a:cubicBezTo>
                <a:close/>
              </a:path>
            </a:pathLst>
          </a:custGeom>
          <a:solidFill>
            <a:schemeClr val="accent1"/>
          </a:solidFill>
          <a:ln>
            <a:noFill/>
          </a:ln>
          <a:effectLst>
            <a:outerShdw blurRad="50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eaLnBrk="1" fontAlgn="auto" hangingPunct="1">
              <a:spcBef>
                <a:spcPts val="0"/>
              </a:spcBef>
              <a:spcAft>
                <a:spcPts val="0"/>
              </a:spcAft>
              <a:defRPr/>
            </a:pPr>
            <a:r>
              <a:rPr lang="en-US" altLang="zh-CN" sz="2800" b="1" dirty="0">
                <a:solidFill>
                  <a:srgbClr val="FEFFFF"/>
                </a:solidFill>
              </a:rPr>
              <a:t>A</a:t>
            </a:r>
            <a:endParaRPr lang="zh-CN" altLang="en-US" sz="2800" b="1" dirty="0">
              <a:solidFill>
                <a:srgbClr val="FEFFFF"/>
              </a:solidFill>
            </a:endParaRPr>
          </a:p>
        </p:txBody>
      </p:sp>
      <p:sp>
        <p:nvSpPr>
          <p:cNvPr id="7" name="TextBox 6">
            <a:extLst>
              <a:ext uri="{FF2B5EF4-FFF2-40B4-BE49-F238E27FC236}">
                <a16:creationId xmlns:a16="http://schemas.microsoft.com/office/drawing/2014/main" id="{5557BFCF-1CE9-DC33-2773-289CDD6C406E}"/>
              </a:ext>
            </a:extLst>
          </p:cNvPr>
          <p:cNvSpPr txBox="1"/>
          <p:nvPr/>
        </p:nvSpPr>
        <p:spPr>
          <a:xfrm>
            <a:off x="1133669" y="1585913"/>
            <a:ext cx="7092615" cy="494751"/>
          </a:xfrm>
          <a:prstGeom prst="rect">
            <a:avLst/>
          </a:prstGeom>
          <a:noFill/>
        </p:spPr>
        <p:txBody>
          <a:bodyPr wrap="square" rtlCol="0">
            <a:spAutoFit/>
          </a:bodyPr>
          <a:lstStyle/>
          <a:p>
            <a:pPr algn="ctr">
              <a:lnSpc>
                <a:spcPct val="120000"/>
              </a:lnSpc>
            </a:pPr>
            <a:r>
              <a:rPr lang="en-US" sz="2400" b="1">
                <a:solidFill>
                  <a:schemeClr val="accent1">
                    <a:lumMod val="75000"/>
                  </a:schemeClr>
                </a:solidFill>
              </a:rPr>
              <a:t>Giai đoạn tiến hóa hóa học </a:t>
            </a:r>
            <a:r>
              <a:rPr lang="en-US" sz="2400">
                <a:solidFill>
                  <a:schemeClr val="accent1">
                    <a:lumMod val="75000"/>
                  </a:schemeClr>
                </a:solidFill>
              </a:rPr>
              <a:t>(tổng hợp vô sinh)</a:t>
            </a:r>
          </a:p>
        </p:txBody>
      </p:sp>
      <p:sp>
        <p:nvSpPr>
          <p:cNvPr id="13" name="TextBox 12">
            <a:extLst>
              <a:ext uri="{FF2B5EF4-FFF2-40B4-BE49-F238E27FC236}">
                <a16:creationId xmlns:a16="http://schemas.microsoft.com/office/drawing/2014/main" id="{98ADD5B9-C57F-EEAB-19B8-768CFE2D5DFB}"/>
              </a:ext>
            </a:extLst>
          </p:cNvPr>
          <p:cNvSpPr txBox="1"/>
          <p:nvPr/>
        </p:nvSpPr>
        <p:spPr>
          <a:xfrm>
            <a:off x="2312040" y="4700699"/>
            <a:ext cx="7567919" cy="461665"/>
          </a:xfrm>
          <a:prstGeom prst="rect">
            <a:avLst/>
          </a:prstGeom>
          <a:noFill/>
        </p:spPr>
        <p:txBody>
          <a:bodyPr wrap="square">
            <a:spAutoFit/>
          </a:bodyPr>
          <a:lstStyle/>
          <a:p>
            <a:pPr algn="ctr"/>
            <a:r>
              <a:rPr lang="vi-VN" sz="2400" b="1"/>
              <a:t>Sơ đồ khái quát quá trình tiến hóa hóa học</a:t>
            </a:r>
            <a:endParaRPr lang="en-US" sz="2400" b="1"/>
          </a:p>
        </p:txBody>
      </p:sp>
      <p:sp>
        <p:nvSpPr>
          <p:cNvPr id="15" name="Rectangle 14">
            <a:extLst>
              <a:ext uri="{FF2B5EF4-FFF2-40B4-BE49-F238E27FC236}">
                <a16:creationId xmlns:a16="http://schemas.microsoft.com/office/drawing/2014/main" id="{5F826CB2-EDD7-6ABF-10E1-AEAE72A2EAA9}"/>
              </a:ext>
            </a:extLst>
          </p:cNvPr>
          <p:cNvSpPr/>
          <p:nvPr/>
        </p:nvSpPr>
        <p:spPr>
          <a:xfrm>
            <a:off x="187099" y="2725103"/>
            <a:ext cx="2012241"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022DADB-62CC-AB80-3512-37E6F4B367F0}"/>
              </a:ext>
            </a:extLst>
          </p:cNvPr>
          <p:cNvSpPr txBox="1"/>
          <p:nvPr/>
        </p:nvSpPr>
        <p:spPr>
          <a:xfrm>
            <a:off x="140780" y="2764782"/>
            <a:ext cx="2104877"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vô cơ </a:t>
            </a:r>
          </a:p>
          <a:p>
            <a:pPr algn="ctr">
              <a:spcAft>
                <a:spcPts val="0"/>
              </a:spcAft>
            </a:pPr>
            <a:r>
              <a:rPr lang="en-US" b="0"/>
              <a:t>(CH</a:t>
            </a:r>
            <a:r>
              <a:rPr lang="en-US" b="0" baseline="-25000"/>
              <a:t>4</a:t>
            </a:r>
            <a:r>
              <a:rPr lang="en-US" b="0"/>
              <a:t>, NH</a:t>
            </a:r>
            <a:r>
              <a:rPr lang="en-US" b="0" baseline="-25000"/>
              <a:t>3</a:t>
            </a:r>
            <a:r>
              <a:rPr lang="en-US" b="0"/>
              <a:t>, H</a:t>
            </a:r>
            <a:r>
              <a:rPr lang="en-US" b="0" baseline="-25000"/>
              <a:t>2</a:t>
            </a:r>
            <a:r>
              <a:rPr lang="en-US" b="0"/>
              <a:t>, H</a:t>
            </a:r>
            <a:r>
              <a:rPr lang="en-US" b="0" baseline="-25000"/>
              <a:t>2</a:t>
            </a:r>
            <a:r>
              <a:rPr lang="en-US" b="0"/>
              <a:t>O,…)</a:t>
            </a:r>
          </a:p>
        </p:txBody>
      </p:sp>
      <p:cxnSp>
        <p:nvCxnSpPr>
          <p:cNvPr id="19" name="Straight Arrow Connector 18">
            <a:extLst>
              <a:ext uri="{FF2B5EF4-FFF2-40B4-BE49-F238E27FC236}">
                <a16:creationId xmlns:a16="http://schemas.microsoft.com/office/drawing/2014/main" id="{45CDD212-6145-5B1A-66C1-98F114461838}"/>
              </a:ext>
            </a:extLst>
          </p:cNvPr>
          <p:cNvCxnSpPr>
            <a:cxnSpLocks/>
            <a:stCxn id="15" idx="3"/>
            <a:endCxn id="24" idx="1"/>
          </p:cNvCxnSpPr>
          <p:nvPr/>
        </p:nvCxnSpPr>
        <p:spPr>
          <a:xfrm>
            <a:off x="2199340" y="3541434"/>
            <a:ext cx="2664058"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68EB181-07B7-8A3E-5A99-D9145265F758}"/>
              </a:ext>
            </a:extLst>
          </p:cNvPr>
          <p:cNvSpPr txBox="1"/>
          <p:nvPr/>
        </p:nvSpPr>
        <p:spPr>
          <a:xfrm>
            <a:off x="2199340" y="2641095"/>
            <a:ext cx="2614326" cy="797078"/>
          </a:xfrm>
          <a:prstGeom prst="rect">
            <a:avLst/>
          </a:prstGeom>
          <a:noFill/>
        </p:spPr>
        <p:txBody>
          <a:bodyPr wrap="square" rtlCol="0">
            <a:spAutoFit/>
          </a:bodyPr>
          <a:lstStyle/>
          <a:p>
            <a:pPr algn="ctr">
              <a:lnSpc>
                <a:spcPct val="120000"/>
              </a:lnSpc>
            </a:pPr>
            <a:r>
              <a:rPr lang="en-US" sz="2000" i="1"/>
              <a:t>Năng lượng tự nhiên (sét, tia từ ngoại)</a:t>
            </a:r>
          </a:p>
        </p:txBody>
      </p:sp>
      <p:sp>
        <p:nvSpPr>
          <p:cNvPr id="24" name="Rectangle 23">
            <a:extLst>
              <a:ext uri="{FF2B5EF4-FFF2-40B4-BE49-F238E27FC236}">
                <a16:creationId xmlns:a16="http://schemas.microsoft.com/office/drawing/2014/main" id="{B5CD5AD0-C46F-521D-9BF5-539450EB70D5}"/>
              </a:ext>
            </a:extLst>
          </p:cNvPr>
          <p:cNvSpPr/>
          <p:nvPr/>
        </p:nvSpPr>
        <p:spPr>
          <a:xfrm>
            <a:off x="4863398" y="2725103"/>
            <a:ext cx="3525496"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8AEAF97-B5C7-6641-18D4-7D30568C8577}"/>
              </a:ext>
            </a:extLst>
          </p:cNvPr>
          <p:cNvSpPr txBox="1"/>
          <p:nvPr/>
        </p:nvSpPr>
        <p:spPr>
          <a:xfrm>
            <a:off x="4919599" y="2764782"/>
            <a:ext cx="3411599"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Chất hữu cơ đơn giản</a:t>
            </a:r>
          </a:p>
          <a:p>
            <a:pPr algn="ctr">
              <a:spcAft>
                <a:spcPts val="0"/>
              </a:spcAft>
            </a:pPr>
            <a:r>
              <a:rPr lang="en-US" b="0"/>
              <a:t>(amino acid, nucleotide,…)</a:t>
            </a:r>
          </a:p>
        </p:txBody>
      </p:sp>
      <p:cxnSp>
        <p:nvCxnSpPr>
          <p:cNvPr id="36" name="Straight Arrow Connector 35">
            <a:extLst>
              <a:ext uri="{FF2B5EF4-FFF2-40B4-BE49-F238E27FC236}">
                <a16:creationId xmlns:a16="http://schemas.microsoft.com/office/drawing/2014/main" id="{251DD9BB-9561-87F9-504B-2D0240B9D9EC}"/>
              </a:ext>
            </a:extLst>
          </p:cNvPr>
          <p:cNvCxnSpPr>
            <a:cxnSpLocks/>
          </p:cNvCxnSpPr>
          <p:nvPr/>
        </p:nvCxnSpPr>
        <p:spPr>
          <a:xfrm>
            <a:off x="8388894" y="3499602"/>
            <a:ext cx="671433" cy="0"/>
          </a:xfrm>
          <a:prstGeom prst="straightConnector1">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3FAC27FA-F82C-5104-3301-23151675CD62}"/>
              </a:ext>
            </a:extLst>
          </p:cNvPr>
          <p:cNvSpPr/>
          <p:nvPr/>
        </p:nvSpPr>
        <p:spPr>
          <a:xfrm>
            <a:off x="9060327" y="2725103"/>
            <a:ext cx="2880659" cy="163266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B20E7B33-3D54-E082-0AF2-B121C053E65A}"/>
              </a:ext>
            </a:extLst>
          </p:cNvPr>
          <p:cNvSpPr txBox="1"/>
          <p:nvPr/>
        </p:nvSpPr>
        <p:spPr>
          <a:xfrm>
            <a:off x="8904938" y="2764782"/>
            <a:ext cx="3191436" cy="1431930"/>
          </a:xfrm>
          <a:prstGeom prst="rect">
            <a:avLst/>
          </a:prstGeom>
          <a:noFill/>
          <a:ln w="28575">
            <a:noFill/>
          </a:ln>
        </p:spPr>
        <p:txBody>
          <a:bodyPr wrap="square">
            <a:spAutoFit/>
          </a:bodyPr>
          <a:lstStyle>
            <a:defPPr>
              <a:defRPr lang="en-US"/>
            </a:defPPr>
            <a:lvl1pPr algn="just">
              <a:lnSpc>
                <a:spcPct val="125000"/>
              </a:lnSpc>
              <a:spcAft>
                <a:spcPts val="1200"/>
              </a:spcAft>
              <a:defRPr sz="2400" b="1"/>
            </a:lvl1pPr>
          </a:lstStyle>
          <a:p>
            <a:pPr algn="ctr">
              <a:spcAft>
                <a:spcPts val="0"/>
              </a:spcAft>
            </a:pPr>
            <a:r>
              <a:rPr lang="en-US"/>
              <a:t>Hợp chất hữu cơ phức tạp </a:t>
            </a:r>
            <a:r>
              <a:rPr lang="en-US" b="0"/>
              <a:t>(protein, RNA, DNA,…)</a:t>
            </a:r>
          </a:p>
        </p:txBody>
      </p:sp>
    </p:spTree>
    <p:extLst>
      <p:ext uri="{BB962C8B-B14F-4D97-AF65-F5344CB8AC3E}">
        <p14:creationId xmlns:p14="http://schemas.microsoft.com/office/powerpoint/2010/main" val="8655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down)">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circle(in)">
                                      <p:cBhvr>
                                        <p:cTn id="26" dur="2000"/>
                                        <p:tgtEl>
                                          <p:spTgt spid="3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circle(in)">
                                      <p:cBhvr>
                                        <p:cTn id="29"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5" grpId="0"/>
      <p:bldP spid="4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1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1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2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2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2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0.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1.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2.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3.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3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3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3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51123182655"/>
  <p:tag name="MH_LIBRARY" val="GRAPHIC"/>
  <p:tag name="MH_TYPE" val="Other"/>
  <p:tag name="MH_ORDER" val="3"/>
</p:tagLst>
</file>

<file path=ppt/theme/theme1.xml><?xml version="1.0" encoding="utf-8"?>
<a:theme xmlns:a="http://schemas.openxmlformats.org/drawingml/2006/main" name="Office Theme">
  <a:themeElements>
    <a:clrScheme name="Custom 43">
      <a:dk1>
        <a:srgbClr val="000000"/>
      </a:dk1>
      <a:lt1>
        <a:srgbClr val="FFFFFF"/>
      </a:lt1>
      <a:dk2>
        <a:srgbClr val="64DFED"/>
      </a:dk2>
      <a:lt2>
        <a:srgbClr val="E7E6E6"/>
      </a:lt2>
      <a:accent1>
        <a:srgbClr val="92CDF0"/>
      </a:accent1>
      <a:accent2>
        <a:srgbClr val="92CDF0"/>
      </a:accent2>
      <a:accent3>
        <a:srgbClr val="ABC3F0"/>
      </a:accent3>
      <a:accent4>
        <a:srgbClr val="C3B9F2"/>
      </a:accent4>
      <a:accent5>
        <a:srgbClr val="AAA5F9"/>
      </a:accent5>
      <a:accent6>
        <a:srgbClr val="F6A6F4"/>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ncial-design_Win32_CP_v13" id="{7A406372-3134-432A-A498-73868680C33B}" vid="{88D369DF-875A-4C31-AFF3-DEF6B94343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5" ma:contentTypeDescription="Create a new document." ma:contentTypeScope="" ma:versionID="e02306daf00165b375dc6a58966960b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df88fb76bf5f555224557953949c1ec9"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6493A3-2B83-4E58-86AD-56A2F2A20F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B8ECF1-2A9D-464C-AFE8-2B3295D0BF9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F1F1912-3146-44AF-A389-9E8B77BB3688}">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Financial design</Template>
  <TotalTime>2130</TotalTime>
  <Words>2611</Words>
  <Application>Microsoft Office PowerPoint</Application>
  <PresentationFormat>Widescreen</PresentationFormat>
  <Paragraphs>212</Paragraphs>
  <Slides>40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微软雅黑</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sfsf</cp:lastModifiedBy>
  <cp:revision>46</cp:revision>
  <dcterms:created xsi:type="dcterms:W3CDTF">2024-06-25T06:45:02Z</dcterms:created>
  <dcterms:modified xsi:type="dcterms:W3CDTF">2025-05-13T01:26:26Z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