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2"/>
  </p:notesMasterIdLst>
  <p:sldIdLst>
    <p:sldId id="256" r:id="rId2"/>
    <p:sldId id="332" r:id="rId3"/>
    <p:sldId id="260" r:id="rId4"/>
    <p:sldId id="258" r:id="rId5"/>
    <p:sldId id="333" r:id="rId6"/>
    <p:sldId id="266" r:id="rId7"/>
    <p:sldId id="320" r:id="rId8"/>
    <p:sldId id="325" r:id="rId9"/>
    <p:sldId id="259" r:id="rId10"/>
    <p:sldId id="323" r:id="rId11"/>
    <p:sldId id="322" r:id="rId12"/>
    <p:sldId id="261" r:id="rId13"/>
    <p:sldId id="330" r:id="rId14"/>
    <p:sldId id="329" r:id="rId15"/>
    <p:sldId id="272" r:id="rId16"/>
    <p:sldId id="268" r:id="rId17"/>
    <p:sldId id="327" r:id="rId18"/>
    <p:sldId id="326" r:id="rId19"/>
    <p:sldId id="336" r:id="rId20"/>
    <p:sldId id="335" r:id="rId21"/>
    <p:sldId id="339" r:id="rId22"/>
    <p:sldId id="282" r:id="rId23"/>
    <p:sldId id="321" r:id="rId24"/>
    <p:sldId id="292" r:id="rId25"/>
    <p:sldId id="337" r:id="rId26"/>
    <p:sldId id="328" r:id="rId27"/>
    <p:sldId id="340" r:id="rId28"/>
    <p:sldId id="278" r:id="rId29"/>
    <p:sldId id="280" r:id="rId30"/>
    <p:sldId id="331" r:id="rId31"/>
  </p:sldIdLst>
  <p:sldSz cx="9144000" cy="5143500" type="screen16x9"/>
  <p:notesSz cx="6858000" cy="9144000"/>
  <p:embeddedFontLst>
    <p:embeddedFont>
      <p:font typeface="Bebas Neue" panose="020B0606020202050201" pitchFamily="34" charset="0"/>
      <p:regular r:id="rId33"/>
    </p:embeddedFont>
    <p:embeddedFont>
      <p:font typeface="Fira Sans Extra Condensed Medium" panose="020B0604020202020204"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Montserrat Black" panose="00000A00000000000000" pitchFamily="2" charset="0"/>
      <p:bold r:id="rId42"/>
      <p:boldItalic r:id="rId43"/>
    </p:embeddedFont>
    <p:embeddedFont>
      <p:font typeface="Open Sans" panose="020B0606030504020204" pitchFamily="34" charset="0"/>
      <p:regular r:id="rId44"/>
      <p:bold r:id="rId45"/>
      <p:italic r:id="rId46"/>
      <p:boldItalic r:id="rId47"/>
    </p:embeddedFont>
    <p:embeddedFont>
      <p:font typeface="VNI-Times" panose="020B0604020202020204"/>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CF6E3"/>
    <a:srgbClr val="CBDBE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F0CA41-5E10-4131-8380-A6FE66D6444B}">
  <a:tblStyle styleId="{9FF0CA41-5E10-4131-8380-A6FE66D644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7" autoAdjust="0"/>
  </p:normalViewPr>
  <p:slideViewPr>
    <p:cSldViewPr snapToGrid="0">
      <p:cViewPr varScale="1">
        <p:scale>
          <a:sx n="116" d="100"/>
          <a:sy n="116" d="100"/>
        </p:scale>
        <p:origin x="75" y="6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5"/>
        <p:cNvGrpSpPr/>
        <p:nvPr/>
      </p:nvGrpSpPr>
      <p:grpSpPr>
        <a:xfrm>
          <a:off x="0" y="0"/>
          <a:ext cx="0" cy="0"/>
          <a:chOff x="0" y="0"/>
          <a:chExt cx="0" cy="0"/>
        </a:xfrm>
      </p:grpSpPr>
      <p:sp>
        <p:nvSpPr>
          <p:cNvPr id="7236" name="Google Shape;7236;gf85935cc0e_1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7" name="Google Shape;7237;gf85935cc0e_1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3"/>
        <p:cNvGrpSpPr/>
        <p:nvPr/>
      </p:nvGrpSpPr>
      <p:grpSpPr>
        <a:xfrm>
          <a:off x="0" y="0"/>
          <a:ext cx="0" cy="0"/>
          <a:chOff x="0" y="0"/>
          <a:chExt cx="0" cy="0"/>
        </a:xfrm>
      </p:grpSpPr>
      <p:sp>
        <p:nvSpPr>
          <p:cNvPr id="7694" name="Google Shape;7694;gfd3bfc72ba_0_2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5" name="Google Shape;7695;gfd3bfc72ba_0_2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84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04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4"/>
        <p:cNvGrpSpPr/>
        <p:nvPr/>
      </p:nvGrpSpPr>
      <p:grpSpPr>
        <a:xfrm>
          <a:off x="0" y="0"/>
          <a:ext cx="0" cy="0"/>
          <a:chOff x="0" y="0"/>
          <a:chExt cx="0" cy="0"/>
        </a:xfrm>
      </p:grpSpPr>
      <p:sp>
        <p:nvSpPr>
          <p:cNvPr id="8425" name="Google Shape;8425;gfd3bfc72ba_0_5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6" name="Google Shape;8426;gfd3bfc72ba_0_5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4"/>
        <p:cNvGrpSpPr/>
        <p:nvPr/>
      </p:nvGrpSpPr>
      <p:grpSpPr>
        <a:xfrm>
          <a:off x="0" y="0"/>
          <a:ext cx="0" cy="0"/>
          <a:chOff x="0" y="0"/>
          <a:chExt cx="0" cy="0"/>
        </a:xfrm>
      </p:grpSpPr>
      <p:sp>
        <p:nvSpPr>
          <p:cNvPr id="8145" name="Google Shape;8145;gfd3bfc72ba_0_6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6" name="Google Shape;8146;gfd3bfc72ba_0_6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9"/>
        <p:cNvGrpSpPr/>
        <p:nvPr/>
      </p:nvGrpSpPr>
      <p:grpSpPr>
        <a:xfrm>
          <a:off x="0" y="0"/>
          <a:ext cx="0" cy="0"/>
          <a:chOff x="0" y="0"/>
          <a:chExt cx="0" cy="0"/>
        </a:xfrm>
      </p:grpSpPr>
      <p:sp>
        <p:nvSpPr>
          <p:cNvPr id="9290" name="Google Shape;9290;gfd3bfc72ba_0_3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1" name="Google Shape;9291;gfd3bfc72ba_0_3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22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9"/>
        <p:cNvGrpSpPr/>
        <p:nvPr/>
      </p:nvGrpSpPr>
      <p:grpSpPr>
        <a:xfrm>
          <a:off x="0" y="0"/>
          <a:ext cx="0" cy="0"/>
          <a:chOff x="0" y="0"/>
          <a:chExt cx="0" cy="0"/>
        </a:xfrm>
      </p:grpSpPr>
      <p:sp>
        <p:nvSpPr>
          <p:cNvPr id="9290" name="Google Shape;9290;gfd3bfc72ba_0_3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1" name="Google Shape;9291;gfd3bfc72ba_0_3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47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5"/>
        <p:cNvGrpSpPr/>
        <p:nvPr/>
      </p:nvGrpSpPr>
      <p:grpSpPr>
        <a:xfrm>
          <a:off x="0" y="0"/>
          <a:ext cx="0" cy="0"/>
          <a:chOff x="0" y="0"/>
          <a:chExt cx="0" cy="0"/>
        </a:xfrm>
      </p:grpSpPr>
      <p:sp>
        <p:nvSpPr>
          <p:cNvPr id="8876" name="Google Shape;8876;gfd3bfc72ba_0_5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7" name="Google Shape;8877;gfd3bfc72ba_0_5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0"/>
        <p:cNvGrpSpPr/>
        <p:nvPr/>
      </p:nvGrpSpPr>
      <p:grpSpPr>
        <a:xfrm>
          <a:off x="0" y="0"/>
          <a:ext cx="0" cy="0"/>
          <a:chOff x="0" y="0"/>
          <a:chExt cx="0" cy="0"/>
        </a:xfrm>
      </p:grpSpPr>
      <p:sp>
        <p:nvSpPr>
          <p:cNvPr id="8961" name="Google Shape;8961;gfd3bfc72ba_0_5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2" name="Google Shape;8962;gfd3bfc72ba_0_5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598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6"/>
        <p:cNvGrpSpPr/>
        <p:nvPr/>
      </p:nvGrpSpPr>
      <p:grpSpPr>
        <a:xfrm>
          <a:off x="0" y="0"/>
          <a:ext cx="0" cy="0"/>
          <a:chOff x="0" y="0"/>
          <a:chExt cx="0" cy="0"/>
        </a:xfrm>
      </p:grpSpPr>
      <p:sp>
        <p:nvSpPr>
          <p:cNvPr id="9577" name="Google Shape;9577;gfd3bfc72ba_0_5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8" name="Google Shape;9578;gfd3bfc72ba_0_5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0"/>
        <p:cNvGrpSpPr/>
        <p:nvPr/>
      </p:nvGrpSpPr>
      <p:grpSpPr>
        <a:xfrm>
          <a:off x="0" y="0"/>
          <a:ext cx="0" cy="0"/>
          <a:chOff x="0" y="0"/>
          <a:chExt cx="0" cy="0"/>
        </a:xfrm>
      </p:grpSpPr>
      <p:sp>
        <p:nvSpPr>
          <p:cNvPr id="8681" name="Google Shape;8681;gfd3bfc72ba_0_4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2" name="Google Shape;8682;gfd3bfc72ba_0_4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9"/>
        <p:cNvGrpSpPr/>
        <p:nvPr/>
      </p:nvGrpSpPr>
      <p:grpSpPr>
        <a:xfrm>
          <a:off x="0" y="0"/>
          <a:ext cx="0" cy="0"/>
          <a:chOff x="0" y="0"/>
          <a:chExt cx="0" cy="0"/>
        </a:xfrm>
      </p:grpSpPr>
      <p:sp>
        <p:nvSpPr>
          <p:cNvPr id="7360" name="Google Shape;7360;gd019cdf33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1" name="Google Shape;7361;gd019cdf33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7"/>
        <p:cNvGrpSpPr/>
        <p:nvPr/>
      </p:nvGrpSpPr>
      <p:grpSpPr>
        <a:xfrm>
          <a:off x="0" y="0"/>
          <a:ext cx="0" cy="0"/>
          <a:chOff x="0" y="0"/>
          <a:chExt cx="0" cy="0"/>
        </a:xfrm>
      </p:grpSpPr>
      <p:sp>
        <p:nvSpPr>
          <p:cNvPr id="8778" name="Google Shape;8778;gfd3bfc72ba_0_4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9" name="Google Shape;8779;gfd3bfc72ba_0_4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0"/>
        <p:cNvGrpSpPr/>
        <p:nvPr/>
      </p:nvGrpSpPr>
      <p:grpSpPr>
        <a:xfrm>
          <a:off x="0" y="0"/>
          <a:ext cx="0" cy="0"/>
          <a:chOff x="0" y="0"/>
          <a:chExt cx="0" cy="0"/>
        </a:xfrm>
      </p:grpSpPr>
      <p:sp>
        <p:nvSpPr>
          <p:cNvPr id="7471" name="Google Shape;7471;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2" name="Google Shape;7472;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0"/>
        <p:cNvGrpSpPr/>
        <p:nvPr/>
      </p:nvGrpSpPr>
      <p:grpSpPr>
        <a:xfrm>
          <a:off x="0" y="0"/>
          <a:ext cx="0" cy="0"/>
          <a:chOff x="0" y="0"/>
          <a:chExt cx="0" cy="0"/>
        </a:xfrm>
      </p:grpSpPr>
      <p:sp>
        <p:nvSpPr>
          <p:cNvPr id="7331" name="Google Shape;7331;ge17eeee9ba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2" name="Google Shape;7332;ge17eeee9b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6"/>
        <p:cNvGrpSpPr/>
        <p:nvPr/>
      </p:nvGrpSpPr>
      <p:grpSpPr>
        <a:xfrm>
          <a:off x="0" y="0"/>
          <a:ext cx="0" cy="0"/>
          <a:chOff x="0" y="0"/>
          <a:chExt cx="0" cy="0"/>
        </a:xfrm>
      </p:grpSpPr>
      <p:sp>
        <p:nvSpPr>
          <p:cNvPr id="7917" name="Google Shape;7917;gfd3bfc72ba_0_2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8" name="Google Shape;7918;gfd3bfc72ba_0_2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0"/>
        <p:cNvGrpSpPr/>
        <p:nvPr/>
      </p:nvGrpSpPr>
      <p:grpSpPr>
        <a:xfrm>
          <a:off x="0" y="0"/>
          <a:ext cx="0" cy="0"/>
          <a:chOff x="0" y="0"/>
          <a:chExt cx="0" cy="0"/>
        </a:xfrm>
      </p:grpSpPr>
      <p:sp>
        <p:nvSpPr>
          <p:cNvPr id="7471" name="Google Shape;7471;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2" name="Google Shape;7472;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34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0"/>
        <p:cNvGrpSpPr/>
        <p:nvPr/>
      </p:nvGrpSpPr>
      <p:grpSpPr>
        <a:xfrm>
          <a:off x="0" y="0"/>
          <a:ext cx="0" cy="0"/>
          <a:chOff x="0" y="0"/>
          <a:chExt cx="0" cy="0"/>
        </a:xfrm>
      </p:grpSpPr>
      <p:sp>
        <p:nvSpPr>
          <p:cNvPr id="7471" name="Google Shape;7471;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2" name="Google Shape;7472;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07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3"/>
        <p:cNvGrpSpPr/>
        <p:nvPr/>
      </p:nvGrpSpPr>
      <p:grpSpPr>
        <a:xfrm>
          <a:off x="0" y="0"/>
          <a:ext cx="0" cy="0"/>
          <a:chOff x="0" y="0"/>
          <a:chExt cx="0" cy="0"/>
        </a:xfrm>
      </p:grpSpPr>
      <p:sp>
        <p:nvSpPr>
          <p:cNvPr id="7354" name="Google Shape;7354;gfd3bfc72ba_0_2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5" name="Google Shape;7355;gfd3bfc72ba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3"/>
        <p:cNvGrpSpPr/>
        <p:nvPr/>
      </p:nvGrpSpPr>
      <p:grpSpPr>
        <a:xfrm>
          <a:off x="0" y="0"/>
          <a:ext cx="0" cy="0"/>
          <a:chOff x="0" y="0"/>
          <a:chExt cx="0" cy="0"/>
        </a:xfrm>
      </p:grpSpPr>
      <p:sp>
        <p:nvSpPr>
          <p:cNvPr id="7354" name="Google Shape;7354;gfd3bfc72ba_0_2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5" name="Google Shape;7355;gfd3bfc72ba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65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0"/>
        <p:cNvGrpSpPr/>
        <p:nvPr/>
      </p:nvGrpSpPr>
      <p:grpSpPr>
        <a:xfrm>
          <a:off x="0" y="0"/>
          <a:ext cx="0" cy="0"/>
          <a:chOff x="0" y="0"/>
          <a:chExt cx="0" cy="0"/>
        </a:xfrm>
      </p:grpSpPr>
      <p:sp>
        <p:nvSpPr>
          <p:cNvPr id="7471" name="Google Shape;7471;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2" name="Google Shape;7472;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37025" y="1309650"/>
            <a:ext cx="4271100" cy="1875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4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37025" y="3137900"/>
            <a:ext cx="2844600" cy="1039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4875667" flipH="1">
            <a:off x="402322" y="223329"/>
            <a:ext cx="615091" cy="639866"/>
            <a:chOff x="2651525" y="4197875"/>
            <a:chExt cx="411500" cy="428075"/>
          </a:xfrm>
        </p:grpSpPr>
        <p:sp>
          <p:nvSpPr>
            <p:cNvPr id="12" name="Google Shape;12;p2"/>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rot="-6902760" flipH="1">
            <a:off x="-56732" y="311534"/>
            <a:ext cx="697767" cy="560534"/>
          </a:xfrm>
          <a:custGeom>
            <a:avLst/>
            <a:gdLst/>
            <a:ahLst/>
            <a:cxnLst/>
            <a:rect l="l" t="t" r="r" b="b"/>
            <a:pathLst>
              <a:path w="23943" h="19234" extrusionOk="0">
                <a:moveTo>
                  <a:pt x="14405" y="0"/>
                </a:moveTo>
                <a:cubicBezTo>
                  <a:pt x="14228" y="0"/>
                  <a:pt x="14052" y="3"/>
                  <a:pt x="13875" y="10"/>
                </a:cubicBezTo>
                <a:cubicBezTo>
                  <a:pt x="12292" y="55"/>
                  <a:pt x="10724" y="264"/>
                  <a:pt x="9186" y="622"/>
                </a:cubicBezTo>
                <a:cubicBezTo>
                  <a:pt x="7976" y="951"/>
                  <a:pt x="6885" y="1593"/>
                  <a:pt x="6034" y="2489"/>
                </a:cubicBezTo>
                <a:cubicBezTo>
                  <a:pt x="4824" y="3699"/>
                  <a:pt x="3928" y="5297"/>
                  <a:pt x="3256" y="6821"/>
                </a:cubicBezTo>
                <a:cubicBezTo>
                  <a:pt x="1733" y="10271"/>
                  <a:pt x="0" y="15454"/>
                  <a:pt x="3600" y="18202"/>
                </a:cubicBezTo>
                <a:cubicBezTo>
                  <a:pt x="4618" y="18978"/>
                  <a:pt x="6070" y="19233"/>
                  <a:pt x="7533" y="19233"/>
                </a:cubicBezTo>
                <a:cubicBezTo>
                  <a:pt x="8773" y="19233"/>
                  <a:pt x="10022" y="19050"/>
                  <a:pt x="11023" y="18844"/>
                </a:cubicBezTo>
                <a:cubicBezTo>
                  <a:pt x="13935" y="18247"/>
                  <a:pt x="16668" y="17709"/>
                  <a:pt x="19252" y="16171"/>
                </a:cubicBezTo>
                <a:cubicBezTo>
                  <a:pt x="21851" y="14632"/>
                  <a:pt x="23345" y="11481"/>
                  <a:pt x="23688" y="8643"/>
                </a:cubicBezTo>
                <a:cubicBezTo>
                  <a:pt x="23942" y="6522"/>
                  <a:pt x="22807" y="4431"/>
                  <a:pt x="21463" y="2833"/>
                </a:cubicBezTo>
                <a:cubicBezTo>
                  <a:pt x="19714" y="748"/>
                  <a:pt x="17033" y="0"/>
                  <a:pt x="14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rot="-6903091" flipH="1">
            <a:off x="-70192" y="457901"/>
            <a:ext cx="246446" cy="202618"/>
            <a:chOff x="5202575" y="4394025"/>
            <a:chExt cx="265125" cy="217975"/>
          </a:xfrm>
        </p:grpSpPr>
        <p:sp>
          <p:nvSpPr>
            <p:cNvPr id="39" name="Google Shape;39;p2"/>
            <p:cNvSpPr/>
            <p:nvPr/>
          </p:nvSpPr>
          <p:spPr>
            <a:xfrm>
              <a:off x="5202575" y="4428750"/>
              <a:ext cx="35500" cy="43325"/>
            </a:xfrm>
            <a:custGeom>
              <a:avLst/>
              <a:gdLst/>
              <a:ahLst/>
              <a:cxnLst/>
              <a:rect l="l" t="t" r="r" b="b"/>
              <a:pathLst>
                <a:path w="1420" h="1733" extrusionOk="0">
                  <a:moveTo>
                    <a:pt x="807" y="0"/>
                  </a:moveTo>
                  <a:cubicBezTo>
                    <a:pt x="627" y="0"/>
                    <a:pt x="463" y="90"/>
                    <a:pt x="374" y="254"/>
                  </a:cubicBezTo>
                  <a:cubicBezTo>
                    <a:pt x="314" y="359"/>
                    <a:pt x="254" y="463"/>
                    <a:pt x="209" y="568"/>
                  </a:cubicBezTo>
                  <a:cubicBezTo>
                    <a:pt x="135" y="702"/>
                    <a:pt x="75" y="851"/>
                    <a:pt x="30" y="1001"/>
                  </a:cubicBezTo>
                  <a:cubicBezTo>
                    <a:pt x="0" y="1120"/>
                    <a:pt x="0" y="1240"/>
                    <a:pt x="30" y="1359"/>
                  </a:cubicBezTo>
                  <a:cubicBezTo>
                    <a:pt x="75" y="1524"/>
                    <a:pt x="209" y="1673"/>
                    <a:pt x="388" y="1718"/>
                  </a:cubicBezTo>
                  <a:cubicBezTo>
                    <a:pt x="429" y="1728"/>
                    <a:pt x="470" y="1733"/>
                    <a:pt x="511" y="1733"/>
                  </a:cubicBezTo>
                  <a:cubicBezTo>
                    <a:pt x="652" y="1733"/>
                    <a:pt x="792" y="1676"/>
                    <a:pt x="896" y="1583"/>
                  </a:cubicBezTo>
                  <a:cubicBezTo>
                    <a:pt x="956" y="1524"/>
                    <a:pt x="1016" y="1449"/>
                    <a:pt x="1076" y="1374"/>
                  </a:cubicBezTo>
                  <a:cubicBezTo>
                    <a:pt x="1150" y="1255"/>
                    <a:pt x="1210" y="1135"/>
                    <a:pt x="1255" y="1001"/>
                  </a:cubicBezTo>
                  <a:cubicBezTo>
                    <a:pt x="1270" y="971"/>
                    <a:pt x="1285" y="941"/>
                    <a:pt x="1300" y="911"/>
                  </a:cubicBezTo>
                  <a:lnTo>
                    <a:pt x="1329" y="836"/>
                  </a:lnTo>
                  <a:cubicBezTo>
                    <a:pt x="1359" y="777"/>
                    <a:pt x="1374" y="732"/>
                    <a:pt x="1404" y="672"/>
                  </a:cubicBezTo>
                  <a:cubicBezTo>
                    <a:pt x="1419" y="583"/>
                    <a:pt x="1419" y="478"/>
                    <a:pt x="1404" y="388"/>
                  </a:cubicBezTo>
                  <a:lnTo>
                    <a:pt x="1344" y="269"/>
                  </a:lnTo>
                  <a:cubicBezTo>
                    <a:pt x="1315" y="194"/>
                    <a:pt x="1240" y="134"/>
                    <a:pt x="1165" y="90"/>
                  </a:cubicBezTo>
                  <a:cubicBezTo>
                    <a:pt x="1105" y="45"/>
                    <a:pt x="1046" y="30"/>
                    <a:pt x="971" y="15"/>
                  </a:cubicBezTo>
                  <a:cubicBezTo>
                    <a:pt x="926" y="0"/>
                    <a:pt x="866"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264925" y="4394025"/>
              <a:ext cx="37375" cy="50050"/>
            </a:xfrm>
            <a:custGeom>
              <a:avLst/>
              <a:gdLst/>
              <a:ahLst/>
              <a:cxnLst/>
              <a:rect l="l" t="t" r="r" b="b"/>
              <a:pathLst>
                <a:path w="1495" h="2002" extrusionOk="0">
                  <a:moveTo>
                    <a:pt x="1016" y="0"/>
                  </a:moveTo>
                  <a:cubicBezTo>
                    <a:pt x="852" y="0"/>
                    <a:pt x="702" y="90"/>
                    <a:pt x="628" y="224"/>
                  </a:cubicBezTo>
                  <a:cubicBezTo>
                    <a:pt x="583" y="299"/>
                    <a:pt x="553" y="358"/>
                    <a:pt x="523" y="433"/>
                  </a:cubicBezTo>
                  <a:lnTo>
                    <a:pt x="493" y="448"/>
                  </a:lnTo>
                  <a:lnTo>
                    <a:pt x="389" y="523"/>
                  </a:lnTo>
                  <a:cubicBezTo>
                    <a:pt x="329" y="583"/>
                    <a:pt x="284" y="657"/>
                    <a:pt x="269" y="747"/>
                  </a:cubicBezTo>
                  <a:cubicBezTo>
                    <a:pt x="224" y="851"/>
                    <a:pt x="180" y="941"/>
                    <a:pt x="135" y="1046"/>
                  </a:cubicBezTo>
                  <a:cubicBezTo>
                    <a:pt x="90" y="1165"/>
                    <a:pt x="45" y="1270"/>
                    <a:pt x="30" y="1389"/>
                  </a:cubicBezTo>
                  <a:cubicBezTo>
                    <a:pt x="0" y="1479"/>
                    <a:pt x="0" y="1568"/>
                    <a:pt x="30" y="1643"/>
                  </a:cubicBezTo>
                  <a:cubicBezTo>
                    <a:pt x="60" y="1762"/>
                    <a:pt x="135" y="1867"/>
                    <a:pt x="254" y="1927"/>
                  </a:cubicBezTo>
                  <a:cubicBezTo>
                    <a:pt x="314" y="1972"/>
                    <a:pt x="404" y="2001"/>
                    <a:pt x="493" y="2001"/>
                  </a:cubicBezTo>
                  <a:cubicBezTo>
                    <a:pt x="613" y="2001"/>
                    <a:pt x="732" y="1957"/>
                    <a:pt x="822" y="1852"/>
                  </a:cubicBezTo>
                  <a:cubicBezTo>
                    <a:pt x="867" y="1807"/>
                    <a:pt x="912" y="1748"/>
                    <a:pt x="956" y="1703"/>
                  </a:cubicBezTo>
                  <a:cubicBezTo>
                    <a:pt x="971" y="1673"/>
                    <a:pt x="971" y="1643"/>
                    <a:pt x="986" y="1613"/>
                  </a:cubicBezTo>
                  <a:lnTo>
                    <a:pt x="986" y="1598"/>
                  </a:lnTo>
                  <a:cubicBezTo>
                    <a:pt x="1091" y="1553"/>
                    <a:pt x="1180" y="1494"/>
                    <a:pt x="1225" y="1389"/>
                  </a:cubicBezTo>
                  <a:cubicBezTo>
                    <a:pt x="1300" y="1255"/>
                    <a:pt x="1360" y="1105"/>
                    <a:pt x="1389" y="956"/>
                  </a:cubicBezTo>
                  <a:cubicBezTo>
                    <a:pt x="1434" y="792"/>
                    <a:pt x="1479" y="627"/>
                    <a:pt x="1494" y="463"/>
                  </a:cubicBezTo>
                  <a:cubicBezTo>
                    <a:pt x="1479" y="254"/>
                    <a:pt x="1345" y="75"/>
                    <a:pt x="1150" y="15"/>
                  </a:cubicBezTo>
                  <a:cubicBezTo>
                    <a:pt x="1106" y="0"/>
                    <a:pt x="1061" y="0"/>
                    <a:pt x="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210400" y="4497450"/>
              <a:ext cx="36250" cy="53650"/>
            </a:xfrm>
            <a:custGeom>
              <a:avLst/>
              <a:gdLst/>
              <a:ahLst/>
              <a:cxnLst/>
              <a:rect l="l" t="t" r="r" b="b"/>
              <a:pathLst>
                <a:path w="1450" h="2146" extrusionOk="0">
                  <a:moveTo>
                    <a:pt x="882" y="0"/>
                  </a:moveTo>
                  <a:cubicBezTo>
                    <a:pt x="643" y="0"/>
                    <a:pt x="434" y="165"/>
                    <a:pt x="389" y="389"/>
                  </a:cubicBezTo>
                  <a:cubicBezTo>
                    <a:pt x="329" y="583"/>
                    <a:pt x="285" y="762"/>
                    <a:pt x="240" y="956"/>
                  </a:cubicBezTo>
                  <a:lnTo>
                    <a:pt x="240" y="971"/>
                  </a:lnTo>
                  <a:lnTo>
                    <a:pt x="225" y="986"/>
                  </a:lnTo>
                  <a:cubicBezTo>
                    <a:pt x="195" y="1031"/>
                    <a:pt x="180" y="1076"/>
                    <a:pt x="150" y="1120"/>
                  </a:cubicBezTo>
                  <a:cubicBezTo>
                    <a:pt x="135" y="1150"/>
                    <a:pt x="90" y="1240"/>
                    <a:pt x="75" y="1300"/>
                  </a:cubicBezTo>
                  <a:cubicBezTo>
                    <a:pt x="16" y="1434"/>
                    <a:pt x="1" y="1583"/>
                    <a:pt x="46" y="1718"/>
                  </a:cubicBezTo>
                  <a:cubicBezTo>
                    <a:pt x="75" y="1793"/>
                    <a:pt x="120" y="1867"/>
                    <a:pt x="180" y="1927"/>
                  </a:cubicBezTo>
                  <a:cubicBezTo>
                    <a:pt x="280" y="2077"/>
                    <a:pt x="435" y="2146"/>
                    <a:pt x="590" y="2146"/>
                  </a:cubicBezTo>
                  <a:cubicBezTo>
                    <a:pt x="805" y="2146"/>
                    <a:pt x="1022" y="2012"/>
                    <a:pt x="1091" y="1778"/>
                  </a:cubicBezTo>
                  <a:cubicBezTo>
                    <a:pt x="1196" y="1404"/>
                    <a:pt x="1285" y="1031"/>
                    <a:pt x="1375" y="657"/>
                  </a:cubicBezTo>
                  <a:cubicBezTo>
                    <a:pt x="1450" y="374"/>
                    <a:pt x="1285" y="105"/>
                    <a:pt x="1016" y="15"/>
                  </a:cubicBezTo>
                  <a:cubicBezTo>
                    <a:pt x="972" y="0"/>
                    <a:pt x="927"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270525" y="4492300"/>
              <a:ext cx="32125" cy="40575"/>
            </a:xfrm>
            <a:custGeom>
              <a:avLst/>
              <a:gdLst/>
              <a:ahLst/>
              <a:cxnLst/>
              <a:rect l="l" t="t" r="r" b="b"/>
              <a:pathLst>
                <a:path w="1285" h="1623" extrusionOk="0">
                  <a:moveTo>
                    <a:pt x="702" y="1"/>
                  </a:moveTo>
                  <a:cubicBezTo>
                    <a:pt x="635" y="1"/>
                    <a:pt x="568" y="20"/>
                    <a:pt x="508" y="57"/>
                  </a:cubicBezTo>
                  <a:lnTo>
                    <a:pt x="523" y="57"/>
                  </a:lnTo>
                  <a:cubicBezTo>
                    <a:pt x="493" y="72"/>
                    <a:pt x="463" y="87"/>
                    <a:pt x="449" y="117"/>
                  </a:cubicBezTo>
                  <a:cubicBezTo>
                    <a:pt x="419" y="147"/>
                    <a:pt x="389" y="176"/>
                    <a:pt x="374" y="206"/>
                  </a:cubicBezTo>
                  <a:lnTo>
                    <a:pt x="344" y="251"/>
                  </a:lnTo>
                  <a:cubicBezTo>
                    <a:pt x="329" y="281"/>
                    <a:pt x="314" y="311"/>
                    <a:pt x="299" y="341"/>
                  </a:cubicBezTo>
                  <a:cubicBezTo>
                    <a:pt x="284" y="385"/>
                    <a:pt x="254" y="445"/>
                    <a:pt x="225" y="505"/>
                  </a:cubicBezTo>
                  <a:lnTo>
                    <a:pt x="105" y="804"/>
                  </a:lnTo>
                  <a:cubicBezTo>
                    <a:pt x="45" y="923"/>
                    <a:pt x="30" y="1058"/>
                    <a:pt x="45" y="1177"/>
                  </a:cubicBezTo>
                  <a:lnTo>
                    <a:pt x="30" y="1207"/>
                  </a:lnTo>
                  <a:cubicBezTo>
                    <a:pt x="0" y="1297"/>
                    <a:pt x="15" y="1386"/>
                    <a:pt x="60" y="1461"/>
                  </a:cubicBezTo>
                  <a:cubicBezTo>
                    <a:pt x="121" y="1562"/>
                    <a:pt x="237" y="1622"/>
                    <a:pt x="352" y="1622"/>
                  </a:cubicBezTo>
                  <a:cubicBezTo>
                    <a:pt x="406" y="1622"/>
                    <a:pt x="460" y="1609"/>
                    <a:pt x="508" y="1580"/>
                  </a:cubicBezTo>
                  <a:cubicBezTo>
                    <a:pt x="553" y="1580"/>
                    <a:pt x="598" y="1565"/>
                    <a:pt x="628" y="1565"/>
                  </a:cubicBezTo>
                  <a:cubicBezTo>
                    <a:pt x="646" y="1568"/>
                    <a:pt x="665" y="1569"/>
                    <a:pt x="683" y="1569"/>
                  </a:cubicBezTo>
                  <a:cubicBezTo>
                    <a:pt x="769" y="1569"/>
                    <a:pt x="855" y="1543"/>
                    <a:pt x="941" y="1506"/>
                  </a:cubicBezTo>
                  <a:cubicBezTo>
                    <a:pt x="1031" y="1446"/>
                    <a:pt x="1106" y="1341"/>
                    <a:pt x="1151" y="1222"/>
                  </a:cubicBezTo>
                  <a:cubicBezTo>
                    <a:pt x="1180" y="1147"/>
                    <a:pt x="1210" y="1073"/>
                    <a:pt x="1225" y="998"/>
                  </a:cubicBezTo>
                  <a:cubicBezTo>
                    <a:pt x="1240" y="953"/>
                    <a:pt x="1255" y="908"/>
                    <a:pt x="1255" y="878"/>
                  </a:cubicBezTo>
                  <a:cubicBezTo>
                    <a:pt x="1285" y="759"/>
                    <a:pt x="1285" y="639"/>
                    <a:pt x="1255" y="520"/>
                  </a:cubicBezTo>
                  <a:cubicBezTo>
                    <a:pt x="1240" y="430"/>
                    <a:pt x="1180" y="326"/>
                    <a:pt x="1106" y="266"/>
                  </a:cubicBezTo>
                  <a:lnTo>
                    <a:pt x="1046" y="221"/>
                  </a:lnTo>
                  <a:lnTo>
                    <a:pt x="1046" y="206"/>
                  </a:lnTo>
                  <a:cubicBezTo>
                    <a:pt x="1001" y="147"/>
                    <a:pt x="956" y="102"/>
                    <a:pt x="897" y="57"/>
                  </a:cubicBezTo>
                  <a:cubicBezTo>
                    <a:pt x="837" y="20"/>
                    <a:pt x="770"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47825" y="4495950"/>
              <a:ext cx="36225" cy="52200"/>
            </a:xfrm>
            <a:custGeom>
              <a:avLst/>
              <a:gdLst/>
              <a:ahLst/>
              <a:cxnLst/>
              <a:rect l="l" t="t" r="r" b="b"/>
              <a:pathLst>
                <a:path w="1449" h="2088" extrusionOk="0">
                  <a:moveTo>
                    <a:pt x="896" y="1"/>
                  </a:moveTo>
                  <a:cubicBezTo>
                    <a:pt x="807" y="1"/>
                    <a:pt x="717" y="30"/>
                    <a:pt x="627" y="75"/>
                  </a:cubicBezTo>
                  <a:lnTo>
                    <a:pt x="523" y="165"/>
                  </a:lnTo>
                  <a:cubicBezTo>
                    <a:pt x="448" y="225"/>
                    <a:pt x="403" y="314"/>
                    <a:pt x="374" y="404"/>
                  </a:cubicBezTo>
                  <a:cubicBezTo>
                    <a:pt x="329" y="538"/>
                    <a:pt x="269" y="673"/>
                    <a:pt x="224" y="792"/>
                  </a:cubicBezTo>
                  <a:cubicBezTo>
                    <a:pt x="150" y="941"/>
                    <a:pt x="105" y="1091"/>
                    <a:pt x="45" y="1240"/>
                  </a:cubicBezTo>
                  <a:cubicBezTo>
                    <a:pt x="0" y="1390"/>
                    <a:pt x="30" y="1539"/>
                    <a:pt x="120" y="1673"/>
                  </a:cubicBezTo>
                  <a:cubicBezTo>
                    <a:pt x="163" y="1924"/>
                    <a:pt x="382" y="2087"/>
                    <a:pt x="613" y="2087"/>
                  </a:cubicBezTo>
                  <a:cubicBezTo>
                    <a:pt x="699" y="2087"/>
                    <a:pt x="786" y="2065"/>
                    <a:pt x="866" y="2017"/>
                  </a:cubicBezTo>
                  <a:lnTo>
                    <a:pt x="971" y="1942"/>
                  </a:lnTo>
                  <a:cubicBezTo>
                    <a:pt x="1046" y="1882"/>
                    <a:pt x="1091" y="1808"/>
                    <a:pt x="1105" y="1718"/>
                  </a:cubicBezTo>
                  <a:lnTo>
                    <a:pt x="1105" y="1703"/>
                  </a:lnTo>
                  <a:cubicBezTo>
                    <a:pt x="1150" y="1599"/>
                    <a:pt x="1180" y="1494"/>
                    <a:pt x="1225" y="1390"/>
                  </a:cubicBezTo>
                  <a:cubicBezTo>
                    <a:pt x="1270" y="1255"/>
                    <a:pt x="1315" y="1121"/>
                    <a:pt x="1359" y="971"/>
                  </a:cubicBezTo>
                  <a:cubicBezTo>
                    <a:pt x="1374" y="912"/>
                    <a:pt x="1374" y="852"/>
                    <a:pt x="1374" y="792"/>
                  </a:cubicBezTo>
                  <a:lnTo>
                    <a:pt x="1419" y="688"/>
                  </a:lnTo>
                  <a:cubicBezTo>
                    <a:pt x="1449" y="553"/>
                    <a:pt x="1434" y="389"/>
                    <a:pt x="1359" y="269"/>
                  </a:cubicBezTo>
                  <a:cubicBezTo>
                    <a:pt x="1285" y="150"/>
                    <a:pt x="1180" y="60"/>
                    <a:pt x="1046" y="30"/>
                  </a:cubicBezTo>
                  <a:cubicBezTo>
                    <a:pt x="986" y="15"/>
                    <a:pt x="941" y="1"/>
                    <a:pt x="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67500" y="4566900"/>
              <a:ext cx="34800" cy="45100"/>
            </a:xfrm>
            <a:custGeom>
              <a:avLst/>
              <a:gdLst/>
              <a:ahLst/>
              <a:cxnLst/>
              <a:rect l="l" t="t" r="r" b="b"/>
              <a:pathLst>
                <a:path w="1392" h="1804" extrusionOk="0">
                  <a:moveTo>
                    <a:pt x="868" y="0"/>
                  </a:moveTo>
                  <a:cubicBezTo>
                    <a:pt x="779" y="0"/>
                    <a:pt x="704" y="15"/>
                    <a:pt x="629" y="60"/>
                  </a:cubicBezTo>
                  <a:cubicBezTo>
                    <a:pt x="540" y="120"/>
                    <a:pt x="465" y="209"/>
                    <a:pt x="435" y="314"/>
                  </a:cubicBezTo>
                  <a:lnTo>
                    <a:pt x="420" y="344"/>
                  </a:lnTo>
                  <a:cubicBezTo>
                    <a:pt x="360" y="404"/>
                    <a:pt x="331" y="478"/>
                    <a:pt x="301" y="553"/>
                  </a:cubicBezTo>
                  <a:lnTo>
                    <a:pt x="286" y="628"/>
                  </a:lnTo>
                  <a:cubicBezTo>
                    <a:pt x="271" y="687"/>
                    <a:pt x="256" y="732"/>
                    <a:pt x="226" y="792"/>
                  </a:cubicBezTo>
                  <a:cubicBezTo>
                    <a:pt x="211" y="837"/>
                    <a:pt x="211" y="852"/>
                    <a:pt x="196" y="882"/>
                  </a:cubicBezTo>
                  <a:cubicBezTo>
                    <a:pt x="166" y="956"/>
                    <a:pt x="136" y="1046"/>
                    <a:pt x="107" y="1135"/>
                  </a:cubicBezTo>
                  <a:cubicBezTo>
                    <a:pt x="0" y="1507"/>
                    <a:pt x="302" y="1804"/>
                    <a:pt x="620" y="1804"/>
                  </a:cubicBezTo>
                  <a:cubicBezTo>
                    <a:pt x="749" y="1804"/>
                    <a:pt x="880" y="1755"/>
                    <a:pt x="988" y="1643"/>
                  </a:cubicBezTo>
                  <a:cubicBezTo>
                    <a:pt x="1047" y="1584"/>
                    <a:pt x="1092" y="1524"/>
                    <a:pt x="1122" y="1464"/>
                  </a:cubicBezTo>
                  <a:cubicBezTo>
                    <a:pt x="1152" y="1389"/>
                    <a:pt x="1182" y="1330"/>
                    <a:pt x="1212" y="1270"/>
                  </a:cubicBezTo>
                  <a:lnTo>
                    <a:pt x="1227" y="1225"/>
                  </a:lnTo>
                  <a:cubicBezTo>
                    <a:pt x="1257" y="1180"/>
                    <a:pt x="1286" y="1121"/>
                    <a:pt x="1301" y="1061"/>
                  </a:cubicBezTo>
                  <a:cubicBezTo>
                    <a:pt x="1331" y="986"/>
                    <a:pt x="1346" y="926"/>
                    <a:pt x="1361" y="852"/>
                  </a:cubicBezTo>
                  <a:cubicBezTo>
                    <a:pt x="1361" y="807"/>
                    <a:pt x="1376" y="762"/>
                    <a:pt x="1391" y="702"/>
                  </a:cubicBezTo>
                  <a:cubicBezTo>
                    <a:pt x="1376" y="613"/>
                    <a:pt x="1361" y="508"/>
                    <a:pt x="1316" y="433"/>
                  </a:cubicBezTo>
                  <a:cubicBezTo>
                    <a:pt x="1301" y="239"/>
                    <a:pt x="1167" y="75"/>
                    <a:pt x="988" y="15"/>
                  </a:cubicBezTo>
                  <a:cubicBezTo>
                    <a:pt x="943" y="15"/>
                    <a:pt x="898" y="0"/>
                    <a:pt x="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85900" y="4422025"/>
              <a:ext cx="35500" cy="43625"/>
            </a:xfrm>
            <a:custGeom>
              <a:avLst/>
              <a:gdLst/>
              <a:ahLst/>
              <a:cxnLst/>
              <a:rect l="l" t="t" r="r" b="b"/>
              <a:pathLst>
                <a:path w="1420" h="1745" extrusionOk="0">
                  <a:moveTo>
                    <a:pt x="673" y="0"/>
                  </a:moveTo>
                  <a:cubicBezTo>
                    <a:pt x="568" y="30"/>
                    <a:pt x="494" y="75"/>
                    <a:pt x="419" y="150"/>
                  </a:cubicBezTo>
                  <a:cubicBezTo>
                    <a:pt x="344" y="209"/>
                    <a:pt x="284" y="299"/>
                    <a:pt x="225" y="389"/>
                  </a:cubicBezTo>
                  <a:cubicBezTo>
                    <a:pt x="165" y="493"/>
                    <a:pt x="105" y="613"/>
                    <a:pt x="60" y="732"/>
                  </a:cubicBezTo>
                  <a:cubicBezTo>
                    <a:pt x="45" y="822"/>
                    <a:pt x="31" y="911"/>
                    <a:pt x="16" y="1016"/>
                  </a:cubicBezTo>
                  <a:cubicBezTo>
                    <a:pt x="1" y="1135"/>
                    <a:pt x="31" y="1270"/>
                    <a:pt x="90" y="1389"/>
                  </a:cubicBezTo>
                  <a:cubicBezTo>
                    <a:pt x="184" y="1614"/>
                    <a:pt x="407" y="1745"/>
                    <a:pt x="630" y="1745"/>
                  </a:cubicBezTo>
                  <a:cubicBezTo>
                    <a:pt x="763" y="1745"/>
                    <a:pt x="896" y="1699"/>
                    <a:pt x="1001" y="1598"/>
                  </a:cubicBezTo>
                  <a:cubicBezTo>
                    <a:pt x="1046" y="1568"/>
                    <a:pt x="1091" y="1524"/>
                    <a:pt x="1121" y="1479"/>
                  </a:cubicBezTo>
                  <a:cubicBezTo>
                    <a:pt x="1181" y="1419"/>
                    <a:pt x="1225" y="1344"/>
                    <a:pt x="1270" y="1270"/>
                  </a:cubicBezTo>
                  <a:cubicBezTo>
                    <a:pt x="1330" y="1180"/>
                    <a:pt x="1375" y="1091"/>
                    <a:pt x="1390" y="986"/>
                  </a:cubicBezTo>
                  <a:cubicBezTo>
                    <a:pt x="1420" y="881"/>
                    <a:pt x="1420" y="777"/>
                    <a:pt x="1390" y="672"/>
                  </a:cubicBezTo>
                  <a:lnTo>
                    <a:pt x="1390" y="642"/>
                  </a:lnTo>
                  <a:cubicBezTo>
                    <a:pt x="1405" y="553"/>
                    <a:pt x="1405" y="478"/>
                    <a:pt x="1375" y="403"/>
                  </a:cubicBezTo>
                  <a:lnTo>
                    <a:pt x="1330" y="269"/>
                  </a:lnTo>
                  <a:cubicBezTo>
                    <a:pt x="1270" y="194"/>
                    <a:pt x="1210" y="120"/>
                    <a:pt x="1121" y="75"/>
                  </a:cubicBezTo>
                  <a:cubicBezTo>
                    <a:pt x="1031" y="15"/>
                    <a:pt x="927"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31075" y="4475425"/>
              <a:ext cx="36625" cy="50800"/>
            </a:xfrm>
            <a:custGeom>
              <a:avLst/>
              <a:gdLst/>
              <a:ahLst/>
              <a:cxnLst/>
              <a:rect l="l" t="t" r="r" b="b"/>
              <a:pathLst>
                <a:path w="1465" h="2032" extrusionOk="0">
                  <a:moveTo>
                    <a:pt x="703" y="0"/>
                  </a:moveTo>
                  <a:cubicBezTo>
                    <a:pt x="613" y="0"/>
                    <a:pt x="539" y="30"/>
                    <a:pt x="479" y="60"/>
                  </a:cubicBezTo>
                  <a:cubicBezTo>
                    <a:pt x="374" y="120"/>
                    <a:pt x="300" y="224"/>
                    <a:pt x="270" y="329"/>
                  </a:cubicBezTo>
                  <a:cubicBezTo>
                    <a:pt x="225" y="478"/>
                    <a:pt x="180" y="627"/>
                    <a:pt x="150" y="762"/>
                  </a:cubicBezTo>
                  <a:cubicBezTo>
                    <a:pt x="105" y="911"/>
                    <a:pt x="76" y="1046"/>
                    <a:pt x="31" y="1195"/>
                  </a:cubicBezTo>
                  <a:lnTo>
                    <a:pt x="31" y="1255"/>
                  </a:lnTo>
                  <a:cubicBezTo>
                    <a:pt x="1" y="1359"/>
                    <a:pt x="1" y="1479"/>
                    <a:pt x="31" y="1583"/>
                  </a:cubicBezTo>
                  <a:cubicBezTo>
                    <a:pt x="46" y="1703"/>
                    <a:pt x="105" y="1792"/>
                    <a:pt x="195" y="1867"/>
                  </a:cubicBezTo>
                  <a:cubicBezTo>
                    <a:pt x="255" y="1942"/>
                    <a:pt x="329" y="1987"/>
                    <a:pt x="419" y="2016"/>
                  </a:cubicBezTo>
                  <a:lnTo>
                    <a:pt x="583" y="2031"/>
                  </a:lnTo>
                  <a:cubicBezTo>
                    <a:pt x="688" y="2031"/>
                    <a:pt x="792" y="2001"/>
                    <a:pt x="882" y="1942"/>
                  </a:cubicBezTo>
                  <a:cubicBezTo>
                    <a:pt x="942" y="1912"/>
                    <a:pt x="987" y="1882"/>
                    <a:pt x="1017" y="1822"/>
                  </a:cubicBezTo>
                  <a:cubicBezTo>
                    <a:pt x="1076" y="1762"/>
                    <a:pt x="1136" y="1673"/>
                    <a:pt x="1181" y="1583"/>
                  </a:cubicBezTo>
                  <a:cubicBezTo>
                    <a:pt x="1241" y="1449"/>
                    <a:pt x="1285" y="1314"/>
                    <a:pt x="1360" y="1180"/>
                  </a:cubicBezTo>
                  <a:cubicBezTo>
                    <a:pt x="1465" y="1001"/>
                    <a:pt x="1465" y="777"/>
                    <a:pt x="1360" y="612"/>
                  </a:cubicBezTo>
                  <a:cubicBezTo>
                    <a:pt x="1315" y="523"/>
                    <a:pt x="1241" y="448"/>
                    <a:pt x="1151" y="403"/>
                  </a:cubicBezTo>
                  <a:lnTo>
                    <a:pt x="1136" y="344"/>
                  </a:lnTo>
                  <a:cubicBezTo>
                    <a:pt x="1106" y="269"/>
                    <a:pt x="1076" y="194"/>
                    <a:pt x="1017" y="134"/>
                  </a:cubicBezTo>
                  <a:lnTo>
                    <a:pt x="927" y="75"/>
                  </a:lnTo>
                  <a:cubicBezTo>
                    <a:pt x="852" y="30"/>
                    <a:pt x="778"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7325" y="4572775"/>
              <a:ext cx="30250" cy="36725"/>
            </a:xfrm>
            <a:custGeom>
              <a:avLst/>
              <a:gdLst/>
              <a:ahLst/>
              <a:cxnLst/>
              <a:rect l="l" t="t" r="r" b="b"/>
              <a:pathLst>
                <a:path w="1210" h="1469" extrusionOk="0">
                  <a:moveTo>
                    <a:pt x="750" y="0"/>
                  </a:moveTo>
                  <a:cubicBezTo>
                    <a:pt x="734" y="0"/>
                    <a:pt x="718" y="2"/>
                    <a:pt x="702" y="4"/>
                  </a:cubicBezTo>
                  <a:cubicBezTo>
                    <a:pt x="657" y="4"/>
                    <a:pt x="612" y="4"/>
                    <a:pt x="568" y="19"/>
                  </a:cubicBezTo>
                  <a:cubicBezTo>
                    <a:pt x="403" y="64"/>
                    <a:pt x="269" y="184"/>
                    <a:pt x="194" y="318"/>
                  </a:cubicBezTo>
                  <a:cubicBezTo>
                    <a:pt x="149" y="393"/>
                    <a:pt x="105" y="467"/>
                    <a:pt x="75" y="557"/>
                  </a:cubicBezTo>
                  <a:cubicBezTo>
                    <a:pt x="60" y="587"/>
                    <a:pt x="60" y="617"/>
                    <a:pt x="45" y="661"/>
                  </a:cubicBezTo>
                  <a:cubicBezTo>
                    <a:pt x="30" y="721"/>
                    <a:pt x="30" y="781"/>
                    <a:pt x="15" y="856"/>
                  </a:cubicBezTo>
                  <a:cubicBezTo>
                    <a:pt x="0" y="975"/>
                    <a:pt x="45" y="1095"/>
                    <a:pt x="105" y="1199"/>
                  </a:cubicBezTo>
                  <a:cubicBezTo>
                    <a:pt x="149" y="1274"/>
                    <a:pt x="224" y="1349"/>
                    <a:pt x="299" y="1393"/>
                  </a:cubicBezTo>
                  <a:cubicBezTo>
                    <a:pt x="387" y="1445"/>
                    <a:pt x="481" y="1468"/>
                    <a:pt x="572" y="1468"/>
                  </a:cubicBezTo>
                  <a:cubicBezTo>
                    <a:pt x="853" y="1468"/>
                    <a:pt x="1113" y="1249"/>
                    <a:pt x="1135" y="945"/>
                  </a:cubicBezTo>
                  <a:cubicBezTo>
                    <a:pt x="1135" y="900"/>
                    <a:pt x="1150" y="871"/>
                    <a:pt x="1150" y="826"/>
                  </a:cubicBezTo>
                  <a:cubicBezTo>
                    <a:pt x="1165" y="796"/>
                    <a:pt x="1180" y="766"/>
                    <a:pt x="1180" y="736"/>
                  </a:cubicBezTo>
                  <a:lnTo>
                    <a:pt x="1180" y="676"/>
                  </a:lnTo>
                  <a:cubicBezTo>
                    <a:pt x="1195" y="632"/>
                    <a:pt x="1195" y="572"/>
                    <a:pt x="1195" y="527"/>
                  </a:cubicBezTo>
                  <a:cubicBezTo>
                    <a:pt x="1210" y="333"/>
                    <a:pt x="1120" y="154"/>
                    <a:pt x="956" y="64"/>
                  </a:cubicBezTo>
                  <a:cubicBezTo>
                    <a:pt x="895" y="27"/>
                    <a:pt x="823"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326000" y="4398125"/>
              <a:ext cx="42375" cy="62275"/>
            </a:xfrm>
            <a:custGeom>
              <a:avLst/>
              <a:gdLst/>
              <a:ahLst/>
              <a:cxnLst/>
              <a:rect l="l" t="t" r="r" b="b"/>
              <a:pathLst>
                <a:path w="1695" h="2491" extrusionOk="0">
                  <a:moveTo>
                    <a:pt x="1082" y="0"/>
                  </a:moveTo>
                  <a:cubicBezTo>
                    <a:pt x="963" y="0"/>
                    <a:pt x="858" y="15"/>
                    <a:pt x="769" y="75"/>
                  </a:cubicBezTo>
                  <a:lnTo>
                    <a:pt x="649" y="165"/>
                  </a:lnTo>
                  <a:cubicBezTo>
                    <a:pt x="574" y="239"/>
                    <a:pt x="515" y="329"/>
                    <a:pt x="485" y="433"/>
                  </a:cubicBezTo>
                  <a:cubicBezTo>
                    <a:pt x="455" y="523"/>
                    <a:pt x="425" y="613"/>
                    <a:pt x="395" y="717"/>
                  </a:cubicBezTo>
                  <a:lnTo>
                    <a:pt x="321" y="882"/>
                  </a:lnTo>
                  <a:cubicBezTo>
                    <a:pt x="261" y="1016"/>
                    <a:pt x="216" y="1150"/>
                    <a:pt x="186" y="1300"/>
                  </a:cubicBezTo>
                  <a:cubicBezTo>
                    <a:pt x="171" y="1374"/>
                    <a:pt x="171" y="1449"/>
                    <a:pt x="171" y="1539"/>
                  </a:cubicBezTo>
                  <a:cubicBezTo>
                    <a:pt x="156" y="1598"/>
                    <a:pt x="141" y="1658"/>
                    <a:pt x="126" y="1718"/>
                  </a:cubicBezTo>
                  <a:cubicBezTo>
                    <a:pt x="1" y="2185"/>
                    <a:pt x="372" y="2490"/>
                    <a:pt x="733" y="2490"/>
                  </a:cubicBezTo>
                  <a:cubicBezTo>
                    <a:pt x="973" y="2490"/>
                    <a:pt x="1208" y="2356"/>
                    <a:pt x="1291" y="2047"/>
                  </a:cubicBezTo>
                  <a:cubicBezTo>
                    <a:pt x="1336" y="1882"/>
                    <a:pt x="1381" y="1718"/>
                    <a:pt x="1426" y="1554"/>
                  </a:cubicBezTo>
                  <a:cubicBezTo>
                    <a:pt x="1456" y="1479"/>
                    <a:pt x="1486" y="1404"/>
                    <a:pt x="1530" y="1345"/>
                  </a:cubicBezTo>
                  <a:cubicBezTo>
                    <a:pt x="1545" y="1300"/>
                    <a:pt x="1575" y="1255"/>
                    <a:pt x="1590" y="1195"/>
                  </a:cubicBezTo>
                  <a:cubicBezTo>
                    <a:pt x="1605" y="1150"/>
                    <a:pt x="1605" y="1091"/>
                    <a:pt x="1620" y="1031"/>
                  </a:cubicBezTo>
                  <a:cubicBezTo>
                    <a:pt x="1620" y="1001"/>
                    <a:pt x="1620" y="971"/>
                    <a:pt x="1620" y="956"/>
                  </a:cubicBezTo>
                  <a:lnTo>
                    <a:pt x="1635" y="911"/>
                  </a:lnTo>
                  <a:cubicBezTo>
                    <a:pt x="1635" y="882"/>
                    <a:pt x="1650" y="852"/>
                    <a:pt x="1665" y="822"/>
                  </a:cubicBezTo>
                  <a:cubicBezTo>
                    <a:pt x="1695" y="702"/>
                    <a:pt x="1695" y="568"/>
                    <a:pt x="1665" y="448"/>
                  </a:cubicBezTo>
                  <a:cubicBezTo>
                    <a:pt x="1590" y="180"/>
                    <a:pt x="1351" y="0"/>
                    <a:pt x="1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2"/>
          <p:cNvSpPr/>
          <p:nvPr/>
        </p:nvSpPr>
        <p:spPr>
          <a:xfrm>
            <a:off x="2508901" y="60099"/>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2"/>
          <p:cNvGrpSpPr/>
          <p:nvPr/>
        </p:nvGrpSpPr>
        <p:grpSpPr>
          <a:xfrm>
            <a:off x="668705" y="-332515"/>
            <a:ext cx="647809" cy="759199"/>
            <a:chOff x="668705" y="-332515"/>
            <a:chExt cx="647809" cy="759199"/>
          </a:xfrm>
        </p:grpSpPr>
        <p:sp>
          <p:nvSpPr>
            <p:cNvPr id="51" name="Google Shape;51;p2"/>
            <p:cNvSpPr/>
            <p:nvPr/>
          </p:nvSpPr>
          <p:spPr>
            <a:xfrm rot="-6902914" flipH="1">
              <a:off x="670295" y="-159815"/>
              <a:ext cx="644629" cy="413800"/>
            </a:xfrm>
            <a:custGeom>
              <a:avLst/>
              <a:gdLst/>
              <a:ahLst/>
              <a:cxnLst/>
              <a:rect l="l" t="t" r="r" b="b"/>
              <a:pathLst>
                <a:path w="22911" h="14707" extrusionOk="0">
                  <a:moveTo>
                    <a:pt x="8647" y="0"/>
                  </a:moveTo>
                  <a:cubicBezTo>
                    <a:pt x="7332" y="0"/>
                    <a:pt x="5995" y="211"/>
                    <a:pt x="4676" y="654"/>
                  </a:cubicBezTo>
                  <a:lnTo>
                    <a:pt x="4362" y="773"/>
                  </a:lnTo>
                  <a:cubicBezTo>
                    <a:pt x="2256" y="1535"/>
                    <a:pt x="285" y="3148"/>
                    <a:pt x="165" y="5508"/>
                  </a:cubicBezTo>
                  <a:cubicBezTo>
                    <a:pt x="1" y="8629"/>
                    <a:pt x="3660" y="11273"/>
                    <a:pt x="5960" y="12647"/>
                  </a:cubicBezTo>
                  <a:cubicBezTo>
                    <a:pt x="7827" y="13749"/>
                    <a:pt x="11593" y="14707"/>
                    <a:pt x="14931" y="14707"/>
                  </a:cubicBezTo>
                  <a:cubicBezTo>
                    <a:pt x="19286" y="14707"/>
                    <a:pt x="22910" y="13075"/>
                    <a:pt x="20627" y="8002"/>
                  </a:cubicBezTo>
                  <a:lnTo>
                    <a:pt x="20627" y="7987"/>
                  </a:lnTo>
                  <a:cubicBezTo>
                    <a:pt x="18390" y="3074"/>
                    <a:pt x="13675" y="0"/>
                    <a:pt x="8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6903028" flipH="1">
              <a:off x="761154" y="-123742"/>
              <a:ext cx="462799" cy="316176"/>
              <a:chOff x="-41872" y="1239740"/>
              <a:chExt cx="462817" cy="316189"/>
            </a:xfrm>
          </p:grpSpPr>
          <p:sp>
            <p:nvSpPr>
              <p:cNvPr id="53" name="Google Shape;53;p2"/>
              <p:cNvSpPr/>
              <p:nvPr/>
            </p:nvSpPr>
            <p:spPr>
              <a:xfrm>
                <a:off x="342327" y="1417096"/>
                <a:ext cx="39955" cy="20118"/>
              </a:xfrm>
              <a:custGeom>
                <a:avLst/>
                <a:gdLst/>
                <a:ahLst/>
                <a:cxnLst/>
                <a:rect l="l" t="t" r="r" b="b"/>
                <a:pathLst>
                  <a:path w="1420" h="715" extrusionOk="0">
                    <a:moveTo>
                      <a:pt x="735" y="0"/>
                    </a:moveTo>
                    <a:cubicBezTo>
                      <a:pt x="623" y="0"/>
                      <a:pt x="511" y="24"/>
                      <a:pt x="403" y="72"/>
                    </a:cubicBezTo>
                    <a:cubicBezTo>
                      <a:pt x="209" y="146"/>
                      <a:pt x="0" y="370"/>
                      <a:pt x="209" y="550"/>
                    </a:cubicBezTo>
                    <a:cubicBezTo>
                      <a:pt x="357" y="661"/>
                      <a:pt x="534" y="714"/>
                      <a:pt x="707" y="714"/>
                    </a:cubicBezTo>
                    <a:cubicBezTo>
                      <a:pt x="814" y="714"/>
                      <a:pt x="919" y="694"/>
                      <a:pt x="1016" y="654"/>
                    </a:cubicBezTo>
                    <a:cubicBezTo>
                      <a:pt x="1210" y="580"/>
                      <a:pt x="1419" y="355"/>
                      <a:pt x="1210" y="161"/>
                    </a:cubicBezTo>
                    <a:cubicBezTo>
                      <a:pt x="1067" y="54"/>
                      <a:pt x="902"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1133" y="1449286"/>
                <a:ext cx="35144" cy="18852"/>
              </a:xfrm>
              <a:custGeom>
                <a:avLst/>
                <a:gdLst/>
                <a:ahLst/>
                <a:cxnLst/>
                <a:rect l="l" t="t" r="r" b="b"/>
                <a:pathLst>
                  <a:path w="1249" h="670" extrusionOk="0">
                    <a:moveTo>
                      <a:pt x="786" y="1"/>
                    </a:moveTo>
                    <a:cubicBezTo>
                      <a:pt x="641" y="1"/>
                      <a:pt x="493" y="28"/>
                      <a:pt x="419" y="63"/>
                    </a:cubicBezTo>
                    <a:cubicBezTo>
                      <a:pt x="374" y="108"/>
                      <a:pt x="314" y="123"/>
                      <a:pt x="269" y="152"/>
                    </a:cubicBezTo>
                    <a:cubicBezTo>
                      <a:pt x="0" y="302"/>
                      <a:pt x="165" y="571"/>
                      <a:pt x="389" y="630"/>
                    </a:cubicBezTo>
                    <a:cubicBezTo>
                      <a:pt x="456" y="654"/>
                      <a:pt x="548" y="669"/>
                      <a:pt x="645" y="669"/>
                    </a:cubicBezTo>
                    <a:cubicBezTo>
                      <a:pt x="849" y="669"/>
                      <a:pt x="1075" y="604"/>
                      <a:pt x="1136" y="421"/>
                    </a:cubicBezTo>
                    <a:cubicBezTo>
                      <a:pt x="1136" y="376"/>
                      <a:pt x="1150" y="347"/>
                      <a:pt x="1165" y="302"/>
                    </a:cubicBezTo>
                    <a:cubicBezTo>
                      <a:pt x="1248" y="72"/>
                      <a:pt x="1020" y="1"/>
                      <a:pt x="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92298" y="1415745"/>
                <a:ext cx="27772" cy="16151"/>
              </a:xfrm>
              <a:custGeom>
                <a:avLst/>
                <a:gdLst/>
                <a:ahLst/>
                <a:cxnLst/>
                <a:rect l="l" t="t" r="r" b="b"/>
                <a:pathLst>
                  <a:path w="987" h="574" extrusionOk="0">
                    <a:moveTo>
                      <a:pt x="449" y="0"/>
                    </a:moveTo>
                    <a:cubicBezTo>
                      <a:pt x="359" y="0"/>
                      <a:pt x="270" y="30"/>
                      <a:pt x="180" y="60"/>
                    </a:cubicBezTo>
                    <a:cubicBezTo>
                      <a:pt x="75" y="105"/>
                      <a:pt x="1" y="179"/>
                      <a:pt x="16" y="284"/>
                    </a:cubicBezTo>
                    <a:cubicBezTo>
                      <a:pt x="31" y="299"/>
                      <a:pt x="31" y="329"/>
                      <a:pt x="46" y="344"/>
                    </a:cubicBezTo>
                    <a:lnTo>
                      <a:pt x="46" y="359"/>
                    </a:lnTo>
                    <a:cubicBezTo>
                      <a:pt x="149" y="497"/>
                      <a:pt x="307" y="573"/>
                      <a:pt x="469" y="573"/>
                    </a:cubicBezTo>
                    <a:cubicBezTo>
                      <a:pt x="517" y="573"/>
                      <a:pt x="565" y="566"/>
                      <a:pt x="613" y="553"/>
                    </a:cubicBezTo>
                    <a:lnTo>
                      <a:pt x="643" y="553"/>
                    </a:lnTo>
                    <a:cubicBezTo>
                      <a:pt x="703" y="538"/>
                      <a:pt x="748" y="523"/>
                      <a:pt x="792" y="493"/>
                    </a:cubicBezTo>
                    <a:cubicBezTo>
                      <a:pt x="837" y="463"/>
                      <a:pt x="897" y="418"/>
                      <a:pt x="912" y="359"/>
                    </a:cubicBezTo>
                    <a:cubicBezTo>
                      <a:pt x="987" y="209"/>
                      <a:pt x="852" y="105"/>
                      <a:pt x="733" y="45"/>
                    </a:cubicBezTo>
                    <a:lnTo>
                      <a:pt x="703" y="30"/>
                    </a:lnTo>
                    <a:lnTo>
                      <a:pt x="673" y="15"/>
                    </a:lnTo>
                    <a:cubicBezTo>
                      <a:pt x="658" y="15"/>
                      <a:pt x="628" y="15"/>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85182" y="1480829"/>
                <a:ext cx="35763" cy="20540"/>
              </a:xfrm>
              <a:custGeom>
                <a:avLst/>
                <a:gdLst/>
                <a:ahLst/>
                <a:cxnLst/>
                <a:rect l="l" t="t" r="r" b="b"/>
                <a:pathLst>
                  <a:path w="1271" h="730" extrusionOk="0">
                    <a:moveTo>
                      <a:pt x="755" y="1"/>
                    </a:moveTo>
                    <a:cubicBezTo>
                      <a:pt x="689" y="1"/>
                      <a:pt x="628" y="7"/>
                      <a:pt x="583" y="17"/>
                    </a:cubicBezTo>
                    <a:cubicBezTo>
                      <a:pt x="314" y="62"/>
                      <a:pt x="1" y="376"/>
                      <a:pt x="359" y="555"/>
                    </a:cubicBezTo>
                    <a:cubicBezTo>
                      <a:pt x="521" y="642"/>
                      <a:pt x="632" y="730"/>
                      <a:pt x="795" y="730"/>
                    </a:cubicBezTo>
                    <a:cubicBezTo>
                      <a:pt x="826" y="730"/>
                      <a:pt x="860" y="727"/>
                      <a:pt x="897" y="719"/>
                    </a:cubicBezTo>
                    <a:cubicBezTo>
                      <a:pt x="1106" y="689"/>
                      <a:pt x="1255" y="510"/>
                      <a:pt x="1270" y="301"/>
                    </a:cubicBezTo>
                    <a:cubicBezTo>
                      <a:pt x="1270" y="71"/>
                      <a:pt x="978"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5150" y="1527623"/>
                <a:ext cx="47102" cy="28306"/>
              </a:xfrm>
              <a:custGeom>
                <a:avLst/>
                <a:gdLst/>
                <a:ahLst/>
                <a:cxnLst/>
                <a:rect l="l" t="t" r="r" b="b"/>
                <a:pathLst>
                  <a:path w="1674" h="1006" extrusionOk="0">
                    <a:moveTo>
                      <a:pt x="874" y="1"/>
                    </a:moveTo>
                    <a:cubicBezTo>
                      <a:pt x="503" y="1"/>
                      <a:pt x="107" y="149"/>
                      <a:pt x="31" y="520"/>
                    </a:cubicBezTo>
                    <a:lnTo>
                      <a:pt x="31" y="550"/>
                    </a:lnTo>
                    <a:cubicBezTo>
                      <a:pt x="1" y="759"/>
                      <a:pt x="300" y="908"/>
                      <a:pt x="434" y="953"/>
                    </a:cubicBezTo>
                    <a:cubicBezTo>
                      <a:pt x="557" y="987"/>
                      <a:pt x="680" y="1006"/>
                      <a:pt x="802" y="1006"/>
                    </a:cubicBezTo>
                    <a:cubicBezTo>
                      <a:pt x="946" y="1006"/>
                      <a:pt x="1088" y="980"/>
                      <a:pt x="1226" y="923"/>
                    </a:cubicBezTo>
                    <a:lnTo>
                      <a:pt x="1270" y="908"/>
                    </a:lnTo>
                    <a:cubicBezTo>
                      <a:pt x="1450" y="819"/>
                      <a:pt x="1674" y="684"/>
                      <a:pt x="1674" y="460"/>
                    </a:cubicBezTo>
                    <a:cubicBezTo>
                      <a:pt x="1674" y="236"/>
                      <a:pt x="1435" y="117"/>
                      <a:pt x="1255" y="57"/>
                    </a:cubicBezTo>
                    <a:cubicBezTo>
                      <a:pt x="1143" y="21"/>
                      <a:pt x="1010" y="1"/>
                      <a:pt x="8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5921" y="1501792"/>
                <a:ext cx="26618" cy="15560"/>
              </a:xfrm>
              <a:custGeom>
                <a:avLst/>
                <a:gdLst/>
                <a:ahLst/>
                <a:cxnLst/>
                <a:rect l="l" t="t" r="r" b="b"/>
                <a:pathLst>
                  <a:path w="946" h="553" extrusionOk="0">
                    <a:moveTo>
                      <a:pt x="582" y="0"/>
                    </a:moveTo>
                    <a:cubicBezTo>
                      <a:pt x="495" y="0"/>
                      <a:pt x="414" y="14"/>
                      <a:pt x="374" y="34"/>
                    </a:cubicBezTo>
                    <a:lnTo>
                      <a:pt x="269" y="79"/>
                    </a:lnTo>
                    <a:cubicBezTo>
                      <a:pt x="15" y="183"/>
                      <a:pt x="0" y="437"/>
                      <a:pt x="284" y="527"/>
                    </a:cubicBezTo>
                    <a:cubicBezTo>
                      <a:pt x="340" y="543"/>
                      <a:pt x="409" y="552"/>
                      <a:pt x="480" y="552"/>
                    </a:cubicBezTo>
                    <a:cubicBezTo>
                      <a:pt x="675" y="552"/>
                      <a:pt x="889" y="481"/>
                      <a:pt x="911" y="273"/>
                    </a:cubicBezTo>
                    <a:lnTo>
                      <a:pt x="926" y="198"/>
                    </a:lnTo>
                    <a:cubicBezTo>
                      <a:pt x="946" y="50"/>
                      <a:pt x="751"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227" y="1291965"/>
                <a:ext cx="28194" cy="14322"/>
              </a:xfrm>
              <a:custGeom>
                <a:avLst/>
                <a:gdLst/>
                <a:ahLst/>
                <a:cxnLst/>
                <a:rect l="l" t="t" r="r" b="b"/>
                <a:pathLst>
                  <a:path w="1002" h="509" extrusionOk="0">
                    <a:moveTo>
                      <a:pt x="517" y="1"/>
                    </a:moveTo>
                    <a:cubicBezTo>
                      <a:pt x="440" y="1"/>
                      <a:pt x="361" y="18"/>
                      <a:pt x="284" y="53"/>
                    </a:cubicBezTo>
                    <a:cubicBezTo>
                      <a:pt x="150" y="98"/>
                      <a:pt x="0" y="262"/>
                      <a:pt x="150" y="396"/>
                    </a:cubicBezTo>
                    <a:cubicBezTo>
                      <a:pt x="249" y="469"/>
                      <a:pt x="365" y="508"/>
                      <a:pt x="484" y="508"/>
                    </a:cubicBezTo>
                    <a:cubicBezTo>
                      <a:pt x="562" y="508"/>
                      <a:pt x="641" y="492"/>
                      <a:pt x="717" y="456"/>
                    </a:cubicBezTo>
                    <a:cubicBezTo>
                      <a:pt x="867" y="411"/>
                      <a:pt x="1001" y="247"/>
                      <a:pt x="852" y="113"/>
                    </a:cubicBezTo>
                    <a:cubicBezTo>
                      <a:pt x="752" y="40"/>
                      <a:pt x="636"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1872" y="1331330"/>
                <a:ext cx="31204" cy="21975"/>
              </a:xfrm>
              <a:custGeom>
                <a:avLst/>
                <a:gdLst/>
                <a:ahLst/>
                <a:cxnLst/>
                <a:rect l="l" t="t" r="r" b="b"/>
                <a:pathLst>
                  <a:path w="1109" h="781" extrusionOk="0">
                    <a:moveTo>
                      <a:pt x="578" y="0"/>
                    </a:moveTo>
                    <a:cubicBezTo>
                      <a:pt x="293" y="0"/>
                      <a:pt x="1" y="126"/>
                      <a:pt x="33" y="342"/>
                    </a:cubicBezTo>
                    <a:cubicBezTo>
                      <a:pt x="33" y="491"/>
                      <a:pt x="107" y="610"/>
                      <a:pt x="242" y="685"/>
                    </a:cubicBezTo>
                    <a:cubicBezTo>
                      <a:pt x="345" y="747"/>
                      <a:pt x="469" y="780"/>
                      <a:pt x="596" y="780"/>
                    </a:cubicBezTo>
                    <a:cubicBezTo>
                      <a:pt x="652" y="780"/>
                      <a:pt x="709" y="774"/>
                      <a:pt x="765" y="760"/>
                    </a:cubicBezTo>
                    <a:cubicBezTo>
                      <a:pt x="884" y="760"/>
                      <a:pt x="989" y="685"/>
                      <a:pt x="1048" y="581"/>
                    </a:cubicBezTo>
                    <a:cubicBezTo>
                      <a:pt x="1093" y="491"/>
                      <a:pt x="1108" y="401"/>
                      <a:pt x="1093" y="312"/>
                    </a:cubicBezTo>
                    <a:cubicBezTo>
                      <a:pt x="1072" y="96"/>
                      <a:pt x="828"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3674" y="1336873"/>
                <a:ext cx="34497" cy="19274"/>
              </a:xfrm>
              <a:custGeom>
                <a:avLst/>
                <a:gdLst/>
                <a:ahLst/>
                <a:cxnLst/>
                <a:rect l="l" t="t" r="r" b="b"/>
                <a:pathLst>
                  <a:path w="1226" h="685" extrusionOk="0">
                    <a:moveTo>
                      <a:pt x="758" y="0"/>
                    </a:moveTo>
                    <a:cubicBezTo>
                      <a:pt x="561" y="0"/>
                      <a:pt x="355" y="59"/>
                      <a:pt x="255" y="160"/>
                    </a:cubicBezTo>
                    <a:cubicBezTo>
                      <a:pt x="120" y="204"/>
                      <a:pt x="1" y="279"/>
                      <a:pt x="16" y="413"/>
                    </a:cubicBezTo>
                    <a:cubicBezTo>
                      <a:pt x="16" y="638"/>
                      <a:pt x="329" y="682"/>
                      <a:pt x="494" y="682"/>
                    </a:cubicBezTo>
                    <a:cubicBezTo>
                      <a:pt x="516" y="684"/>
                      <a:pt x="540" y="684"/>
                      <a:pt x="566" y="684"/>
                    </a:cubicBezTo>
                    <a:cubicBezTo>
                      <a:pt x="829" y="684"/>
                      <a:pt x="1225" y="607"/>
                      <a:pt x="1225" y="294"/>
                    </a:cubicBezTo>
                    <a:cubicBezTo>
                      <a:pt x="1225" y="88"/>
                      <a:pt x="999" y="0"/>
                      <a:pt x="7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2341" y="1239740"/>
                <a:ext cx="19527" cy="8694"/>
              </a:xfrm>
              <a:custGeom>
                <a:avLst/>
                <a:gdLst/>
                <a:ahLst/>
                <a:cxnLst/>
                <a:rect l="l" t="t" r="r" b="b"/>
                <a:pathLst>
                  <a:path w="694" h="309" extrusionOk="0">
                    <a:moveTo>
                      <a:pt x="462" y="1"/>
                    </a:moveTo>
                    <a:cubicBezTo>
                      <a:pt x="351" y="1"/>
                      <a:pt x="242" y="34"/>
                      <a:pt x="141" y="102"/>
                    </a:cubicBezTo>
                    <a:cubicBezTo>
                      <a:pt x="1" y="192"/>
                      <a:pt x="162" y="309"/>
                      <a:pt x="320" y="309"/>
                    </a:cubicBezTo>
                    <a:cubicBezTo>
                      <a:pt x="398" y="309"/>
                      <a:pt x="475" y="280"/>
                      <a:pt x="514" y="206"/>
                    </a:cubicBezTo>
                    <a:cubicBezTo>
                      <a:pt x="529" y="161"/>
                      <a:pt x="484" y="191"/>
                      <a:pt x="574" y="161"/>
                    </a:cubicBezTo>
                    <a:cubicBezTo>
                      <a:pt x="693" y="146"/>
                      <a:pt x="693" y="27"/>
                      <a:pt x="574" y="12"/>
                    </a:cubicBezTo>
                    <a:cubicBezTo>
                      <a:pt x="537" y="5"/>
                      <a:pt x="499" y="1"/>
                      <a:pt x="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8464" y="1448498"/>
                <a:ext cx="32808" cy="19387"/>
              </a:xfrm>
              <a:custGeom>
                <a:avLst/>
                <a:gdLst/>
                <a:ahLst/>
                <a:cxnLst/>
                <a:rect l="l" t="t" r="r" b="b"/>
                <a:pathLst>
                  <a:path w="1166" h="689" extrusionOk="0">
                    <a:moveTo>
                      <a:pt x="586" y="1"/>
                    </a:moveTo>
                    <a:cubicBezTo>
                      <a:pt x="487" y="1"/>
                      <a:pt x="389" y="20"/>
                      <a:pt x="300" y="61"/>
                    </a:cubicBezTo>
                    <a:cubicBezTo>
                      <a:pt x="165" y="106"/>
                      <a:pt x="1" y="240"/>
                      <a:pt x="76" y="404"/>
                    </a:cubicBezTo>
                    <a:cubicBezTo>
                      <a:pt x="105" y="479"/>
                      <a:pt x="165" y="539"/>
                      <a:pt x="240" y="584"/>
                    </a:cubicBezTo>
                    <a:cubicBezTo>
                      <a:pt x="270" y="614"/>
                      <a:pt x="329" y="629"/>
                      <a:pt x="374" y="643"/>
                    </a:cubicBezTo>
                    <a:cubicBezTo>
                      <a:pt x="327" y="630"/>
                      <a:pt x="304" y="623"/>
                      <a:pt x="304" y="623"/>
                    </a:cubicBezTo>
                    <a:lnTo>
                      <a:pt x="304" y="623"/>
                    </a:lnTo>
                    <a:cubicBezTo>
                      <a:pt x="304" y="623"/>
                      <a:pt x="338" y="634"/>
                      <a:pt x="404" y="658"/>
                    </a:cubicBezTo>
                    <a:cubicBezTo>
                      <a:pt x="471" y="679"/>
                      <a:pt x="541" y="689"/>
                      <a:pt x="612" y="689"/>
                    </a:cubicBezTo>
                    <a:cubicBezTo>
                      <a:pt x="747" y="689"/>
                      <a:pt x="884" y="652"/>
                      <a:pt x="1002" y="584"/>
                    </a:cubicBezTo>
                    <a:cubicBezTo>
                      <a:pt x="1106" y="494"/>
                      <a:pt x="1166" y="404"/>
                      <a:pt x="1121" y="270"/>
                    </a:cubicBezTo>
                    <a:cubicBezTo>
                      <a:pt x="1076" y="180"/>
                      <a:pt x="1017" y="121"/>
                      <a:pt x="927" y="76"/>
                    </a:cubicBezTo>
                    <a:cubicBezTo>
                      <a:pt x="822" y="27"/>
                      <a:pt x="704"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7720" y="1485922"/>
                <a:ext cx="30698" cy="18318"/>
              </a:xfrm>
              <a:custGeom>
                <a:avLst/>
                <a:gdLst/>
                <a:ahLst/>
                <a:cxnLst/>
                <a:rect l="l" t="t" r="r" b="b"/>
                <a:pathLst>
                  <a:path w="1091" h="651" extrusionOk="0">
                    <a:moveTo>
                      <a:pt x="493" y="1"/>
                    </a:moveTo>
                    <a:cubicBezTo>
                      <a:pt x="344" y="1"/>
                      <a:pt x="194" y="45"/>
                      <a:pt x="120" y="150"/>
                    </a:cubicBezTo>
                    <a:cubicBezTo>
                      <a:pt x="120" y="165"/>
                      <a:pt x="105" y="180"/>
                      <a:pt x="90" y="195"/>
                    </a:cubicBezTo>
                    <a:cubicBezTo>
                      <a:pt x="45" y="254"/>
                      <a:pt x="0" y="344"/>
                      <a:pt x="45" y="419"/>
                    </a:cubicBezTo>
                    <a:cubicBezTo>
                      <a:pt x="149" y="553"/>
                      <a:pt x="284" y="628"/>
                      <a:pt x="448" y="643"/>
                    </a:cubicBezTo>
                    <a:cubicBezTo>
                      <a:pt x="479" y="648"/>
                      <a:pt x="513" y="650"/>
                      <a:pt x="549" y="650"/>
                    </a:cubicBezTo>
                    <a:cubicBezTo>
                      <a:pt x="737" y="650"/>
                      <a:pt x="968" y="582"/>
                      <a:pt x="1031" y="419"/>
                    </a:cubicBezTo>
                    <a:lnTo>
                      <a:pt x="1031" y="404"/>
                    </a:lnTo>
                    <a:cubicBezTo>
                      <a:pt x="1090" y="284"/>
                      <a:pt x="1001" y="210"/>
                      <a:pt x="911" y="150"/>
                    </a:cubicBezTo>
                    <a:lnTo>
                      <a:pt x="896" y="150"/>
                    </a:lnTo>
                    <a:cubicBezTo>
                      <a:pt x="896" y="150"/>
                      <a:pt x="881" y="135"/>
                      <a:pt x="866" y="120"/>
                    </a:cubicBezTo>
                    <a:cubicBezTo>
                      <a:pt x="792" y="45"/>
                      <a:pt x="642"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2616" y="1287069"/>
                <a:ext cx="27350" cy="18064"/>
              </a:xfrm>
              <a:custGeom>
                <a:avLst/>
                <a:gdLst/>
                <a:ahLst/>
                <a:cxnLst/>
                <a:rect l="l" t="t" r="r" b="b"/>
                <a:pathLst>
                  <a:path w="972" h="642" extrusionOk="0">
                    <a:moveTo>
                      <a:pt x="533" y="1"/>
                    </a:moveTo>
                    <a:cubicBezTo>
                      <a:pt x="373" y="1"/>
                      <a:pt x="204" y="60"/>
                      <a:pt x="120" y="152"/>
                    </a:cubicBezTo>
                    <a:lnTo>
                      <a:pt x="90" y="182"/>
                    </a:lnTo>
                    <a:cubicBezTo>
                      <a:pt x="1" y="272"/>
                      <a:pt x="1" y="391"/>
                      <a:pt x="90" y="466"/>
                    </a:cubicBezTo>
                    <a:cubicBezTo>
                      <a:pt x="83" y="462"/>
                      <a:pt x="78" y="460"/>
                      <a:pt x="76" y="460"/>
                    </a:cubicBezTo>
                    <a:cubicBezTo>
                      <a:pt x="70" y="460"/>
                      <a:pt x="87" y="477"/>
                      <a:pt x="120" y="511"/>
                    </a:cubicBezTo>
                    <a:lnTo>
                      <a:pt x="195" y="570"/>
                    </a:lnTo>
                    <a:cubicBezTo>
                      <a:pt x="210" y="570"/>
                      <a:pt x="240" y="585"/>
                      <a:pt x="255" y="600"/>
                    </a:cubicBezTo>
                    <a:cubicBezTo>
                      <a:pt x="322" y="627"/>
                      <a:pt x="392" y="642"/>
                      <a:pt x="461" y="642"/>
                    </a:cubicBezTo>
                    <a:cubicBezTo>
                      <a:pt x="531" y="642"/>
                      <a:pt x="600" y="627"/>
                      <a:pt x="663" y="594"/>
                    </a:cubicBezTo>
                    <a:lnTo>
                      <a:pt x="663" y="594"/>
                    </a:lnTo>
                    <a:cubicBezTo>
                      <a:pt x="701" y="579"/>
                      <a:pt x="739" y="560"/>
                      <a:pt x="778" y="541"/>
                    </a:cubicBezTo>
                    <a:cubicBezTo>
                      <a:pt x="822" y="511"/>
                      <a:pt x="852" y="481"/>
                      <a:pt x="882" y="436"/>
                    </a:cubicBezTo>
                    <a:cubicBezTo>
                      <a:pt x="972" y="346"/>
                      <a:pt x="927" y="242"/>
                      <a:pt x="882" y="152"/>
                    </a:cubicBezTo>
                    <a:lnTo>
                      <a:pt x="852" y="122"/>
                    </a:lnTo>
                    <a:cubicBezTo>
                      <a:pt x="780" y="37"/>
                      <a:pt x="659"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97331" y="1344640"/>
                <a:ext cx="30698" cy="16657"/>
              </a:xfrm>
              <a:custGeom>
                <a:avLst/>
                <a:gdLst/>
                <a:ahLst/>
                <a:cxnLst/>
                <a:rect l="l" t="t" r="r" b="b"/>
                <a:pathLst>
                  <a:path w="1091" h="592" extrusionOk="0">
                    <a:moveTo>
                      <a:pt x="656" y="1"/>
                    </a:moveTo>
                    <a:cubicBezTo>
                      <a:pt x="597" y="1"/>
                      <a:pt x="544" y="7"/>
                      <a:pt x="508" y="18"/>
                    </a:cubicBezTo>
                    <a:cubicBezTo>
                      <a:pt x="284" y="63"/>
                      <a:pt x="0" y="317"/>
                      <a:pt x="314" y="481"/>
                    </a:cubicBezTo>
                    <a:cubicBezTo>
                      <a:pt x="374" y="511"/>
                      <a:pt x="433" y="541"/>
                      <a:pt x="508" y="571"/>
                    </a:cubicBezTo>
                    <a:cubicBezTo>
                      <a:pt x="550" y="581"/>
                      <a:pt x="593" y="592"/>
                      <a:pt x="635" y="592"/>
                    </a:cubicBezTo>
                    <a:cubicBezTo>
                      <a:pt x="652" y="592"/>
                      <a:pt x="670" y="590"/>
                      <a:pt x="687" y="586"/>
                    </a:cubicBezTo>
                    <a:lnTo>
                      <a:pt x="792" y="586"/>
                    </a:lnTo>
                    <a:cubicBezTo>
                      <a:pt x="956" y="556"/>
                      <a:pt x="1076" y="421"/>
                      <a:pt x="1091" y="257"/>
                    </a:cubicBezTo>
                    <a:cubicBezTo>
                      <a:pt x="1091" y="64"/>
                      <a:pt x="841" y="1"/>
                      <a:pt x="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 name="Google Shape;67;p2"/>
          <p:cNvGrpSpPr/>
          <p:nvPr/>
        </p:nvGrpSpPr>
        <p:grpSpPr>
          <a:xfrm>
            <a:off x="2915463" y="-641161"/>
            <a:ext cx="1865432" cy="1288549"/>
            <a:chOff x="2915463" y="-641161"/>
            <a:chExt cx="1865432" cy="1288549"/>
          </a:xfrm>
        </p:grpSpPr>
        <p:sp>
          <p:nvSpPr>
            <p:cNvPr id="68" name="Google Shape;68;p2"/>
            <p:cNvSpPr/>
            <p:nvPr/>
          </p:nvSpPr>
          <p:spPr>
            <a:xfrm rot="5397521">
              <a:off x="3209003" y="-924716"/>
              <a:ext cx="1278352" cy="1864511"/>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2981470" y="-641161"/>
              <a:ext cx="1770377" cy="1256116"/>
              <a:chOff x="2981470" y="-641161"/>
              <a:chExt cx="1770377" cy="1256116"/>
            </a:xfrm>
          </p:grpSpPr>
          <p:sp>
            <p:nvSpPr>
              <p:cNvPr id="70" name="Google Shape;70;p2"/>
              <p:cNvSpPr/>
              <p:nvPr/>
            </p:nvSpPr>
            <p:spPr>
              <a:xfrm rot="9139885">
                <a:off x="3221477" y="233673"/>
                <a:ext cx="36225" cy="30574"/>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9139885">
                <a:off x="3195933" y="303675"/>
                <a:ext cx="25865" cy="31588"/>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9139885">
                <a:off x="3278563" y="353127"/>
                <a:ext cx="29197" cy="37674"/>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9139885">
                <a:off x="3367732" y="466308"/>
                <a:ext cx="28255" cy="40282"/>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9139885">
                <a:off x="3287581" y="468651"/>
                <a:ext cx="26227" cy="21807"/>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9139885">
                <a:off x="3224822" y="427149"/>
                <a:ext cx="32095" cy="27169"/>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9139885">
                <a:off x="3311187" y="264538"/>
                <a:ext cx="38181" cy="32530"/>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9139885">
                <a:off x="3375896" y="349446"/>
                <a:ext cx="27096" cy="30212"/>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9139885">
                <a:off x="3447955" y="295216"/>
                <a:ext cx="23908" cy="3238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9139885">
                <a:off x="3451112" y="312764"/>
                <a:ext cx="72" cy="1159"/>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9139885">
                <a:off x="3361405" y="138048"/>
                <a:ext cx="50715" cy="65205"/>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9139885">
                <a:off x="3270888" y="36143"/>
                <a:ext cx="33617" cy="40282"/>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9139885">
                <a:off x="3221419" y="-6027"/>
                <a:ext cx="26517" cy="28473"/>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9139885">
                <a:off x="3188175" y="106725"/>
                <a:ext cx="21662" cy="29342"/>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9139885">
                <a:off x="3364222" y="4706"/>
                <a:ext cx="37601" cy="51294"/>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9139885">
                <a:off x="3317212" y="-93390"/>
                <a:ext cx="34703" cy="37674"/>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139885">
                <a:off x="3178175" y="-160810"/>
                <a:ext cx="29270" cy="30429"/>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9139885">
                <a:off x="3075693" y="-13060"/>
                <a:ext cx="33617" cy="2818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9139885">
                <a:off x="3072137" y="241351"/>
                <a:ext cx="16301" cy="2274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9139885">
                <a:off x="3112858" y="145555"/>
                <a:ext cx="36877" cy="4289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9139885">
                <a:off x="2991468" y="40058"/>
                <a:ext cx="45498" cy="5426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9139885">
                <a:off x="3077489" y="371465"/>
                <a:ext cx="29559" cy="35863"/>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9139885">
                <a:off x="2993404" y="280291"/>
                <a:ext cx="19996" cy="2557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9139885">
                <a:off x="4711018" y="-8409"/>
                <a:ext cx="32457" cy="44049"/>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9139885">
                <a:off x="4703414" y="-145127"/>
                <a:ext cx="28038" cy="33689"/>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9139885">
                <a:off x="4133717" y="576187"/>
                <a:ext cx="28110" cy="34196"/>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9139885">
                <a:off x="4110285" y="13963"/>
                <a:ext cx="42311" cy="50063"/>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9139885">
                <a:off x="4034295" y="96955"/>
                <a:ext cx="22822" cy="18402"/>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9139885">
                <a:off x="3973124" y="-11698"/>
                <a:ext cx="27676" cy="31443"/>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9139885">
                <a:off x="4054644" y="-19954"/>
                <a:ext cx="21518" cy="31226"/>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9139885">
                <a:off x="4288251" y="-619981"/>
                <a:ext cx="27024" cy="33762"/>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9139885">
                <a:off x="4196515" y="-559279"/>
                <a:ext cx="30356" cy="32168"/>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9139885">
                <a:off x="3563421" y="-535027"/>
                <a:ext cx="22822" cy="31661"/>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9139885">
                <a:off x="3310225" y="-595331"/>
                <a:ext cx="21735" cy="34848"/>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9139885">
                <a:off x="3371820" y="-632147"/>
                <a:ext cx="48976" cy="41224"/>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139885">
                <a:off x="3126115" y="-547084"/>
                <a:ext cx="35211" cy="29704"/>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9139885">
                <a:off x="3469102" y="-548072"/>
                <a:ext cx="27821" cy="22822"/>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9139885">
                <a:off x="4519433" y="-420362"/>
                <a:ext cx="27169" cy="31733"/>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9139885">
                <a:off x="4497171" y="-374713"/>
                <a:ext cx="31805" cy="28183"/>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9139885">
                <a:off x="4410014" y="422397"/>
                <a:ext cx="31516" cy="39050"/>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9139885">
                <a:off x="4347290" y="388134"/>
                <a:ext cx="28183" cy="32023"/>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9139885">
                <a:off x="3683849" y="348986"/>
                <a:ext cx="29125" cy="34848"/>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9139885">
                <a:off x="3763774" y="441250"/>
                <a:ext cx="27241" cy="3115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9139885">
                <a:off x="3746216" y="316026"/>
                <a:ext cx="31661" cy="32240"/>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9139885">
                <a:off x="3659156" y="-52318"/>
                <a:ext cx="29052" cy="34631"/>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9139885">
                <a:off x="3609931" y="-109362"/>
                <a:ext cx="25213" cy="21807"/>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9139885">
                <a:off x="3674601" y="-125044"/>
                <a:ext cx="25575" cy="21735"/>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9139885">
                <a:off x="3652428" y="-245369"/>
                <a:ext cx="31298" cy="27241"/>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9139885">
                <a:off x="3864381" y="-406272"/>
                <a:ext cx="24198" cy="20648"/>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 name="Google Shape;119;p2"/>
          <p:cNvGrpSpPr/>
          <p:nvPr/>
        </p:nvGrpSpPr>
        <p:grpSpPr>
          <a:xfrm>
            <a:off x="8637821" y="4748331"/>
            <a:ext cx="644669" cy="549671"/>
            <a:chOff x="8423283" y="4560531"/>
            <a:chExt cx="644669" cy="549671"/>
          </a:xfrm>
        </p:grpSpPr>
        <p:sp>
          <p:nvSpPr>
            <p:cNvPr id="120" name="Google Shape;120;p2"/>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a:off x="4664178" y="3921171"/>
            <a:ext cx="1260389" cy="1177711"/>
            <a:chOff x="4156700" y="2830813"/>
            <a:chExt cx="1792872" cy="1675264"/>
          </a:xfrm>
        </p:grpSpPr>
        <p:sp>
          <p:nvSpPr>
            <p:cNvPr id="128" name="Google Shape;128;p2"/>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2"/>
            <p:cNvGrpSpPr/>
            <p:nvPr/>
          </p:nvGrpSpPr>
          <p:grpSpPr>
            <a:xfrm>
              <a:off x="4428462" y="3047736"/>
              <a:ext cx="1400238" cy="1419584"/>
              <a:chOff x="8485775" y="1890363"/>
              <a:chExt cx="693050" cy="702625"/>
            </a:xfrm>
          </p:grpSpPr>
          <p:sp>
            <p:nvSpPr>
              <p:cNvPr id="130" name="Google Shape;130;p2"/>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3" name="Google Shape;223;p2"/>
          <p:cNvSpPr/>
          <p:nvPr/>
        </p:nvSpPr>
        <p:spPr>
          <a:xfrm>
            <a:off x="5856298" y="4638613"/>
            <a:ext cx="322154" cy="371887"/>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2"/>
          <p:cNvGrpSpPr/>
          <p:nvPr/>
        </p:nvGrpSpPr>
        <p:grpSpPr>
          <a:xfrm rot="1245638" flipH="1">
            <a:off x="4111422" y="4317072"/>
            <a:ext cx="455457" cy="632386"/>
            <a:chOff x="2651525" y="4197875"/>
            <a:chExt cx="304725" cy="423100"/>
          </a:xfrm>
        </p:grpSpPr>
        <p:sp>
          <p:nvSpPr>
            <p:cNvPr id="225" name="Google Shape;225;p2"/>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
          <p:cNvGrpSpPr/>
          <p:nvPr/>
        </p:nvGrpSpPr>
        <p:grpSpPr>
          <a:xfrm>
            <a:off x="713225" y="4502680"/>
            <a:ext cx="1159108" cy="1249716"/>
            <a:chOff x="-152400" y="4255480"/>
            <a:chExt cx="1159108" cy="1249716"/>
          </a:xfrm>
        </p:grpSpPr>
        <p:sp>
          <p:nvSpPr>
            <p:cNvPr id="239" name="Google Shape;239;p2"/>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2"/>
          <p:cNvGrpSpPr/>
          <p:nvPr/>
        </p:nvGrpSpPr>
        <p:grpSpPr>
          <a:xfrm>
            <a:off x="637014" y="4502671"/>
            <a:ext cx="381967" cy="325625"/>
            <a:chOff x="8423283" y="4560531"/>
            <a:chExt cx="644669" cy="549671"/>
          </a:xfrm>
        </p:grpSpPr>
        <p:sp>
          <p:nvSpPr>
            <p:cNvPr id="244" name="Google Shape;244;p2"/>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2"/>
          <p:cNvGrpSpPr/>
          <p:nvPr/>
        </p:nvGrpSpPr>
        <p:grpSpPr>
          <a:xfrm rot="2700000">
            <a:off x="-225309" y="4122979"/>
            <a:ext cx="1209210" cy="1349937"/>
            <a:chOff x="120426" y="1366639"/>
            <a:chExt cx="819711" cy="915108"/>
          </a:xfrm>
        </p:grpSpPr>
        <p:sp>
          <p:nvSpPr>
            <p:cNvPr id="252" name="Google Shape;252;p2"/>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2"/>
            <p:cNvGrpSpPr/>
            <p:nvPr/>
          </p:nvGrpSpPr>
          <p:grpSpPr>
            <a:xfrm rot="-1189937">
              <a:off x="275119" y="1502274"/>
              <a:ext cx="485869" cy="623842"/>
              <a:chOff x="310592" y="1527911"/>
              <a:chExt cx="437705" cy="561954"/>
            </a:xfrm>
          </p:grpSpPr>
          <p:sp>
            <p:nvSpPr>
              <p:cNvPr id="254" name="Google Shape;254;p2"/>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2"/>
          <p:cNvGrpSpPr/>
          <p:nvPr/>
        </p:nvGrpSpPr>
        <p:grpSpPr>
          <a:xfrm rot="-7501405">
            <a:off x="5519143" y="649666"/>
            <a:ext cx="615051" cy="639825"/>
            <a:chOff x="2651525" y="4197875"/>
            <a:chExt cx="411500" cy="428075"/>
          </a:xfrm>
        </p:grpSpPr>
        <p:sp>
          <p:nvSpPr>
            <p:cNvPr id="281" name="Google Shape;281;p2"/>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080"/>
        <p:cNvGrpSpPr/>
        <p:nvPr/>
      </p:nvGrpSpPr>
      <p:grpSpPr>
        <a:xfrm>
          <a:off x="0" y="0"/>
          <a:ext cx="0" cy="0"/>
          <a:chOff x="0" y="0"/>
          <a:chExt cx="0" cy="0"/>
        </a:xfrm>
      </p:grpSpPr>
      <p:sp>
        <p:nvSpPr>
          <p:cNvPr id="4081" name="Google Shape;4081;p22"/>
          <p:cNvSpPr txBox="1">
            <a:spLocks noGrp="1"/>
          </p:cNvSpPr>
          <p:nvPr>
            <p:ph type="title"/>
          </p:nvPr>
        </p:nvSpPr>
        <p:spPr>
          <a:xfrm>
            <a:off x="720053" y="2441695"/>
            <a:ext cx="31749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82" name="Google Shape;4082;p22"/>
          <p:cNvSpPr txBox="1">
            <a:spLocks noGrp="1"/>
          </p:cNvSpPr>
          <p:nvPr>
            <p:ph type="title" idx="2" hasCustomPrompt="1"/>
          </p:nvPr>
        </p:nvSpPr>
        <p:spPr>
          <a:xfrm>
            <a:off x="720050" y="1025625"/>
            <a:ext cx="31749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9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83" name="Google Shape;4083;p22"/>
          <p:cNvSpPr txBox="1">
            <a:spLocks noGrp="1"/>
          </p:cNvSpPr>
          <p:nvPr>
            <p:ph type="subTitle" idx="1"/>
          </p:nvPr>
        </p:nvSpPr>
        <p:spPr>
          <a:xfrm>
            <a:off x="720053" y="3148650"/>
            <a:ext cx="31749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4084" name="Google Shape;4084;p22"/>
          <p:cNvGrpSpPr/>
          <p:nvPr/>
        </p:nvGrpSpPr>
        <p:grpSpPr>
          <a:xfrm>
            <a:off x="-738246" y="-475445"/>
            <a:ext cx="1639492" cy="1606012"/>
            <a:chOff x="-264421" y="-442945"/>
            <a:chExt cx="1639492" cy="1606012"/>
          </a:xfrm>
        </p:grpSpPr>
        <p:sp>
          <p:nvSpPr>
            <p:cNvPr id="4085" name="Google Shape;4085;p22"/>
            <p:cNvSpPr/>
            <p:nvPr/>
          </p:nvSpPr>
          <p:spPr>
            <a:xfrm rot="-2427442">
              <a:off x="-94940" y="-140749"/>
              <a:ext cx="1300531" cy="1001619"/>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6" name="Google Shape;4086;p22"/>
            <p:cNvGrpSpPr/>
            <p:nvPr/>
          </p:nvGrpSpPr>
          <p:grpSpPr>
            <a:xfrm>
              <a:off x="168509" y="-216734"/>
              <a:ext cx="930740" cy="913011"/>
              <a:chOff x="168509" y="-216734"/>
              <a:chExt cx="930740" cy="913011"/>
            </a:xfrm>
          </p:grpSpPr>
          <p:sp>
            <p:nvSpPr>
              <p:cNvPr id="4087" name="Google Shape;4087;p22"/>
              <p:cNvSpPr/>
              <p:nvPr/>
            </p:nvSpPr>
            <p:spPr>
              <a:xfrm rot="-2427442">
                <a:off x="244023" y="655330"/>
                <a:ext cx="38493" cy="25831"/>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2"/>
              <p:cNvSpPr/>
              <p:nvPr/>
            </p:nvSpPr>
            <p:spPr>
              <a:xfrm rot="-2427442">
                <a:off x="173363" y="658538"/>
                <a:ext cx="37860" cy="28912"/>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2"/>
              <p:cNvSpPr/>
              <p:nvPr/>
            </p:nvSpPr>
            <p:spPr>
              <a:xfrm rot="-2427442">
                <a:off x="189502" y="574546"/>
                <a:ext cx="50564" cy="29840"/>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2"/>
              <p:cNvSpPr/>
              <p:nvPr/>
            </p:nvSpPr>
            <p:spPr>
              <a:xfrm rot="-2427442">
                <a:off x="269784" y="517317"/>
                <a:ext cx="40392" cy="27477"/>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2"/>
              <p:cNvSpPr/>
              <p:nvPr/>
            </p:nvSpPr>
            <p:spPr>
              <a:xfrm rot="-2427442">
                <a:off x="282490" y="599709"/>
                <a:ext cx="30431" cy="24311"/>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2"/>
              <p:cNvSpPr/>
              <p:nvPr/>
            </p:nvSpPr>
            <p:spPr>
              <a:xfrm rot="-2427442">
                <a:off x="435815" y="614609"/>
                <a:ext cx="41996" cy="29798"/>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2"/>
              <p:cNvSpPr/>
              <p:nvPr/>
            </p:nvSpPr>
            <p:spPr>
              <a:xfrm rot="-2427442">
                <a:off x="534899" y="500468"/>
                <a:ext cx="42714" cy="29123"/>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2"/>
              <p:cNvSpPr/>
              <p:nvPr/>
            </p:nvSpPr>
            <p:spPr>
              <a:xfrm rot="-2427442">
                <a:off x="454923" y="-131983"/>
                <a:ext cx="46344" cy="28152"/>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2"/>
              <p:cNvSpPr/>
              <p:nvPr/>
            </p:nvSpPr>
            <p:spPr>
              <a:xfrm rot="-2427442">
                <a:off x="536899" y="-209157"/>
                <a:ext cx="31909" cy="23214"/>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2"/>
              <p:cNvSpPr/>
              <p:nvPr/>
            </p:nvSpPr>
            <p:spPr>
              <a:xfrm rot="-2427442">
                <a:off x="635537" y="-122667"/>
                <a:ext cx="38535" cy="2266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2"/>
              <p:cNvSpPr/>
              <p:nvPr/>
            </p:nvSpPr>
            <p:spPr>
              <a:xfrm rot="-2427442">
                <a:off x="496172" y="22910"/>
                <a:ext cx="50480" cy="27857"/>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2"/>
              <p:cNvSpPr/>
              <p:nvPr/>
            </p:nvSpPr>
            <p:spPr>
              <a:xfrm rot="-2427442">
                <a:off x="528323" y="-112309"/>
                <a:ext cx="45837" cy="32077"/>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2"/>
              <p:cNvSpPr/>
              <p:nvPr/>
            </p:nvSpPr>
            <p:spPr>
              <a:xfrm rot="-2427442">
                <a:off x="598442" y="-42691"/>
                <a:ext cx="37185" cy="25873"/>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2"/>
              <p:cNvSpPr/>
              <p:nvPr/>
            </p:nvSpPr>
            <p:spPr>
              <a:xfrm rot="-2427442">
                <a:off x="572594" y="6184"/>
                <a:ext cx="46090" cy="2840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2"/>
              <p:cNvSpPr/>
              <p:nvPr/>
            </p:nvSpPr>
            <p:spPr>
              <a:xfrm rot="-2427442">
                <a:off x="448753" y="-47484"/>
                <a:ext cx="34525" cy="23763"/>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2"/>
              <p:cNvSpPr/>
              <p:nvPr/>
            </p:nvSpPr>
            <p:spPr>
              <a:xfrm rot="-2427442">
                <a:off x="859185" y="309187"/>
                <a:ext cx="39717" cy="32626"/>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2"/>
              <p:cNvSpPr/>
              <p:nvPr/>
            </p:nvSpPr>
            <p:spPr>
              <a:xfrm rot="-2427442">
                <a:off x="953074" y="221580"/>
                <a:ext cx="41827" cy="29545"/>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2"/>
              <p:cNvSpPr/>
              <p:nvPr/>
            </p:nvSpPr>
            <p:spPr>
              <a:xfrm rot="-2427442">
                <a:off x="943968" y="300191"/>
                <a:ext cx="47314" cy="27181"/>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2"/>
              <p:cNvSpPr/>
              <p:nvPr/>
            </p:nvSpPr>
            <p:spPr>
              <a:xfrm rot="-2427442">
                <a:off x="824290" y="247477"/>
                <a:ext cx="38493" cy="33935"/>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2"/>
              <p:cNvSpPr/>
              <p:nvPr/>
            </p:nvSpPr>
            <p:spPr>
              <a:xfrm rot="-2427442">
                <a:off x="1043762" y="198701"/>
                <a:ext cx="52337" cy="28996"/>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2"/>
              <p:cNvSpPr/>
              <p:nvPr/>
            </p:nvSpPr>
            <p:spPr>
              <a:xfrm rot="-2427442">
                <a:off x="766443" y="80974"/>
                <a:ext cx="37860" cy="29461"/>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2"/>
              <p:cNvSpPr/>
              <p:nvPr/>
            </p:nvSpPr>
            <p:spPr>
              <a:xfrm rot="-2427442">
                <a:off x="624478" y="219251"/>
                <a:ext cx="32373" cy="21737"/>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2"/>
              <p:cNvSpPr/>
              <p:nvPr/>
            </p:nvSpPr>
            <p:spPr>
              <a:xfrm rot="-2427442">
                <a:off x="698974" y="277092"/>
                <a:ext cx="32711" cy="22623"/>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2"/>
              <p:cNvSpPr/>
              <p:nvPr/>
            </p:nvSpPr>
            <p:spPr>
              <a:xfrm rot="-2427442">
                <a:off x="515686" y="225731"/>
                <a:ext cx="43473" cy="30811"/>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11" name="Google Shape;4111;p22"/>
          <p:cNvSpPr/>
          <p:nvPr/>
        </p:nvSpPr>
        <p:spPr>
          <a:xfrm rot="-4556211">
            <a:off x="843792" y="423860"/>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2" name="Google Shape;4112;p22"/>
          <p:cNvGrpSpPr/>
          <p:nvPr/>
        </p:nvGrpSpPr>
        <p:grpSpPr>
          <a:xfrm rot="8870339">
            <a:off x="47289" y="911528"/>
            <a:ext cx="615046" cy="639820"/>
            <a:chOff x="2651525" y="4197875"/>
            <a:chExt cx="411500" cy="428075"/>
          </a:xfrm>
        </p:grpSpPr>
        <p:sp>
          <p:nvSpPr>
            <p:cNvPr id="4113" name="Google Shape;4113;p22"/>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2"/>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2"/>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2"/>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2"/>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2"/>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2"/>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2"/>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2"/>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2"/>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2"/>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2"/>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2"/>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2"/>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2"/>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2"/>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2"/>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2"/>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2"/>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2"/>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2"/>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2"/>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2"/>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2"/>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2"/>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22"/>
          <p:cNvGrpSpPr/>
          <p:nvPr/>
        </p:nvGrpSpPr>
        <p:grpSpPr>
          <a:xfrm rot="3011578">
            <a:off x="233833" y="666171"/>
            <a:ext cx="308016" cy="253097"/>
            <a:chOff x="1001048" y="2440113"/>
            <a:chExt cx="308018" cy="253098"/>
          </a:xfrm>
        </p:grpSpPr>
        <p:sp>
          <p:nvSpPr>
            <p:cNvPr id="4139" name="Google Shape;4139;p22"/>
            <p:cNvSpPr/>
            <p:nvPr/>
          </p:nvSpPr>
          <p:spPr>
            <a:xfrm>
              <a:off x="1001048" y="244011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0" name="Google Shape;4140;p22"/>
            <p:cNvGrpSpPr/>
            <p:nvPr/>
          </p:nvGrpSpPr>
          <p:grpSpPr>
            <a:xfrm>
              <a:off x="1068039" y="2532361"/>
              <a:ext cx="164298" cy="64347"/>
              <a:chOff x="1068039" y="2532361"/>
              <a:chExt cx="164298" cy="64347"/>
            </a:xfrm>
          </p:grpSpPr>
          <p:sp>
            <p:nvSpPr>
              <p:cNvPr id="4141" name="Google Shape;4141;p22"/>
              <p:cNvSpPr/>
              <p:nvPr/>
            </p:nvSpPr>
            <p:spPr>
              <a:xfrm>
                <a:off x="1074324" y="257904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2"/>
              <p:cNvSpPr/>
              <p:nvPr/>
            </p:nvSpPr>
            <p:spPr>
              <a:xfrm>
                <a:off x="1068039" y="2544165"/>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2"/>
              <p:cNvSpPr/>
              <p:nvPr/>
            </p:nvSpPr>
            <p:spPr>
              <a:xfrm>
                <a:off x="1098584" y="253236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2"/>
              <p:cNvSpPr/>
              <p:nvPr/>
            </p:nvSpPr>
            <p:spPr>
              <a:xfrm>
                <a:off x="1116673" y="256267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2"/>
              <p:cNvSpPr/>
              <p:nvPr/>
            </p:nvSpPr>
            <p:spPr>
              <a:xfrm>
                <a:off x="1201984" y="255236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46" name="Google Shape;4146;p22"/>
          <p:cNvSpPr/>
          <p:nvPr/>
        </p:nvSpPr>
        <p:spPr>
          <a:xfrm>
            <a:off x="4675563" y="157736"/>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7" name="Google Shape;4147;p22"/>
          <p:cNvGrpSpPr/>
          <p:nvPr/>
        </p:nvGrpSpPr>
        <p:grpSpPr>
          <a:xfrm rot="3780250">
            <a:off x="8503355" y="126300"/>
            <a:ext cx="509997" cy="434795"/>
            <a:chOff x="8423283" y="4560531"/>
            <a:chExt cx="644669" cy="549671"/>
          </a:xfrm>
        </p:grpSpPr>
        <p:sp>
          <p:nvSpPr>
            <p:cNvPr id="4148" name="Google Shape;4148;p22"/>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2"/>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2"/>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2"/>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2"/>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2"/>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2"/>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5" name="Google Shape;4155;p22"/>
          <p:cNvGrpSpPr/>
          <p:nvPr/>
        </p:nvGrpSpPr>
        <p:grpSpPr>
          <a:xfrm>
            <a:off x="-1321816" y="3750998"/>
            <a:ext cx="2367746" cy="2299597"/>
            <a:chOff x="-526241" y="3504498"/>
            <a:chExt cx="2367746" cy="2299597"/>
          </a:xfrm>
        </p:grpSpPr>
        <p:sp>
          <p:nvSpPr>
            <p:cNvPr id="4156" name="Google Shape;4156;p22"/>
            <p:cNvSpPr/>
            <p:nvPr/>
          </p:nvSpPr>
          <p:spPr>
            <a:xfrm rot="2241413">
              <a:off x="-265430" y="3912411"/>
              <a:ext cx="1846124" cy="1483770"/>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7" name="Google Shape;4157;p22"/>
            <p:cNvGrpSpPr/>
            <p:nvPr/>
          </p:nvGrpSpPr>
          <p:grpSpPr>
            <a:xfrm>
              <a:off x="-82632" y="4139620"/>
              <a:ext cx="1567429" cy="937906"/>
              <a:chOff x="3430793" y="5216633"/>
              <a:chExt cx="1567429" cy="937906"/>
            </a:xfrm>
          </p:grpSpPr>
          <p:sp>
            <p:nvSpPr>
              <p:cNvPr id="4158" name="Google Shape;4158;p22"/>
              <p:cNvSpPr/>
              <p:nvPr/>
            </p:nvSpPr>
            <p:spPr>
              <a:xfrm rot="5983855">
                <a:off x="4031578" y="5952694"/>
                <a:ext cx="30248" cy="25529"/>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2"/>
              <p:cNvSpPr/>
              <p:nvPr/>
            </p:nvSpPr>
            <p:spPr>
              <a:xfrm rot="5983855">
                <a:off x="4067093" y="6008410"/>
                <a:ext cx="21597" cy="26376"/>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2"/>
              <p:cNvSpPr/>
              <p:nvPr/>
            </p:nvSpPr>
            <p:spPr>
              <a:xfrm rot="5983855">
                <a:off x="4143274" y="5976575"/>
                <a:ext cx="24380" cy="31458"/>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2"/>
              <p:cNvSpPr/>
              <p:nvPr/>
            </p:nvSpPr>
            <p:spPr>
              <a:xfrm rot="5983855">
                <a:off x="4264593" y="5974710"/>
                <a:ext cx="23593" cy="33635"/>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2"/>
              <p:cNvSpPr/>
              <p:nvPr/>
            </p:nvSpPr>
            <p:spPr>
              <a:xfrm rot="5983855">
                <a:off x="4219704" y="6032767"/>
                <a:ext cx="21899" cy="18209"/>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2"/>
              <p:cNvSpPr/>
              <p:nvPr/>
            </p:nvSpPr>
            <p:spPr>
              <a:xfrm rot="5983855">
                <a:off x="4161162" y="6050525"/>
                <a:ext cx="26799" cy="22686"/>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2"/>
              <p:cNvSpPr/>
              <p:nvPr/>
            </p:nvSpPr>
            <p:spPr>
              <a:xfrm rot="5983855">
                <a:off x="4097876" y="5907870"/>
                <a:ext cx="31881" cy="27162"/>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2"/>
              <p:cNvSpPr/>
              <p:nvPr/>
            </p:nvSpPr>
            <p:spPr>
              <a:xfrm rot="5983855">
                <a:off x="4188065" y="5912063"/>
                <a:ext cx="22625" cy="25227"/>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2"/>
              <p:cNvSpPr/>
              <p:nvPr/>
            </p:nvSpPr>
            <p:spPr>
              <a:xfrm rot="5983855">
                <a:off x="4189880" y="5837462"/>
                <a:ext cx="19963" cy="27041"/>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2"/>
              <p:cNvSpPr/>
              <p:nvPr/>
            </p:nvSpPr>
            <p:spPr>
              <a:xfrm rot="5983855">
                <a:off x="4196672" y="5857291"/>
                <a:ext cx="60" cy="96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2"/>
              <p:cNvSpPr/>
              <p:nvPr/>
            </p:nvSpPr>
            <p:spPr>
              <a:xfrm rot="5983855">
                <a:off x="4048221" y="5800895"/>
                <a:ext cx="42347" cy="54446"/>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2"/>
              <p:cNvSpPr/>
              <p:nvPr/>
            </p:nvSpPr>
            <p:spPr>
              <a:xfrm rot="5983855">
                <a:off x="3929255" y="5819014"/>
                <a:ext cx="28070" cy="3363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2"/>
              <p:cNvSpPr/>
              <p:nvPr/>
            </p:nvSpPr>
            <p:spPr>
              <a:xfrm rot="5983855">
                <a:off x="3873440" y="5834733"/>
                <a:ext cx="22141" cy="2377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2"/>
              <p:cNvSpPr/>
              <p:nvPr/>
            </p:nvSpPr>
            <p:spPr>
              <a:xfrm rot="5983855">
                <a:off x="3932457" y="5915434"/>
                <a:ext cx="18088" cy="2450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2"/>
              <p:cNvSpPr/>
              <p:nvPr/>
            </p:nvSpPr>
            <p:spPr>
              <a:xfrm rot="5983855">
                <a:off x="3958735" y="5738031"/>
                <a:ext cx="31397" cy="4283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2"/>
              <p:cNvSpPr/>
              <p:nvPr/>
            </p:nvSpPr>
            <p:spPr>
              <a:xfrm rot="5983855">
                <a:off x="3865781" y="5722660"/>
                <a:ext cx="28977" cy="31458"/>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2"/>
              <p:cNvSpPr/>
              <p:nvPr/>
            </p:nvSpPr>
            <p:spPr>
              <a:xfrm rot="5983855">
                <a:off x="3749033" y="5783685"/>
                <a:ext cx="24440" cy="25408"/>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2"/>
              <p:cNvSpPr/>
              <p:nvPr/>
            </p:nvSpPr>
            <p:spPr>
              <a:xfrm rot="5983855">
                <a:off x="3793610" y="5925524"/>
                <a:ext cx="28070" cy="235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2"/>
              <p:cNvSpPr/>
              <p:nvPr/>
            </p:nvSpPr>
            <p:spPr>
              <a:xfrm rot="5983855">
                <a:off x="3961603" y="6063542"/>
                <a:ext cx="13611" cy="18996"/>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2"/>
              <p:cNvSpPr/>
              <p:nvPr/>
            </p:nvSpPr>
            <p:spPr>
              <a:xfrm rot="5983855">
                <a:off x="3922017" y="5977821"/>
                <a:ext cx="30792" cy="35813"/>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2"/>
              <p:cNvSpPr/>
              <p:nvPr/>
            </p:nvSpPr>
            <p:spPr>
              <a:xfrm rot="5983855">
                <a:off x="3792833" y="6000116"/>
                <a:ext cx="37991" cy="45311"/>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2"/>
              <p:cNvSpPr/>
              <p:nvPr/>
            </p:nvSpPr>
            <p:spPr>
              <a:xfrm rot="5983855">
                <a:off x="4052803" y="6119432"/>
                <a:ext cx="24682" cy="2994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2"/>
              <p:cNvSpPr/>
              <p:nvPr/>
            </p:nvSpPr>
            <p:spPr>
              <a:xfrm rot="5983855">
                <a:off x="3947836" y="6133828"/>
                <a:ext cx="16697" cy="2135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2"/>
              <p:cNvSpPr/>
              <p:nvPr/>
            </p:nvSpPr>
            <p:spPr>
              <a:xfrm rot="5983855">
                <a:off x="4974282" y="5657552"/>
                <a:ext cx="19177" cy="25832"/>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2"/>
              <p:cNvSpPr/>
              <p:nvPr/>
            </p:nvSpPr>
            <p:spPr>
              <a:xfrm rot="5983855">
                <a:off x="4847831" y="5630653"/>
                <a:ext cx="21778" cy="37749"/>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2"/>
              <p:cNvSpPr/>
              <p:nvPr/>
            </p:nvSpPr>
            <p:spPr>
              <a:xfrm rot="5983855">
                <a:off x="4873574" y="5549765"/>
                <a:ext cx="19056" cy="25408"/>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2"/>
              <p:cNvSpPr/>
              <p:nvPr/>
            </p:nvSpPr>
            <p:spPr>
              <a:xfrm rot="5983855">
                <a:off x="4723956" y="5523374"/>
                <a:ext cx="23472" cy="28554"/>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2"/>
              <p:cNvSpPr/>
              <p:nvPr/>
            </p:nvSpPr>
            <p:spPr>
              <a:xfrm rot="5983855">
                <a:off x="4342062" y="5246474"/>
                <a:ext cx="35329" cy="41802"/>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2"/>
              <p:cNvSpPr/>
              <p:nvPr/>
            </p:nvSpPr>
            <p:spPr>
              <a:xfrm rot="5983855">
                <a:off x="4351269" y="5350624"/>
                <a:ext cx="19056" cy="15366"/>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2"/>
              <p:cNvSpPr/>
              <p:nvPr/>
            </p:nvSpPr>
            <p:spPr>
              <a:xfrm rot="5983855">
                <a:off x="4251703" y="5332350"/>
                <a:ext cx="23109" cy="26255"/>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2"/>
              <p:cNvSpPr/>
              <p:nvPr/>
            </p:nvSpPr>
            <p:spPr>
              <a:xfrm rot="5983855">
                <a:off x="4288506" y="5276165"/>
                <a:ext cx="17967" cy="2607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2"/>
              <p:cNvSpPr/>
              <p:nvPr/>
            </p:nvSpPr>
            <p:spPr>
              <a:xfrm rot="5983855">
                <a:off x="4649149" y="5982679"/>
                <a:ext cx="49606" cy="42589"/>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2"/>
              <p:cNvSpPr/>
              <p:nvPr/>
            </p:nvSpPr>
            <p:spPr>
              <a:xfrm rot="5983855">
                <a:off x="4581046" y="5931021"/>
                <a:ext cx="36237" cy="41016"/>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2"/>
              <p:cNvSpPr/>
              <p:nvPr/>
            </p:nvSpPr>
            <p:spPr>
              <a:xfrm rot="5983855">
                <a:off x="4648404" y="5906387"/>
                <a:ext cx="25348" cy="38233"/>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2"/>
              <p:cNvSpPr/>
              <p:nvPr/>
            </p:nvSpPr>
            <p:spPr>
              <a:xfrm rot="5983855">
                <a:off x="4833113" y="5958704"/>
                <a:ext cx="14216" cy="11857"/>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2"/>
              <p:cNvSpPr/>
              <p:nvPr/>
            </p:nvSpPr>
            <p:spPr>
              <a:xfrm rot="5983855">
                <a:off x="3697644" y="5340289"/>
                <a:ext cx="19056" cy="26436"/>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2"/>
              <p:cNvSpPr/>
              <p:nvPr/>
            </p:nvSpPr>
            <p:spPr>
              <a:xfrm rot="5983855">
                <a:off x="3486860" y="5389337"/>
                <a:ext cx="25348" cy="28493"/>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2"/>
              <p:cNvSpPr/>
              <p:nvPr/>
            </p:nvSpPr>
            <p:spPr>
              <a:xfrm rot="5983855">
                <a:off x="3530469" y="5477498"/>
                <a:ext cx="18149" cy="29098"/>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2"/>
              <p:cNvSpPr/>
              <p:nvPr/>
            </p:nvSpPr>
            <p:spPr>
              <a:xfrm rot="5983855">
                <a:off x="3534934" y="5407888"/>
                <a:ext cx="40895" cy="34422"/>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2"/>
              <p:cNvSpPr/>
              <p:nvPr/>
            </p:nvSpPr>
            <p:spPr>
              <a:xfrm rot="5983855">
                <a:off x="3482641" y="5316094"/>
                <a:ext cx="28070" cy="3006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2"/>
              <p:cNvSpPr/>
              <p:nvPr/>
            </p:nvSpPr>
            <p:spPr>
              <a:xfrm rot="5983855">
                <a:off x="3440805" y="5517603"/>
                <a:ext cx="24440" cy="30187"/>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2"/>
              <p:cNvSpPr/>
              <p:nvPr/>
            </p:nvSpPr>
            <p:spPr>
              <a:xfrm rot="5983855">
                <a:off x="3465186" y="5620468"/>
                <a:ext cx="29401" cy="24803"/>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2"/>
              <p:cNvSpPr/>
              <p:nvPr/>
            </p:nvSpPr>
            <p:spPr>
              <a:xfrm rot="5983855">
                <a:off x="3550064" y="5344362"/>
                <a:ext cx="24682" cy="20871"/>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2"/>
              <p:cNvSpPr/>
              <p:nvPr/>
            </p:nvSpPr>
            <p:spPr>
              <a:xfrm rot="5983855">
                <a:off x="3434434" y="5217692"/>
                <a:ext cx="28977" cy="31821"/>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2"/>
              <p:cNvSpPr/>
              <p:nvPr/>
            </p:nvSpPr>
            <p:spPr>
              <a:xfrm rot="5983855">
                <a:off x="3637405" y="5396030"/>
                <a:ext cx="23230" cy="19056"/>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2"/>
              <p:cNvSpPr/>
              <p:nvPr/>
            </p:nvSpPr>
            <p:spPr>
              <a:xfrm rot="5983855">
                <a:off x="4763118" y="5260175"/>
                <a:ext cx="26315" cy="32607"/>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2"/>
              <p:cNvSpPr/>
              <p:nvPr/>
            </p:nvSpPr>
            <p:spPr>
              <a:xfrm rot="5983855">
                <a:off x="4706794" y="5286663"/>
                <a:ext cx="23533" cy="26739"/>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2"/>
              <p:cNvSpPr/>
              <p:nvPr/>
            </p:nvSpPr>
            <p:spPr>
              <a:xfrm rot="5983855">
                <a:off x="4345144" y="5706120"/>
                <a:ext cx="24319" cy="29098"/>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2"/>
              <p:cNvSpPr/>
              <p:nvPr/>
            </p:nvSpPr>
            <p:spPr>
              <a:xfrm rot="5983855">
                <a:off x="4445963" y="5701125"/>
                <a:ext cx="22746" cy="2601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2"/>
              <p:cNvSpPr/>
              <p:nvPr/>
            </p:nvSpPr>
            <p:spPr>
              <a:xfrm rot="5983855">
                <a:off x="4353629" y="5647620"/>
                <a:ext cx="26436" cy="26920"/>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2"/>
              <p:cNvSpPr/>
              <p:nvPr/>
            </p:nvSpPr>
            <p:spPr>
              <a:xfrm rot="5983855">
                <a:off x="4066359" y="5519037"/>
                <a:ext cx="24259" cy="28917"/>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2"/>
              <p:cNvSpPr/>
              <p:nvPr/>
            </p:nvSpPr>
            <p:spPr>
              <a:xfrm rot="5983855">
                <a:off x="3999932" y="5526136"/>
                <a:ext cx="21052" cy="1820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2"/>
              <p:cNvSpPr/>
              <p:nvPr/>
            </p:nvSpPr>
            <p:spPr>
              <a:xfrm rot="5983855">
                <a:off x="4022243" y="5475176"/>
                <a:ext cx="21355" cy="1814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2"/>
              <p:cNvSpPr/>
              <p:nvPr/>
            </p:nvSpPr>
            <p:spPr>
              <a:xfrm rot="5983855">
                <a:off x="3932070" y="5426060"/>
                <a:ext cx="26134" cy="22746"/>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12" name="Google Shape;4212;p22"/>
          <p:cNvGrpSpPr/>
          <p:nvPr/>
        </p:nvGrpSpPr>
        <p:grpSpPr>
          <a:xfrm rot="2532698">
            <a:off x="-545715" y="3610497"/>
            <a:ext cx="2280729" cy="2098324"/>
            <a:chOff x="3125346" y="3959556"/>
            <a:chExt cx="2280631" cy="2098233"/>
          </a:xfrm>
        </p:grpSpPr>
        <p:sp>
          <p:nvSpPr>
            <p:cNvPr id="4213" name="Google Shape;4213;p22"/>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2"/>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2"/>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6" name="Google Shape;4216;p22"/>
          <p:cNvGrpSpPr/>
          <p:nvPr/>
        </p:nvGrpSpPr>
        <p:grpSpPr>
          <a:xfrm rot="5125400">
            <a:off x="990816" y="-513953"/>
            <a:ext cx="1159211" cy="1249827"/>
            <a:chOff x="-152400" y="4255480"/>
            <a:chExt cx="1159108" cy="1249716"/>
          </a:xfrm>
        </p:grpSpPr>
        <p:sp>
          <p:nvSpPr>
            <p:cNvPr id="4217" name="Google Shape;4217;p22"/>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solidFill>
              <a:schemeClr val="accent2"/>
            </a:solid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2"/>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solidFill>
              <a:schemeClr val="accent2"/>
            </a:solid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2"/>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solidFill>
              <a:schemeClr val="accent2"/>
            </a:solid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2"/>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solidFill>
              <a:schemeClr val="accent2"/>
            </a:solid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1" name="Google Shape;4221;p22"/>
          <p:cNvGrpSpPr/>
          <p:nvPr/>
        </p:nvGrpSpPr>
        <p:grpSpPr>
          <a:xfrm>
            <a:off x="3643004" y="3966530"/>
            <a:ext cx="1639492" cy="1606012"/>
            <a:chOff x="-264421" y="-442945"/>
            <a:chExt cx="1639492" cy="1606012"/>
          </a:xfrm>
        </p:grpSpPr>
        <p:sp>
          <p:nvSpPr>
            <p:cNvPr id="4222" name="Google Shape;4222;p22"/>
            <p:cNvSpPr/>
            <p:nvPr/>
          </p:nvSpPr>
          <p:spPr>
            <a:xfrm rot="-2427442">
              <a:off x="-94940" y="-140749"/>
              <a:ext cx="1300531" cy="1001619"/>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3" name="Google Shape;4223;p22"/>
            <p:cNvGrpSpPr/>
            <p:nvPr/>
          </p:nvGrpSpPr>
          <p:grpSpPr>
            <a:xfrm>
              <a:off x="168509" y="-216734"/>
              <a:ext cx="930740" cy="913011"/>
              <a:chOff x="168509" y="-216734"/>
              <a:chExt cx="930740" cy="913011"/>
            </a:xfrm>
          </p:grpSpPr>
          <p:sp>
            <p:nvSpPr>
              <p:cNvPr id="4224" name="Google Shape;4224;p22"/>
              <p:cNvSpPr/>
              <p:nvPr/>
            </p:nvSpPr>
            <p:spPr>
              <a:xfrm rot="-2427442">
                <a:off x="244023" y="655330"/>
                <a:ext cx="38493" cy="25831"/>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2"/>
              <p:cNvSpPr/>
              <p:nvPr/>
            </p:nvSpPr>
            <p:spPr>
              <a:xfrm rot="-2427442">
                <a:off x="173363" y="658538"/>
                <a:ext cx="37860" cy="28912"/>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2"/>
              <p:cNvSpPr/>
              <p:nvPr/>
            </p:nvSpPr>
            <p:spPr>
              <a:xfrm rot="-2427442">
                <a:off x="189502" y="574546"/>
                <a:ext cx="50564" cy="29840"/>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2"/>
              <p:cNvSpPr/>
              <p:nvPr/>
            </p:nvSpPr>
            <p:spPr>
              <a:xfrm rot="-2427442">
                <a:off x="269784" y="517317"/>
                <a:ext cx="40392" cy="27477"/>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2"/>
              <p:cNvSpPr/>
              <p:nvPr/>
            </p:nvSpPr>
            <p:spPr>
              <a:xfrm rot="-2427442">
                <a:off x="282490" y="599709"/>
                <a:ext cx="30431" cy="24311"/>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2"/>
              <p:cNvSpPr/>
              <p:nvPr/>
            </p:nvSpPr>
            <p:spPr>
              <a:xfrm rot="-2427442">
                <a:off x="435815" y="614609"/>
                <a:ext cx="41996" cy="29798"/>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2"/>
              <p:cNvSpPr/>
              <p:nvPr/>
            </p:nvSpPr>
            <p:spPr>
              <a:xfrm rot="-2427442">
                <a:off x="534899" y="500468"/>
                <a:ext cx="42714" cy="29123"/>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2"/>
              <p:cNvSpPr/>
              <p:nvPr/>
            </p:nvSpPr>
            <p:spPr>
              <a:xfrm rot="-2427442">
                <a:off x="454923" y="-131983"/>
                <a:ext cx="46344" cy="28152"/>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2"/>
              <p:cNvSpPr/>
              <p:nvPr/>
            </p:nvSpPr>
            <p:spPr>
              <a:xfrm rot="-2427442">
                <a:off x="536899" y="-209157"/>
                <a:ext cx="31909" cy="23214"/>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2"/>
              <p:cNvSpPr/>
              <p:nvPr/>
            </p:nvSpPr>
            <p:spPr>
              <a:xfrm rot="-2427442">
                <a:off x="635537" y="-122667"/>
                <a:ext cx="38535" cy="2266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2"/>
              <p:cNvSpPr/>
              <p:nvPr/>
            </p:nvSpPr>
            <p:spPr>
              <a:xfrm rot="-2427442">
                <a:off x="496172" y="22910"/>
                <a:ext cx="50480" cy="27857"/>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2"/>
              <p:cNvSpPr/>
              <p:nvPr/>
            </p:nvSpPr>
            <p:spPr>
              <a:xfrm rot="-2427442">
                <a:off x="528323" y="-112309"/>
                <a:ext cx="45837" cy="32077"/>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2"/>
              <p:cNvSpPr/>
              <p:nvPr/>
            </p:nvSpPr>
            <p:spPr>
              <a:xfrm rot="-2427442">
                <a:off x="598442" y="-42691"/>
                <a:ext cx="37185" cy="25873"/>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2"/>
              <p:cNvSpPr/>
              <p:nvPr/>
            </p:nvSpPr>
            <p:spPr>
              <a:xfrm rot="-2427442">
                <a:off x="572594" y="6184"/>
                <a:ext cx="46090" cy="2840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2"/>
              <p:cNvSpPr/>
              <p:nvPr/>
            </p:nvSpPr>
            <p:spPr>
              <a:xfrm rot="-2427442">
                <a:off x="448753" y="-47484"/>
                <a:ext cx="34525" cy="23763"/>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2"/>
              <p:cNvSpPr/>
              <p:nvPr/>
            </p:nvSpPr>
            <p:spPr>
              <a:xfrm rot="-2427442">
                <a:off x="859185" y="309187"/>
                <a:ext cx="39717" cy="32626"/>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2"/>
              <p:cNvSpPr/>
              <p:nvPr/>
            </p:nvSpPr>
            <p:spPr>
              <a:xfrm rot="-2427442">
                <a:off x="953074" y="221580"/>
                <a:ext cx="41827" cy="29545"/>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2"/>
              <p:cNvSpPr/>
              <p:nvPr/>
            </p:nvSpPr>
            <p:spPr>
              <a:xfrm rot="-2427442">
                <a:off x="943968" y="300191"/>
                <a:ext cx="47314" cy="27181"/>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2"/>
              <p:cNvSpPr/>
              <p:nvPr/>
            </p:nvSpPr>
            <p:spPr>
              <a:xfrm rot="-2427442">
                <a:off x="824290" y="247477"/>
                <a:ext cx="38493" cy="33935"/>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2"/>
              <p:cNvSpPr/>
              <p:nvPr/>
            </p:nvSpPr>
            <p:spPr>
              <a:xfrm rot="-2427442">
                <a:off x="1043762" y="198701"/>
                <a:ext cx="52337" cy="28996"/>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2"/>
              <p:cNvSpPr/>
              <p:nvPr/>
            </p:nvSpPr>
            <p:spPr>
              <a:xfrm rot="-2427442">
                <a:off x="766443" y="80974"/>
                <a:ext cx="37860" cy="29461"/>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2"/>
              <p:cNvSpPr/>
              <p:nvPr/>
            </p:nvSpPr>
            <p:spPr>
              <a:xfrm rot="-2427442">
                <a:off x="624478" y="219251"/>
                <a:ext cx="32373" cy="21737"/>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2"/>
              <p:cNvSpPr/>
              <p:nvPr/>
            </p:nvSpPr>
            <p:spPr>
              <a:xfrm rot="-2427442">
                <a:off x="698974" y="277092"/>
                <a:ext cx="32711" cy="22623"/>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2"/>
              <p:cNvSpPr/>
              <p:nvPr/>
            </p:nvSpPr>
            <p:spPr>
              <a:xfrm rot="-2427442">
                <a:off x="515686" y="225731"/>
                <a:ext cx="43473" cy="30811"/>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4248"/>
        <p:cNvGrpSpPr/>
        <p:nvPr/>
      </p:nvGrpSpPr>
      <p:grpSpPr>
        <a:xfrm>
          <a:off x="0" y="0"/>
          <a:ext cx="0" cy="0"/>
          <a:chOff x="0" y="0"/>
          <a:chExt cx="0" cy="0"/>
        </a:xfrm>
      </p:grpSpPr>
      <p:sp>
        <p:nvSpPr>
          <p:cNvPr id="4249" name="Google Shape;4249;p23"/>
          <p:cNvSpPr/>
          <p:nvPr/>
        </p:nvSpPr>
        <p:spPr>
          <a:xfrm>
            <a:off x="8125426" y="4314888"/>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3"/>
          <p:cNvSpPr txBox="1">
            <a:spLocks noGrp="1"/>
          </p:cNvSpPr>
          <p:nvPr>
            <p:ph type="title"/>
          </p:nvPr>
        </p:nvSpPr>
        <p:spPr>
          <a:xfrm>
            <a:off x="4375975" y="2301011"/>
            <a:ext cx="4054800" cy="841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51" name="Google Shape;4251;p23"/>
          <p:cNvSpPr txBox="1">
            <a:spLocks noGrp="1"/>
          </p:cNvSpPr>
          <p:nvPr>
            <p:ph type="title" idx="2" hasCustomPrompt="1"/>
          </p:nvPr>
        </p:nvSpPr>
        <p:spPr>
          <a:xfrm>
            <a:off x="4375975" y="969719"/>
            <a:ext cx="4054800" cy="12162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2000"/>
              <a:buNone/>
              <a:defRPr sz="9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52" name="Google Shape;4252;p23"/>
          <p:cNvSpPr txBox="1">
            <a:spLocks noGrp="1"/>
          </p:cNvSpPr>
          <p:nvPr>
            <p:ph type="subTitle" idx="1"/>
          </p:nvPr>
        </p:nvSpPr>
        <p:spPr>
          <a:xfrm>
            <a:off x="5436775" y="2993650"/>
            <a:ext cx="2994000" cy="684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4253" name="Google Shape;4253;p23"/>
          <p:cNvGrpSpPr/>
          <p:nvPr/>
        </p:nvGrpSpPr>
        <p:grpSpPr>
          <a:xfrm>
            <a:off x="8430783" y="4544431"/>
            <a:ext cx="644669" cy="549671"/>
            <a:chOff x="8423283" y="4560531"/>
            <a:chExt cx="644669" cy="549671"/>
          </a:xfrm>
        </p:grpSpPr>
        <p:sp>
          <p:nvSpPr>
            <p:cNvPr id="4254" name="Google Shape;4254;p23"/>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3"/>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3"/>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3"/>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3"/>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3"/>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3"/>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1" name="Google Shape;4261;p23"/>
          <p:cNvGrpSpPr/>
          <p:nvPr/>
        </p:nvGrpSpPr>
        <p:grpSpPr>
          <a:xfrm>
            <a:off x="3867659" y="16907"/>
            <a:ext cx="1209238" cy="1349968"/>
            <a:chOff x="120426" y="1366639"/>
            <a:chExt cx="819711" cy="915108"/>
          </a:xfrm>
        </p:grpSpPr>
        <p:sp>
          <p:nvSpPr>
            <p:cNvPr id="4262" name="Google Shape;4262;p23"/>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3" name="Google Shape;4263;p23"/>
            <p:cNvGrpSpPr/>
            <p:nvPr/>
          </p:nvGrpSpPr>
          <p:grpSpPr>
            <a:xfrm rot="-1189937">
              <a:off x="275119" y="1502274"/>
              <a:ext cx="485869" cy="623842"/>
              <a:chOff x="310592" y="1527911"/>
              <a:chExt cx="437705" cy="561954"/>
            </a:xfrm>
          </p:grpSpPr>
          <p:sp>
            <p:nvSpPr>
              <p:cNvPr id="4264" name="Google Shape;4264;p23"/>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3"/>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3"/>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3"/>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3"/>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3"/>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3"/>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3"/>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3"/>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3"/>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3"/>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3"/>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3"/>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3"/>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3"/>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3"/>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3"/>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3"/>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3"/>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3"/>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3"/>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3"/>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3"/>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3"/>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3"/>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3"/>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90" name="Google Shape;4290;p23"/>
          <p:cNvSpPr/>
          <p:nvPr/>
        </p:nvSpPr>
        <p:spPr>
          <a:xfrm>
            <a:off x="2288676" y="4423736"/>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3"/>
          <p:cNvSpPr/>
          <p:nvPr/>
        </p:nvSpPr>
        <p:spPr>
          <a:xfrm>
            <a:off x="3574876" y="540261"/>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3"/>
          <p:cNvSpPr/>
          <p:nvPr/>
        </p:nvSpPr>
        <p:spPr>
          <a:xfrm rot="-2310363">
            <a:off x="8065079" y="-220097"/>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3" name="Google Shape;4293;p23"/>
          <p:cNvGrpSpPr/>
          <p:nvPr/>
        </p:nvGrpSpPr>
        <p:grpSpPr>
          <a:xfrm rot="-4241533">
            <a:off x="8353798" y="81268"/>
            <a:ext cx="615055" cy="639829"/>
            <a:chOff x="2651525" y="4197875"/>
            <a:chExt cx="411500" cy="428075"/>
          </a:xfrm>
        </p:grpSpPr>
        <p:sp>
          <p:nvSpPr>
            <p:cNvPr id="4294" name="Google Shape;4294;p23"/>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3"/>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3"/>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3"/>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3"/>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3"/>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3"/>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3"/>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3"/>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3"/>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3"/>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3"/>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3"/>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3"/>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3"/>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3"/>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3"/>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3"/>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3"/>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3"/>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3"/>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3"/>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3"/>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3"/>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3"/>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SECTION_HEADER_2">
    <p:spTree>
      <p:nvGrpSpPr>
        <p:cNvPr id="1" name="Shape 4319"/>
        <p:cNvGrpSpPr/>
        <p:nvPr/>
      </p:nvGrpSpPr>
      <p:grpSpPr>
        <a:xfrm>
          <a:off x="0" y="0"/>
          <a:ext cx="0" cy="0"/>
          <a:chOff x="0" y="0"/>
          <a:chExt cx="0" cy="0"/>
        </a:xfrm>
      </p:grpSpPr>
      <p:sp>
        <p:nvSpPr>
          <p:cNvPr id="4320" name="Google Shape;4320;p24"/>
          <p:cNvSpPr txBox="1">
            <a:spLocks noGrp="1"/>
          </p:cNvSpPr>
          <p:nvPr>
            <p:ph type="title"/>
          </p:nvPr>
        </p:nvSpPr>
        <p:spPr>
          <a:xfrm>
            <a:off x="720042" y="2444887"/>
            <a:ext cx="2698800" cy="841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21" name="Google Shape;4321;p24"/>
          <p:cNvSpPr txBox="1">
            <a:spLocks noGrp="1"/>
          </p:cNvSpPr>
          <p:nvPr>
            <p:ph type="title" idx="2" hasCustomPrompt="1"/>
          </p:nvPr>
        </p:nvSpPr>
        <p:spPr>
          <a:xfrm>
            <a:off x="720042" y="1020840"/>
            <a:ext cx="2698800" cy="1216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0"/>
              <a:buNone/>
              <a:defRPr sz="9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22" name="Google Shape;4322;p24"/>
          <p:cNvSpPr txBox="1">
            <a:spLocks noGrp="1"/>
          </p:cNvSpPr>
          <p:nvPr>
            <p:ph type="subTitle" idx="1"/>
          </p:nvPr>
        </p:nvSpPr>
        <p:spPr>
          <a:xfrm>
            <a:off x="720042" y="3143121"/>
            <a:ext cx="2698800" cy="684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23" name="Google Shape;4323;p24"/>
          <p:cNvSpPr/>
          <p:nvPr/>
        </p:nvSpPr>
        <p:spPr>
          <a:xfrm>
            <a:off x="-461474" y="4427100"/>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rot="2957591" flipH="1">
            <a:off x="9060523" y="4822540"/>
            <a:ext cx="27540" cy="34124"/>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5" name="Google Shape;4325;p24"/>
          <p:cNvGrpSpPr/>
          <p:nvPr/>
        </p:nvGrpSpPr>
        <p:grpSpPr>
          <a:xfrm>
            <a:off x="7776012" y="4178011"/>
            <a:ext cx="1289130" cy="982969"/>
            <a:chOff x="7776012" y="4178011"/>
            <a:chExt cx="1289130" cy="982969"/>
          </a:xfrm>
        </p:grpSpPr>
        <p:sp>
          <p:nvSpPr>
            <p:cNvPr id="4326" name="Google Shape;4326;p24"/>
            <p:cNvSpPr/>
            <p:nvPr/>
          </p:nvSpPr>
          <p:spPr>
            <a:xfrm rot="2957591" flipH="1">
              <a:off x="8032738" y="4601006"/>
              <a:ext cx="31655" cy="26717"/>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rot="2957591" flipH="1">
              <a:off x="8035012" y="4533391"/>
              <a:ext cx="22602" cy="27603"/>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rot="2957591" flipH="1">
              <a:off x="8118939" y="4515234"/>
              <a:ext cx="25514" cy="32921"/>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rot="2957591" flipH="1">
              <a:off x="8228272" y="4449657"/>
              <a:ext cx="24691" cy="352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rot="2957591" flipH="1">
              <a:off x="8161004" y="4437192"/>
              <a:ext cx="22918" cy="19056"/>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rot="2957591" flipH="1">
              <a:off x="8097340" y="4447120"/>
              <a:ext cx="28046" cy="23741"/>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rot="2957591" flipH="1">
              <a:off x="8115807" y="4603488"/>
              <a:ext cx="33364" cy="28426"/>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rot="2957591" flipH="1">
              <a:off x="8195684" y="4555522"/>
              <a:ext cx="23678" cy="26400"/>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rot="2957591" flipH="1">
              <a:off x="8237205" y="4620435"/>
              <a:ext cx="20892" cy="28300"/>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rot="2957591" flipH="1">
              <a:off x="8241126" y="4629685"/>
              <a:ext cx="63" cy="1013"/>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rot="2957591" flipH="1">
              <a:off x="8120744" y="4696884"/>
              <a:ext cx="44317" cy="56979"/>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rot="2957591" flipH="1">
              <a:off x="8010909" y="4768775"/>
              <a:ext cx="29376" cy="352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rot="2957591" flipH="1">
              <a:off x="7955459" y="4795914"/>
              <a:ext cx="23171" cy="24881"/>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rot="2957591" flipH="1">
              <a:off x="7965053" y="4692101"/>
              <a:ext cx="18930" cy="2564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rot="2957591" flipH="1">
              <a:off x="8078255" y="4815726"/>
              <a:ext cx="32858" cy="44823"/>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rot="2957591" flipH="1">
              <a:off x="8006373" y="4891292"/>
              <a:ext cx="30325" cy="32921"/>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rot="2957591" flipH="1">
              <a:off x="7870716" y="4906519"/>
              <a:ext cx="25577" cy="2659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rot="2957591" flipH="1">
              <a:off x="7834550" y="4756086"/>
              <a:ext cx="29376" cy="24628"/>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4"/>
            <p:cNvSpPr/>
            <p:nvPr/>
          </p:nvSpPr>
          <p:spPr>
            <a:xfrm rot="2957591" flipH="1">
              <a:off x="7913247" y="4550065"/>
              <a:ext cx="14245" cy="1987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4"/>
            <p:cNvSpPr/>
            <p:nvPr/>
          </p:nvSpPr>
          <p:spPr>
            <a:xfrm rot="2957591" flipH="1">
              <a:off x="7918088" y="4627330"/>
              <a:ext cx="32225" cy="37479"/>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4"/>
            <p:cNvSpPr/>
            <p:nvPr/>
          </p:nvSpPr>
          <p:spPr>
            <a:xfrm rot="2957591" flipH="1">
              <a:off x="7787071" y="4665736"/>
              <a:ext cx="39759" cy="47419"/>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4"/>
            <p:cNvSpPr/>
            <p:nvPr/>
          </p:nvSpPr>
          <p:spPr>
            <a:xfrm rot="2957591" flipH="1">
              <a:off x="7961200" y="4437171"/>
              <a:ext cx="25830" cy="31338"/>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4"/>
            <p:cNvSpPr/>
            <p:nvPr/>
          </p:nvSpPr>
          <p:spPr>
            <a:xfrm rot="2957591" flipH="1">
              <a:off x="7862171" y="4491291"/>
              <a:ext cx="17474" cy="22348"/>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4"/>
            <p:cNvSpPr/>
            <p:nvPr/>
          </p:nvSpPr>
          <p:spPr>
            <a:xfrm rot="2957591" flipH="1">
              <a:off x="9038316" y="4360755"/>
              <a:ext cx="20069" cy="27033"/>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4"/>
            <p:cNvSpPr/>
            <p:nvPr/>
          </p:nvSpPr>
          <p:spPr>
            <a:xfrm rot="2957591" flipH="1">
              <a:off x="8935940" y="4440716"/>
              <a:ext cx="22792" cy="39505"/>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4"/>
            <p:cNvSpPr/>
            <p:nvPr/>
          </p:nvSpPr>
          <p:spPr>
            <a:xfrm rot="2957591" flipH="1">
              <a:off x="9006133" y="4512156"/>
              <a:ext cx="19943" cy="2659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4"/>
            <p:cNvSpPr/>
            <p:nvPr/>
          </p:nvSpPr>
          <p:spPr>
            <a:xfrm rot="2957591" flipH="1">
              <a:off x="8884923" y="4612178"/>
              <a:ext cx="24564" cy="29882"/>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4"/>
            <p:cNvSpPr/>
            <p:nvPr/>
          </p:nvSpPr>
          <p:spPr>
            <a:xfrm rot="2957591" flipH="1">
              <a:off x="8686952" y="5050260"/>
              <a:ext cx="36973" cy="43747"/>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4"/>
            <p:cNvSpPr/>
            <p:nvPr/>
          </p:nvSpPr>
          <p:spPr>
            <a:xfrm rot="2957591" flipH="1">
              <a:off x="8647449" y="4981926"/>
              <a:ext cx="19943" cy="16081"/>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4"/>
            <p:cNvSpPr/>
            <p:nvPr/>
          </p:nvSpPr>
          <p:spPr>
            <a:xfrm rot="2957591" flipH="1">
              <a:off x="8564719" y="5040277"/>
              <a:ext cx="24184" cy="27476"/>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4"/>
            <p:cNvSpPr/>
            <p:nvPr/>
          </p:nvSpPr>
          <p:spPr>
            <a:xfrm rot="2957591" flipH="1">
              <a:off x="8628437" y="5072428"/>
              <a:ext cx="18803" cy="27287"/>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4"/>
            <p:cNvSpPr/>
            <p:nvPr/>
          </p:nvSpPr>
          <p:spPr>
            <a:xfrm rot="2957591" flipH="1">
              <a:off x="8564679" y="4219669"/>
              <a:ext cx="51914" cy="4457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4"/>
            <p:cNvSpPr/>
            <p:nvPr/>
          </p:nvSpPr>
          <p:spPr>
            <a:xfrm rot="2957591" flipH="1">
              <a:off x="8532817" y="4307832"/>
              <a:ext cx="37923" cy="42924"/>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4"/>
            <p:cNvSpPr/>
            <p:nvPr/>
          </p:nvSpPr>
          <p:spPr>
            <a:xfrm rot="2957591" flipH="1">
              <a:off x="8608086" y="4299292"/>
              <a:ext cx="26527" cy="40012"/>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4"/>
            <p:cNvSpPr/>
            <p:nvPr/>
          </p:nvSpPr>
          <p:spPr>
            <a:xfrm rot="2957591" flipH="1">
              <a:off x="8753575" y="4181493"/>
              <a:ext cx="14878" cy="12409"/>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4"/>
            <p:cNvSpPr/>
            <p:nvPr/>
          </p:nvSpPr>
          <p:spPr>
            <a:xfrm rot="2957591" flipH="1">
              <a:off x="8997507" y="4835563"/>
              <a:ext cx="24628" cy="27983"/>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4"/>
            <p:cNvSpPr/>
            <p:nvPr/>
          </p:nvSpPr>
          <p:spPr>
            <a:xfrm rot="2957591" flipH="1">
              <a:off x="8446384" y="4651484"/>
              <a:ext cx="25451" cy="30452"/>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4"/>
            <p:cNvSpPr/>
            <p:nvPr/>
          </p:nvSpPr>
          <p:spPr>
            <a:xfrm rot="2957591" flipH="1">
              <a:off x="8540485" y="4605085"/>
              <a:ext cx="23805" cy="2722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4"/>
            <p:cNvSpPr/>
            <p:nvPr/>
          </p:nvSpPr>
          <p:spPr>
            <a:xfrm rot="2957591" flipH="1">
              <a:off x="8485935" y="4700950"/>
              <a:ext cx="27666" cy="28173"/>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4"/>
            <p:cNvSpPr/>
            <p:nvPr/>
          </p:nvSpPr>
          <p:spPr>
            <a:xfrm rot="2957591" flipH="1">
              <a:off x="8297058" y="4969701"/>
              <a:ext cx="25387" cy="30262"/>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4"/>
            <p:cNvSpPr/>
            <p:nvPr/>
          </p:nvSpPr>
          <p:spPr>
            <a:xfrm rot="2957591" flipH="1">
              <a:off x="8236755" y="5010381"/>
              <a:ext cx="22032" cy="19056"/>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4"/>
            <p:cNvSpPr/>
            <p:nvPr/>
          </p:nvSpPr>
          <p:spPr>
            <a:xfrm rot="2957591" flipH="1">
              <a:off x="8284215" y="5044065"/>
              <a:ext cx="22348" cy="18993"/>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4"/>
            <p:cNvSpPr/>
            <p:nvPr/>
          </p:nvSpPr>
          <p:spPr>
            <a:xfrm rot="2957591" flipH="1">
              <a:off x="8228166" y="5130949"/>
              <a:ext cx="27350" cy="23805"/>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9" name="Google Shape;4369;p24"/>
          <p:cNvSpPr/>
          <p:nvPr/>
        </p:nvSpPr>
        <p:spPr>
          <a:xfrm rot="2957591" flipH="1">
            <a:off x="8911136" y="4115342"/>
            <a:ext cx="19373" cy="22981"/>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0" name="Google Shape;4370;p24"/>
          <p:cNvGrpSpPr/>
          <p:nvPr/>
        </p:nvGrpSpPr>
        <p:grpSpPr>
          <a:xfrm rot="-172980">
            <a:off x="-119520" y="-564518"/>
            <a:ext cx="2280781" cy="2098371"/>
            <a:chOff x="-4084125" y="3368235"/>
            <a:chExt cx="2280631" cy="2098233"/>
          </a:xfrm>
        </p:grpSpPr>
        <p:sp>
          <p:nvSpPr>
            <p:cNvPr id="4371" name="Google Shape;4371;p24"/>
            <p:cNvSpPr/>
            <p:nvPr/>
          </p:nvSpPr>
          <p:spPr>
            <a:xfrm rot="875358">
              <a:off x="-3866484" y="3804837"/>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4"/>
            <p:cNvSpPr/>
            <p:nvPr/>
          </p:nvSpPr>
          <p:spPr>
            <a:xfrm rot="875358">
              <a:off x="-3899776" y="3694762"/>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4"/>
            <p:cNvSpPr/>
            <p:nvPr/>
          </p:nvSpPr>
          <p:spPr>
            <a:xfrm rot="875358">
              <a:off x="-3933057" y="3585644"/>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4" name="Google Shape;4374;p24"/>
          <p:cNvGrpSpPr/>
          <p:nvPr/>
        </p:nvGrpSpPr>
        <p:grpSpPr>
          <a:xfrm rot="-2315063">
            <a:off x="30771" y="4621775"/>
            <a:ext cx="702025" cy="559261"/>
            <a:chOff x="5563871" y="513871"/>
            <a:chExt cx="469673" cy="374161"/>
          </a:xfrm>
        </p:grpSpPr>
        <p:sp>
          <p:nvSpPr>
            <p:cNvPr id="4375" name="Google Shape;4375;p24"/>
            <p:cNvSpPr/>
            <p:nvPr/>
          </p:nvSpPr>
          <p:spPr>
            <a:xfrm rot="4844468">
              <a:off x="5720680" y="748941"/>
              <a:ext cx="40476" cy="45426"/>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4"/>
            <p:cNvSpPr/>
            <p:nvPr/>
          </p:nvSpPr>
          <p:spPr>
            <a:xfrm rot="4844468">
              <a:off x="5763049" y="847470"/>
              <a:ext cx="31651" cy="41951"/>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4"/>
            <p:cNvSpPr/>
            <p:nvPr/>
          </p:nvSpPr>
          <p:spPr>
            <a:xfrm rot="4844468">
              <a:off x="5697371" y="797707"/>
              <a:ext cx="34751" cy="36851"/>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4"/>
            <p:cNvSpPr/>
            <p:nvPr/>
          </p:nvSpPr>
          <p:spPr>
            <a:xfrm rot="4844468">
              <a:off x="5660504" y="695163"/>
              <a:ext cx="32451" cy="36901"/>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4"/>
            <p:cNvSpPr/>
            <p:nvPr/>
          </p:nvSpPr>
          <p:spPr>
            <a:xfrm rot="4844468">
              <a:off x="5691663" y="648271"/>
              <a:ext cx="25426" cy="37601"/>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4"/>
            <p:cNvSpPr/>
            <p:nvPr/>
          </p:nvSpPr>
          <p:spPr>
            <a:xfrm rot="4844468">
              <a:off x="5773116" y="620895"/>
              <a:ext cx="21626" cy="48276"/>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4"/>
            <p:cNvSpPr/>
            <p:nvPr/>
          </p:nvSpPr>
          <p:spPr>
            <a:xfrm rot="4844468">
              <a:off x="5841136" y="684668"/>
              <a:ext cx="21676" cy="39226"/>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4"/>
            <p:cNvSpPr/>
            <p:nvPr/>
          </p:nvSpPr>
          <p:spPr>
            <a:xfrm rot="4844468">
              <a:off x="5932796" y="713403"/>
              <a:ext cx="14025" cy="42226"/>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4"/>
            <p:cNvSpPr/>
            <p:nvPr/>
          </p:nvSpPr>
          <p:spPr>
            <a:xfrm rot="4844468">
              <a:off x="5953450" y="767471"/>
              <a:ext cx="19801" cy="40476"/>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4"/>
            <p:cNvSpPr/>
            <p:nvPr/>
          </p:nvSpPr>
          <p:spPr>
            <a:xfrm rot="4844468">
              <a:off x="5865502" y="741462"/>
              <a:ext cx="24301" cy="41001"/>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4"/>
            <p:cNvSpPr/>
            <p:nvPr/>
          </p:nvSpPr>
          <p:spPr>
            <a:xfrm rot="4844468">
              <a:off x="5900552" y="806187"/>
              <a:ext cx="17576" cy="32101"/>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4"/>
            <p:cNvSpPr/>
            <p:nvPr/>
          </p:nvSpPr>
          <p:spPr>
            <a:xfrm rot="4844468">
              <a:off x="5613941" y="735031"/>
              <a:ext cx="41876" cy="27476"/>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4"/>
            <p:cNvSpPr/>
            <p:nvPr/>
          </p:nvSpPr>
          <p:spPr>
            <a:xfrm rot="4844468">
              <a:off x="5570686" y="642575"/>
              <a:ext cx="43626" cy="22351"/>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4"/>
            <p:cNvSpPr/>
            <p:nvPr/>
          </p:nvSpPr>
          <p:spPr>
            <a:xfrm rot="4844468">
              <a:off x="5599506" y="605993"/>
              <a:ext cx="45476" cy="23201"/>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4"/>
            <p:cNvSpPr/>
            <p:nvPr/>
          </p:nvSpPr>
          <p:spPr>
            <a:xfrm rot="4844468">
              <a:off x="5613682" y="544433"/>
              <a:ext cx="52502" cy="31151"/>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4"/>
            <p:cNvSpPr/>
            <p:nvPr/>
          </p:nvSpPr>
          <p:spPr>
            <a:xfrm rot="4844468">
              <a:off x="5866465" y="634127"/>
              <a:ext cx="18626" cy="40951"/>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4"/>
            <p:cNvSpPr/>
            <p:nvPr/>
          </p:nvSpPr>
          <p:spPr>
            <a:xfrm rot="4844468">
              <a:off x="5925593" y="648995"/>
              <a:ext cx="25301" cy="37176"/>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4"/>
            <p:cNvSpPr/>
            <p:nvPr/>
          </p:nvSpPr>
          <p:spPr>
            <a:xfrm rot="4844468">
              <a:off x="5989160" y="689881"/>
              <a:ext cx="38551" cy="29076"/>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4"/>
            <p:cNvSpPr/>
            <p:nvPr/>
          </p:nvSpPr>
          <p:spPr>
            <a:xfrm rot="4844468">
              <a:off x="5933634" y="837798"/>
              <a:ext cx="20976" cy="41176"/>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4"/>
            <p:cNvSpPr/>
            <p:nvPr/>
          </p:nvSpPr>
          <p:spPr>
            <a:xfrm rot="4844468">
              <a:off x="5850964" y="854954"/>
              <a:ext cx="20626" cy="39451"/>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4"/>
            <p:cNvSpPr/>
            <p:nvPr/>
          </p:nvSpPr>
          <p:spPr>
            <a:xfrm rot="4844468">
              <a:off x="5771347" y="708114"/>
              <a:ext cx="27676" cy="42126"/>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4"/>
            <p:cNvSpPr/>
            <p:nvPr/>
          </p:nvSpPr>
          <p:spPr>
            <a:xfrm rot="4844468">
              <a:off x="5819192" y="787537"/>
              <a:ext cx="19151" cy="40376"/>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4"/>
            <p:cNvSpPr/>
            <p:nvPr/>
          </p:nvSpPr>
          <p:spPr>
            <a:xfrm rot="4844468">
              <a:off x="5684890" y="602661"/>
              <a:ext cx="31176" cy="25226"/>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4"/>
            <p:cNvSpPr/>
            <p:nvPr/>
          </p:nvSpPr>
          <p:spPr>
            <a:xfrm rot="4844468">
              <a:off x="5554149" y="528117"/>
              <a:ext cx="43726" cy="17476"/>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4"/>
            <p:cNvSpPr/>
            <p:nvPr/>
          </p:nvSpPr>
          <p:spPr>
            <a:xfrm rot="4844468">
              <a:off x="6000883" y="766102"/>
              <a:ext cx="34376" cy="25751"/>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0" name="Google Shape;4400;p24"/>
          <p:cNvGrpSpPr/>
          <p:nvPr/>
        </p:nvGrpSpPr>
        <p:grpSpPr>
          <a:xfrm rot="-8717229">
            <a:off x="4783627" y="379178"/>
            <a:ext cx="615085" cy="639860"/>
            <a:chOff x="6430222" y="456441"/>
            <a:chExt cx="411500" cy="428075"/>
          </a:xfrm>
        </p:grpSpPr>
        <p:sp>
          <p:nvSpPr>
            <p:cNvPr id="4401" name="Google Shape;4401;p24"/>
            <p:cNvSpPr/>
            <p:nvPr/>
          </p:nvSpPr>
          <p:spPr>
            <a:xfrm>
              <a:off x="6690122" y="723116"/>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4"/>
            <p:cNvSpPr/>
            <p:nvPr/>
          </p:nvSpPr>
          <p:spPr>
            <a:xfrm>
              <a:off x="6796172" y="702966"/>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4"/>
            <p:cNvSpPr/>
            <p:nvPr/>
          </p:nvSpPr>
          <p:spPr>
            <a:xfrm>
              <a:off x="6732672" y="760391"/>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4"/>
            <p:cNvSpPr/>
            <p:nvPr/>
          </p:nvSpPr>
          <p:spPr>
            <a:xfrm>
              <a:off x="6626522" y="781391"/>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4"/>
            <p:cNvSpPr/>
            <p:nvPr/>
          </p:nvSpPr>
          <p:spPr>
            <a:xfrm>
              <a:off x="6588547" y="746266"/>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4"/>
            <p:cNvSpPr/>
            <p:nvPr/>
          </p:nvSpPr>
          <p:spPr>
            <a:xfrm>
              <a:off x="6581497" y="658866"/>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4"/>
            <p:cNvSpPr/>
            <p:nvPr/>
          </p:nvSpPr>
          <p:spPr>
            <a:xfrm>
              <a:off x="6650897" y="605766"/>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4"/>
            <p:cNvSpPr/>
            <p:nvPr/>
          </p:nvSpPr>
          <p:spPr>
            <a:xfrm>
              <a:off x="6698697" y="522441"/>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4"/>
            <p:cNvSpPr/>
            <p:nvPr/>
          </p:nvSpPr>
          <p:spPr>
            <a:xfrm>
              <a:off x="6752097" y="508641"/>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4"/>
            <p:cNvSpPr/>
            <p:nvPr/>
          </p:nvSpPr>
          <p:spPr>
            <a:xfrm>
              <a:off x="6710647" y="588816"/>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4"/>
            <p:cNvSpPr/>
            <p:nvPr/>
          </p:nvSpPr>
          <p:spPr>
            <a:xfrm>
              <a:off x="6778597" y="571691"/>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4"/>
            <p:cNvSpPr/>
            <p:nvPr/>
          </p:nvSpPr>
          <p:spPr>
            <a:xfrm>
              <a:off x="6649772" y="833066"/>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4"/>
            <p:cNvSpPr/>
            <p:nvPr/>
          </p:nvSpPr>
          <p:spPr>
            <a:xfrm>
              <a:off x="6548297" y="862166"/>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4"/>
            <p:cNvSpPr/>
            <p:nvPr/>
          </p:nvSpPr>
          <p:spPr>
            <a:xfrm>
              <a:off x="6516472" y="826566"/>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4"/>
            <p:cNvSpPr/>
            <p:nvPr/>
          </p:nvSpPr>
          <p:spPr>
            <a:xfrm>
              <a:off x="6458972" y="795866"/>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4"/>
            <p:cNvSpPr/>
            <p:nvPr/>
          </p:nvSpPr>
          <p:spPr>
            <a:xfrm>
              <a:off x="6607222" y="573416"/>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4"/>
            <p:cNvSpPr/>
            <p:nvPr/>
          </p:nvSpPr>
          <p:spPr>
            <a:xfrm>
              <a:off x="6626747" y="515741"/>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4"/>
            <p:cNvSpPr/>
            <p:nvPr/>
          </p:nvSpPr>
          <p:spPr>
            <a:xfrm>
              <a:off x="6667772" y="456441"/>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4"/>
            <p:cNvSpPr/>
            <p:nvPr/>
          </p:nvSpPr>
          <p:spPr>
            <a:xfrm>
              <a:off x="6818172" y="538641"/>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4"/>
            <p:cNvSpPr/>
            <p:nvPr/>
          </p:nvSpPr>
          <p:spPr>
            <a:xfrm>
              <a:off x="6821097" y="623891"/>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4"/>
            <p:cNvSpPr/>
            <p:nvPr/>
          </p:nvSpPr>
          <p:spPr>
            <a:xfrm>
              <a:off x="6661722" y="674241"/>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4"/>
            <p:cNvSpPr/>
            <p:nvPr/>
          </p:nvSpPr>
          <p:spPr>
            <a:xfrm>
              <a:off x="6750522" y="644741"/>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4"/>
            <p:cNvSpPr/>
            <p:nvPr/>
          </p:nvSpPr>
          <p:spPr>
            <a:xfrm>
              <a:off x="6533922" y="747966"/>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4"/>
            <p:cNvSpPr/>
            <p:nvPr/>
          </p:nvSpPr>
          <p:spPr>
            <a:xfrm>
              <a:off x="6430222" y="862066"/>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4"/>
            <p:cNvSpPr/>
            <p:nvPr/>
          </p:nvSpPr>
          <p:spPr>
            <a:xfrm>
              <a:off x="6744997" y="460591"/>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6" name="Google Shape;4426;p24"/>
          <p:cNvSpPr/>
          <p:nvPr/>
        </p:nvSpPr>
        <p:spPr>
          <a:xfrm rot="348160">
            <a:off x="4449526" y="934164"/>
            <a:ext cx="1192410" cy="918414"/>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7" name="Google Shape;4427;p24"/>
          <p:cNvGrpSpPr/>
          <p:nvPr/>
        </p:nvGrpSpPr>
        <p:grpSpPr>
          <a:xfrm>
            <a:off x="4074971" y="1085879"/>
            <a:ext cx="1513025" cy="1679458"/>
            <a:chOff x="4074971" y="1085879"/>
            <a:chExt cx="1513025" cy="1679458"/>
          </a:xfrm>
        </p:grpSpPr>
        <p:sp>
          <p:nvSpPr>
            <p:cNvPr id="4428" name="Google Shape;4428;p24"/>
            <p:cNvSpPr/>
            <p:nvPr/>
          </p:nvSpPr>
          <p:spPr>
            <a:xfrm rot="-1260806">
              <a:off x="4283421" y="1314038"/>
              <a:ext cx="913188" cy="1331865"/>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9" name="Google Shape;4429;p24"/>
            <p:cNvGrpSpPr/>
            <p:nvPr/>
          </p:nvGrpSpPr>
          <p:grpSpPr>
            <a:xfrm rot="-3502379">
              <a:off x="4186907" y="1400964"/>
              <a:ext cx="1289161" cy="982992"/>
              <a:chOff x="-50863" y="36686"/>
              <a:chExt cx="1289130" cy="982969"/>
            </a:xfrm>
          </p:grpSpPr>
          <p:sp>
            <p:nvSpPr>
              <p:cNvPr id="4430" name="Google Shape;4430;p24"/>
              <p:cNvSpPr/>
              <p:nvPr/>
            </p:nvSpPr>
            <p:spPr>
              <a:xfrm rot="2957591" flipH="1">
                <a:off x="205863" y="459681"/>
                <a:ext cx="31655" cy="26717"/>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4"/>
              <p:cNvSpPr/>
              <p:nvPr/>
            </p:nvSpPr>
            <p:spPr>
              <a:xfrm rot="2957591" flipH="1">
                <a:off x="208137" y="392066"/>
                <a:ext cx="22602" cy="27603"/>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4"/>
              <p:cNvSpPr/>
              <p:nvPr/>
            </p:nvSpPr>
            <p:spPr>
              <a:xfrm rot="2957591" flipH="1">
                <a:off x="292064" y="373909"/>
                <a:ext cx="25514" cy="32921"/>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4"/>
              <p:cNvSpPr/>
              <p:nvPr/>
            </p:nvSpPr>
            <p:spPr>
              <a:xfrm rot="2957591" flipH="1">
                <a:off x="401397" y="308332"/>
                <a:ext cx="24691" cy="352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4"/>
              <p:cNvSpPr/>
              <p:nvPr/>
            </p:nvSpPr>
            <p:spPr>
              <a:xfrm rot="2957591" flipH="1">
                <a:off x="334129" y="295867"/>
                <a:ext cx="22918" cy="19056"/>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4"/>
              <p:cNvSpPr/>
              <p:nvPr/>
            </p:nvSpPr>
            <p:spPr>
              <a:xfrm rot="2957591" flipH="1">
                <a:off x="270465" y="305795"/>
                <a:ext cx="28046" cy="23741"/>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4"/>
              <p:cNvSpPr/>
              <p:nvPr/>
            </p:nvSpPr>
            <p:spPr>
              <a:xfrm rot="2957591" flipH="1">
                <a:off x="288932" y="462163"/>
                <a:ext cx="33364" cy="28426"/>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4"/>
              <p:cNvSpPr/>
              <p:nvPr/>
            </p:nvSpPr>
            <p:spPr>
              <a:xfrm rot="2957591" flipH="1">
                <a:off x="368809" y="414197"/>
                <a:ext cx="23678" cy="26400"/>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4"/>
              <p:cNvSpPr/>
              <p:nvPr/>
            </p:nvSpPr>
            <p:spPr>
              <a:xfrm rot="2957591" flipH="1">
                <a:off x="410330" y="479110"/>
                <a:ext cx="20892" cy="28300"/>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4"/>
              <p:cNvSpPr/>
              <p:nvPr/>
            </p:nvSpPr>
            <p:spPr>
              <a:xfrm rot="2957591" flipH="1">
                <a:off x="414251" y="488360"/>
                <a:ext cx="63" cy="1013"/>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4"/>
              <p:cNvSpPr/>
              <p:nvPr/>
            </p:nvSpPr>
            <p:spPr>
              <a:xfrm rot="2957591" flipH="1">
                <a:off x="293869" y="555559"/>
                <a:ext cx="44317" cy="56979"/>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4"/>
              <p:cNvSpPr/>
              <p:nvPr/>
            </p:nvSpPr>
            <p:spPr>
              <a:xfrm rot="2957591" flipH="1">
                <a:off x="184034" y="627450"/>
                <a:ext cx="29376" cy="352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4"/>
              <p:cNvSpPr/>
              <p:nvPr/>
            </p:nvSpPr>
            <p:spPr>
              <a:xfrm rot="2957591" flipH="1">
                <a:off x="128584" y="654589"/>
                <a:ext cx="23171" cy="24881"/>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4"/>
              <p:cNvSpPr/>
              <p:nvPr/>
            </p:nvSpPr>
            <p:spPr>
              <a:xfrm rot="2957591" flipH="1">
                <a:off x="138178" y="550776"/>
                <a:ext cx="18930" cy="2564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4"/>
              <p:cNvSpPr/>
              <p:nvPr/>
            </p:nvSpPr>
            <p:spPr>
              <a:xfrm rot="2957591" flipH="1">
                <a:off x="251380" y="674401"/>
                <a:ext cx="32858" cy="44823"/>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4"/>
              <p:cNvSpPr/>
              <p:nvPr/>
            </p:nvSpPr>
            <p:spPr>
              <a:xfrm rot="2957591" flipH="1">
                <a:off x="179498" y="749967"/>
                <a:ext cx="30325" cy="32921"/>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4"/>
              <p:cNvSpPr/>
              <p:nvPr/>
            </p:nvSpPr>
            <p:spPr>
              <a:xfrm rot="2957591" flipH="1">
                <a:off x="43841" y="765194"/>
                <a:ext cx="25577" cy="2659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4"/>
              <p:cNvSpPr/>
              <p:nvPr/>
            </p:nvSpPr>
            <p:spPr>
              <a:xfrm rot="2957591" flipH="1">
                <a:off x="7675" y="614761"/>
                <a:ext cx="29376" cy="24628"/>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4"/>
              <p:cNvSpPr/>
              <p:nvPr/>
            </p:nvSpPr>
            <p:spPr>
              <a:xfrm rot="2957591" flipH="1">
                <a:off x="86372" y="408740"/>
                <a:ext cx="14245" cy="1987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4"/>
              <p:cNvSpPr/>
              <p:nvPr/>
            </p:nvSpPr>
            <p:spPr>
              <a:xfrm rot="2957591" flipH="1">
                <a:off x="91213" y="486005"/>
                <a:ext cx="32225" cy="37479"/>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4"/>
              <p:cNvSpPr/>
              <p:nvPr/>
            </p:nvSpPr>
            <p:spPr>
              <a:xfrm rot="2957591" flipH="1">
                <a:off x="-39804" y="524411"/>
                <a:ext cx="39759" cy="47419"/>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4"/>
              <p:cNvSpPr/>
              <p:nvPr/>
            </p:nvSpPr>
            <p:spPr>
              <a:xfrm rot="2957591" flipH="1">
                <a:off x="134325" y="295846"/>
                <a:ext cx="25830" cy="31338"/>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4"/>
              <p:cNvSpPr/>
              <p:nvPr/>
            </p:nvSpPr>
            <p:spPr>
              <a:xfrm rot="2957591" flipH="1">
                <a:off x="35296" y="349966"/>
                <a:ext cx="17474" cy="22348"/>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4"/>
              <p:cNvSpPr/>
              <p:nvPr/>
            </p:nvSpPr>
            <p:spPr>
              <a:xfrm rot="2957591" flipH="1">
                <a:off x="1211441" y="219430"/>
                <a:ext cx="20069" cy="27033"/>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4"/>
              <p:cNvSpPr/>
              <p:nvPr/>
            </p:nvSpPr>
            <p:spPr>
              <a:xfrm rot="2957591" flipH="1">
                <a:off x="1109065" y="299391"/>
                <a:ext cx="22792" cy="39505"/>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4"/>
              <p:cNvSpPr/>
              <p:nvPr/>
            </p:nvSpPr>
            <p:spPr>
              <a:xfrm rot="2957591" flipH="1">
                <a:off x="1179258" y="370831"/>
                <a:ext cx="19943" cy="2659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4"/>
              <p:cNvSpPr/>
              <p:nvPr/>
            </p:nvSpPr>
            <p:spPr>
              <a:xfrm rot="2957591" flipH="1">
                <a:off x="1058048" y="470853"/>
                <a:ext cx="24564" cy="29882"/>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4"/>
              <p:cNvSpPr/>
              <p:nvPr/>
            </p:nvSpPr>
            <p:spPr>
              <a:xfrm rot="2957591" flipH="1">
                <a:off x="860077" y="908935"/>
                <a:ext cx="36973" cy="43747"/>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4"/>
              <p:cNvSpPr/>
              <p:nvPr/>
            </p:nvSpPr>
            <p:spPr>
              <a:xfrm rot="2957591" flipH="1">
                <a:off x="820574" y="840601"/>
                <a:ext cx="19943" cy="16081"/>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4"/>
              <p:cNvSpPr/>
              <p:nvPr/>
            </p:nvSpPr>
            <p:spPr>
              <a:xfrm rot="2957591" flipH="1">
                <a:off x="737844" y="898952"/>
                <a:ext cx="24184" cy="27476"/>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4"/>
              <p:cNvSpPr/>
              <p:nvPr/>
            </p:nvSpPr>
            <p:spPr>
              <a:xfrm rot="2957591" flipH="1">
                <a:off x="801562" y="931103"/>
                <a:ext cx="18803" cy="27287"/>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4"/>
              <p:cNvSpPr/>
              <p:nvPr/>
            </p:nvSpPr>
            <p:spPr>
              <a:xfrm rot="2957591" flipH="1">
                <a:off x="737804" y="78344"/>
                <a:ext cx="51914" cy="4457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4"/>
              <p:cNvSpPr/>
              <p:nvPr/>
            </p:nvSpPr>
            <p:spPr>
              <a:xfrm rot="2957591" flipH="1">
                <a:off x="705942" y="166507"/>
                <a:ext cx="37923" cy="42924"/>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4"/>
              <p:cNvSpPr/>
              <p:nvPr/>
            </p:nvSpPr>
            <p:spPr>
              <a:xfrm rot="2957591" flipH="1">
                <a:off x="781211" y="157967"/>
                <a:ext cx="26527" cy="40012"/>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4"/>
              <p:cNvSpPr/>
              <p:nvPr/>
            </p:nvSpPr>
            <p:spPr>
              <a:xfrm rot="2957591" flipH="1">
                <a:off x="926700" y="40168"/>
                <a:ext cx="14878" cy="12409"/>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4"/>
              <p:cNvSpPr/>
              <p:nvPr/>
            </p:nvSpPr>
            <p:spPr>
              <a:xfrm rot="2957591" flipH="1">
                <a:off x="1170632" y="694238"/>
                <a:ext cx="24628" cy="27983"/>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4"/>
              <p:cNvSpPr/>
              <p:nvPr/>
            </p:nvSpPr>
            <p:spPr>
              <a:xfrm rot="2957591" flipH="1">
                <a:off x="619509" y="510159"/>
                <a:ext cx="25451" cy="30452"/>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4"/>
              <p:cNvSpPr/>
              <p:nvPr/>
            </p:nvSpPr>
            <p:spPr>
              <a:xfrm rot="2957591" flipH="1">
                <a:off x="713610" y="463760"/>
                <a:ext cx="23805" cy="2722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4"/>
              <p:cNvSpPr/>
              <p:nvPr/>
            </p:nvSpPr>
            <p:spPr>
              <a:xfrm rot="2957591" flipH="1">
                <a:off x="659060" y="559625"/>
                <a:ext cx="27666" cy="28173"/>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4"/>
              <p:cNvSpPr/>
              <p:nvPr/>
            </p:nvSpPr>
            <p:spPr>
              <a:xfrm rot="2957591" flipH="1">
                <a:off x="470183" y="828376"/>
                <a:ext cx="25387" cy="30262"/>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4"/>
              <p:cNvSpPr/>
              <p:nvPr/>
            </p:nvSpPr>
            <p:spPr>
              <a:xfrm rot="2957591" flipH="1">
                <a:off x="409880" y="869056"/>
                <a:ext cx="22032" cy="19056"/>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4"/>
              <p:cNvSpPr/>
              <p:nvPr/>
            </p:nvSpPr>
            <p:spPr>
              <a:xfrm rot="2957591" flipH="1">
                <a:off x="457340" y="902740"/>
                <a:ext cx="22348" cy="18993"/>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4"/>
              <p:cNvSpPr/>
              <p:nvPr/>
            </p:nvSpPr>
            <p:spPr>
              <a:xfrm rot="2957591" flipH="1">
                <a:off x="401291" y="989624"/>
                <a:ext cx="27350" cy="23805"/>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73" name="Google Shape;4473;p24"/>
          <p:cNvGrpSpPr/>
          <p:nvPr/>
        </p:nvGrpSpPr>
        <p:grpSpPr>
          <a:xfrm>
            <a:off x="4656171" y="3828032"/>
            <a:ext cx="1209238" cy="1349968"/>
            <a:chOff x="1367934" y="1366639"/>
            <a:chExt cx="819711" cy="915108"/>
          </a:xfrm>
        </p:grpSpPr>
        <p:sp>
          <p:nvSpPr>
            <p:cNvPr id="4474" name="Google Shape;4474;p24"/>
            <p:cNvSpPr/>
            <p:nvPr/>
          </p:nvSpPr>
          <p:spPr>
            <a:xfrm rot="-1541954">
              <a:off x="1503873"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5" name="Google Shape;4475;p24"/>
            <p:cNvGrpSpPr/>
            <p:nvPr/>
          </p:nvGrpSpPr>
          <p:grpSpPr>
            <a:xfrm rot="-1189937">
              <a:off x="1522628" y="1502274"/>
              <a:ext cx="485869" cy="623842"/>
              <a:chOff x="1367793" y="1909164"/>
              <a:chExt cx="437705" cy="561954"/>
            </a:xfrm>
          </p:grpSpPr>
          <p:sp>
            <p:nvSpPr>
              <p:cNvPr id="4476" name="Google Shape;4476;p24"/>
              <p:cNvSpPr/>
              <p:nvPr/>
            </p:nvSpPr>
            <p:spPr>
              <a:xfrm>
                <a:off x="1389101" y="2051118"/>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4"/>
              <p:cNvSpPr/>
              <p:nvPr/>
            </p:nvSpPr>
            <p:spPr>
              <a:xfrm>
                <a:off x="1397111" y="2012947"/>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4"/>
              <p:cNvSpPr/>
              <p:nvPr/>
            </p:nvSpPr>
            <p:spPr>
              <a:xfrm>
                <a:off x="1425739" y="2022566"/>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4"/>
              <p:cNvSpPr/>
              <p:nvPr/>
            </p:nvSpPr>
            <p:spPr>
              <a:xfrm>
                <a:off x="1407995" y="2043606"/>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4"/>
              <p:cNvSpPr/>
              <p:nvPr/>
            </p:nvSpPr>
            <p:spPr>
              <a:xfrm>
                <a:off x="1420604" y="2117458"/>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4"/>
              <p:cNvSpPr/>
              <p:nvPr/>
            </p:nvSpPr>
            <p:spPr>
              <a:xfrm>
                <a:off x="1367793" y="2180310"/>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4"/>
              <p:cNvSpPr/>
              <p:nvPr/>
            </p:nvSpPr>
            <p:spPr>
              <a:xfrm>
                <a:off x="1394773" y="2196905"/>
                <a:ext cx="9965"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4"/>
              <p:cNvSpPr/>
              <p:nvPr/>
            </p:nvSpPr>
            <p:spPr>
              <a:xfrm>
                <a:off x="1369632" y="2201657"/>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4"/>
              <p:cNvSpPr/>
              <p:nvPr/>
            </p:nvSpPr>
            <p:spPr>
              <a:xfrm>
                <a:off x="1627250" y="1910160"/>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4"/>
              <p:cNvSpPr/>
              <p:nvPr/>
            </p:nvSpPr>
            <p:spPr>
              <a:xfrm>
                <a:off x="1580877" y="1945572"/>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4"/>
              <p:cNvSpPr/>
              <p:nvPr/>
            </p:nvSpPr>
            <p:spPr>
              <a:xfrm>
                <a:off x="1593026" y="1909164"/>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4"/>
              <p:cNvSpPr/>
              <p:nvPr/>
            </p:nvSpPr>
            <p:spPr>
              <a:xfrm>
                <a:off x="1549375" y="1917557"/>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4"/>
              <p:cNvSpPr/>
              <p:nvPr/>
            </p:nvSpPr>
            <p:spPr>
              <a:xfrm>
                <a:off x="1606632" y="2184296"/>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4"/>
              <p:cNvSpPr/>
              <p:nvPr/>
            </p:nvSpPr>
            <p:spPr>
              <a:xfrm>
                <a:off x="1654691" y="2219708"/>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4"/>
              <p:cNvSpPr/>
              <p:nvPr/>
            </p:nvSpPr>
            <p:spPr>
              <a:xfrm>
                <a:off x="1640396" y="2174408"/>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4"/>
              <p:cNvSpPr/>
              <p:nvPr/>
            </p:nvSpPr>
            <p:spPr>
              <a:xfrm>
                <a:off x="1623801" y="2207061"/>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4"/>
              <p:cNvSpPr/>
              <p:nvPr/>
            </p:nvSpPr>
            <p:spPr>
              <a:xfrm>
                <a:off x="1758397" y="2197595"/>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4"/>
              <p:cNvSpPr/>
              <p:nvPr/>
            </p:nvSpPr>
            <p:spPr>
              <a:xfrm>
                <a:off x="1790666" y="2219746"/>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4"/>
              <p:cNvSpPr/>
              <p:nvPr/>
            </p:nvSpPr>
            <p:spPr>
              <a:xfrm>
                <a:off x="1746286" y="2241630"/>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4"/>
              <p:cNvSpPr/>
              <p:nvPr/>
            </p:nvSpPr>
            <p:spPr>
              <a:xfrm>
                <a:off x="1731991" y="2210395"/>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4"/>
              <p:cNvSpPr/>
              <p:nvPr/>
            </p:nvSpPr>
            <p:spPr>
              <a:xfrm>
                <a:off x="1555123" y="2458049"/>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4"/>
              <p:cNvSpPr/>
              <p:nvPr/>
            </p:nvSpPr>
            <p:spPr>
              <a:xfrm>
                <a:off x="1578731" y="2419916"/>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4"/>
              <p:cNvSpPr/>
              <p:nvPr/>
            </p:nvSpPr>
            <p:spPr>
              <a:xfrm>
                <a:off x="1564360" y="2420337"/>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4"/>
              <p:cNvSpPr/>
              <p:nvPr/>
            </p:nvSpPr>
            <p:spPr>
              <a:xfrm>
                <a:off x="1592298" y="2377145"/>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4"/>
              <p:cNvSpPr/>
              <p:nvPr/>
            </p:nvSpPr>
            <p:spPr>
              <a:xfrm>
                <a:off x="1623226" y="2399757"/>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4"/>
              <p:cNvSpPr/>
              <p:nvPr/>
            </p:nvSpPr>
            <p:spPr>
              <a:xfrm>
                <a:off x="1639246" y="2371397"/>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02" name="Google Shape;4502;p24"/>
          <p:cNvSpPr/>
          <p:nvPr/>
        </p:nvSpPr>
        <p:spPr>
          <a:xfrm rot="-4166575">
            <a:off x="4503203" y="4541083"/>
            <a:ext cx="322160" cy="371936"/>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4503"/>
        <p:cNvGrpSpPr/>
        <p:nvPr/>
      </p:nvGrpSpPr>
      <p:grpSpPr>
        <a:xfrm>
          <a:off x="0" y="0"/>
          <a:ext cx="0" cy="0"/>
          <a:chOff x="0" y="0"/>
          <a:chExt cx="0" cy="0"/>
        </a:xfrm>
      </p:grpSpPr>
      <p:sp>
        <p:nvSpPr>
          <p:cNvPr id="4504" name="Google Shape;4504;p25"/>
          <p:cNvSpPr txBox="1">
            <a:spLocks noGrp="1"/>
          </p:cNvSpPr>
          <p:nvPr>
            <p:ph type="title"/>
          </p:nvPr>
        </p:nvSpPr>
        <p:spPr>
          <a:xfrm>
            <a:off x="1200225" y="1227575"/>
            <a:ext cx="6743700" cy="15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10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505" name="Google Shape;4505;p25"/>
          <p:cNvSpPr txBox="1">
            <a:spLocks noGrp="1"/>
          </p:cNvSpPr>
          <p:nvPr>
            <p:ph type="subTitle" idx="1"/>
          </p:nvPr>
        </p:nvSpPr>
        <p:spPr>
          <a:xfrm>
            <a:off x="2223975" y="2797850"/>
            <a:ext cx="4696200" cy="10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06" name="Google Shape;4506;p25"/>
          <p:cNvSpPr/>
          <p:nvPr/>
        </p:nvSpPr>
        <p:spPr>
          <a:xfrm rot="-2310363">
            <a:off x="7980167" y="-102072"/>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7" name="Google Shape;4507;p25"/>
          <p:cNvGrpSpPr/>
          <p:nvPr/>
        </p:nvGrpSpPr>
        <p:grpSpPr>
          <a:xfrm rot="-728273">
            <a:off x="7312078" y="3496399"/>
            <a:ext cx="1209304" cy="1350042"/>
            <a:chOff x="120426" y="1366639"/>
            <a:chExt cx="819711" cy="915108"/>
          </a:xfrm>
        </p:grpSpPr>
        <p:sp>
          <p:nvSpPr>
            <p:cNvPr id="4508" name="Google Shape;4508;p25"/>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9" name="Google Shape;4509;p25"/>
            <p:cNvGrpSpPr/>
            <p:nvPr/>
          </p:nvGrpSpPr>
          <p:grpSpPr>
            <a:xfrm rot="-1189937">
              <a:off x="275119" y="1502274"/>
              <a:ext cx="485869" cy="623842"/>
              <a:chOff x="310592" y="1527911"/>
              <a:chExt cx="437705" cy="561954"/>
            </a:xfrm>
          </p:grpSpPr>
          <p:sp>
            <p:nvSpPr>
              <p:cNvPr id="4510" name="Google Shape;4510;p25"/>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5"/>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5"/>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5"/>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5"/>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5"/>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5"/>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5"/>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5"/>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5"/>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5"/>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5"/>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5"/>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5"/>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5"/>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5"/>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5"/>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5"/>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5"/>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5"/>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5"/>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5"/>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5"/>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5"/>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5"/>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5"/>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36" name="Google Shape;4536;p25"/>
          <p:cNvGrpSpPr/>
          <p:nvPr/>
        </p:nvGrpSpPr>
        <p:grpSpPr>
          <a:xfrm>
            <a:off x="8600700" y="-238904"/>
            <a:ext cx="1159127" cy="1128903"/>
            <a:chOff x="3953250" y="2789000"/>
            <a:chExt cx="771825" cy="751700"/>
          </a:xfrm>
        </p:grpSpPr>
        <p:sp>
          <p:nvSpPr>
            <p:cNvPr id="4537" name="Google Shape;4537;p25"/>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5"/>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5"/>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5"/>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5"/>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2" name="Google Shape;4542;p25"/>
          <p:cNvGrpSpPr/>
          <p:nvPr/>
        </p:nvGrpSpPr>
        <p:grpSpPr>
          <a:xfrm rot="-1146833" flipH="1">
            <a:off x="8084746" y="339502"/>
            <a:ext cx="381943" cy="325608"/>
            <a:chOff x="8423283" y="4560531"/>
            <a:chExt cx="644669" cy="549671"/>
          </a:xfrm>
        </p:grpSpPr>
        <p:sp>
          <p:nvSpPr>
            <p:cNvPr id="4543" name="Google Shape;4543;p2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0" name="Google Shape;4550;p25"/>
          <p:cNvGrpSpPr/>
          <p:nvPr/>
        </p:nvGrpSpPr>
        <p:grpSpPr>
          <a:xfrm rot="-1146833" flipH="1">
            <a:off x="8142821" y="-10648"/>
            <a:ext cx="381943" cy="325608"/>
            <a:chOff x="8423283" y="4560531"/>
            <a:chExt cx="644669" cy="549671"/>
          </a:xfrm>
        </p:grpSpPr>
        <p:sp>
          <p:nvSpPr>
            <p:cNvPr id="4551" name="Google Shape;4551;p2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8" name="Google Shape;4558;p25"/>
          <p:cNvGrpSpPr/>
          <p:nvPr/>
        </p:nvGrpSpPr>
        <p:grpSpPr>
          <a:xfrm>
            <a:off x="8236868" y="3765041"/>
            <a:ext cx="1919380" cy="2023867"/>
            <a:chOff x="8236868" y="3765041"/>
            <a:chExt cx="1919380" cy="2023867"/>
          </a:xfrm>
        </p:grpSpPr>
        <p:sp>
          <p:nvSpPr>
            <p:cNvPr id="4559" name="Google Shape;4559;p25"/>
            <p:cNvSpPr/>
            <p:nvPr/>
          </p:nvSpPr>
          <p:spPr>
            <a:xfrm rot="3850592">
              <a:off x="8313724" y="4042534"/>
              <a:ext cx="1192448" cy="918432"/>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0" name="Google Shape;4560;p25"/>
            <p:cNvGrpSpPr/>
            <p:nvPr/>
          </p:nvGrpSpPr>
          <p:grpSpPr>
            <a:xfrm flipH="1">
              <a:off x="8724474" y="4173488"/>
              <a:ext cx="1431774" cy="1615420"/>
              <a:chOff x="5188971" y="3750634"/>
              <a:chExt cx="1025700" cy="1157261"/>
            </a:xfrm>
          </p:grpSpPr>
          <p:sp>
            <p:nvSpPr>
              <p:cNvPr id="4561" name="Google Shape;4561;p25"/>
              <p:cNvSpPr/>
              <p:nvPr/>
            </p:nvSpPr>
            <p:spPr>
              <a:xfrm rot="2128784">
                <a:off x="5544109" y="4272476"/>
                <a:ext cx="40399" cy="18850"/>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5"/>
              <p:cNvSpPr/>
              <p:nvPr/>
            </p:nvSpPr>
            <p:spPr>
              <a:xfrm rot="2128784">
                <a:off x="5500843" y="4259783"/>
                <a:ext cx="28774" cy="18575"/>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5"/>
              <p:cNvSpPr/>
              <p:nvPr/>
            </p:nvSpPr>
            <p:spPr>
              <a:xfrm rot="2128784">
                <a:off x="5531386" y="4210907"/>
                <a:ext cx="27399" cy="21224"/>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5"/>
              <p:cNvSpPr/>
              <p:nvPr/>
            </p:nvSpPr>
            <p:spPr>
              <a:xfrm rot="2128784">
                <a:off x="5596823" y="4186771"/>
                <a:ext cx="27874" cy="19899"/>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5"/>
              <p:cNvSpPr/>
              <p:nvPr/>
            </p:nvSpPr>
            <p:spPr>
              <a:xfrm rot="2128784">
                <a:off x="5586875" y="4244772"/>
                <a:ext cx="27449" cy="14550"/>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5"/>
              <p:cNvSpPr/>
              <p:nvPr/>
            </p:nvSpPr>
            <p:spPr>
              <a:xfrm rot="2128784">
                <a:off x="5685828" y="4286453"/>
                <a:ext cx="31024" cy="20699"/>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5"/>
              <p:cNvSpPr/>
              <p:nvPr/>
            </p:nvSpPr>
            <p:spPr>
              <a:xfrm rot="2128784">
                <a:off x="5776214" y="4230876"/>
                <a:ext cx="29424" cy="24424"/>
              </a:xfrm>
              <a:custGeom>
                <a:avLst/>
                <a:gdLst/>
                <a:ahLst/>
                <a:cxnLst/>
                <a:rect l="l" t="t" r="r" b="b"/>
                <a:pathLst>
                  <a:path w="1177" h="977" extrusionOk="0">
                    <a:moveTo>
                      <a:pt x="825" y="1"/>
                    </a:moveTo>
                    <a:cubicBezTo>
                      <a:pt x="819" y="1"/>
                      <a:pt x="813" y="1"/>
                      <a:pt x="807" y="1"/>
                    </a:cubicBezTo>
                    <a:cubicBezTo>
                      <a:pt x="538" y="1"/>
                      <a:pt x="269" y="136"/>
                      <a:pt x="120" y="375"/>
                    </a:cubicBezTo>
                    <a:cubicBezTo>
                      <a:pt x="0" y="524"/>
                      <a:pt x="60" y="733"/>
                      <a:pt x="239" y="778"/>
                    </a:cubicBezTo>
                    <a:cubicBezTo>
                      <a:pt x="239" y="793"/>
                      <a:pt x="254" y="808"/>
                      <a:pt x="269" y="823"/>
                    </a:cubicBezTo>
                    <a:cubicBezTo>
                      <a:pt x="299" y="868"/>
                      <a:pt x="329" y="913"/>
                      <a:pt x="359" y="957"/>
                    </a:cubicBezTo>
                    <a:cubicBezTo>
                      <a:pt x="372" y="971"/>
                      <a:pt x="395" y="976"/>
                      <a:pt x="423" y="976"/>
                    </a:cubicBezTo>
                    <a:cubicBezTo>
                      <a:pt x="485" y="976"/>
                      <a:pt x="566" y="948"/>
                      <a:pt x="598" y="927"/>
                    </a:cubicBezTo>
                    <a:cubicBezTo>
                      <a:pt x="762" y="778"/>
                      <a:pt x="911" y="599"/>
                      <a:pt x="1046" y="420"/>
                    </a:cubicBezTo>
                    <a:cubicBezTo>
                      <a:pt x="1176" y="245"/>
                      <a:pt x="1039"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5"/>
              <p:cNvSpPr/>
              <p:nvPr/>
            </p:nvSpPr>
            <p:spPr>
              <a:xfrm rot="2128784">
                <a:off x="5857244" y="3793825"/>
                <a:ext cx="33374" cy="20899"/>
              </a:xfrm>
              <a:custGeom>
                <a:avLst/>
                <a:gdLst/>
                <a:ahLst/>
                <a:cxnLst/>
                <a:rect l="l" t="t" r="r" b="b"/>
                <a:pathLst>
                  <a:path w="1335" h="836" extrusionOk="0">
                    <a:moveTo>
                      <a:pt x="798" y="0"/>
                    </a:moveTo>
                    <a:cubicBezTo>
                      <a:pt x="618" y="0"/>
                      <a:pt x="360" y="174"/>
                      <a:pt x="289" y="275"/>
                    </a:cubicBezTo>
                    <a:cubicBezTo>
                      <a:pt x="309" y="246"/>
                      <a:pt x="316" y="229"/>
                      <a:pt x="310" y="229"/>
                    </a:cubicBezTo>
                    <a:cubicBezTo>
                      <a:pt x="307" y="229"/>
                      <a:pt x="300" y="234"/>
                      <a:pt x="289" y="245"/>
                    </a:cubicBezTo>
                    <a:cubicBezTo>
                      <a:pt x="0" y="451"/>
                      <a:pt x="16" y="836"/>
                      <a:pt x="360" y="836"/>
                    </a:cubicBezTo>
                    <a:cubicBezTo>
                      <a:pt x="389" y="836"/>
                      <a:pt x="420" y="833"/>
                      <a:pt x="454" y="827"/>
                    </a:cubicBezTo>
                    <a:cubicBezTo>
                      <a:pt x="663" y="797"/>
                      <a:pt x="1335" y="364"/>
                      <a:pt x="976" y="125"/>
                    </a:cubicBezTo>
                    <a:cubicBezTo>
                      <a:pt x="973" y="122"/>
                      <a:pt x="970" y="119"/>
                      <a:pt x="967" y="117"/>
                    </a:cubicBezTo>
                    <a:lnTo>
                      <a:pt x="967" y="117"/>
                    </a:lnTo>
                    <a:cubicBezTo>
                      <a:pt x="940" y="33"/>
                      <a:pt x="87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5"/>
              <p:cNvSpPr/>
              <p:nvPr/>
            </p:nvSpPr>
            <p:spPr>
              <a:xfrm rot="2128784">
                <a:off x="5924871" y="3757607"/>
                <a:ext cx="29124" cy="15925"/>
              </a:xfrm>
              <a:custGeom>
                <a:avLst/>
                <a:gdLst/>
                <a:ahLst/>
                <a:cxnLst/>
                <a:rect l="l" t="t" r="r" b="b"/>
                <a:pathLst>
                  <a:path w="1165" h="637" extrusionOk="0">
                    <a:moveTo>
                      <a:pt x="766" y="1"/>
                    </a:moveTo>
                    <a:cubicBezTo>
                      <a:pt x="460" y="1"/>
                      <a:pt x="0" y="328"/>
                      <a:pt x="224" y="552"/>
                    </a:cubicBezTo>
                    <a:cubicBezTo>
                      <a:pt x="278" y="612"/>
                      <a:pt x="350" y="637"/>
                      <a:pt x="429" y="637"/>
                    </a:cubicBezTo>
                    <a:cubicBezTo>
                      <a:pt x="744" y="637"/>
                      <a:pt x="1165" y="235"/>
                      <a:pt x="926" y="44"/>
                    </a:cubicBezTo>
                    <a:cubicBezTo>
                      <a:pt x="883" y="14"/>
                      <a:pt x="82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5"/>
              <p:cNvSpPr/>
              <p:nvPr/>
            </p:nvSpPr>
            <p:spPr>
              <a:xfrm rot="2128784">
                <a:off x="5976950" y="3836143"/>
                <a:ext cx="24949" cy="16600"/>
              </a:xfrm>
              <a:custGeom>
                <a:avLst/>
                <a:gdLst/>
                <a:ahLst/>
                <a:cxnLst/>
                <a:rect l="l" t="t" r="r" b="b"/>
                <a:pathLst>
                  <a:path w="998" h="664" extrusionOk="0">
                    <a:moveTo>
                      <a:pt x="663" y="1"/>
                    </a:moveTo>
                    <a:cubicBezTo>
                      <a:pt x="520" y="1"/>
                      <a:pt x="351" y="91"/>
                      <a:pt x="266" y="158"/>
                    </a:cubicBezTo>
                    <a:cubicBezTo>
                      <a:pt x="251" y="173"/>
                      <a:pt x="236" y="188"/>
                      <a:pt x="221" y="202"/>
                    </a:cubicBezTo>
                    <a:cubicBezTo>
                      <a:pt x="1" y="398"/>
                      <a:pt x="51" y="664"/>
                      <a:pt x="281" y="664"/>
                    </a:cubicBezTo>
                    <a:cubicBezTo>
                      <a:pt x="332" y="664"/>
                      <a:pt x="392" y="650"/>
                      <a:pt x="460" y="621"/>
                    </a:cubicBezTo>
                    <a:lnTo>
                      <a:pt x="505" y="591"/>
                    </a:lnTo>
                    <a:cubicBezTo>
                      <a:pt x="669" y="531"/>
                      <a:pt x="997" y="337"/>
                      <a:pt x="863" y="113"/>
                    </a:cubicBezTo>
                    <a:cubicBezTo>
                      <a:pt x="819" y="31"/>
                      <a:pt x="746" y="1"/>
                      <a:pt x="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5"/>
              <p:cNvSpPr/>
              <p:nvPr/>
            </p:nvSpPr>
            <p:spPr>
              <a:xfrm rot="2128784">
                <a:off x="5855456" y="3900926"/>
                <a:ext cx="26174" cy="27274"/>
              </a:xfrm>
              <a:custGeom>
                <a:avLst/>
                <a:gdLst/>
                <a:ahLst/>
                <a:cxnLst/>
                <a:rect l="l" t="t" r="r" b="b"/>
                <a:pathLst>
                  <a:path w="1047" h="1091" extrusionOk="0">
                    <a:moveTo>
                      <a:pt x="775" y="0"/>
                    </a:moveTo>
                    <a:cubicBezTo>
                      <a:pt x="632" y="0"/>
                      <a:pt x="425" y="118"/>
                      <a:pt x="374" y="180"/>
                    </a:cubicBezTo>
                    <a:cubicBezTo>
                      <a:pt x="240" y="374"/>
                      <a:pt x="31" y="583"/>
                      <a:pt x="1" y="807"/>
                    </a:cubicBezTo>
                    <a:cubicBezTo>
                      <a:pt x="1" y="822"/>
                      <a:pt x="1" y="837"/>
                      <a:pt x="1" y="837"/>
                    </a:cubicBezTo>
                    <a:lnTo>
                      <a:pt x="1" y="882"/>
                    </a:lnTo>
                    <a:cubicBezTo>
                      <a:pt x="1" y="1031"/>
                      <a:pt x="105" y="1091"/>
                      <a:pt x="255" y="1091"/>
                    </a:cubicBezTo>
                    <a:lnTo>
                      <a:pt x="299" y="1091"/>
                    </a:lnTo>
                    <a:cubicBezTo>
                      <a:pt x="568" y="1076"/>
                      <a:pt x="807" y="926"/>
                      <a:pt x="942" y="717"/>
                    </a:cubicBezTo>
                    <a:cubicBezTo>
                      <a:pt x="1046" y="493"/>
                      <a:pt x="987" y="299"/>
                      <a:pt x="912" y="90"/>
                    </a:cubicBezTo>
                    <a:cubicBezTo>
                      <a:pt x="893" y="25"/>
                      <a:pt x="841"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5"/>
              <p:cNvSpPr/>
              <p:nvPr/>
            </p:nvSpPr>
            <p:spPr>
              <a:xfrm rot="2128784">
                <a:off x="5899800" y="3821806"/>
                <a:ext cx="33649" cy="22299"/>
              </a:xfrm>
              <a:custGeom>
                <a:avLst/>
                <a:gdLst/>
                <a:ahLst/>
                <a:cxnLst/>
                <a:rect l="l" t="t" r="r" b="b"/>
                <a:pathLst>
                  <a:path w="1346" h="892" extrusionOk="0">
                    <a:moveTo>
                      <a:pt x="892" y="1"/>
                    </a:moveTo>
                    <a:cubicBezTo>
                      <a:pt x="643" y="1"/>
                      <a:pt x="398" y="117"/>
                      <a:pt x="225" y="315"/>
                    </a:cubicBezTo>
                    <a:cubicBezTo>
                      <a:pt x="75" y="479"/>
                      <a:pt x="1" y="793"/>
                      <a:pt x="285" y="882"/>
                    </a:cubicBezTo>
                    <a:cubicBezTo>
                      <a:pt x="326" y="889"/>
                      <a:pt x="368" y="892"/>
                      <a:pt x="411" y="892"/>
                    </a:cubicBezTo>
                    <a:cubicBezTo>
                      <a:pt x="669" y="892"/>
                      <a:pt x="926" y="776"/>
                      <a:pt x="1106" y="584"/>
                    </a:cubicBezTo>
                    <a:cubicBezTo>
                      <a:pt x="1255" y="404"/>
                      <a:pt x="1345" y="91"/>
                      <a:pt x="1046" y="16"/>
                    </a:cubicBezTo>
                    <a:cubicBezTo>
                      <a:pt x="995" y="6"/>
                      <a:pt x="943" y="1"/>
                      <a:pt x="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5"/>
              <p:cNvSpPr/>
              <p:nvPr/>
            </p:nvSpPr>
            <p:spPr>
              <a:xfrm rot="2128784">
                <a:off x="5932552" y="3881688"/>
                <a:ext cx="27649" cy="18475"/>
              </a:xfrm>
              <a:custGeom>
                <a:avLst/>
                <a:gdLst/>
                <a:ahLst/>
                <a:cxnLst/>
                <a:rect l="l" t="t" r="r" b="b"/>
                <a:pathLst>
                  <a:path w="1106" h="739" extrusionOk="0">
                    <a:moveTo>
                      <a:pt x="739" y="0"/>
                    </a:moveTo>
                    <a:cubicBezTo>
                      <a:pt x="530" y="0"/>
                      <a:pt x="331" y="92"/>
                      <a:pt x="195" y="266"/>
                    </a:cubicBezTo>
                    <a:cubicBezTo>
                      <a:pt x="75" y="400"/>
                      <a:pt x="0" y="654"/>
                      <a:pt x="239" y="729"/>
                    </a:cubicBezTo>
                    <a:cubicBezTo>
                      <a:pt x="279" y="735"/>
                      <a:pt x="318" y="739"/>
                      <a:pt x="357" y="739"/>
                    </a:cubicBezTo>
                    <a:cubicBezTo>
                      <a:pt x="570" y="739"/>
                      <a:pt x="773" y="639"/>
                      <a:pt x="911" y="475"/>
                    </a:cubicBezTo>
                    <a:cubicBezTo>
                      <a:pt x="1031" y="340"/>
                      <a:pt x="1106" y="86"/>
                      <a:pt x="867" y="12"/>
                    </a:cubicBezTo>
                    <a:cubicBezTo>
                      <a:pt x="824" y="4"/>
                      <a:pt x="781"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5"/>
              <p:cNvSpPr/>
              <p:nvPr/>
            </p:nvSpPr>
            <p:spPr>
              <a:xfrm rot="2128784">
                <a:off x="5908249" y="3908843"/>
                <a:ext cx="33449" cy="19400"/>
              </a:xfrm>
              <a:custGeom>
                <a:avLst/>
                <a:gdLst/>
                <a:ahLst/>
                <a:cxnLst/>
                <a:rect l="l" t="t" r="r" b="b"/>
                <a:pathLst>
                  <a:path w="1338" h="776" extrusionOk="0">
                    <a:moveTo>
                      <a:pt x="863" y="1"/>
                    </a:moveTo>
                    <a:cubicBezTo>
                      <a:pt x="610" y="1"/>
                      <a:pt x="316" y="200"/>
                      <a:pt x="202" y="381"/>
                    </a:cubicBezTo>
                    <a:lnTo>
                      <a:pt x="172" y="411"/>
                    </a:lnTo>
                    <a:cubicBezTo>
                      <a:pt x="1" y="688"/>
                      <a:pt x="201" y="775"/>
                      <a:pt x="426" y="775"/>
                    </a:cubicBezTo>
                    <a:cubicBezTo>
                      <a:pt x="553" y="775"/>
                      <a:pt x="689" y="747"/>
                      <a:pt x="770" y="710"/>
                    </a:cubicBezTo>
                    <a:lnTo>
                      <a:pt x="815" y="680"/>
                    </a:lnTo>
                    <a:cubicBezTo>
                      <a:pt x="994" y="590"/>
                      <a:pt x="1337" y="247"/>
                      <a:pt x="1083" y="67"/>
                    </a:cubicBezTo>
                    <a:cubicBezTo>
                      <a:pt x="1019" y="21"/>
                      <a:pt x="943" y="1"/>
                      <a:pt x="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5"/>
              <p:cNvSpPr/>
              <p:nvPr/>
            </p:nvSpPr>
            <p:spPr>
              <a:xfrm rot="2128784">
                <a:off x="5828948" y="3846917"/>
                <a:ext cx="36299" cy="16675"/>
              </a:xfrm>
              <a:custGeom>
                <a:avLst/>
                <a:gdLst/>
                <a:ahLst/>
                <a:cxnLst/>
                <a:rect l="l" t="t" r="r" b="b"/>
                <a:pathLst>
                  <a:path w="1452" h="667" extrusionOk="0">
                    <a:moveTo>
                      <a:pt x="940" y="1"/>
                    </a:moveTo>
                    <a:cubicBezTo>
                      <a:pt x="578" y="1"/>
                      <a:pt x="0" y="544"/>
                      <a:pt x="442" y="655"/>
                    </a:cubicBezTo>
                    <a:cubicBezTo>
                      <a:pt x="468" y="663"/>
                      <a:pt x="497" y="667"/>
                      <a:pt x="528" y="667"/>
                    </a:cubicBezTo>
                    <a:cubicBezTo>
                      <a:pt x="888" y="667"/>
                      <a:pt x="1451" y="137"/>
                      <a:pt x="1024" y="13"/>
                    </a:cubicBezTo>
                    <a:cubicBezTo>
                      <a:pt x="998" y="5"/>
                      <a:pt x="969"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5"/>
              <p:cNvSpPr/>
              <p:nvPr/>
            </p:nvSpPr>
            <p:spPr>
              <a:xfrm rot="2128784">
                <a:off x="6136778" y="4220156"/>
                <a:ext cx="40824" cy="22924"/>
              </a:xfrm>
              <a:custGeom>
                <a:avLst/>
                <a:gdLst/>
                <a:ahLst/>
                <a:cxnLst/>
                <a:rect l="l" t="t" r="r" b="b"/>
                <a:pathLst>
                  <a:path w="1633" h="917" extrusionOk="0">
                    <a:moveTo>
                      <a:pt x="887" y="0"/>
                    </a:moveTo>
                    <a:cubicBezTo>
                      <a:pt x="484" y="0"/>
                      <a:pt x="1" y="287"/>
                      <a:pt x="80" y="693"/>
                    </a:cubicBezTo>
                    <a:cubicBezTo>
                      <a:pt x="107" y="858"/>
                      <a:pt x="213" y="916"/>
                      <a:pt x="342" y="916"/>
                    </a:cubicBezTo>
                    <a:cubicBezTo>
                      <a:pt x="424" y="916"/>
                      <a:pt x="515" y="893"/>
                      <a:pt x="602" y="858"/>
                    </a:cubicBezTo>
                    <a:cubicBezTo>
                      <a:pt x="901" y="813"/>
                      <a:pt x="1633" y="410"/>
                      <a:pt x="1230" y="96"/>
                    </a:cubicBezTo>
                    <a:cubicBezTo>
                      <a:pt x="1138" y="30"/>
                      <a:pt x="1017"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5"/>
              <p:cNvSpPr/>
              <p:nvPr/>
            </p:nvSpPr>
            <p:spPr>
              <a:xfrm rot="2128784">
                <a:off x="6095920" y="4258690"/>
                <a:ext cx="24124" cy="13125"/>
              </a:xfrm>
              <a:custGeom>
                <a:avLst/>
                <a:gdLst/>
                <a:ahLst/>
                <a:cxnLst/>
                <a:rect l="l" t="t" r="r" b="b"/>
                <a:pathLst>
                  <a:path w="965" h="525" extrusionOk="0">
                    <a:moveTo>
                      <a:pt x="455" y="1"/>
                    </a:moveTo>
                    <a:cubicBezTo>
                      <a:pt x="310" y="1"/>
                      <a:pt x="169" y="64"/>
                      <a:pt x="75" y="186"/>
                    </a:cubicBezTo>
                    <a:cubicBezTo>
                      <a:pt x="15" y="246"/>
                      <a:pt x="0" y="336"/>
                      <a:pt x="45" y="410"/>
                    </a:cubicBezTo>
                    <a:lnTo>
                      <a:pt x="30" y="410"/>
                    </a:lnTo>
                    <a:cubicBezTo>
                      <a:pt x="30" y="425"/>
                      <a:pt x="45" y="425"/>
                      <a:pt x="60" y="440"/>
                    </a:cubicBezTo>
                    <a:lnTo>
                      <a:pt x="60" y="455"/>
                    </a:lnTo>
                    <a:cubicBezTo>
                      <a:pt x="51" y="446"/>
                      <a:pt x="47" y="442"/>
                      <a:pt x="46" y="442"/>
                    </a:cubicBezTo>
                    <a:lnTo>
                      <a:pt x="46" y="442"/>
                    </a:lnTo>
                    <a:cubicBezTo>
                      <a:pt x="42" y="442"/>
                      <a:pt x="93" y="500"/>
                      <a:pt x="105" y="500"/>
                    </a:cubicBezTo>
                    <a:cubicBezTo>
                      <a:pt x="122" y="517"/>
                      <a:pt x="145" y="525"/>
                      <a:pt x="170" y="525"/>
                    </a:cubicBezTo>
                    <a:cubicBezTo>
                      <a:pt x="187" y="525"/>
                      <a:pt x="206" y="521"/>
                      <a:pt x="224" y="515"/>
                    </a:cubicBezTo>
                    <a:lnTo>
                      <a:pt x="314" y="515"/>
                    </a:lnTo>
                    <a:cubicBezTo>
                      <a:pt x="317" y="515"/>
                      <a:pt x="320" y="515"/>
                      <a:pt x="324" y="515"/>
                    </a:cubicBezTo>
                    <a:cubicBezTo>
                      <a:pt x="472" y="515"/>
                      <a:pt x="965" y="213"/>
                      <a:pt x="702" y="67"/>
                    </a:cubicBezTo>
                    <a:cubicBezTo>
                      <a:pt x="625" y="22"/>
                      <a:pt x="53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5"/>
              <p:cNvSpPr/>
              <p:nvPr/>
            </p:nvSpPr>
            <p:spPr>
              <a:xfrm rot="2128784">
                <a:off x="6030534" y="4173192"/>
                <a:ext cx="36274" cy="18800"/>
              </a:xfrm>
              <a:custGeom>
                <a:avLst/>
                <a:gdLst/>
                <a:ahLst/>
                <a:cxnLst/>
                <a:rect l="l" t="t" r="r" b="b"/>
                <a:pathLst>
                  <a:path w="1451" h="752" extrusionOk="0">
                    <a:moveTo>
                      <a:pt x="765" y="1"/>
                    </a:moveTo>
                    <a:cubicBezTo>
                      <a:pt x="565" y="1"/>
                      <a:pt x="339" y="133"/>
                      <a:pt x="211" y="271"/>
                    </a:cubicBezTo>
                    <a:cubicBezTo>
                      <a:pt x="0" y="538"/>
                      <a:pt x="133" y="752"/>
                      <a:pt x="422" y="752"/>
                    </a:cubicBezTo>
                    <a:cubicBezTo>
                      <a:pt x="441" y="752"/>
                      <a:pt x="460" y="751"/>
                      <a:pt x="480" y="749"/>
                    </a:cubicBezTo>
                    <a:cubicBezTo>
                      <a:pt x="502" y="741"/>
                      <a:pt x="528" y="738"/>
                      <a:pt x="554" y="738"/>
                    </a:cubicBezTo>
                    <a:cubicBezTo>
                      <a:pt x="580" y="738"/>
                      <a:pt x="607" y="741"/>
                      <a:pt x="629" y="749"/>
                    </a:cubicBezTo>
                    <a:cubicBezTo>
                      <a:pt x="823" y="749"/>
                      <a:pt x="1450" y="390"/>
                      <a:pt x="1137" y="181"/>
                    </a:cubicBezTo>
                    <a:cubicBezTo>
                      <a:pt x="1092" y="166"/>
                      <a:pt x="1062" y="151"/>
                      <a:pt x="1032" y="122"/>
                    </a:cubicBezTo>
                    <a:cubicBezTo>
                      <a:pt x="961" y="36"/>
                      <a:pt x="86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5"/>
              <p:cNvSpPr/>
              <p:nvPr/>
            </p:nvSpPr>
            <p:spPr>
              <a:xfrm rot="2128784">
                <a:off x="6112776" y="4132486"/>
                <a:ext cx="28399" cy="20174"/>
              </a:xfrm>
              <a:custGeom>
                <a:avLst/>
                <a:gdLst/>
                <a:ahLst/>
                <a:cxnLst/>
                <a:rect l="l" t="t" r="r" b="b"/>
                <a:pathLst>
                  <a:path w="1136" h="807" extrusionOk="0">
                    <a:moveTo>
                      <a:pt x="845" y="0"/>
                    </a:moveTo>
                    <a:cubicBezTo>
                      <a:pt x="769" y="0"/>
                      <a:pt x="692" y="18"/>
                      <a:pt x="627" y="44"/>
                    </a:cubicBezTo>
                    <a:cubicBezTo>
                      <a:pt x="463" y="119"/>
                      <a:pt x="299" y="224"/>
                      <a:pt x="179" y="358"/>
                    </a:cubicBezTo>
                    <a:cubicBezTo>
                      <a:pt x="0" y="478"/>
                      <a:pt x="75" y="746"/>
                      <a:pt x="284" y="761"/>
                    </a:cubicBezTo>
                    <a:cubicBezTo>
                      <a:pt x="321" y="793"/>
                      <a:pt x="370" y="806"/>
                      <a:pt x="425" y="806"/>
                    </a:cubicBezTo>
                    <a:cubicBezTo>
                      <a:pt x="657" y="806"/>
                      <a:pt x="1000" y="568"/>
                      <a:pt x="1060" y="448"/>
                    </a:cubicBezTo>
                    <a:cubicBezTo>
                      <a:pt x="1120" y="373"/>
                      <a:pt x="1135" y="298"/>
                      <a:pt x="1135" y="209"/>
                    </a:cubicBezTo>
                    <a:cubicBezTo>
                      <a:pt x="1106" y="55"/>
                      <a:pt x="979"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5"/>
              <p:cNvSpPr/>
              <p:nvPr/>
            </p:nvSpPr>
            <p:spPr>
              <a:xfrm rot="2128784">
                <a:off x="6094653" y="4182891"/>
                <a:ext cx="25049" cy="20574"/>
              </a:xfrm>
              <a:custGeom>
                <a:avLst/>
                <a:gdLst/>
                <a:ahLst/>
                <a:cxnLst/>
                <a:rect l="l" t="t" r="r" b="b"/>
                <a:pathLst>
                  <a:path w="1002" h="823" extrusionOk="0">
                    <a:moveTo>
                      <a:pt x="728" y="1"/>
                    </a:moveTo>
                    <a:cubicBezTo>
                      <a:pt x="547" y="1"/>
                      <a:pt x="321" y="121"/>
                      <a:pt x="239" y="230"/>
                    </a:cubicBezTo>
                    <a:lnTo>
                      <a:pt x="165" y="334"/>
                    </a:lnTo>
                    <a:cubicBezTo>
                      <a:pt x="45" y="394"/>
                      <a:pt x="0" y="543"/>
                      <a:pt x="30" y="678"/>
                    </a:cubicBezTo>
                    <a:cubicBezTo>
                      <a:pt x="77" y="785"/>
                      <a:pt x="178" y="823"/>
                      <a:pt x="289" y="823"/>
                    </a:cubicBezTo>
                    <a:cubicBezTo>
                      <a:pt x="425" y="823"/>
                      <a:pt x="575" y="765"/>
                      <a:pt x="658" y="708"/>
                    </a:cubicBezTo>
                    <a:cubicBezTo>
                      <a:pt x="822" y="618"/>
                      <a:pt x="1001" y="469"/>
                      <a:pt x="986" y="274"/>
                    </a:cubicBezTo>
                    <a:cubicBezTo>
                      <a:pt x="986" y="245"/>
                      <a:pt x="986" y="215"/>
                      <a:pt x="971" y="185"/>
                    </a:cubicBezTo>
                    <a:cubicBezTo>
                      <a:pt x="942" y="50"/>
                      <a:pt x="844"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5"/>
              <p:cNvSpPr/>
              <p:nvPr/>
            </p:nvSpPr>
            <p:spPr>
              <a:xfrm rot="2128784">
                <a:off x="6037048" y="4225515"/>
                <a:ext cx="25499" cy="19924"/>
              </a:xfrm>
              <a:custGeom>
                <a:avLst/>
                <a:gdLst/>
                <a:ahLst/>
                <a:cxnLst/>
                <a:rect l="l" t="t" r="r" b="b"/>
                <a:pathLst>
                  <a:path w="1020" h="797" extrusionOk="0">
                    <a:moveTo>
                      <a:pt x="877" y="1"/>
                    </a:moveTo>
                    <a:cubicBezTo>
                      <a:pt x="768" y="1"/>
                      <a:pt x="608" y="75"/>
                      <a:pt x="508" y="150"/>
                    </a:cubicBezTo>
                    <a:cubicBezTo>
                      <a:pt x="269" y="210"/>
                      <a:pt x="0" y="374"/>
                      <a:pt x="15" y="613"/>
                    </a:cubicBezTo>
                    <a:cubicBezTo>
                      <a:pt x="28" y="750"/>
                      <a:pt x="122" y="796"/>
                      <a:pt x="239" y="796"/>
                    </a:cubicBezTo>
                    <a:cubicBezTo>
                      <a:pt x="403" y="796"/>
                      <a:pt x="609" y="704"/>
                      <a:pt x="687" y="643"/>
                    </a:cubicBezTo>
                    <a:cubicBezTo>
                      <a:pt x="837" y="524"/>
                      <a:pt x="941" y="359"/>
                      <a:pt x="986" y="180"/>
                    </a:cubicBezTo>
                    <a:cubicBezTo>
                      <a:pt x="1019" y="48"/>
                      <a:pt x="964"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5"/>
              <p:cNvSpPr/>
              <p:nvPr/>
            </p:nvSpPr>
            <p:spPr>
              <a:xfrm rot="2128784">
                <a:off x="6019691" y="4123483"/>
                <a:ext cx="29899" cy="20574"/>
              </a:xfrm>
              <a:custGeom>
                <a:avLst/>
                <a:gdLst/>
                <a:ahLst/>
                <a:cxnLst/>
                <a:rect l="l" t="t" r="r" b="b"/>
                <a:pathLst>
                  <a:path w="1196" h="823" extrusionOk="0">
                    <a:moveTo>
                      <a:pt x="723" y="0"/>
                    </a:moveTo>
                    <a:cubicBezTo>
                      <a:pt x="539" y="0"/>
                      <a:pt x="310" y="141"/>
                      <a:pt x="210" y="242"/>
                    </a:cubicBezTo>
                    <a:cubicBezTo>
                      <a:pt x="195" y="257"/>
                      <a:pt x="180" y="272"/>
                      <a:pt x="180" y="286"/>
                    </a:cubicBezTo>
                    <a:cubicBezTo>
                      <a:pt x="76" y="421"/>
                      <a:pt x="1" y="585"/>
                      <a:pt x="135" y="705"/>
                    </a:cubicBezTo>
                    <a:cubicBezTo>
                      <a:pt x="240" y="800"/>
                      <a:pt x="362" y="822"/>
                      <a:pt x="491" y="822"/>
                    </a:cubicBezTo>
                    <a:cubicBezTo>
                      <a:pt x="565" y="822"/>
                      <a:pt x="642" y="815"/>
                      <a:pt x="718" y="809"/>
                    </a:cubicBezTo>
                    <a:cubicBezTo>
                      <a:pt x="822" y="809"/>
                      <a:pt x="1196" y="660"/>
                      <a:pt x="1061" y="496"/>
                    </a:cubicBezTo>
                    <a:cubicBezTo>
                      <a:pt x="972" y="361"/>
                      <a:pt x="1032" y="242"/>
                      <a:pt x="942" y="122"/>
                    </a:cubicBezTo>
                    <a:cubicBezTo>
                      <a:pt x="893" y="34"/>
                      <a:pt x="813"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5"/>
              <p:cNvSpPr/>
              <p:nvPr/>
            </p:nvSpPr>
            <p:spPr>
              <a:xfrm rot="2128784">
                <a:off x="6181919" y="4137544"/>
                <a:ext cx="29474" cy="20724"/>
              </a:xfrm>
              <a:custGeom>
                <a:avLst/>
                <a:gdLst/>
                <a:ahLst/>
                <a:cxnLst/>
                <a:rect l="l" t="t" r="r" b="b"/>
                <a:pathLst>
                  <a:path w="1179" h="829" extrusionOk="0">
                    <a:moveTo>
                      <a:pt x="918" y="1"/>
                    </a:moveTo>
                    <a:cubicBezTo>
                      <a:pt x="793" y="1"/>
                      <a:pt x="641" y="49"/>
                      <a:pt x="526" y="110"/>
                    </a:cubicBezTo>
                    <a:cubicBezTo>
                      <a:pt x="316" y="185"/>
                      <a:pt x="137" y="334"/>
                      <a:pt x="63" y="544"/>
                    </a:cubicBezTo>
                    <a:cubicBezTo>
                      <a:pt x="0" y="762"/>
                      <a:pt x="177" y="828"/>
                      <a:pt x="355" y="828"/>
                    </a:cubicBezTo>
                    <a:cubicBezTo>
                      <a:pt x="433" y="828"/>
                      <a:pt x="511" y="816"/>
                      <a:pt x="570" y="797"/>
                    </a:cubicBezTo>
                    <a:cubicBezTo>
                      <a:pt x="839" y="738"/>
                      <a:pt x="1048" y="529"/>
                      <a:pt x="1138" y="275"/>
                    </a:cubicBezTo>
                    <a:cubicBezTo>
                      <a:pt x="1179" y="71"/>
                      <a:pt x="106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5"/>
              <p:cNvSpPr/>
              <p:nvPr/>
            </p:nvSpPr>
            <p:spPr>
              <a:xfrm rot="2128784">
                <a:off x="6020090" y="4001183"/>
                <a:ext cx="30624" cy="18600"/>
              </a:xfrm>
              <a:custGeom>
                <a:avLst/>
                <a:gdLst/>
                <a:ahLst/>
                <a:cxnLst/>
                <a:rect l="l" t="t" r="r" b="b"/>
                <a:pathLst>
                  <a:path w="1225" h="744" extrusionOk="0">
                    <a:moveTo>
                      <a:pt x="635" y="1"/>
                    </a:moveTo>
                    <a:cubicBezTo>
                      <a:pt x="438" y="1"/>
                      <a:pt x="248" y="93"/>
                      <a:pt x="135" y="263"/>
                    </a:cubicBezTo>
                    <a:cubicBezTo>
                      <a:pt x="30" y="352"/>
                      <a:pt x="0" y="472"/>
                      <a:pt x="45" y="606"/>
                    </a:cubicBezTo>
                    <a:lnTo>
                      <a:pt x="60" y="621"/>
                    </a:lnTo>
                    <a:cubicBezTo>
                      <a:pt x="94" y="711"/>
                      <a:pt x="170" y="743"/>
                      <a:pt x="260" y="743"/>
                    </a:cubicBezTo>
                    <a:cubicBezTo>
                      <a:pt x="364" y="743"/>
                      <a:pt x="486" y="699"/>
                      <a:pt x="583" y="651"/>
                    </a:cubicBezTo>
                    <a:cubicBezTo>
                      <a:pt x="822" y="561"/>
                      <a:pt x="1225" y="308"/>
                      <a:pt x="971" y="98"/>
                    </a:cubicBezTo>
                    <a:cubicBezTo>
                      <a:pt x="866" y="32"/>
                      <a:pt x="74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5"/>
              <p:cNvSpPr/>
              <p:nvPr/>
            </p:nvSpPr>
            <p:spPr>
              <a:xfrm rot="2128784">
                <a:off x="5890829" y="4060792"/>
                <a:ext cx="33949" cy="16175"/>
              </a:xfrm>
              <a:custGeom>
                <a:avLst/>
                <a:gdLst/>
                <a:ahLst/>
                <a:cxnLst/>
                <a:rect l="l" t="t" r="r" b="b"/>
                <a:pathLst>
                  <a:path w="1358" h="647" extrusionOk="0">
                    <a:moveTo>
                      <a:pt x="881" y="0"/>
                    </a:moveTo>
                    <a:cubicBezTo>
                      <a:pt x="539" y="0"/>
                      <a:pt x="0" y="512"/>
                      <a:pt x="403" y="637"/>
                    </a:cubicBezTo>
                    <a:cubicBezTo>
                      <a:pt x="426" y="643"/>
                      <a:pt x="451" y="646"/>
                      <a:pt x="477" y="646"/>
                    </a:cubicBezTo>
                    <a:cubicBezTo>
                      <a:pt x="819" y="646"/>
                      <a:pt x="1358" y="135"/>
                      <a:pt x="955" y="10"/>
                    </a:cubicBezTo>
                    <a:cubicBezTo>
                      <a:pt x="932" y="3"/>
                      <a:pt x="907"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5"/>
              <p:cNvSpPr/>
              <p:nvPr/>
            </p:nvSpPr>
            <p:spPr>
              <a:xfrm rot="2128784">
                <a:off x="5930560" y="4114254"/>
                <a:ext cx="27874" cy="14975"/>
              </a:xfrm>
              <a:custGeom>
                <a:avLst/>
                <a:gdLst/>
                <a:ahLst/>
                <a:cxnLst/>
                <a:rect l="l" t="t" r="r" b="b"/>
                <a:pathLst>
                  <a:path w="1115" h="599" extrusionOk="0">
                    <a:moveTo>
                      <a:pt x="702" y="0"/>
                    </a:moveTo>
                    <a:cubicBezTo>
                      <a:pt x="370" y="0"/>
                      <a:pt x="1" y="598"/>
                      <a:pt x="436" y="598"/>
                    </a:cubicBezTo>
                    <a:cubicBezTo>
                      <a:pt x="457" y="598"/>
                      <a:pt x="479" y="597"/>
                      <a:pt x="502" y="594"/>
                    </a:cubicBezTo>
                    <a:lnTo>
                      <a:pt x="652" y="579"/>
                    </a:lnTo>
                    <a:cubicBezTo>
                      <a:pt x="771" y="564"/>
                      <a:pt x="1115" y="370"/>
                      <a:pt x="980" y="206"/>
                    </a:cubicBezTo>
                    <a:lnTo>
                      <a:pt x="921" y="116"/>
                    </a:lnTo>
                    <a:cubicBezTo>
                      <a:pt x="857" y="34"/>
                      <a:pt x="781"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5"/>
              <p:cNvSpPr/>
              <p:nvPr/>
            </p:nvSpPr>
            <p:spPr>
              <a:xfrm rot="2128784">
                <a:off x="5820832" y="4044135"/>
                <a:ext cx="31774" cy="21224"/>
              </a:xfrm>
              <a:custGeom>
                <a:avLst/>
                <a:gdLst/>
                <a:ahLst/>
                <a:cxnLst/>
                <a:rect l="l" t="t" r="r" b="b"/>
                <a:pathLst>
                  <a:path w="1271" h="849" extrusionOk="0">
                    <a:moveTo>
                      <a:pt x="857" y="1"/>
                    </a:moveTo>
                    <a:cubicBezTo>
                      <a:pt x="615" y="1"/>
                      <a:pt x="375" y="107"/>
                      <a:pt x="210" y="310"/>
                    </a:cubicBezTo>
                    <a:cubicBezTo>
                      <a:pt x="60" y="459"/>
                      <a:pt x="1" y="758"/>
                      <a:pt x="255" y="832"/>
                    </a:cubicBezTo>
                    <a:cubicBezTo>
                      <a:pt x="310" y="844"/>
                      <a:pt x="365" y="849"/>
                      <a:pt x="420" y="849"/>
                    </a:cubicBezTo>
                    <a:cubicBezTo>
                      <a:pt x="660" y="849"/>
                      <a:pt x="888" y="743"/>
                      <a:pt x="1046" y="549"/>
                    </a:cubicBezTo>
                    <a:cubicBezTo>
                      <a:pt x="1181" y="384"/>
                      <a:pt x="1270" y="101"/>
                      <a:pt x="986" y="11"/>
                    </a:cubicBezTo>
                    <a:cubicBezTo>
                      <a:pt x="944" y="4"/>
                      <a:pt x="900"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5"/>
              <p:cNvSpPr/>
              <p:nvPr/>
            </p:nvSpPr>
            <p:spPr>
              <a:xfrm rot="2128784">
                <a:off x="5204616" y="4486294"/>
                <a:ext cx="22799"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5"/>
              <p:cNvSpPr/>
              <p:nvPr/>
            </p:nvSpPr>
            <p:spPr>
              <a:xfrm rot="2128784">
                <a:off x="5191859" y="4445286"/>
                <a:ext cx="22424"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5"/>
              <p:cNvSpPr/>
              <p:nvPr/>
            </p:nvSpPr>
            <p:spPr>
              <a:xfrm rot="2128784">
                <a:off x="5239324" y="4445911"/>
                <a:ext cx="29949"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5"/>
              <p:cNvSpPr/>
              <p:nvPr/>
            </p:nvSpPr>
            <p:spPr>
              <a:xfrm rot="2128784">
                <a:off x="5286719" y="4481407"/>
                <a:ext cx="23924"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5"/>
              <p:cNvSpPr/>
              <p:nvPr/>
            </p:nvSpPr>
            <p:spPr>
              <a:xfrm rot="2128784">
                <a:off x="5244353" y="4498414"/>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5"/>
              <p:cNvSpPr/>
              <p:nvPr/>
            </p:nvSpPr>
            <p:spPr>
              <a:xfrm rot="2128784">
                <a:off x="5253691" y="4590742"/>
                <a:ext cx="24874"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5"/>
              <p:cNvSpPr/>
              <p:nvPr/>
            </p:nvSpPr>
            <p:spPr>
              <a:xfrm rot="2128784">
                <a:off x="5333563" y="4631598"/>
                <a:ext cx="25299"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5"/>
              <p:cNvSpPr/>
              <p:nvPr/>
            </p:nvSpPr>
            <p:spPr>
              <a:xfrm rot="2128784">
                <a:off x="5684885" y="4495880"/>
                <a:ext cx="27449"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5"/>
              <p:cNvSpPr/>
              <p:nvPr/>
            </p:nvSpPr>
            <p:spPr>
              <a:xfrm rot="2128784">
                <a:off x="5745678" y="4528831"/>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5"/>
              <p:cNvSpPr/>
              <p:nvPr/>
            </p:nvSpPr>
            <p:spPr>
              <a:xfrm rot="2128784">
                <a:off x="5708855" y="4599978"/>
                <a:ext cx="22824"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5"/>
              <p:cNvSpPr/>
              <p:nvPr/>
            </p:nvSpPr>
            <p:spPr>
              <a:xfrm rot="2128784">
                <a:off x="5600987" y="4543128"/>
                <a:ext cx="29899"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5"/>
              <p:cNvSpPr/>
              <p:nvPr/>
            </p:nvSpPr>
            <p:spPr>
              <a:xfrm rot="2128784">
                <a:off x="5683132" y="4539857"/>
                <a:ext cx="27149"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5"/>
              <p:cNvSpPr/>
              <p:nvPr/>
            </p:nvSpPr>
            <p:spPr>
              <a:xfrm rot="2128784">
                <a:off x="5656948" y="4589069"/>
                <a:ext cx="22024"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5"/>
              <p:cNvSpPr/>
              <p:nvPr/>
            </p:nvSpPr>
            <p:spPr>
              <a:xfrm rot="2128784">
                <a:off x="5622423" y="4583243"/>
                <a:ext cx="27299"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5"/>
              <p:cNvSpPr/>
              <p:nvPr/>
            </p:nvSpPr>
            <p:spPr>
              <a:xfrm rot="2128784">
                <a:off x="5639359" y="4502086"/>
                <a:ext cx="20449"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5"/>
              <p:cNvSpPr/>
              <p:nvPr/>
            </p:nvSpPr>
            <p:spPr>
              <a:xfrm rot="2128784">
                <a:off x="5489802" y="4788735"/>
                <a:ext cx="23524"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5"/>
              <p:cNvSpPr/>
              <p:nvPr/>
            </p:nvSpPr>
            <p:spPr>
              <a:xfrm rot="2128784">
                <a:off x="5554061" y="4831366"/>
                <a:ext cx="24774"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5"/>
              <p:cNvSpPr/>
              <p:nvPr/>
            </p:nvSpPr>
            <p:spPr>
              <a:xfrm rot="2128784">
                <a:off x="5507034" y="4839555"/>
                <a:ext cx="28024"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5"/>
              <p:cNvSpPr/>
              <p:nvPr/>
            </p:nvSpPr>
            <p:spPr>
              <a:xfrm rot="2128784">
                <a:off x="5520133" y="4759160"/>
                <a:ext cx="22799" cy="20099"/>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5"/>
              <p:cNvSpPr/>
              <p:nvPr/>
            </p:nvSpPr>
            <p:spPr>
              <a:xfrm rot="2128784">
                <a:off x="5578060" y="4883318"/>
                <a:ext cx="30999"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5"/>
              <p:cNvSpPr/>
              <p:nvPr/>
            </p:nvSpPr>
            <p:spPr>
              <a:xfrm rot="2128784">
                <a:off x="5608896" y="4702781"/>
                <a:ext cx="22424"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5"/>
              <p:cNvSpPr/>
              <p:nvPr/>
            </p:nvSpPr>
            <p:spPr>
              <a:xfrm rot="2128784">
                <a:off x="5512467" y="4641274"/>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5"/>
              <p:cNvSpPr/>
              <p:nvPr/>
            </p:nvSpPr>
            <p:spPr>
              <a:xfrm rot="2128784">
                <a:off x="5489627" y="4692298"/>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5"/>
              <p:cNvSpPr/>
              <p:nvPr/>
            </p:nvSpPr>
            <p:spPr>
              <a:xfrm rot="2128784">
                <a:off x="5487990" y="4580856"/>
                <a:ext cx="25749"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12" name="Google Shape;4612;p25"/>
          <p:cNvGrpSpPr/>
          <p:nvPr/>
        </p:nvGrpSpPr>
        <p:grpSpPr>
          <a:xfrm rot="1157168">
            <a:off x="8402196" y="531858"/>
            <a:ext cx="467502" cy="384123"/>
            <a:chOff x="1001048" y="2440113"/>
            <a:chExt cx="308018" cy="253098"/>
          </a:xfrm>
        </p:grpSpPr>
        <p:sp>
          <p:nvSpPr>
            <p:cNvPr id="4613" name="Google Shape;4613;p25"/>
            <p:cNvSpPr/>
            <p:nvPr/>
          </p:nvSpPr>
          <p:spPr>
            <a:xfrm>
              <a:off x="1001048" y="244011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4" name="Google Shape;4614;p25"/>
            <p:cNvGrpSpPr/>
            <p:nvPr/>
          </p:nvGrpSpPr>
          <p:grpSpPr>
            <a:xfrm>
              <a:off x="1068039" y="2532361"/>
              <a:ext cx="164298" cy="64347"/>
              <a:chOff x="1068039" y="2532361"/>
              <a:chExt cx="164298" cy="64347"/>
            </a:xfrm>
          </p:grpSpPr>
          <p:sp>
            <p:nvSpPr>
              <p:cNvPr id="4615" name="Google Shape;4615;p25"/>
              <p:cNvSpPr/>
              <p:nvPr/>
            </p:nvSpPr>
            <p:spPr>
              <a:xfrm>
                <a:off x="1074324" y="257904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5"/>
              <p:cNvSpPr/>
              <p:nvPr/>
            </p:nvSpPr>
            <p:spPr>
              <a:xfrm>
                <a:off x="1068039" y="2544165"/>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5"/>
              <p:cNvSpPr/>
              <p:nvPr/>
            </p:nvSpPr>
            <p:spPr>
              <a:xfrm>
                <a:off x="1098584" y="253236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5"/>
              <p:cNvSpPr/>
              <p:nvPr/>
            </p:nvSpPr>
            <p:spPr>
              <a:xfrm>
                <a:off x="1116673" y="256267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5"/>
              <p:cNvSpPr/>
              <p:nvPr/>
            </p:nvSpPr>
            <p:spPr>
              <a:xfrm>
                <a:off x="1201984" y="255236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20" name="Google Shape;4620;p25"/>
          <p:cNvGrpSpPr/>
          <p:nvPr/>
        </p:nvGrpSpPr>
        <p:grpSpPr>
          <a:xfrm rot="6557305">
            <a:off x="8464142" y="852530"/>
            <a:ext cx="615026" cy="639799"/>
            <a:chOff x="2651525" y="4197875"/>
            <a:chExt cx="411500" cy="428075"/>
          </a:xfrm>
        </p:grpSpPr>
        <p:sp>
          <p:nvSpPr>
            <p:cNvPr id="4621" name="Google Shape;4621;p25"/>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5"/>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5"/>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5"/>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5"/>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5"/>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5"/>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5"/>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5"/>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5"/>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5"/>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5"/>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5"/>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5"/>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5"/>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5"/>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5"/>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5"/>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5"/>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5"/>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5"/>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5"/>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5"/>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5"/>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5"/>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6" name="Google Shape;4646;p25"/>
          <p:cNvGrpSpPr/>
          <p:nvPr/>
        </p:nvGrpSpPr>
        <p:grpSpPr>
          <a:xfrm>
            <a:off x="6558007" y="4518001"/>
            <a:ext cx="1265928" cy="1016116"/>
            <a:chOff x="6558007" y="4518001"/>
            <a:chExt cx="1265928" cy="1016116"/>
          </a:xfrm>
        </p:grpSpPr>
        <p:sp>
          <p:nvSpPr>
            <p:cNvPr id="4647" name="Google Shape;4647;p25"/>
            <p:cNvSpPr/>
            <p:nvPr/>
          </p:nvSpPr>
          <p:spPr>
            <a:xfrm rot="291499">
              <a:off x="6594754" y="4566846"/>
              <a:ext cx="1192433" cy="918426"/>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8" name="Google Shape;4648;p25"/>
            <p:cNvGrpSpPr/>
            <p:nvPr/>
          </p:nvGrpSpPr>
          <p:grpSpPr>
            <a:xfrm>
              <a:off x="7183662" y="4869946"/>
              <a:ext cx="386880" cy="374905"/>
              <a:chOff x="-463438" y="5535633"/>
              <a:chExt cx="386880" cy="374905"/>
            </a:xfrm>
          </p:grpSpPr>
          <p:sp>
            <p:nvSpPr>
              <p:cNvPr id="4649" name="Google Shape;4649;p25"/>
              <p:cNvSpPr/>
              <p:nvPr/>
            </p:nvSpPr>
            <p:spPr>
              <a:xfrm rot="5983855">
                <a:off x="-103640" y="5764108"/>
                <a:ext cx="22565" cy="28191"/>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5"/>
              <p:cNvSpPr/>
              <p:nvPr/>
            </p:nvSpPr>
            <p:spPr>
              <a:xfrm rot="5983855">
                <a:off x="-110974" y="5854902"/>
                <a:ext cx="25348" cy="2686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5"/>
              <p:cNvSpPr/>
              <p:nvPr/>
            </p:nvSpPr>
            <p:spPr>
              <a:xfrm rot="5983855">
                <a:off x="-291626" y="5813866"/>
                <a:ext cx="35632" cy="41984"/>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5"/>
              <p:cNvSpPr/>
              <p:nvPr/>
            </p:nvSpPr>
            <p:spPr>
              <a:xfrm rot="5983855">
                <a:off x="-193241" y="5782884"/>
                <a:ext cx="21415" cy="26920"/>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5"/>
              <p:cNvSpPr/>
              <p:nvPr/>
            </p:nvSpPr>
            <p:spPr>
              <a:xfrm rot="5983855">
                <a:off x="-205265" y="5661523"/>
                <a:ext cx="24259" cy="30006"/>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5"/>
              <p:cNvSpPr/>
              <p:nvPr/>
            </p:nvSpPr>
            <p:spPr>
              <a:xfrm rot="5983855">
                <a:off x="-376972" y="5692696"/>
                <a:ext cx="27162" cy="34845"/>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5"/>
              <p:cNvSpPr/>
              <p:nvPr/>
            </p:nvSpPr>
            <p:spPr>
              <a:xfrm rot="5983855">
                <a:off x="-462930" y="5768565"/>
                <a:ext cx="35874" cy="31276"/>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5"/>
              <p:cNvSpPr/>
              <p:nvPr/>
            </p:nvSpPr>
            <p:spPr>
              <a:xfrm rot="5983855">
                <a:off x="-361091" y="5619886"/>
                <a:ext cx="27283" cy="28191"/>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5"/>
              <p:cNvSpPr/>
              <p:nvPr/>
            </p:nvSpPr>
            <p:spPr>
              <a:xfrm rot="5983855">
                <a:off x="-128611" y="5629139"/>
                <a:ext cx="21718" cy="2807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5"/>
              <p:cNvSpPr/>
              <p:nvPr/>
            </p:nvSpPr>
            <p:spPr>
              <a:xfrm rot="5983855">
                <a:off x="-213567" y="5534160"/>
                <a:ext cx="24501" cy="32607"/>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5"/>
              <p:cNvSpPr/>
              <p:nvPr/>
            </p:nvSpPr>
            <p:spPr>
              <a:xfrm rot="5983855">
                <a:off x="-290818" y="5891418"/>
                <a:ext cx="15910" cy="19298"/>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5"/>
              <p:cNvSpPr/>
              <p:nvPr/>
            </p:nvSpPr>
            <p:spPr>
              <a:xfrm rot="5983855">
                <a:off x="-385141" y="5814996"/>
                <a:ext cx="39987" cy="34422"/>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5"/>
              <p:cNvSpPr/>
              <p:nvPr/>
            </p:nvSpPr>
            <p:spPr>
              <a:xfrm rot="5983855">
                <a:off x="-333672" y="5789410"/>
                <a:ext cx="16636" cy="17362"/>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62" name="Google Shape;4662;p25"/>
          <p:cNvGrpSpPr/>
          <p:nvPr/>
        </p:nvGrpSpPr>
        <p:grpSpPr>
          <a:xfrm>
            <a:off x="5756251" y="4486563"/>
            <a:ext cx="1504959" cy="1209546"/>
            <a:chOff x="5756251" y="4486563"/>
            <a:chExt cx="1504959" cy="1209546"/>
          </a:xfrm>
        </p:grpSpPr>
        <p:sp>
          <p:nvSpPr>
            <p:cNvPr id="4663" name="Google Shape;4663;p25"/>
            <p:cNvSpPr/>
            <p:nvPr/>
          </p:nvSpPr>
          <p:spPr>
            <a:xfrm>
              <a:off x="5756251" y="4486563"/>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4" name="Google Shape;4664;p25"/>
            <p:cNvGrpSpPr/>
            <p:nvPr/>
          </p:nvGrpSpPr>
          <p:grpSpPr>
            <a:xfrm>
              <a:off x="6118748" y="4783711"/>
              <a:ext cx="703629" cy="727853"/>
              <a:chOff x="351798" y="5535486"/>
              <a:chExt cx="703629" cy="727853"/>
            </a:xfrm>
          </p:grpSpPr>
          <p:sp>
            <p:nvSpPr>
              <p:cNvPr id="4665" name="Google Shape;4665;p25"/>
              <p:cNvSpPr/>
              <p:nvPr/>
            </p:nvSpPr>
            <p:spPr>
              <a:xfrm rot="5983855">
                <a:off x="667101" y="5687330"/>
                <a:ext cx="47973" cy="6352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5"/>
              <p:cNvSpPr/>
              <p:nvPr/>
            </p:nvSpPr>
            <p:spPr>
              <a:xfrm rot="5983855">
                <a:off x="751609" y="5770216"/>
                <a:ext cx="31579" cy="35692"/>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5"/>
              <p:cNvSpPr/>
              <p:nvPr/>
            </p:nvSpPr>
            <p:spPr>
              <a:xfrm rot="5983855">
                <a:off x="816340" y="5734364"/>
                <a:ext cx="13914" cy="20629"/>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5"/>
              <p:cNvSpPr/>
              <p:nvPr/>
            </p:nvSpPr>
            <p:spPr>
              <a:xfrm rot="5983855">
                <a:off x="718686" y="5834348"/>
                <a:ext cx="26134" cy="31095"/>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5"/>
              <p:cNvSpPr/>
              <p:nvPr/>
            </p:nvSpPr>
            <p:spPr>
              <a:xfrm rot="5983855">
                <a:off x="518968" y="5790341"/>
                <a:ext cx="27102" cy="36781"/>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5"/>
              <p:cNvSpPr/>
              <p:nvPr/>
            </p:nvSpPr>
            <p:spPr>
              <a:xfrm rot="5983855">
                <a:off x="421710" y="5729213"/>
                <a:ext cx="23412" cy="28130"/>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5"/>
              <p:cNvSpPr/>
              <p:nvPr/>
            </p:nvSpPr>
            <p:spPr>
              <a:xfrm rot="5983855">
                <a:off x="494909" y="5682116"/>
                <a:ext cx="23533" cy="28130"/>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5"/>
              <p:cNvSpPr/>
              <p:nvPr/>
            </p:nvSpPr>
            <p:spPr>
              <a:xfrm rot="5983855">
                <a:off x="505320" y="5588583"/>
                <a:ext cx="28130" cy="33333"/>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5"/>
              <p:cNvSpPr/>
              <p:nvPr/>
            </p:nvSpPr>
            <p:spPr>
              <a:xfrm rot="5983855">
                <a:off x="614986" y="5574315"/>
                <a:ext cx="13611" cy="20024"/>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5"/>
              <p:cNvSpPr/>
              <p:nvPr/>
            </p:nvSpPr>
            <p:spPr>
              <a:xfrm rot="5983855">
                <a:off x="577162" y="5692106"/>
                <a:ext cx="24198" cy="28191"/>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5"/>
              <p:cNvSpPr/>
              <p:nvPr/>
            </p:nvSpPr>
            <p:spPr>
              <a:xfrm rot="5983855">
                <a:off x="604545" y="5776320"/>
                <a:ext cx="61887" cy="52570"/>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5"/>
              <p:cNvSpPr/>
              <p:nvPr/>
            </p:nvSpPr>
            <p:spPr>
              <a:xfrm rot="5983855">
                <a:off x="745134" y="5630814"/>
                <a:ext cx="14519" cy="33514"/>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5"/>
              <p:cNvSpPr/>
              <p:nvPr/>
            </p:nvSpPr>
            <p:spPr>
              <a:xfrm rot="5983855">
                <a:off x="359013" y="5532756"/>
                <a:ext cx="23533" cy="34482"/>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5"/>
              <p:cNvSpPr/>
              <p:nvPr/>
            </p:nvSpPr>
            <p:spPr>
              <a:xfrm rot="5983855">
                <a:off x="1017299" y="6114132"/>
                <a:ext cx="29885" cy="41923"/>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5"/>
              <p:cNvSpPr/>
              <p:nvPr/>
            </p:nvSpPr>
            <p:spPr>
              <a:xfrm rot="5983855">
                <a:off x="908001" y="6223354"/>
                <a:ext cx="60" cy="60"/>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5"/>
              <p:cNvSpPr/>
              <p:nvPr/>
            </p:nvSpPr>
            <p:spPr>
              <a:xfrm rot="5983855">
                <a:off x="888593" y="6214760"/>
                <a:ext cx="24440" cy="26618"/>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5"/>
              <p:cNvSpPr/>
              <p:nvPr/>
            </p:nvSpPr>
            <p:spPr>
              <a:xfrm rot="5983855">
                <a:off x="960466" y="6161004"/>
                <a:ext cx="29461" cy="25408"/>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5"/>
              <p:cNvSpPr/>
              <p:nvPr/>
            </p:nvSpPr>
            <p:spPr>
              <a:xfrm rot="5983855">
                <a:off x="915112" y="6071464"/>
                <a:ext cx="35269" cy="36358"/>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5"/>
              <p:cNvSpPr/>
              <p:nvPr/>
            </p:nvSpPr>
            <p:spPr>
              <a:xfrm rot="5983855">
                <a:off x="948857" y="6097570"/>
                <a:ext cx="1875" cy="60"/>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5"/>
              <p:cNvSpPr/>
              <p:nvPr/>
            </p:nvSpPr>
            <p:spPr>
              <a:xfrm rot="5983855">
                <a:off x="650580" y="6209625"/>
                <a:ext cx="26315" cy="32607"/>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5"/>
              <p:cNvSpPr/>
              <p:nvPr/>
            </p:nvSpPr>
            <p:spPr>
              <a:xfrm rot="5983855">
                <a:off x="594257" y="6236113"/>
                <a:ext cx="23533" cy="26739"/>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86" name="Google Shape;4686;p25"/>
          <p:cNvGrpSpPr/>
          <p:nvPr/>
        </p:nvGrpSpPr>
        <p:grpSpPr>
          <a:xfrm>
            <a:off x="4" y="3946251"/>
            <a:ext cx="1533998" cy="1612796"/>
            <a:chOff x="4" y="3946251"/>
            <a:chExt cx="1533998" cy="1612796"/>
          </a:xfrm>
        </p:grpSpPr>
        <p:sp>
          <p:nvSpPr>
            <p:cNvPr id="4687" name="Google Shape;4687;p25"/>
            <p:cNvSpPr/>
            <p:nvPr/>
          </p:nvSpPr>
          <p:spPr>
            <a:xfrm rot="2241549">
              <a:off x="310413" y="4086709"/>
              <a:ext cx="913180" cy="1331880"/>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8" name="Google Shape;4688;p25"/>
            <p:cNvGrpSpPr/>
            <p:nvPr/>
          </p:nvGrpSpPr>
          <p:grpSpPr>
            <a:xfrm>
              <a:off x="447676" y="4319857"/>
              <a:ext cx="597024" cy="908107"/>
              <a:chOff x="447676" y="4319857"/>
              <a:chExt cx="597024" cy="908107"/>
            </a:xfrm>
          </p:grpSpPr>
          <p:sp>
            <p:nvSpPr>
              <p:cNvPr id="4689" name="Google Shape;4689;p25"/>
              <p:cNvSpPr/>
              <p:nvPr/>
            </p:nvSpPr>
            <p:spPr>
              <a:xfrm rot="5983855">
                <a:off x="692965" y="5026119"/>
                <a:ext cx="30248" cy="25529"/>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5"/>
              <p:cNvSpPr/>
              <p:nvPr/>
            </p:nvSpPr>
            <p:spPr>
              <a:xfrm rot="5983855">
                <a:off x="728480" y="5081835"/>
                <a:ext cx="21597" cy="26376"/>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5"/>
              <p:cNvSpPr/>
              <p:nvPr/>
            </p:nvSpPr>
            <p:spPr>
              <a:xfrm rot="5983855">
                <a:off x="804662" y="5050000"/>
                <a:ext cx="24380" cy="31458"/>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5"/>
              <p:cNvSpPr/>
              <p:nvPr/>
            </p:nvSpPr>
            <p:spPr>
              <a:xfrm rot="5983855">
                <a:off x="925981" y="5048135"/>
                <a:ext cx="23593" cy="33635"/>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5"/>
              <p:cNvSpPr/>
              <p:nvPr/>
            </p:nvSpPr>
            <p:spPr>
              <a:xfrm rot="5983855">
                <a:off x="881091" y="5106192"/>
                <a:ext cx="21899" cy="18209"/>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5"/>
              <p:cNvSpPr/>
              <p:nvPr/>
            </p:nvSpPr>
            <p:spPr>
              <a:xfrm rot="5983855">
                <a:off x="822549" y="5123950"/>
                <a:ext cx="26799" cy="22686"/>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5"/>
              <p:cNvSpPr/>
              <p:nvPr/>
            </p:nvSpPr>
            <p:spPr>
              <a:xfrm rot="5983855">
                <a:off x="759263" y="4981295"/>
                <a:ext cx="31881" cy="27162"/>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5"/>
              <p:cNvSpPr/>
              <p:nvPr/>
            </p:nvSpPr>
            <p:spPr>
              <a:xfrm rot="5983855">
                <a:off x="849452" y="4985488"/>
                <a:ext cx="22625" cy="25227"/>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5"/>
              <p:cNvSpPr/>
              <p:nvPr/>
            </p:nvSpPr>
            <p:spPr>
              <a:xfrm rot="5983855">
                <a:off x="851268" y="4910887"/>
                <a:ext cx="19963" cy="27041"/>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5"/>
              <p:cNvSpPr/>
              <p:nvPr/>
            </p:nvSpPr>
            <p:spPr>
              <a:xfrm rot="5983855">
                <a:off x="858059" y="4930716"/>
                <a:ext cx="60" cy="96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5"/>
              <p:cNvSpPr/>
              <p:nvPr/>
            </p:nvSpPr>
            <p:spPr>
              <a:xfrm rot="5983855">
                <a:off x="709609" y="4874320"/>
                <a:ext cx="42347" cy="54446"/>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5"/>
              <p:cNvSpPr/>
              <p:nvPr/>
            </p:nvSpPr>
            <p:spPr>
              <a:xfrm rot="5983855">
                <a:off x="590642" y="4892439"/>
                <a:ext cx="28070" cy="3363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5"/>
              <p:cNvSpPr/>
              <p:nvPr/>
            </p:nvSpPr>
            <p:spPr>
              <a:xfrm rot="5983855">
                <a:off x="534828" y="4908158"/>
                <a:ext cx="22141" cy="2377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5"/>
              <p:cNvSpPr/>
              <p:nvPr/>
            </p:nvSpPr>
            <p:spPr>
              <a:xfrm rot="5983855">
                <a:off x="593845" y="4988859"/>
                <a:ext cx="18088" cy="2450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5"/>
              <p:cNvSpPr/>
              <p:nvPr/>
            </p:nvSpPr>
            <p:spPr>
              <a:xfrm rot="5983855">
                <a:off x="620123" y="4811456"/>
                <a:ext cx="31397" cy="4283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5"/>
              <p:cNvSpPr/>
              <p:nvPr/>
            </p:nvSpPr>
            <p:spPr>
              <a:xfrm rot="5983855">
                <a:off x="527168" y="4796085"/>
                <a:ext cx="28977" cy="31458"/>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5"/>
              <p:cNvSpPr/>
              <p:nvPr/>
            </p:nvSpPr>
            <p:spPr>
              <a:xfrm rot="5983855">
                <a:off x="454997" y="4998949"/>
                <a:ext cx="28070" cy="235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5"/>
              <p:cNvSpPr/>
              <p:nvPr/>
            </p:nvSpPr>
            <p:spPr>
              <a:xfrm rot="5983855">
                <a:off x="622991" y="5136967"/>
                <a:ext cx="13611" cy="18996"/>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5"/>
              <p:cNvSpPr/>
              <p:nvPr/>
            </p:nvSpPr>
            <p:spPr>
              <a:xfrm rot="5983855">
                <a:off x="583405" y="5051246"/>
                <a:ext cx="30792" cy="35813"/>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5"/>
              <p:cNvSpPr/>
              <p:nvPr/>
            </p:nvSpPr>
            <p:spPr>
              <a:xfrm rot="5983855">
                <a:off x="454221" y="5073541"/>
                <a:ext cx="37991" cy="45311"/>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5"/>
              <p:cNvSpPr/>
              <p:nvPr/>
            </p:nvSpPr>
            <p:spPr>
              <a:xfrm rot="5983855">
                <a:off x="714191" y="5192857"/>
                <a:ext cx="24682" cy="2994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5"/>
              <p:cNvSpPr/>
              <p:nvPr/>
            </p:nvSpPr>
            <p:spPr>
              <a:xfrm rot="5983855">
                <a:off x="609223" y="5207253"/>
                <a:ext cx="16697" cy="2135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5"/>
              <p:cNvSpPr/>
              <p:nvPr/>
            </p:nvSpPr>
            <p:spPr>
              <a:xfrm rot="5983855">
                <a:off x="1003449" y="4319899"/>
                <a:ext cx="35329" cy="41802"/>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5"/>
              <p:cNvSpPr/>
              <p:nvPr/>
            </p:nvSpPr>
            <p:spPr>
              <a:xfrm rot="5983855">
                <a:off x="913090" y="4405775"/>
                <a:ext cx="23109" cy="26255"/>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5"/>
              <p:cNvSpPr/>
              <p:nvPr/>
            </p:nvSpPr>
            <p:spPr>
              <a:xfrm rot="5983855">
                <a:off x="949894" y="4349590"/>
                <a:ext cx="17967" cy="2607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5"/>
              <p:cNvSpPr/>
              <p:nvPr/>
            </p:nvSpPr>
            <p:spPr>
              <a:xfrm rot="5983855">
                <a:off x="727747" y="4592462"/>
                <a:ext cx="24259" cy="28917"/>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5"/>
              <p:cNvSpPr/>
              <p:nvPr/>
            </p:nvSpPr>
            <p:spPr>
              <a:xfrm rot="5983855">
                <a:off x="661320" y="4599561"/>
                <a:ext cx="21052" cy="1820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5"/>
              <p:cNvSpPr/>
              <p:nvPr/>
            </p:nvSpPr>
            <p:spPr>
              <a:xfrm rot="5983855">
                <a:off x="683631" y="4548601"/>
                <a:ext cx="21355" cy="1814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5"/>
              <p:cNvSpPr/>
              <p:nvPr/>
            </p:nvSpPr>
            <p:spPr>
              <a:xfrm rot="5983855">
                <a:off x="593458" y="4499485"/>
                <a:ext cx="26134" cy="22746"/>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8" name="Google Shape;4718;p25"/>
          <p:cNvGrpSpPr/>
          <p:nvPr/>
        </p:nvGrpSpPr>
        <p:grpSpPr>
          <a:xfrm rot="2964221">
            <a:off x="-527317" y="3742029"/>
            <a:ext cx="2280892" cy="2098474"/>
            <a:chOff x="3125346" y="3959556"/>
            <a:chExt cx="2280631" cy="2098233"/>
          </a:xfrm>
        </p:grpSpPr>
        <p:sp>
          <p:nvSpPr>
            <p:cNvPr id="4719" name="Google Shape;4719;p25"/>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5"/>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5"/>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2" name="Google Shape;4722;p25"/>
          <p:cNvGrpSpPr/>
          <p:nvPr/>
        </p:nvGrpSpPr>
        <p:grpSpPr>
          <a:xfrm>
            <a:off x="467989" y="3595268"/>
            <a:ext cx="796101" cy="639834"/>
            <a:chOff x="8390164" y="2764668"/>
            <a:chExt cx="796101" cy="639834"/>
          </a:xfrm>
        </p:grpSpPr>
        <p:sp>
          <p:nvSpPr>
            <p:cNvPr id="4723" name="Google Shape;4723;p25"/>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4" name="Google Shape;4724;p25"/>
            <p:cNvGrpSpPr/>
            <p:nvPr/>
          </p:nvGrpSpPr>
          <p:grpSpPr>
            <a:xfrm>
              <a:off x="8570284" y="3002974"/>
              <a:ext cx="435877" cy="163250"/>
              <a:chOff x="8525375" y="2504563"/>
              <a:chExt cx="163550" cy="61250"/>
            </a:xfrm>
          </p:grpSpPr>
          <p:sp>
            <p:nvSpPr>
              <p:cNvPr id="4725" name="Google Shape;4725;p25"/>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5"/>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5"/>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5"/>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5"/>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0" name="Google Shape;4730;p25"/>
          <p:cNvGrpSpPr/>
          <p:nvPr/>
        </p:nvGrpSpPr>
        <p:grpSpPr>
          <a:xfrm>
            <a:off x="468004" y="-462945"/>
            <a:ext cx="1213253" cy="1335371"/>
            <a:chOff x="468004" y="-462945"/>
            <a:chExt cx="1213253" cy="1335371"/>
          </a:xfrm>
        </p:grpSpPr>
        <p:sp>
          <p:nvSpPr>
            <p:cNvPr id="4731" name="Google Shape;4731;p25"/>
            <p:cNvSpPr/>
            <p:nvPr/>
          </p:nvSpPr>
          <p:spPr>
            <a:xfrm rot="-5778105" flipH="1">
              <a:off x="462823" y="-338010"/>
              <a:ext cx="1223615" cy="1085503"/>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2" name="Google Shape;4732;p25"/>
            <p:cNvGrpSpPr/>
            <p:nvPr/>
          </p:nvGrpSpPr>
          <p:grpSpPr>
            <a:xfrm rot="-6735157" flipH="1">
              <a:off x="645229" y="-234379"/>
              <a:ext cx="736632" cy="877408"/>
              <a:chOff x="4350170" y="4728308"/>
              <a:chExt cx="249714" cy="297437"/>
            </a:xfrm>
          </p:grpSpPr>
          <p:sp>
            <p:nvSpPr>
              <p:cNvPr id="4733" name="Google Shape;4733;p25"/>
              <p:cNvSpPr/>
              <p:nvPr/>
            </p:nvSpPr>
            <p:spPr>
              <a:xfrm rot="-957032">
                <a:off x="4351553" y="4861297"/>
                <a:ext cx="17732" cy="12552"/>
              </a:xfrm>
              <a:custGeom>
                <a:avLst/>
                <a:gdLst/>
                <a:ahLst/>
                <a:cxnLst/>
                <a:rect l="l" t="t" r="r" b="b"/>
                <a:pathLst>
                  <a:path w="356" h="252" extrusionOk="0">
                    <a:moveTo>
                      <a:pt x="107" y="1"/>
                    </a:moveTo>
                    <a:cubicBezTo>
                      <a:pt x="50" y="1"/>
                      <a:pt x="0" y="20"/>
                      <a:pt x="12" y="66"/>
                    </a:cubicBezTo>
                    <a:cubicBezTo>
                      <a:pt x="12" y="96"/>
                      <a:pt x="27" y="111"/>
                      <a:pt x="42" y="140"/>
                    </a:cubicBezTo>
                    <a:cubicBezTo>
                      <a:pt x="52" y="182"/>
                      <a:pt x="176" y="251"/>
                      <a:pt x="262" y="251"/>
                    </a:cubicBezTo>
                    <a:cubicBezTo>
                      <a:pt x="300" y="251"/>
                      <a:pt x="331" y="237"/>
                      <a:pt x="340" y="200"/>
                    </a:cubicBezTo>
                    <a:cubicBezTo>
                      <a:pt x="355" y="185"/>
                      <a:pt x="355" y="170"/>
                      <a:pt x="340" y="140"/>
                    </a:cubicBezTo>
                    <a:cubicBezTo>
                      <a:pt x="340" y="81"/>
                      <a:pt x="236" y="21"/>
                      <a:pt x="161" y="6"/>
                    </a:cubicBezTo>
                    <a:cubicBezTo>
                      <a:pt x="144" y="2"/>
                      <a:pt x="125" y="1"/>
                      <a:pt x="10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5"/>
              <p:cNvSpPr/>
              <p:nvPr/>
            </p:nvSpPr>
            <p:spPr>
              <a:xfrm rot="-957032">
                <a:off x="4354307" y="4836012"/>
                <a:ext cx="16686" cy="7870"/>
              </a:xfrm>
              <a:custGeom>
                <a:avLst/>
                <a:gdLst/>
                <a:ahLst/>
                <a:cxnLst/>
                <a:rect l="l" t="t" r="r" b="b"/>
                <a:pathLst>
                  <a:path w="335" h="158" extrusionOk="0">
                    <a:moveTo>
                      <a:pt x="93" y="0"/>
                    </a:moveTo>
                    <a:cubicBezTo>
                      <a:pt x="87" y="0"/>
                      <a:pt x="80" y="1"/>
                      <a:pt x="75" y="2"/>
                    </a:cubicBezTo>
                    <a:lnTo>
                      <a:pt x="60" y="2"/>
                    </a:lnTo>
                    <a:cubicBezTo>
                      <a:pt x="30" y="2"/>
                      <a:pt x="15" y="17"/>
                      <a:pt x="0" y="32"/>
                    </a:cubicBezTo>
                    <a:cubicBezTo>
                      <a:pt x="0" y="77"/>
                      <a:pt x="30" y="92"/>
                      <a:pt x="60" y="136"/>
                    </a:cubicBezTo>
                    <a:cubicBezTo>
                      <a:pt x="81" y="147"/>
                      <a:pt x="102" y="158"/>
                      <a:pt x="123" y="158"/>
                    </a:cubicBezTo>
                    <a:cubicBezTo>
                      <a:pt x="132" y="158"/>
                      <a:pt x="141" y="156"/>
                      <a:pt x="149" y="151"/>
                    </a:cubicBezTo>
                    <a:cubicBezTo>
                      <a:pt x="164" y="151"/>
                      <a:pt x="194" y="151"/>
                      <a:pt x="224" y="136"/>
                    </a:cubicBezTo>
                    <a:cubicBezTo>
                      <a:pt x="335" y="81"/>
                      <a:pt x="177"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5"/>
              <p:cNvSpPr/>
              <p:nvPr/>
            </p:nvSpPr>
            <p:spPr>
              <a:xfrm rot="-957032">
                <a:off x="4409687" y="4820524"/>
                <a:ext cx="18479" cy="9264"/>
              </a:xfrm>
              <a:custGeom>
                <a:avLst/>
                <a:gdLst/>
                <a:ahLst/>
                <a:cxnLst/>
                <a:rect l="l" t="t" r="r" b="b"/>
                <a:pathLst>
                  <a:path w="371" h="186" extrusionOk="0">
                    <a:moveTo>
                      <a:pt x="93" y="0"/>
                    </a:moveTo>
                    <a:cubicBezTo>
                      <a:pt x="77" y="0"/>
                      <a:pt x="61" y="2"/>
                      <a:pt x="45" y="6"/>
                    </a:cubicBezTo>
                    <a:lnTo>
                      <a:pt x="30" y="6"/>
                    </a:lnTo>
                    <a:cubicBezTo>
                      <a:pt x="15" y="21"/>
                      <a:pt x="0" y="21"/>
                      <a:pt x="0" y="36"/>
                    </a:cubicBezTo>
                    <a:lnTo>
                      <a:pt x="0" y="66"/>
                    </a:lnTo>
                    <a:cubicBezTo>
                      <a:pt x="0" y="96"/>
                      <a:pt x="15" y="125"/>
                      <a:pt x="45" y="140"/>
                    </a:cubicBezTo>
                    <a:cubicBezTo>
                      <a:pt x="90" y="155"/>
                      <a:pt x="149" y="170"/>
                      <a:pt x="194" y="185"/>
                    </a:cubicBezTo>
                    <a:cubicBezTo>
                      <a:pt x="371" y="185"/>
                      <a:pt x="251"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5"/>
              <p:cNvSpPr/>
              <p:nvPr/>
            </p:nvSpPr>
            <p:spPr>
              <a:xfrm rot="-957032">
                <a:off x="4375597" y="4850149"/>
                <a:ext cx="16437" cy="9712"/>
              </a:xfrm>
              <a:custGeom>
                <a:avLst/>
                <a:gdLst/>
                <a:ahLst/>
                <a:cxnLst/>
                <a:rect l="l" t="t" r="r" b="b"/>
                <a:pathLst>
                  <a:path w="330" h="195" extrusionOk="0">
                    <a:moveTo>
                      <a:pt x="185" y="0"/>
                    </a:moveTo>
                    <a:cubicBezTo>
                      <a:pt x="168" y="0"/>
                      <a:pt x="150" y="5"/>
                      <a:pt x="135" y="16"/>
                    </a:cubicBezTo>
                    <a:cubicBezTo>
                      <a:pt x="75" y="16"/>
                      <a:pt x="1" y="31"/>
                      <a:pt x="30" y="91"/>
                    </a:cubicBezTo>
                    <a:cubicBezTo>
                      <a:pt x="63" y="135"/>
                      <a:pt x="144" y="194"/>
                      <a:pt x="219" y="194"/>
                    </a:cubicBezTo>
                    <a:cubicBezTo>
                      <a:pt x="248" y="194"/>
                      <a:pt x="275" y="186"/>
                      <a:pt x="299" y="166"/>
                    </a:cubicBezTo>
                    <a:cubicBezTo>
                      <a:pt x="329" y="136"/>
                      <a:pt x="314" y="91"/>
                      <a:pt x="299" y="61"/>
                    </a:cubicBezTo>
                    <a:cubicBezTo>
                      <a:pt x="288" y="39"/>
                      <a:pt x="236" y="0"/>
                      <a:pt x="18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5"/>
              <p:cNvSpPr/>
              <p:nvPr/>
            </p:nvSpPr>
            <p:spPr>
              <a:xfrm rot="-957032">
                <a:off x="4535092" y="4954109"/>
                <a:ext cx="20571" cy="13249"/>
              </a:xfrm>
              <a:custGeom>
                <a:avLst/>
                <a:gdLst/>
                <a:ahLst/>
                <a:cxnLst/>
                <a:rect l="l" t="t" r="r" b="b"/>
                <a:pathLst>
                  <a:path w="413" h="266" extrusionOk="0">
                    <a:moveTo>
                      <a:pt x="100" y="1"/>
                    </a:moveTo>
                    <a:cubicBezTo>
                      <a:pt x="57" y="1"/>
                      <a:pt x="25" y="17"/>
                      <a:pt x="16" y="62"/>
                    </a:cubicBezTo>
                    <a:cubicBezTo>
                      <a:pt x="16" y="62"/>
                      <a:pt x="16" y="77"/>
                      <a:pt x="16" y="77"/>
                    </a:cubicBezTo>
                    <a:cubicBezTo>
                      <a:pt x="1" y="166"/>
                      <a:pt x="105" y="241"/>
                      <a:pt x="225" y="256"/>
                    </a:cubicBezTo>
                    <a:cubicBezTo>
                      <a:pt x="247" y="262"/>
                      <a:pt x="268" y="265"/>
                      <a:pt x="287" y="265"/>
                    </a:cubicBezTo>
                    <a:cubicBezTo>
                      <a:pt x="362" y="265"/>
                      <a:pt x="413" y="222"/>
                      <a:pt x="389" y="151"/>
                    </a:cubicBezTo>
                    <a:cubicBezTo>
                      <a:pt x="389" y="151"/>
                      <a:pt x="389" y="136"/>
                      <a:pt x="389" y="136"/>
                    </a:cubicBezTo>
                    <a:cubicBezTo>
                      <a:pt x="358" y="94"/>
                      <a:pt x="201" y="1"/>
                      <a:pt x="10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5"/>
              <p:cNvSpPr/>
              <p:nvPr/>
            </p:nvSpPr>
            <p:spPr>
              <a:xfrm rot="-957032">
                <a:off x="4580616" y="4931150"/>
                <a:ext cx="18279" cy="9762"/>
              </a:xfrm>
              <a:custGeom>
                <a:avLst/>
                <a:gdLst/>
                <a:ahLst/>
                <a:cxnLst/>
                <a:rect l="l" t="t" r="r" b="b"/>
                <a:pathLst>
                  <a:path w="367" h="196" extrusionOk="0">
                    <a:moveTo>
                      <a:pt x="127" y="1"/>
                    </a:moveTo>
                    <a:cubicBezTo>
                      <a:pt x="67" y="1"/>
                      <a:pt x="15" y="30"/>
                      <a:pt x="15" y="79"/>
                    </a:cubicBezTo>
                    <a:cubicBezTo>
                      <a:pt x="15" y="79"/>
                      <a:pt x="15" y="94"/>
                      <a:pt x="1" y="109"/>
                    </a:cubicBezTo>
                    <a:cubicBezTo>
                      <a:pt x="1" y="139"/>
                      <a:pt x="30" y="154"/>
                      <a:pt x="45" y="154"/>
                    </a:cubicBezTo>
                    <a:cubicBezTo>
                      <a:pt x="69" y="166"/>
                      <a:pt x="152" y="188"/>
                      <a:pt x="151" y="188"/>
                    </a:cubicBezTo>
                    <a:cubicBezTo>
                      <a:pt x="151" y="188"/>
                      <a:pt x="146" y="187"/>
                      <a:pt x="135" y="184"/>
                    </a:cubicBezTo>
                    <a:lnTo>
                      <a:pt x="135" y="184"/>
                    </a:lnTo>
                    <a:cubicBezTo>
                      <a:pt x="163" y="192"/>
                      <a:pt x="189" y="196"/>
                      <a:pt x="212" y="196"/>
                    </a:cubicBezTo>
                    <a:cubicBezTo>
                      <a:pt x="315" y="196"/>
                      <a:pt x="367" y="125"/>
                      <a:pt x="269" y="64"/>
                    </a:cubicBezTo>
                    <a:cubicBezTo>
                      <a:pt x="239" y="35"/>
                      <a:pt x="195" y="20"/>
                      <a:pt x="165" y="5"/>
                    </a:cubicBezTo>
                    <a:cubicBezTo>
                      <a:pt x="152" y="2"/>
                      <a:pt x="139" y="1"/>
                      <a:pt x="12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5"/>
              <p:cNvSpPr/>
              <p:nvPr/>
            </p:nvSpPr>
            <p:spPr>
              <a:xfrm rot="-957032">
                <a:off x="4534543" y="4909890"/>
                <a:ext cx="14693" cy="8417"/>
              </a:xfrm>
              <a:custGeom>
                <a:avLst/>
                <a:gdLst/>
                <a:ahLst/>
                <a:cxnLst/>
                <a:rect l="l" t="t" r="r" b="b"/>
                <a:pathLst>
                  <a:path w="295" h="169" extrusionOk="0">
                    <a:moveTo>
                      <a:pt x="74" y="0"/>
                    </a:moveTo>
                    <a:cubicBezTo>
                      <a:pt x="31" y="0"/>
                      <a:pt x="1" y="15"/>
                      <a:pt x="6" y="51"/>
                    </a:cubicBezTo>
                    <a:cubicBezTo>
                      <a:pt x="16" y="110"/>
                      <a:pt x="141" y="169"/>
                      <a:pt x="222" y="169"/>
                    </a:cubicBezTo>
                    <a:cubicBezTo>
                      <a:pt x="264" y="169"/>
                      <a:pt x="295" y="152"/>
                      <a:pt x="290" y="111"/>
                    </a:cubicBezTo>
                    <a:cubicBezTo>
                      <a:pt x="280" y="53"/>
                      <a:pt x="155" y="0"/>
                      <a:pt x="7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5"/>
              <p:cNvSpPr/>
              <p:nvPr/>
            </p:nvSpPr>
            <p:spPr>
              <a:xfrm rot="-957032">
                <a:off x="4503484" y="4941019"/>
                <a:ext cx="12701" cy="8567"/>
              </a:xfrm>
              <a:custGeom>
                <a:avLst/>
                <a:gdLst/>
                <a:ahLst/>
                <a:cxnLst/>
                <a:rect l="l" t="t" r="r" b="b"/>
                <a:pathLst>
                  <a:path w="255" h="172" extrusionOk="0">
                    <a:moveTo>
                      <a:pt x="90" y="1"/>
                    </a:moveTo>
                    <a:cubicBezTo>
                      <a:pt x="45" y="16"/>
                      <a:pt x="0" y="31"/>
                      <a:pt x="0" y="61"/>
                    </a:cubicBezTo>
                    <a:cubicBezTo>
                      <a:pt x="0" y="61"/>
                      <a:pt x="0" y="76"/>
                      <a:pt x="0" y="76"/>
                    </a:cubicBezTo>
                    <a:cubicBezTo>
                      <a:pt x="0" y="113"/>
                      <a:pt x="95" y="172"/>
                      <a:pt x="161" y="172"/>
                    </a:cubicBezTo>
                    <a:cubicBezTo>
                      <a:pt x="173" y="172"/>
                      <a:pt x="185" y="170"/>
                      <a:pt x="194" y="165"/>
                    </a:cubicBezTo>
                    <a:cubicBezTo>
                      <a:pt x="254" y="120"/>
                      <a:pt x="254" y="105"/>
                      <a:pt x="224" y="76"/>
                    </a:cubicBezTo>
                    <a:cubicBezTo>
                      <a:pt x="194" y="31"/>
                      <a:pt x="135" y="1"/>
                      <a:pt x="9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5"/>
              <p:cNvSpPr/>
              <p:nvPr/>
            </p:nvSpPr>
            <p:spPr>
              <a:xfrm rot="-957032">
                <a:off x="4578370" y="4786464"/>
                <a:ext cx="14693" cy="11356"/>
              </a:xfrm>
              <a:custGeom>
                <a:avLst/>
                <a:gdLst/>
                <a:ahLst/>
                <a:cxnLst/>
                <a:rect l="l" t="t" r="r" b="b"/>
                <a:pathLst>
                  <a:path w="295" h="228" extrusionOk="0">
                    <a:moveTo>
                      <a:pt x="73" y="1"/>
                    </a:moveTo>
                    <a:cubicBezTo>
                      <a:pt x="29" y="1"/>
                      <a:pt x="0" y="17"/>
                      <a:pt x="10" y="58"/>
                    </a:cubicBezTo>
                    <a:lnTo>
                      <a:pt x="10" y="102"/>
                    </a:lnTo>
                    <a:cubicBezTo>
                      <a:pt x="25" y="162"/>
                      <a:pt x="85" y="222"/>
                      <a:pt x="160" y="222"/>
                    </a:cubicBezTo>
                    <a:cubicBezTo>
                      <a:pt x="174" y="225"/>
                      <a:pt x="189" y="227"/>
                      <a:pt x="203" y="227"/>
                    </a:cubicBezTo>
                    <a:cubicBezTo>
                      <a:pt x="250" y="227"/>
                      <a:pt x="294" y="208"/>
                      <a:pt x="294" y="162"/>
                    </a:cubicBezTo>
                    <a:lnTo>
                      <a:pt x="294" y="132"/>
                    </a:lnTo>
                    <a:cubicBezTo>
                      <a:pt x="294" y="63"/>
                      <a:pt x="157" y="1"/>
                      <a:pt x="7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5"/>
              <p:cNvSpPr/>
              <p:nvPr/>
            </p:nvSpPr>
            <p:spPr>
              <a:xfrm rot="-957032">
                <a:off x="4526750" y="4731397"/>
                <a:ext cx="24456" cy="14096"/>
              </a:xfrm>
              <a:custGeom>
                <a:avLst/>
                <a:gdLst/>
                <a:ahLst/>
                <a:cxnLst/>
                <a:rect l="l" t="t" r="r" b="b"/>
                <a:pathLst>
                  <a:path w="491" h="283" extrusionOk="0">
                    <a:moveTo>
                      <a:pt x="159" y="0"/>
                    </a:moveTo>
                    <a:cubicBezTo>
                      <a:pt x="81" y="0"/>
                      <a:pt x="1" y="25"/>
                      <a:pt x="12" y="95"/>
                    </a:cubicBezTo>
                    <a:cubicBezTo>
                      <a:pt x="55" y="211"/>
                      <a:pt x="164" y="283"/>
                      <a:pt x="278" y="283"/>
                    </a:cubicBezTo>
                    <a:cubicBezTo>
                      <a:pt x="324" y="283"/>
                      <a:pt x="372" y="271"/>
                      <a:pt x="416" y="244"/>
                    </a:cubicBezTo>
                    <a:cubicBezTo>
                      <a:pt x="490" y="215"/>
                      <a:pt x="401" y="155"/>
                      <a:pt x="341" y="110"/>
                    </a:cubicBezTo>
                    <a:lnTo>
                      <a:pt x="341" y="110"/>
                    </a:lnTo>
                    <a:lnTo>
                      <a:pt x="445" y="155"/>
                    </a:lnTo>
                    <a:cubicBezTo>
                      <a:pt x="430" y="125"/>
                      <a:pt x="401" y="95"/>
                      <a:pt x="371" y="80"/>
                    </a:cubicBezTo>
                    <a:cubicBezTo>
                      <a:pt x="326" y="50"/>
                      <a:pt x="281" y="20"/>
                      <a:pt x="221" y="6"/>
                    </a:cubicBezTo>
                    <a:cubicBezTo>
                      <a:pt x="202" y="2"/>
                      <a:pt x="181" y="0"/>
                      <a:pt x="15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5"/>
              <p:cNvSpPr/>
              <p:nvPr/>
            </p:nvSpPr>
            <p:spPr>
              <a:xfrm rot="-957032">
                <a:off x="4514673" y="4789553"/>
                <a:ext cx="14195" cy="10808"/>
              </a:xfrm>
              <a:custGeom>
                <a:avLst/>
                <a:gdLst/>
                <a:ahLst/>
                <a:cxnLst/>
                <a:rect l="l" t="t" r="r" b="b"/>
                <a:pathLst>
                  <a:path w="285" h="217" extrusionOk="0">
                    <a:moveTo>
                      <a:pt x="150" y="0"/>
                    </a:moveTo>
                    <a:cubicBezTo>
                      <a:pt x="140" y="0"/>
                      <a:pt x="130" y="2"/>
                      <a:pt x="120" y="7"/>
                    </a:cubicBezTo>
                    <a:cubicBezTo>
                      <a:pt x="105" y="37"/>
                      <a:pt x="60" y="7"/>
                      <a:pt x="45" y="52"/>
                    </a:cubicBezTo>
                    <a:cubicBezTo>
                      <a:pt x="1" y="112"/>
                      <a:pt x="75" y="171"/>
                      <a:pt x="150" y="201"/>
                    </a:cubicBezTo>
                    <a:cubicBezTo>
                      <a:pt x="165" y="209"/>
                      <a:pt x="191" y="216"/>
                      <a:pt x="217" y="216"/>
                    </a:cubicBezTo>
                    <a:cubicBezTo>
                      <a:pt x="243" y="216"/>
                      <a:pt x="269" y="209"/>
                      <a:pt x="284" y="186"/>
                    </a:cubicBezTo>
                    <a:lnTo>
                      <a:pt x="284" y="171"/>
                    </a:lnTo>
                    <a:cubicBezTo>
                      <a:pt x="284" y="142"/>
                      <a:pt x="284" y="127"/>
                      <a:pt x="269" y="112"/>
                    </a:cubicBezTo>
                    <a:cubicBezTo>
                      <a:pt x="255" y="112"/>
                      <a:pt x="255" y="97"/>
                      <a:pt x="269" y="97"/>
                    </a:cubicBezTo>
                    <a:cubicBezTo>
                      <a:pt x="269" y="59"/>
                      <a:pt x="206" y="0"/>
                      <a:pt x="15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5"/>
              <p:cNvSpPr/>
              <p:nvPr/>
            </p:nvSpPr>
            <p:spPr>
              <a:xfrm rot="-957032">
                <a:off x="4563003" y="4762350"/>
                <a:ext cx="17831" cy="7073"/>
              </a:xfrm>
              <a:custGeom>
                <a:avLst/>
                <a:gdLst/>
                <a:ahLst/>
                <a:cxnLst/>
                <a:rect l="l" t="t" r="r" b="b"/>
                <a:pathLst>
                  <a:path w="358" h="142" extrusionOk="0">
                    <a:moveTo>
                      <a:pt x="133" y="0"/>
                    </a:moveTo>
                    <a:cubicBezTo>
                      <a:pt x="1" y="0"/>
                      <a:pt x="92" y="142"/>
                      <a:pt x="208" y="142"/>
                    </a:cubicBezTo>
                    <a:cubicBezTo>
                      <a:pt x="223" y="142"/>
                      <a:pt x="238" y="140"/>
                      <a:pt x="253" y="135"/>
                    </a:cubicBezTo>
                    <a:cubicBezTo>
                      <a:pt x="253" y="120"/>
                      <a:pt x="268" y="120"/>
                      <a:pt x="283" y="120"/>
                    </a:cubicBezTo>
                    <a:cubicBezTo>
                      <a:pt x="357" y="75"/>
                      <a:pt x="268" y="15"/>
                      <a:pt x="20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5"/>
              <p:cNvSpPr/>
              <p:nvPr/>
            </p:nvSpPr>
            <p:spPr>
              <a:xfrm rot="-957032">
                <a:off x="4444234" y="4896206"/>
                <a:ext cx="16187" cy="10061"/>
              </a:xfrm>
              <a:custGeom>
                <a:avLst/>
                <a:gdLst/>
                <a:ahLst/>
                <a:cxnLst/>
                <a:rect l="l" t="t" r="r" b="b"/>
                <a:pathLst>
                  <a:path w="325" h="202" extrusionOk="0">
                    <a:moveTo>
                      <a:pt x="79" y="0"/>
                    </a:moveTo>
                    <a:cubicBezTo>
                      <a:pt x="34" y="0"/>
                      <a:pt x="1" y="18"/>
                      <a:pt x="6" y="64"/>
                    </a:cubicBezTo>
                    <a:cubicBezTo>
                      <a:pt x="16" y="133"/>
                      <a:pt x="156" y="202"/>
                      <a:pt x="246" y="202"/>
                    </a:cubicBezTo>
                    <a:cubicBezTo>
                      <a:pt x="292" y="202"/>
                      <a:pt x="325" y="184"/>
                      <a:pt x="320" y="138"/>
                    </a:cubicBezTo>
                    <a:cubicBezTo>
                      <a:pt x="310" y="69"/>
                      <a:pt x="169" y="0"/>
                      <a:pt x="7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5"/>
              <p:cNvSpPr/>
              <p:nvPr/>
            </p:nvSpPr>
            <p:spPr>
              <a:xfrm rot="-957032">
                <a:off x="4440128" y="5013166"/>
                <a:ext cx="19375" cy="10111"/>
              </a:xfrm>
              <a:custGeom>
                <a:avLst/>
                <a:gdLst/>
                <a:ahLst/>
                <a:cxnLst/>
                <a:rect l="l" t="t" r="r" b="b"/>
                <a:pathLst>
                  <a:path w="389" h="203" extrusionOk="0">
                    <a:moveTo>
                      <a:pt x="149" y="0"/>
                    </a:moveTo>
                    <a:cubicBezTo>
                      <a:pt x="105" y="0"/>
                      <a:pt x="0" y="0"/>
                      <a:pt x="15" y="60"/>
                    </a:cubicBezTo>
                    <a:cubicBezTo>
                      <a:pt x="48" y="147"/>
                      <a:pt x="129" y="203"/>
                      <a:pt x="217" y="203"/>
                    </a:cubicBezTo>
                    <a:cubicBezTo>
                      <a:pt x="249" y="203"/>
                      <a:pt x="282" y="196"/>
                      <a:pt x="314" y="180"/>
                    </a:cubicBezTo>
                    <a:cubicBezTo>
                      <a:pt x="388" y="150"/>
                      <a:pt x="314" y="90"/>
                      <a:pt x="254" y="60"/>
                    </a:cubicBezTo>
                    <a:cubicBezTo>
                      <a:pt x="224" y="30"/>
                      <a:pt x="179" y="15"/>
                      <a:pt x="14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5"/>
              <p:cNvSpPr/>
              <p:nvPr/>
            </p:nvSpPr>
            <p:spPr>
              <a:xfrm rot="-957032">
                <a:off x="4375455" y="4997426"/>
                <a:ext cx="18230" cy="10410"/>
              </a:xfrm>
              <a:custGeom>
                <a:avLst/>
                <a:gdLst/>
                <a:ahLst/>
                <a:cxnLst/>
                <a:rect l="l" t="t" r="r" b="b"/>
                <a:pathLst>
                  <a:path w="366" h="209" extrusionOk="0">
                    <a:moveTo>
                      <a:pt x="191" y="0"/>
                    </a:moveTo>
                    <a:cubicBezTo>
                      <a:pt x="176" y="0"/>
                      <a:pt x="161" y="2"/>
                      <a:pt x="146" y="7"/>
                    </a:cubicBezTo>
                    <a:cubicBezTo>
                      <a:pt x="117" y="22"/>
                      <a:pt x="87" y="37"/>
                      <a:pt x="72" y="52"/>
                    </a:cubicBezTo>
                    <a:cubicBezTo>
                      <a:pt x="1" y="111"/>
                      <a:pt x="146" y="208"/>
                      <a:pt x="246" y="208"/>
                    </a:cubicBezTo>
                    <a:cubicBezTo>
                      <a:pt x="272" y="208"/>
                      <a:pt x="295" y="202"/>
                      <a:pt x="311" y="186"/>
                    </a:cubicBezTo>
                    <a:cubicBezTo>
                      <a:pt x="326" y="156"/>
                      <a:pt x="341" y="142"/>
                      <a:pt x="341" y="112"/>
                    </a:cubicBezTo>
                    <a:cubicBezTo>
                      <a:pt x="366" y="61"/>
                      <a:pt x="274" y="0"/>
                      <a:pt x="19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48" name="Google Shape;4748;p25"/>
          <p:cNvGrpSpPr/>
          <p:nvPr/>
        </p:nvGrpSpPr>
        <p:grpSpPr>
          <a:xfrm>
            <a:off x="-590815" y="-345950"/>
            <a:ext cx="1504936" cy="1406217"/>
            <a:chOff x="4156700" y="2830813"/>
            <a:chExt cx="1792872" cy="1675264"/>
          </a:xfrm>
        </p:grpSpPr>
        <p:sp>
          <p:nvSpPr>
            <p:cNvPr id="4749" name="Google Shape;4749;p25"/>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0" name="Google Shape;4750;p25"/>
            <p:cNvGrpSpPr/>
            <p:nvPr/>
          </p:nvGrpSpPr>
          <p:grpSpPr>
            <a:xfrm>
              <a:off x="4428462" y="3047736"/>
              <a:ext cx="1400238" cy="1419584"/>
              <a:chOff x="8485775" y="1890363"/>
              <a:chExt cx="693050" cy="702625"/>
            </a:xfrm>
          </p:grpSpPr>
          <p:sp>
            <p:nvSpPr>
              <p:cNvPr id="4751" name="Google Shape;4751;p25"/>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5"/>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5"/>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5"/>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5"/>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5"/>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5"/>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5"/>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5"/>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5"/>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5"/>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5"/>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5"/>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5"/>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5"/>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5"/>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5"/>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5"/>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5"/>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5"/>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5"/>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5"/>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5"/>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5"/>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5"/>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5"/>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5"/>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5"/>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5"/>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5"/>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5"/>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5"/>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5"/>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5"/>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5"/>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5"/>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5"/>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5"/>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5"/>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5"/>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5"/>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5"/>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5"/>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5"/>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5"/>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5"/>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5"/>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5"/>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5"/>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5"/>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5"/>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5"/>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5"/>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5"/>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5"/>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5"/>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5"/>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5"/>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5"/>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5"/>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5"/>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5"/>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5"/>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5"/>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5"/>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5"/>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5"/>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5"/>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5"/>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5"/>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5"/>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5"/>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5"/>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5"/>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5"/>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5"/>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5"/>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5"/>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5"/>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5"/>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5"/>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5"/>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5"/>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5"/>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5"/>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5"/>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5"/>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5"/>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5"/>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5"/>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5"/>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5"/>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5"/>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4" name="Google Shape;4844;p25"/>
          <p:cNvGrpSpPr/>
          <p:nvPr/>
        </p:nvGrpSpPr>
        <p:grpSpPr>
          <a:xfrm rot="5125400">
            <a:off x="1553866" y="-472753"/>
            <a:ext cx="1159211" cy="1249827"/>
            <a:chOff x="-152400" y="4255480"/>
            <a:chExt cx="1159108" cy="1249716"/>
          </a:xfrm>
        </p:grpSpPr>
        <p:sp>
          <p:nvSpPr>
            <p:cNvPr id="4845" name="Google Shape;4845;p25"/>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5"/>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5"/>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5"/>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9" name="Google Shape;4849;p25"/>
          <p:cNvSpPr/>
          <p:nvPr/>
        </p:nvSpPr>
        <p:spPr>
          <a:xfrm rot="-4166575">
            <a:off x="361628" y="685658"/>
            <a:ext cx="322160" cy="371936"/>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0" name="Google Shape;4850;p25"/>
          <p:cNvGrpSpPr/>
          <p:nvPr/>
        </p:nvGrpSpPr>
        <p:grpSpPr>
          <a:xfrm rot="-4241533">
            <a:off x="8260523" y="3990768"/>
            <a:ext cx="615055" cy="639829"/>
            <a:chOff x="2651525" y="4197875"/>
            <a:chExt cx="411500" cy="428075"/>
          </a:xfrm>
        </p:grpSpPr>
        <p:sp>
          <p:nvSpPr>
            <p:cNvPr id="4851" name="Google Shape;4851;p25"/>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5"/>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5"/>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5"/>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5"/>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5"/>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5"/>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5"/>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5"/>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5"/>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5"/>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5"/>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5"/>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5"/>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5"/>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5"/>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5"/>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5"/>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5"/>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5"/>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5"/>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5"/>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5"/>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5"/>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5"/>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6" name="Google Shape;4876;p25"/>
          <p:cNvGrpSpPr/>
          <p:nvPr/>
        </p:nvGrpSpPr>
        <p:grpSpPr>
          <a:xfrm>
            <a:off x="5583577" y="4733983"/>
            <a:ext cx="381967" cy="325625"/>
            <a:chOff x="8423283" y="4560531"/>
            <a:chExt cx="644669" cy="549671"/>
          </a:xfrm>
        </p:grpSpPr>
        <p:sp>
          <p:nvSpPr>
            <p:cNvPr id="4877" name="Google Shape;4877;p2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3_1_1_1">
    <p:spTree>
      <p:nvGrpSpPr>
        <p:cNvPr id="1" name="Shape 4952"/>
        <p:cNvGrpSpPr/>
        <p:nvPr/>
      </p:nvGrpSpPr>
      <p:grpSpPr>
        <a:xfrm>
          <a:off x="0" y="0"/>
          <a:ext cx="0" cy="0"/>
          <a:chOff x="0" y="0"/>
          <a:chExt cx="0" cy="0"/>
        </a:xfrm>
      </p:grpSpPr>
      <p:sp>
        <p:nvSpPr>
          <p:cNvPr id="4953" name="Google Shape;4953;p27"/>
          <p:cNvSpPr/>
          <p:nvPr/>
        </p:nvSpPr>
        <p:spPr>
          <a:xfrm rot="-2310363">
            <a:off x="8348542" y="-219047"/>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7"/>
          <p:cNvSpPr txBox="1">
            <a:spLocks noGrp="1"/>
          </p:cNvSpPr>
          <p:nvPr>
            <p:ph type="ctrTitle"/>
          </p:nvPr>
        </p:nvSpPr>
        <p:spPr>
          <a:xfrm>
            <a:off x="335775" y="1489200"/>
            <a:ext cx="3882300" cy="67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955" name="Google Shape;4955;p27"/>
          <p:cNvSpPr txBox="1">
            <a:spLocks noGrp="1"/>
          </p:cNvSpPr>
          <p:nvPr>
            <p:ph type="subTitle" idx="1"/>
          </p:nvPr>
        </p:nvSpPr>
        <p:spPr>
          <a:xfrm>
            <a:off x="841650" y="2214613"/>
            <a:ext cx="2870700" cy="143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4956" name="Google Shape;4956;p27"/>
          <p:cNvGrpSpPr/>
          <p:nvPr/>
        </p:nvGrpSpPr>
        <p:grpSpPr>
          <a:xfrm rot="-8100000">
            <a:off x="8123238" y="-1046"/>
            <a:ext cx="615062" cy="639836"/>
            <a:chOff x="2651525" y="4197875"/>
            <a:chExt cx="411500" cy="428075"/>
          </a:xfrm>
        </p:grpSpPr>
        <p:sp>
          <p:nvSpPr>
            <p:cNvPr id="4957" name="Google Shape;4957;p27"/>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7"/>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7"/>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7"/>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7"/>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7"/>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7"/>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7"/>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7"/>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7"/>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7"/>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7"/>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7"/>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7"/>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7"/>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7"/>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7"/>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7"/>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7"/>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7"/>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7"/>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7"/>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7"/>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7"/>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7"/>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2" name="Google Shape;4982;p27"/>
          <p:cNvSpPr/>
          <p:nvPr/>
        </p:nvSpPr>
        <p:spPr>
          <a:xfrm>
            <a:off x="8192314" y="4205925"/>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3" name="Google Shape;4983;p27"/>
          <p:cNvGrpSpPr/>
          <p:nvPr/>
        </p:nvGrpSpPr>
        <p:grpSpPr>
          <a:xfrm>
            <a:off x="8019652" y="4457671"/>
            <a:ext cx="381967" cy="325625"/>
            <a:chOff x="8423283" y="4560531"/>
            <a:chExt cx="644669" cy="549671"/>
          </a:xfrm>
        </p:grpSpPr>
        <p:sp>
          <p:nvSpPr>
            <p:cNvPr id="4984" name="Google Shape;4984;p27"/>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7"/>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7"/>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7"/>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7"/>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7"/>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7"/>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1" name="Google Shape;4991;p27"/>
          <p:cNvGrpSpPr/>
          <p:nvPr/>
        </p:nvGrpSpPr>
        <p:grpSpPr>
          <a:xfrm>
            <a:off x="-147253" y="-534338"/>
            <a:ext cx="1504936" cy="1406217"/>
            <a:chOff x="4156700" y="2830813"/>
            <a:chExt cx="1792872" cy="1675264"/>
          </a:xfrm>
        </p:grpSpPr>
        <p:sp>
          <p:nvSpPr>
            <p:cNvPr id="4992" name="Google Shape;4992;p27"/>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3" name="Google Shape;4993;p27"/>
            <p:cNvGrpSpPr/>
            <p:nvPr/>
          </p:nvGrpSpPr>
          <p:grpSpPr>
            <a:xfrm>
              <a:off x="4428462" y="3047736"/>
              <a:ext cx="1400238" cy="1419584"/>
              <a:chOff x="8485775" y="1890363"/>
              <a:chExt cx="693050" cy="702625"/>
            </a:xfrm>
          </p:grpSpPr>
          <p:sp>
            <p:nvSpPr>
              <p:cNvPr id="4994" name="Google Shape;4994;p27"/>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7"/>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7"/>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7"/>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7"/>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7"/>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7"/>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7"/>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7"/>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7"/>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7"/>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7"/>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7"/>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7"/>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7"/>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7"/>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7"/>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7"/>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7"/>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7"/>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7"/>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7"/>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7"/>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7"/>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7"/>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7"/>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7"/>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7"/>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7"/>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7"/>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7"/>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7"/>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7"/>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7"/>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7"/>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7"/>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7"/>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7"/>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7"/>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7"/>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7"/>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7"/>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7"/>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7"/>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7"/>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7"/>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7"/>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7"/>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7"/>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7"/>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7"/>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7"/>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7"/>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7"/>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7"/>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7"/>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7"/>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7"/>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7"/>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7"/>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7"/>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7"/>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7"/>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7"/>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7"/>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7"/>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7"/>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7"/>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7"/>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7"/>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7"/>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7"/>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7"/>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7"/>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7"/>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7"/>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7"/>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7"/>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7"/>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7"/>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7"/>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7"/>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7"/>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7"/>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7"/>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7"/>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7"/>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7"/>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7"/>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7"/>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7"/>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7"/>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7"/>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7" name="Google Shape;5087;p27"/>
          <p:cNvGrpSpPr/>
          <p:nvPr/>
        </p:nvGrpSpPr>
        <p:grpSpPr>
          <a:xfrm>
            <a:off x="866884" y="-40568"/>
            <a:ext cx="1209238" cy="1349968"/>
            <a:chOff x="120426" y="1366639"/>
            <a:chExt cx="819711" cy="915108"/>
          </a:xfrm>
        </p:grpSpPr>
        <p:sp>
          <p:nvSpPr>
            <p:cNvPr id="5088" name="Google Shape;5088;p27"/>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9" name="Google Shape;5089;p27"/>
            <p:cNvGrpSpPr/>
            <p:nvPr/>
          </p:nvGrpSpPr>
          <p:grpSpPr>
            <a:xfrm rot="-1189937">
              <a:off x="275119" y="1502274"/>
              <a:ext cx="485869" cy="623842"/>
              <a:chOff x="310592" y="1527911"/>
              <a:chExt cx="437705" cy="561954"/>
            </a:xfrm>
          </p:grpSpPr>
          <p:sp>
            <p:nvSpPr>
              <p:cNvPr id="5090" name="Google Shape;5090;p27"/>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7"/>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7"/>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7"/>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7"/>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7"/>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7"/>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7"/>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7"/>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7"/>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7"/>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7"/>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7"/>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7"/>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7"/>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7"/>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7"/>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7"/>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7"/>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7"/>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7"/>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7"/>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7"/>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7"/>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7"/>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7"/>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16" name="Google Shape;5116;p27"/>
          <p:cNvSpPr/>
          <p:nvPr/>
        </p:nvSpPr>
        <p:spPr>
          <a:xfrm rot="-4166575">
            <a:off x="114565" y="902033"/>
            <a:ext cx="322160" cy="371936"/>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7" name="Google Shape;5117;p27"/>
          <p:cNvGrpSpPr/>
          <p:nvPr/>
        </p:nvGrpSpPr>
        <p:grpSpPr>
          <a:xfrm rot="3474904">
            <a:off x="-558904" y="3885105"/>
            <a:ext cx="2280734" cy="2098328"/>
            <a:chOff x="3125346" y="3959556"/>
            <a:chExt cx="2280631" cy="2098233"/>
          </a:xfrm>
        </p:grpSpPr>
        <p:sp>
          <p:nvSpPr>
            <p:cNvPr id="5118" name="Google Shape;5118;p27"/>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7"/>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7"/>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394"/>
        <p:cNvGrpSpPr/>
        <p:nvPr/>
      </p:nvGrpSpPr>
      <p:grpSpPr>
        <a:xfrm>
          <a:off x="0" y="0"/>
          <a:ext cx="0" cy="0"/>
          <a:chOff x="0" y="0"/>
          <a:chExt cx="0" cy="0"/>
        </a:xfrm>
      </p:grpSpPr>
      <p:sp>
        <p:nvSpPr>
          <p:cNvPr id="5395" name="Google Shape;5395;p29"/>
          <p:cNvSpPr/>
          <p:nvPr/>
        </p:nvSpPr>
        <p:spPr>
          <a:xfrm rot="-2128797" flipH="1">
            <a:off x="157329" y="4261278"/>
            <a:ext cx="1075290" cy="828147"/>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9"/>
          <p:cNvSpPr txBox="1">
            <a:spLocks noGrp="1"/>
          </p:cNvSpPr>
          <p:nvPr>
            <p:ph type="title"/>
          </p:nvPr>
        </p:nvSpPr>
        <p:spPr>
          <a:xfrm>
            <a:off x="714850" y="339811"/>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397" name="Google Shape;5397;p29"/>
          <p:cNvSpPr txBox="1">
            <a:spLocks noGrp="1"/>
          </p:cNvSpPr>
          <p:nvPr>
            <p:ph type="subTitle" idx="1"/>
          </p:nvPr>
        </p:nvSpPr>
        <p:spPr>
          <a:xfrm>
            <a:off x="714850" y="2091650"/>
            <a:ext cx="3869400" cy="25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sz="12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398" name="Google Shape;5398;p29"/>
          <p:cNvSpPr txBox="1">
            <a:spLocks noGrp="1"/>
          </p:cNvSpPr>
          <p:nvPr>
            <p:ph type="subTitle" idx="2"/>
          </p:nvPr>
        </p:nvSpPr>
        <p:spPr>
          <a:xfrm>
            <a:off x="4559650" y="2091650"/>
            <a:ext cx="3869400" cy="25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sz="12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399" name="Google Shape;5399;p29"/>
          <p:cNvSpPr txBox="1">
            <a:spLocks noGrp="1"/>
          </p:cNvSpPr>
          <p:nvPr>
            <p:ph type="subTitle" idx="3"/>
          </p:nvPr>
        </p:nvSpPr>
        <p:spPr>
          <a:xfrm>
            <a:off x="714850" y="1683495"/>
            <a:ext cx="3869400" cy="43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Font typeface="Bebas Neue"/>
              <a:buNone/>
              <a:defRPr sz="2200">
                <a:solidFill>
                  <a:schemeClr val="accent3"/>
                </a:solidFill>
                <a:latin typeface="Montserrat Black"/>
                <a:ea typeface="Montserrat Black"/>
                <a:cs typeface="Montserrat Black"/>
                <a:sym typeface="Montserrat Black"/>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400" name="Google Shape;5400;p29"/>
          <p:cNvSpPr txBox="1">
            <a:spLocks noGrp="1"/>
          </p:cNvSpPr>
          <p:nvPr>
            <p:ph type="subTitle" idx="4"/>
          </p:nvPr>
        </p:nvSpPr>
        <p:spPr>
          <a:xfrm>
            <a:off x="760425" y="1086561"/>
            <a:ext cx="7668600" cy="4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grpSp>
        <p:nvGrpSpPr>
          <p:cNvPr id="5401" name="Google Shape;5401;p29"/>
          <p:cNvGrpSpPr/>
          <p:nvPr/>
        </p:nvGrpSpPr>
        <p:grpSpPr>
          <a:xfrm>
            <a:off x="-500021" y="-537120"/>
            <a:ext cx="1213253" cy="1335371"/>
            <a:chOff x="-500021" y="-537120"/>
            <a:chExt cx="1213253" cy="1335371"/>
          </a:xfrm>
        </p:grpSpPr>
        <p:sp>
          <p:nvSpPr>
            <p:cNvPr id="5402" name="Google Shape;5402;p29"/>
            <p:cNvSpPr/>
            <p:nvPr/>
          </p:nvSpPr>
          <p:spPr>
            <a:xfrm rot="-5778105" flipH="1">
              <a:off x="-505202" y="-412185"/>
              <a:ext cx="1223615" cy="1085503"/>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3" name="Google Shape;5403;p29"/>
            <p:cNvGrpSpPr/>
            <p:nvPr/>
          </p:nvGrpSpPr>
          <p:grpSpPr>
            <a:xfrm rot="-6735108" flipH="1">
              <a:off x="-42563" y="95597"/>
              <a:ext cx="375160" cy="444333"/>
              <a:chOff x="4004771" y="4577411"/>
              <a:chExt cx="153883" cy="182256"/>
            </a:xfrm>
          </p:grpSpPr>
          <p:sp>
            <p:nvSpPr>
              <p:cNvPr id="5404" name="Google Shape;5404;p29"/>
              <p:cNvSpPr/>
              <p:nvPr/>
            </p:nvSpPr>
            <p:spPr>
              <a:xfrm rot="-957032">
                <a:off x="4005692" y="4658898"/>
                <a:ext cx="10460" cy="8168"/>
              </a:xfrm>
              <a:custGeom>
                <a:avLst/>
                <a:gdLst/>
                <a:ahLst/>
                <a:cxnLst/>
                <a:rect l="l" t="t" r="r" b="b"/>
                <a:pathLst>
                  <a:path w="210" h="164" extrusionOk="0">
                    <a:moveTo>
                      <a:pt x="105" y="0"/>
                    </a:moveTo>
                    <a:cubicBezTo>
                      <a:pt x="60" y="0"/>
                      <a:pt x="1" y="0"/>
                      <a:pt x="16" y="45"/>
                    </a:cubicBezTo>
                    <a:cubicBezTo>
                      <a:pt x="16" y="60"/>
                      <a:pt x="16" y="75"/>
                      <a:pt x="31" y="90"/>
                    </a:cubicBezTo>
                    <a:cubicBezTo>
                      <a:pt x="41" y="111"/>
                      <a:pt x="122" y="163"/>
                      <a:pt x="171" y="163"/>
                    </a:cubicBezTo>
                    <a:cubicBezTo>
                      <a:pt x="191" y="163"/>
                      <a:pt x="206" y="155"/>
                      <a:pt x="210" y="134"/>
                    </a:cubicBezTo>
                    <a:cubicBezTo>
                      <a:pt x="210" y="120"/>
                      <a:pt x="210" y="105"/>
                      <a:pt x="210" y="90"/>
                    </a:cubicBezTo>
                    <a:cubicBezTo>
                      <a:pt x="210" y="45"/>
                      <a:pt x="150" y="15"/>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9"/>
              <p:cNvSpPr/>
              <p:nvPr/>
            </p:nvSpPr>
            <p:spPr>
              <a:xfrm rot="-957032">
                <a:off x="4007811" y="4643514"/>
                <a:ext cx="10460" cy="4831"/>
              </a:xfrm>
              <a:custGeom>
                <a:avLst/>
                <a:gdLst/>
                <a:ahLst/>
                <a:cxnLst/>
                <a:rect l="l" t="t" r="r" b="b"/>
                <a:pathLst>
                  <a:path w="210" h="97" extrusionOk="0">
                    <a:moveTo>
                      <a:pt x="30" y="0"/>
                    </a:moveTo>
                    <a:cubicBezTo>
                      <a:pt x="15" y="0"/>
                      <a:pt x="0" y="0"/>
                      <a:pt x="0" y="15"/>
                    </a:cubicBezTo>
                    <a:cubicBezTo>
                      <a:pt x="0" y="45"/>
                      <a:pt x="15" y="60"/>
                      <a:pt x="30" y="75"/>
                    </a:cubicBezTo>
                    <a:cubicBezTo>
                      <a:pt x="41" y="86"/>
                      <a:pt x="59" y="96"/>
                      <a:pt x="74" y="96"/>
                    </a:cubicBezTo>
                    <a:cubicBezTo>
                      <a:pt x="80" y="96"/>
                      <a:pt x="85" y="94"/>
                      <a:pt x="90" y="90"/>
                    </a:cubicBezTo>
                    <a:cubicBezTo>
                      <a:pt x="105" y="90"/>
                      <a:pt x="120" y="90"/>
                      <a:pt x="135" y="75"/>
                    </a:cubicBezTo>
                    <a:cubicBezTo>
                      <a:pt x="209" y="45"/>
                      <a:pt x="90"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9"/>
              <p:cNvSpPr/>
              <p:nvPr/>
            </p:nvSpPr>
            <p:spPr>
              <a:xfrm rot="-957032">
                <a:off x="4041614" y="4634080"/>
                <a:ext cx="11157" cy="5678"/>
              </a:xfrm>
              <a:custGeom>
                <a:avLst/>
                <a:gdLst/>
                <a:ahLst/>
                <a:cxnLst/>
                <a:rect l="l" t="t" r="r" b="b"/>
                <a:pathLst>
                  <a:path w="224" h="114" extrusionOk="0">
                    <a:moveTo>
                      <a:pt x="70" y="1"/>
                    </a:moveTo>
                    <a:cubicBezTo>
                      <a:pt x="57" y="1"/>
                      <a:pt x="44" y="3"/>
                      <a:pt x="30" y="9"/>
                    </a:cubicBezTo>
                    <a:lnTo>
                      <a:pt x="15" y="9"/>
                    </a:lnTo>
                    <a:cubicBezTo>
                      <a:pt x="15" y="9"/>
                      <a:pt x="0" y="24"/>
                      <a:pt x="0" y="24"/>
                    </a:cubicBezTo>
                    <a:cubicBezTo>
                      <a:pt x="0" y="24"/>
                      <a:pt x="0" y="39"/>
                      <a:pt x="0" y="39"/>
                    </a:cubicBezTo>
                    <a:cubicBezTo>
                      <a:pt x="0" y="69"/>
                      <a:pt x="15" y="84"/>
                      <a:pt x="30" y="84"/>
                    </a:cubicBezTo>
                    <a:cubicBezTo>
                      <a:pt x="60" y="99"/>
                      <a:pt x="90" y="99"/>
                      <a:pt x="120" y="114"/>
                    </a:cubicBezTo>
                    <a:cubicBezTo>
                      <a:pt x="224" y="114"/>
                      <a:pt x="15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9"/>
              <p:cNvSpPr/>
              <p:nvPr/>
            </p:nvSpPr>
            <p:spPr>
              <a:xfrm rot="-957032">
                <a:off x="4021161" y="4651695"/>
                <a:ext cx="9712" cy="6226"/>
              </a:xfrm>
              <a:custGeom>
                <a:avLst/>
                <a:gdLst/>
                <a:ahLst/>
                <a:cxnLst/>
                <a:rect l="l" t="t" r="r" b="b"/>
                <a:pathLst>
                  <a:path w="195" h="125" extrusionOk="0">
                    <a:moveTo>
                      <a:pt x="101" y="0"/>
                    </a:moveTo>
                    <a:cubicBezTo>
                      <a:pt x="91" y="0"/>
                      <a:pt x="82" y="3"/>
                      <a:pt x="75" y="10"/>
                    </a:cubicBezTo>
                    <a:cubicBezTo>
                      <a:pt x="30" y="10"/>
                      <a:pt x="0" y="25"/>
                      <a:pt x="15" y="70"/>
                    </a:cubicBezTo>
                    <a:cubicBezTo>
                      <a:pt x="27" y="93"/>
                      <a:pt x="82" y="125"/>
                      <a:pt x="134" y="125"/>
                    </a:cubicBezTo>
                    <a:cubicBezTo>
                      <a:pt x="150" y="125"/>
                      <a:pt x="166" y="122"/>
                      <a:pt x="179" y="115"/>
                    </a:cubicBezTo>
                    <a:cubicBezTo>
                      <a:pt x="194" y="85"/>
                      <a:pt x="179" y="70"/>
                      <a:pt x="179" y="40"/>
                    </a:cubicBezTo>
                    <a:cubicBezTo>
                      <a:pt x="168" y="29"/>
                      <a:pt x="13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9"/>
              <p:cNvSpPr/>
              <p:nvPr/>
            </p:nvSpPr>
            <p:spPr>
              <a:xfrm rot="-957032">
                <a:off x="4117985" y="4715688"/>
                <a:ext cx="13448" cy="8617"/>
              </a:xfrm>
              <a:custGeom>
                <a:avLst/>
                <a:gdLst/>
                <a:ahLst/>
                <a:cxnLst/>
                <a:rect l="l" t="t" r="r" b="b"/>
                <a:pathLst>
                  <a:path w="270" h="173" extrusionOk="0">
                    <a:moveTo>
                      <a:pt x="71" y="0"/>
                    </a:moveTo>
                    <a:cubicBezTo>
                      <a:pt x="42" y="0"/>
                      <a:pt x="20" y="11"/>
                      <a:pt x="16" y="38"/>
                    </a:cubicBezTo>
                    <a:lnTo>
                      <a:pt x="16" y="53"/>
                    </a:lnTo>
                    <a:cubicBezTo>
                      <a:pt x="1" y="98"/>
                      <a:pt x="75" y="158"/>
                      <a:pt x="135" y="173"/>
                    </a:cubicBezTo>
                    <a:cubicBezTo>
                      <a:pt x="210" y="173"/>
                      <a:pt x="270" y="143"/>
                      <a:pt x="240" y="98"/>
                    </a:cubicBezTo>
                    <a:lnTo>
                      <a:pt x="240" y="83"/>
                    </a:lnTo>
                    <a:cubicBezTo>
                      <a:pt x="229" y="52"/>
                      <a:pt x="134"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9"/>
              <p:cNvSpPr/>
              <p:nvPr/>
            </p:nvSpPr>
            <p:spPr>
              <a:xfrm rot="-957032">
                <a:off x="4146800" y="4701651"/>
                <a:ext cx="11257" cy="5927"/>
              </a:xfrm>
              <a:custGeom>
                <a:avLst/>
                <a:gdLst/>
                <a:ahLst/>
                <a:cxnLst/>
                <a:rect l="l" t="t" r="r" b="b"/>
                <a:pathLst>
                  <a:path w="226" h="119" extrusionOk="0">
                    <a:moveTo>
                      <a:pt x="55" y="0"/>
                    </a:moveTo>
                    <a:cubicBezTo>
                      <a:pt x="25" y="0"/>
                      <a:pt x="1" y="14"/>
                      <a:pt x="1" y="36"/>
                    </a:cubicBezTo>
                    <a:cubicBezTo>
                      <a:pt x="1" y="51"/>
                      <a:pt x="1" y="51"/>
                      <a:pt x="1" y="66"/>
                    </a:cubicBezTo>
                    <a:cubicBezTo>
                      <a:pt x="1" y="81"/>
                      <a:pt x="16" y="96"/>
                      <a:pt x="31" y="96"/>
                    </a:cubicBezTo>
                    <a:lnTo>
                      <a:pt x="76" y="111"/>
                    </a:lnTo>
                    <a:cubicBezTo>
                      <a:pt x="92" y="116"/>
                      <a:pt x="109" y="119"/>
                      <a:pt x="124" y="119"/>
                    </a:cubicBezTo>
                    <a:cubicBezTo>
                      <a:pt x="188" y="119"/>
                      <a:pt x="226" y="72"/>
                      <a:pt x="165" y="36"/>
                    </a:cubicBezTo>
                    <a:cubicBezTo>
                      <a:pt x="150" y="21"/>
                      <a:pt x="120" y="6"/>
                      <a:pt x="91" y="6"/>
                    </a:cubicBezTo>
                    <a:cubicBezTo>
                      <a:pt x="79" y="2"/>
                      <a:pt x="67"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9"/>
              <p:cNvSpPr/>
              <p:nvPr/>
            </p:nvSpPr>
            <p:spPr>
              <a:xfrm rot="-957032">
                <a:off x="4118118" y="4688171"/>
                <a:ext cx="8467" cy="5479"/>
              </a:xfrm>
              <a:custGeom>
                <a:avLst/>
                <a:gdLst/>
                <a:ahLst/>
                <a:cxnLst/>
                <a:rect l="l" t="t" r="r" b="b"/>
                <a:pathLst>
                  <a:path w="170" h="110" extrusionOk="0">
                    <a:moveTo>
                      <a:pt x="59" y="1"/>
                    </a:moveTo>
                    <a:cubicBezTo>
                      <a:pt x="27" y="1"/>
                      <a:pt x="0" y="14"/>
                      <a:pt x="0" y="44"/>
                    </a:cubicBezTo>
                    <a:cubicBezTo>
                      <a:pt x="0" y="73"/>
                      <a:pt x="77" y="109"/>
                      <a:pt x="126" y="109"/>
                    </a:cubicBezTo>
                    <a:cubicBezTo>
                      <a:pt x="152" y="109"/>
                      <a:pt x="169" y="99"/>
                      <a:pt x="164" y="74"/>
                    </a:cubicBezTo>
                    <a:cubicBezTo>
                      <a:pt x="164" y="29"/>
                      <a:pt x="106"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9"/>
              <p:cNvSpPr/>
              <p:nvPr/>
            </p:nvSpPr>
            <p:spPr>
              <a:xfrm rot="-957032">
                <a:off x="4098888" y="4707639"/>
                <a:ext cx="7471" cy="5379"/>
              </a:xfrm>
              <a:custGeom>
                <a:avLst/>
                <a:gdLst/>
                <a:ahLst/>
                <a:cxnLst/>
                <a:rect l="l" t="t" r="r" b="b"/>
                <a:pathLst>
                  <a:path w="150" h="108" extrusionOk="0">
                    <a:moveTo>
                      <a:pt x="45" y="1"/>
                    </a:moveTo>
                    <a:cubicBezTo>
                      <a:pt x="30" y="16"/>
                      <a:pt x="0" y="16"/>
                      <a:pt x="0" y="46"/>
                    </a:cubicBezTo>
                    <a:cubicBezTo>
                      <a:pt x="0" y="59"/>
                      <a:pt x="59" y="108"/>
                      <a:pt x="104" y="108"/>
                    </a:cubicBezTo>
                    <a:cubicBezTo>
                      <a:pt x="109" y="108"/>
                      <a:pt x="115" y="107"/>
                      <a:pt x="120" y="105"/>
                    </a:cubicBezTo>
                    <a:cubicBezTo>
                      <a:pt x="149" y="76"/>
                      <a:pt x="149" y="61"/>
                      <a:pt x="135" y="46"/>
                    </a:cubicBezTo>
                    <a:cubicBezTo>
                      <a:pt x="120" y="16"/>
                      <a:pt x="75"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9"/>
              <p:cNvSpPr/>
              <p:nvPr/>
            </p:nvSpPr>
            <p:spPr>
              <a:xfrm rot="-957032">
                <a:off x="4144606" y="4613429"/>
                <a:ext cx="9264" cy="6724"/>
              </a:xfrm>
              <a:custGeom>
                <a:avLst/>
                <a:gdLst/>
                <a:ahLst/>
                <a:cxnLst/>
                <a:rect l="l" t="t" r="r" b="b"/>
                <a:pathLst>
                  <a:path w="186" h="135" extrusionOk="0">
                    <a:moveTo>
                      <a:pt x="56" y="0"/>
                    </a:moveTo>
                    <a:cubicBezTo>
                      <a:pt x="24" y="0"/>
                      <a:pt x="0" y="11"/>
                      <a:pt x="6" y="39"/>
                    </a:cubicBezTo>
                    <a:lnTo>
                      <a:pt x="6" y="54"/>
                    </a:lnTo>
                    <a:cubicBezTo>
                      <a:pt x="21" y="99"/>
                      <a:pt x="66" y="129"/>
                      <a:pt x="111" y="129"/>
                    </a:cubicBezTo>
                    <a:cubicBezTo>
                      <a:pt x="119" y="133"/>
                      <a:pt x="128" y="135"/>
                      <a:pt x="137" y="135"/>
                    </a:cubicBezTo>
                    <a:cubicBezTo>
                      <a:pt x="161" y="135"/>
                      <a:pt x="185" y="121"/>
                      <a:pt x="185" y="99"/>
                    </a:cubicBezTo>
                    <a:lnTo>
                      <a:pt x="185" y="69"/>
                    </a:lnTo>
                    <a:cubicBezTo>
                      <a:pt x="185" y="32"/>
                      <a:pt x="10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9"/>
              <p:cNvSpPr/>
              <p:nvPr/>
            </p:nvSpPr>
            <p:spPr>
              <a:xfrm rot="-957032">
                <a:off x="4113259" y="4579270"/>
                <a:ext cx="14743" cy="8617"/>
              </a:xfrm>
              <a:custGeom>
                <a:avLst/>
                <a:gdLst/>
                <a:ahLst/>
                <a:cxnLst/>
                <a:rect l="l" t="t" r="r" b="b"/>
                <a:pathLst>
                  <a:path w="296" h="173" extrusionOk="0">
                    <a:moveTo>
                      <a:pt x="94" y="1"/>
                    </a:moveTo>
                    <a:cubicBezTo>
                      <a:pt x="50" y="1"/>
                      <a:pt x="0" y="20"/>
                      <a:pt x="12" y="66"/>
                    </a:cubicBezTo>
                    <a:cubicBezTo>
                      <a:pt x="34" y="131"/>
                      <a:pt x="104" y="173"/>
                      <a:pt x="175" y="173"/>
                    </a:cubicBezTo>
                    <a:cubicBezTo>
                      <a:pt x="201" y="173"/>
                      <a:pt x="227" y="167"/>
                      <a:pt x="251" y="155"/>
                    </a:cubicBezTo>
                    <a:cubicBezTo>
                      <a:pt x="296" y="126"/>
                      <a:pt x="251" y="96"/>
                      <a:pt x="206" y="66"/>
                    </a:cubicBezTo>
                    <a:lnTo>
                      <a:pt x="206" y="66"/>
                    </a:lnTo>
                    <a:lnTo>
                      <a:pt x="266" y="96"/>
                    </a:lnTo>
                    <a:cubicBezTo>
                      <a:pt x="266" y="81"/>
                      <a:pt x="251" y="66"/>
                      <a:pt x="236" y="51"/>
                    </a:cubicBezTo>
                    <a:cubicBezTo>
                      <a:pt x="206" y="21"/>
                      <a:pt x="161" y="6"/>
                      <a:pt x="131" y="6"/>
                    </a:cubicBezTo>
                    <a:cubicBezTo>
                      <a:pt x="121" y="3"/>
                      <a:pt x="10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9"/>
              <p:cNvSpPr/>
              <p:nvPr/>
            </p:nvSpPr>
            <p:spPr>
              <a:xfrm rot="-957032">
                <a:off x="4106587" y="4615108"/>
                <a:ext cx="8218" cy="6077"/>
              </a:xfrm>
              <a:custGeom>
                <a:avLst/>
                <a:gdLst/>
                <a:ahLst/>
                <a:cxnLst/>
                <a:rect l="l" t="t" r="r" b="b"/>
                <a:pathLst>
                  <a:path w="165" h="122" extrusionOk="0">
                    <a:moveTo>
                      <a:pt x="84" y="1"/>
                    </a:moveTo>
                    <a:cubicBezTo>
                      <a:pt x="75" y="1"/>
                      <a:pt x="67" y="4"/>
                      <a:pt x="60" y="10"/>
                    </a:cubicBezTo>
                    <a:cubicBezTo>
                      <a:pt x="45" y="10"/>
                      <a:pt x="30" y="10"/>
                      <a:pt x="15" y="25"/>
                    </a:cubicBezTo>
                    <a:cubicBezTo>
                      <a:pt x="0" y="55"/>
                      <a:pt x="30" y="100"/>
                      <a:pt x="75" y="115"/>
                    </a:cubicBezTo>
                    <a:cubicBezTo>
                      <a:pt x="85" y="115"/>
                      <a:pt x="115" y="121"/>
                      <a:pt x="138" y="121"/>
                    </a:cubicBezTo>
                    <a:cubicBezTo>
                      <a:pt x="150" y="121"/>
                      <a:pt x="160" y="120"/>
                      <a:pt x="165" y="115"/>
                    </a:cubicBezTo>
                    <a:cubicBezTo>
                      <a:pt x="165" y="100"/>
                      <a:pt x="150" y="85"/>
                      <a:pt x="150" y="85"/>
                    </a:cubicBezTo>
                    <a:lnTo>
                      <a:pt x="150" y="70"/>
                    </a:lnTo>
                    <a:cubicBezTo>
                      <a:pt x="150" y="35"/>
                      <a:pt x="114"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9"/>
              <p:cNvSpPr/>
              <p:nvPr/>
            </p:nvSpPr>
            <p:spPr>
              <a:xfrm rot="-957032">
                <a:off x="4135416" y="4598450"/>
                <a:ext cx="10659" cy="4084"/>
              </a:xfrm>
              <a:custGeom>
                <a:avLst/>
                <a:gdLst/>
                <a:ahLst/>
                <a:cxnLst/>
                <a:rect l="l" t="t" r="r" b="b"/>
                <a:pathLst>
                  <a:path w="214" h="82" extrusionOk="0">
                    <a:moveTo>
                      <a:pt x="79" y="1"/>
                    </a:moveTo>
                    <a:cubicBezTo>
                      <a:pt x="1" y="1"/>
                      <a:pt x="48" y="81"/>
                      <a:pt x="121" y="81"/>
                    </a:cubicBezTo>
                    <a:cubicBezTo>
                      <a:pt x="132" y="81"/>
                      <a:pt x="143" y="79"/>
                      <a:pt x="154" y="76"/>
                    </a:cubicBezTo>
                    <a:lnTo>
                      <a:pt x="184" y="76"/>
                    </a:lnTo>
                    <a:cubicBezTo>
                      <a:pt x="214" y="46"/>
                      <a:pt x="169"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9"/>
              <p:cNvSpPr/>
              <p:nvPr/>
            </p:nvSpPr>
            <p:spPr>
              <a:xfrm rot="-957032">
                <a:off x="4063045" y="4680061"/>
                <a:ext cx="9463" cy="6276"/>
              </a:xfrm>
              <a:custGeom>
                <a:avLst/>
                <a:gdLst/>
                <a:ahLst/>
                <a:cxnLst/>
                <a:rect l="l" t="t" r="r" b="b"/>
                <a:pathLst>
                  <a:path w="190" h="126" extrusionOk="0">
                    <a:moveTo>
                      <a:pt x="48" y="0"/>
                    </a:moveTo>
                    <a:cubicBezTo>
                      <a:pt x="20" y="0"/>
                      <a:pt x="0" y="12"/>
                      <a:pt x="5" y="39"/>
                    </a:cubicBezTo>
                    <a:cubicBezTo>
                      <a:pt x="5" y="79"/>
                      <a:pt x="92" y="125"/>
                      <a:pt x="145" y="125"/>
                    </a:cubicBezTo>
                    <a:cubicBezTo>
                      <a:pt x="171" y="125"/>
                      <a:pt x="190" y="113"/>
                      <a:pt x="185" y="84"/>
                    </a:cubicBezTo>
                    <a:cubicBezTo>
                      <a:pt x="175" y="36"/>
                      <a:pt x="99"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9"/>
              <p:cNvSpPr/>
              <p:nvPr/>
            </p:nvSpPr>
            <p:spPr>
              <a:xfrm rot="-957032">
                <a:off x="4060693" y="4752016"/>
                <a:ext cx="11954" cy="6126"/>
              </a:xfrm>
              <a:custGeom>
                <a:avLst/>
                <a:gdLst/>
                <a:ahLst/>
                <a:cxnLst/>
                <a:rect l="l" t="t" r="r" b="b"/>
                <a:pathLst>
                  <a:path w="240" h="123" extrusionOk="0">
                    <a:moveTo>
                      <a:pt x="90" y="0"/>
                    </a:moveTo>
                    <a:cubicBezTo>
                      <a:pt x="45" y="0"/>
                      <a:pt x="0" y="15"/>
                      <a:pt x="0" y="30"/>
                    </a:cubicBezTo>
                    <a:cubicBezTo>
                      <a:pt x="22" y="84"/>
                      <a:pt x="75" y="122"/>
                      <a:pt x="131" y="122"/>
                    </a:cubicBezTo>
                    <a:cubicBezTo>
                      <a:pt x="152" y="122"/>
                      <a:pt x="174" y="117"/>
                      <a:pt x="195" y="105"/>
                    </a:cubicBezTo>
                    <a:cubicBezTo>
                      <a:pt x="239" y="90"/>
                      <a:pt x="195" y="45"/>
                      <a:pt x="150" y="30"/>
                    </a:cubicBezTo>
                    <a:cubicBezTo>
                      <a:pt x="135" y="15"/>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9"/>
              <p:cNvSpPr/>
              <p:nvPr/>
            </p:nvSpPr>
            <p:spPr>
              <a:xfrm rot="-957032">
                <a:off x="4021250" y="4742101"/>
                <a:ext cx="10559" cy="6425"/>
              </a:xfrm>
              <a:custGeom>
                <a:avLst/>
                <a:gdLst/>
                <a:ahLst/>
                <a:cxnLst/>
                <a:rect l="l" t="t" r="r" b="b"/>
                <a:pathLst>
                  <a:path w="212" h="129" extrusionOk="0">
                    <a:moveTo>
                      <a:pt x="115" y="0"/>
                    </a:moveTo>
                    <a:cubicBezTo>
                      <a:pt x="103" y="0"/>
                      <a:pt x="90" y="3"/>
                      <a:pt x="80" y="10"/>
                    </a:cubicBezTo>
                    <a:cubicBezTo>
                      <a:pt x="65" y="10"/>
                      <a:pt x="50" y="25"/>
                      <a:pt x="35" y="40"/>
                    </a:cubicBezTo>
                    <a:cubicBezTo>
                      <a:pt x="0" y="75"/>
                      <a:pt x="84" y="128"/>
                      <a:pt x="144" y="128"/>
                    </a:cubicBezTo>
                    <a:cubicBezTo>
                      <a:pt x="160" y="128"/>
                      <a:pt x="175" y="124"/>
                      <a:pt x="185" y="114"/>
                    </a:cubicBezTo>
                    <a:cubicBezTo>
                      <a:pt x="185" y="99"/>
                      <a:pt x="200" y="84"/>
                      <a:pt x="200" y="69"/>
                    </a:cubicBezTo>
                    <a:cubicBezTo>
                      <a:pt x="211" y="35"/>
                      <a:pt x="160"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9" name="Google Shape;5419;p29"/>
          <p:cNvGrpSpPr/>
          <p:nvPr/>
        </p:nvGrpSpPr>
        <p:grpSpPr>
          <a:xfrm>
            <a:off x="8429035" y="-100147"/>
            <a:ext cx="1302701" cy="1217247"/>
            <a:chOff x="4156700" y="2830813"/>
            <a:chExt cx="1792872" cy="1675264"/>
          </a:xfrm>
        </p:grpSpPr>
        <p:sp>
          <p:nvSpPr>
            <p:cNvPr id="5420" name="Google Shape;5420;p29"/>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1" name="Google Shape;5421;p29"/>
            <p:cNvGrpSpPr/>
            <p:nvPr/>
          </p:nvGrpSpPr>
          <p:grpSpPr>
            <a:xfrm>
              <a:off x="4428462" y="3047736"/>
              <a:ext cx="1400238" cy="1419584"/>
              <a:chOff x="8485775" y="1890363"/>
              <a:chExt cx="693050" cy="702625"/>
            </a:xfrm>
          </p:grpSpPr>
          <p:sp>
            <p:nvSpPr>
              <p:cNvPr id="5422" name="Google Shape;5422;p29"/>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9"/>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9"/>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9"/>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9"/>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9"/>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9"/>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9"/>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9"/>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9"/>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9"/>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9"/>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9"/>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9"/>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9"/>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9"/>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9"/>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9"/>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9"/>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9"/>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9"/>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9"/>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9"/>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9"/>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9"/>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9"/>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9"/>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9"/>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9"/>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9"/>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9"/>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9"/>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9"/>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9"/>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9"/>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9"/>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9"/>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9"/>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9"/>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9"/>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9"/>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9"/>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9"/>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9"/>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9"/>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9"/>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9"/>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9"/>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9"/>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9"/>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9"/>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9"/>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9"/>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9"/>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9"/>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9"/>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9"/>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9"/>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9"/>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9"/>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9"/>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9"/>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9"/>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9"/>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9"/>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9"/>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9"/>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9"/>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9"/>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9"/>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9"/>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9"/>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9"/>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9"/>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9"/>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9"/>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9"/>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9"/>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9"/>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9"/>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9"/>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9"/>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9"/>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9"/>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9"/>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9"/>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9"/>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9"/>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9"/>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9"/>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9"/>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9"/>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9"/>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15" name="Google Shape;5515;p29"/>
          <p:cNvSpPr/>
          <p:nvPr/>
        </p:nvSpPr>
        <p:spPr>
          <a:xfrm rot="3005479" flipH="1">
            <a:off x="8779245" y="930670"/>
            <a:ext cx="322158" cy="371935"/>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6" name="Google Shape;5516;p29"/>
          <p:cNvGrpSpPr/>
          <p:nvPr/>
        </p:nvGrpSpPr>
        <p:grpSpPr>
          <a:xfrm rot="-3376498" flipH="1">
            <a:off x="7381419" y="3674953"/>
            <a:ext cx="2280599" cy="2098204"/>
            <a:chOff x="3125346" y="3959556"/>
            <a:chExt cx="2280631" cy="2098233"/>
          </a:xfrm>
        </p:grpSpPr>
        <p:sp>
          <p:nvSpPr>
            <p:cNvPr id="5517" name="Google Shape;5517;p29"/>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9"/>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9"/>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0" name="Google Shape;5520;p29"/>
          <p:cNvGrpSpPr/>
          <p:nvPr/>
        </p:nvGrpSpPr>
        <p:grpSpPr>
          <a:xfrm>
            <a:off x="-706207" y="3318338"/>
            <a:ext cx="1694430" cy="1707330"/>
            <a:chOff x="-706207" y="3318338"/>
            <a:chExt cx="1694430" cy="1707330"/>
          </a:xfrm>
        </p:grpSpPr>
        <p:sp>
          <p:nvSpPr>
            <p:cNvPr id="5521" name="Google Shape;5521;p29"/>
            <p:cNvSpPr/>
            <p:nvPr/>
          </p:nvSpPr>
          <p:spPr>
            <a:xfrm rot="-2128797" flipH="1">
              <a:off x="-484162" y="3699888"/>
              <a:ext cx="1088341" cy="1113293"/>
            </a:xfrm>
            <a:custGeom>
              <a:avLst/>
              <a:gdLst/>
              <a:ahLst/>
              <a:cxnLst/>
              <a:rect l="l" t="t" r="r" b="b"/>
              <a:pathLst>
                <a:path w="31187" h="31902" extrusionOk="0">
                  <a:moveTo>
                    <a:pt x="7131" y="1"/>
                  </a:moveTo>
                  <a:cubicBezTo>
                    <a:pt x="6527" y="1"/>
                    <a:pt x="5921" y="74"/>
                    <a:pt x="5318" y="243"/>
                  </a:cubicBezTo>
                  <a:cubicBezTo>
                    <a:pt x="1375" y="1363"/>
                    <a:pt x="897" y="7547"/>
                    <a:pt x="553" y="10788"/>
                  </a:cubicBezTo>
                  <a:cubicBezTo>
                    <a:pt x="0" y="16150"/>
                    <a:pt x="299" y="21527"/>
                    <a:pt x="45" y="26889"/>
                  </a:cubicBezTo>
                  <a:cubicBezTo>
                    <a:pt x="30" y="26964"/>
                    <a:pt x="60" y="27053"/>
                    <a:pt x="105" y="27113"/>
                  </a:cubicBezTo>
                  <a:cubicBezTo>
                    <a:pt x="75" y="28651"/>
                    <a:pt x="299" y="30130"/>
                    <a:pt x="1061" y="31235"/>
                  </a:cubicBezTo>
                  <a:cubicBezTo>
                    <a:pt x="1399" y="31710"/>
                    <a:pt x="1878" y="31901"/>
                    <a:pt x="2433" y="31901"/>
                  </a:cubicBezTo>
                  <a:cubicBezTo>
                    <a:pt x="4428" y="31901"/>
                    <a:pt x="7406" y="29427"/>
                    <a:pt x="8365" y="28726"/>
                  </a:cubicBezTo>
                  <a:cubicBezTo>
                    <a:pt x="11725" y="26262"/>
                    <a:pt x="14966" y="23872"/>
                    <a:pt x="18476" y="21602"/>
                  </a:cubicBezTo>
                  <a:cubicBezTo>
                    <a:pt x="20642" y="20198"/>
                    <a:pt x="22748" y="18719"/>
                    <a:pt x="24824" y="17195"/>
                  </a:cubicBezTo>
                  <a:cubicBezTo>
                    <a:pt x="26302" y="16120"/>
                    <a:pt x="27975" y="14910"/>
                    <a:pt x="28797" y="13223"/>
                  </a:cubicBezTo>
                  <a:cubicBezTo>
                    <a:pt x="31186" y="8294"/>
                    <a:pt x="23629" y="5994"/>
                    <a:pt x="20507" y="4590"/>
                  </a:cubicBezTo>
                  <a:cubicBezTo>
                    <a:pt x="17729" y="3335"/>
                    <a:pt x="14877" y="2260"/>
                    <a:pt x="12039" y="1169"/>
                  </a:cubicBezTo>
                  <a:cubicBezTo>
                    <a:pt x="10478" y="565"/>
                    <a:pt x="8813" y="1"/>
                    <a:pt x="7131" y="1"/>
                  </a:cubicBezTo>
                  <a:close/>
                </a:path>
              </a:pathLst>
            </a:custGeom>
            <a:solidFill>
              <a:srgbClr val="F0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2" name="Google Shape;5522;p29"/>
            <p:cNvGrpSpPr/>
            <p:nvPr/>
          </p:nvGrpSpPr>
          <p:grpSpPr>
            <a:xfrm flipH="1">
              <a:off x="-443551" y="3318338"/>
              <a:ext cx="1431774" cy="1615420"/>
              <a:chOff x="5188971" y="3750634"/>
              <a:chExt cx="1025700" cy="1157261"/>
            </a:xfrm>
          </p:grpSpPr>
          <p:sp>
            <p:nvSpPr>
              <p:cNvPr id="5523" name="Google Shape;5523;p29"/>
              <p:cNvSpPr/>
              <p:nvPr/>
            </p:nvSpPr>
            <p:spPr>
              <a:xfrm rot="2128784">
                <a:off x="5544109" y="4272476"/>
                <a:ext cx="40399" cy="18850"/>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9"/>
              <p:cNvSpPr/>
              <p:nvPr/>
            </p:nvSpPr>
            <p:spPr>
              <a:xfrm rot="2128784">
                <a:off x="5500843" y="4259783"/>
                <a:ext cx="28774" cy="18575"/>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9"/>
              <p:cNvSpPr/>
              <p:nvPr/>
            </p:nvSpPr>
            <p:spPr>
              <a:xfrm rot="2128784">
                <a:off x="5531386" y="4210907"/>
                <a:ext cx="27399" cy="21224"/>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9"/>
              <p:cNvSpPr/>
              <p:nvPr/>
            </p:nvSpPr>
            <p:spPr>
              <a:xfrm rot="2128784">
                <a:off x="5596823" y="4186771"/>
                <a:ext cx="27874" cy="19899"/>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9"/>
              <p:cNvSpPr/>
              <p:nvPr/>
            </p:nvSpPr>
            <p:spPr>
              <a:xfrm rot="2128784">
                <a:off x="5586875" y="4244772"/>
                <a:ext cx="27449" cy="14550"/>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9"/>
              <p:cNvSpPr/>
              <p:nvPr/>
            </p:nvSpPr>
            <p:spPr>
              <a:xfrm rot="2128784">
                <a:off x="5685828" y="4286453"/>
                <a:ext cx="31024" cy="20699"/>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9"/>
              <p:cNvSpPr/>
              <p:nvPr/>
            </p:nvSpPr>
            <p:spPr>
              <a:xfrm rot="2128784">
                <a:off x="5776214" y="4230876"/>
                <a:ext cx="29424" cy="24424"/>
              </a:xfrm>
              <a:custGeom>
                <a:avLst/>
                <a:gdLst/>
                <a:ahLst/>
                <a:cxnLst/>
                <a:rect l="l" t="t" r="r" b="b"/>
                <a:pathLst>
                  <a:path w="1177" h="977" extrusionOk="0">
                    <a:moveTo>
                      <a:pt x="825" y="1"/>
                    </a:moveTo>
                    <a:cubicBezTo>
                      <a:pt x="819" y="1"/>
                      <a:pt x="813" y="1"/>
                      <a:pt x="807" y="1"/>
                    </a:cubicBezTo>
                    <a:cubicBezTo>
                      <a:pt x="538" y="1"/>
                      <a:pt x="269" y="136"/>
                      <a:pt x="120" y="375"/>
                    </a:cubicBezTo>
                    <a:cubicBezTo>
                      <a:pt x="0" y="524"/>
                      <a:pt x="60" y="733"/>
                      <a:pt x="239" y="778"/>
                    </a:cubicBezTo>
                    <a:cubicBezTo>
                      <a:pt x="239" y="793"/>
                      <a:pt x="254" y="808"/>
                      <a:pt x="269" y="823"/>
                    </a:cubicBezTo>
                    <a:cubicBezTo>
                      <a:pt x="299" y="868"/>
                      <a:pt x="329" y="913"/>
                      <a:pt x="359" y="957"/>
                    </a:cubicBezTo>
                    <a:cubicBezTo>
                      <a:pt x="372" y="971"/>
                      <a:pt x="395" y="976"/>
                      <a:pt x="423" y="976"/>
                    </a:cubicBezTo>
                    <a:cubicBezTo>
                      <a:pt x="485" y="976"/>
                      <a:pt x="566" y="948"/>
                      <a:pt x="598" y="927"/>
                    </a:cubicBezTo>
                    <a:cubicBezTo>
                      <a:pt x="762" y="778"/>
                      <a:pt x="911" y="599"/>
                      <a:pt x="1046" y="420"/>
                    </a:cubicBezTo>
                    <a:cubicBezTo>
                      <a:pt x="1176" y="245"/>
                      <a:pt x="1039"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9"/>
              <p:cNvSpPr/>
              <p:nvPr/>
            </p:nvSpPr>
            <p:spPr>
              <a:xfrm rot="2128784">
                <a:off x="5857244" y="3793825"/>
                <a:ext cx="33374" cy="20899"/>
              </a:xfrm>
              <a:custGeom>
                <a:avLst/>
                <a:gdLst/>
                <a:ahLst/>
                <a:cxnLst/>
                <a:rect l="l" t="t" r="r" b="b"/>
                <a:pathLst>
                  <a:path w="1335" h="836" extrusionOk="0">
                    <a:moveTo>
                      <a:pt x="798" y="0"/>
                    </a:moveTo>
                    <a:cubicBezTo>
                      <a:pt x="618" y="0"/>
                      <a:pt x="360" y="174"/>
                      <a:pt x="289" y="275"/>
                    </a:cubicBezTo>
                    <a:cubicBezTo>
                      <a:pt x="309" y="246"/>
                      <a:pt x="316" y="229"/>
                      <a:pt x="310" y="229"/>
                    </a:cubicBezTo>
                    <a:cubicBezTo>
                      <a:pt x="307" y="229"/>
                      <a:pt x="300" y="234"/>
                      <a:pt x="289" y="245"/>
                    </a:cubicBezTo>
                    <a:cubicBezTo>
                      <a:pt x="0" y="451"/>
                      <a:pt x="16" y="836"/>
                      <a:pt x="360" y="836"/>
                    </a:cubicBezTo>
                    <a:cubicBezTo>
                      <a:pt x="389" y="836"/>
                      <a:pt x="420" y="833"/>
                      <a:pt x="454" y="827"/>
                    </a:cubicBezTo>
                    <a:cubicBezTo>
                      <a:pt x="663" y="797"/>
                      <a:pt x="1335" y="364"/>
                      <a:pt x="976" y="125"/>
                    </a:cubicBezTo>
                    <a:cubicBezTo>
                      <a:pt x="973" y="122"/>
                      <a:pt x="970" y="119"/>
                      <a:pt x="967" y="117"/>
                    </a:cubicBezTo>
                    <a:lnTo>
                      <a:pt x="967" y="117"/>
                    </a:lnTo>
                    <a:cubicBezTo>
                      <a:pt x="940" y="33"/>
                      <a:pt x="87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9"/>
              <p:cNvSpPr/>
              <p:nvPr/>
            </p:nvSpPr>
            <p:spPr>
              <a:xfrm rot="2128784">
                <a:off x="5924871" y="3757607"/>
                <a:ext cx="29124" cy="15925"/>
              </a:xfrm>
              <a:custGeom>
                <a:avLst/>
                <a:gdLst/>
                <a:ahLst/>
                <a:cxnLst/>
                <a:rect l="l" t="t" r="r" b="b"/>
                <a:pathLst>
                  <a:path w="1165" h="637" extrusionOk="0">
                    <a:moveTo>
                      <a:pt x="766" y="1"/>
                    </a:moveTo>
                    <a:cubicBezTo>
                      <a:pt x="460" y="1"/>
                      <a:pt x="0" y="328"/>
                      <a:pt x="224" y="552"/>
                    </a:cubicBezTo>
                    <a:cubicBezTo>
                      <a:pt x="278" y="612"/>
                      <a:pt x="350" y="637"/>
                      <a:pt x="429" y="637"/>
                    </a:cubicBezTo>
                    <a:cubicBezTo>
                      <a:pt x="744" y="637"/>
                      <a:pt x="1165" y="235"/>
                      <a:pt x="926" y="44"/>
                    </a:cubicBezTo>
                    <a:cubicBezTo>
                      <a:pt x="883" y="14"/>
                      <a:pt x="82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9"/>
              <p:cNvSpPr/>
              <p:nvPr/>
            </p:nvSpPr>
            <p:spPr>
              <a:xfrm rot="2128784">
                <a:off x="5976950" y="3836143"/>
                <a:ext cx="24949" cy="16600"/>
              </a:xfrm>
              <a:custGeom>
                <a:avLst/>
                <a:gdLst/>
                <a:ahLst/>
                <a:cxnLst/>
                <a:rect l="l" t="t" r="r" b="b"/>
                <a:pathLst>
                  <a:path w="998" h="664" extrusionOk="0">
                    <a:moveTo>
                      <a:pt x="663" y="1"/>
                    </a:moveTo>
                    <a:cubicBezTo>
                      <a:pt x="520" y="1"/>
                      <a:pt x="351" y="91"/>
                      <a:pt x="266" y="158"/>
                    </a:cubicBezTo>
                    <a:cubicBezTo>
                      <a:pt x="251" y="173"/>
                      <a:pt x="236" y="188"/>
                      <a:pt x="221" y="202"/>
                    </a:cubicBezTo>
                    <a:cubicBezTo>
                      <a:pt x="1" y="398"/>
                      <a:pt x="51" y="664"/>
                      <a:pt x="281" y="664"/>
                    </a:cubicBezTo>
                    <a:cubicBezTo>
                      <a:pt x="332" y="664"/>
                      <a:pt x="392" y="650"/>
                      <a:pt x="460" y="621"/>
                    </a:cubicBezTo>
                    <a:lnTo>
                      <a:pt x="505" y="591"/>
                    </a:lnTo>
                    <a:cubicBezTo>
                      <a:pt x="669" y="531"/>
                      <a:pt x="997" y="337"/>
                      <a:pt x="863" y="113"/>
                    </a:cubicBezTo>
                    <a:cubicBezTo>
                      <a:pt x="819" y="31"/>
                      <a:pt x="746" y="1"/>
                      <a:pt x="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9"/>
              <p:cNvSpPr/>
              <p:nvPr/>
            </p:nvSpPr>
            <p:spPr>
              <a:xfrm rot="2128784">
                <a:off x="5855456" y="3900926"/>
                <a:ext cx="26174" cy="27274"/>
              </a:xfrm>
              <a:custGeom>
                <a:avLst/>
                <a:gdLst/>
                <a:ahLst/>
                <a:cxnLst/>
                <a:rect l="l" t="t" r="r" b="b"/>
                <a:pathLst>
                  <a:path w="1047" h="1091" extrusionOk="0">
                    <a:moveTo>
                      <a:pt x="775" y="0"/>
                    </a:moveTo>
                    <a:cubicBezTo>
                      <a:pt x="632" y="0"/>
                      <a:pt x="425" y="118"/>
                      <a:pt x="374" y="180"/>
                    </a:cubicBezTo>
                    <a:cubicBezTo>
                      <a:pt x="240" y="374"/>
                      <a:pt x="31" y="583"/>
                      <a:pt x="1" y="807"/>
                    </a:cubicBezTo>
                    <a:cubicBezTo>
                      <a:pt x="1" y="822"/>
                      <a:pt x="1" y="837"/>
                      <a:pt x="1" y="837"/>
                    </a:cubicBezTo>
                    <a:lnTo>
                      <a:pt x="1" y="882"/>
                    </a:lnTo>
                    <a:cubicBezTo>
                      <a:pt x="1" y="1031"/>
                      <a:pt x="105" y="1091"/>
                      <a:pt x="255" y="1091"/>
                    </a:cubicBezTo>
                    <a:lnTo>
                      <a:pt x="299" y="1091"/>
                    </a:lnTo>
                    <a:cubicBezTo>
                      <a:pt x="568" y="1076"/>
                      <a:pt x="807" y="926"/>
                      <a:pt x="942" y="717"/>
                    </a:cubicBezTo>
                    <a:cubicBezTo>
                      <a:pt x="1046" y="493"/>
                      <a:pt x="987" y="299"/>
                      <a:pt x="912" y="90"/>
                    </a:cubicBezTo>
                    <a:cubicBezTo>
                      <a:pt x="893" y="25"/>
                      <a:pt x="841"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9"/>
              <p:cNvSpPr/>
              <p:nvPr/>
            </p:nvSpPr>
            <p:spPr>
              <a:xfrm rot="2128784">
                <a:off x="5899800" y="3821806"/>
                <a:ext cx="33649" cy="22299"/>
              </a:xfrm>
              <a:custGeom>
                <a:avLst/>
                <a:gdLst/>
                <a:ahLst/>
                <a:cxnLst/>
                <a:rect l="l" t="t" r="r" b="b"/>
                <a:pathLst>
                  <a:path w="1346" h="892" extrusionOk="0">
                    <a:moveTo>
                      <a:pt x="892" y="1"/>
                    </a:moveTo>
                    <a:cubicBezTo>
                      <a:pt x="643" y="1"/>
                      <a:pt x="398" y="117"/>
                      <a:pt x="225" y="315"/>
                    </a:cubicBezTo>
                    <a:cubicBezTo>
                      <a:pt x="75" y="479"/>
                      <a:pt x="1" y="793"/>
                      <a:pt x="285" y="882"/>
                    </a:cubicBezTo>
                    <a:cubicBezTo>
                      <a:pt x="326" y="889"/>
                      <a:pt x="368" y="892"/>
                      <a:pt x="411" y="892"/>
                    </a:cubicBezTo>
                    <a:cubicBezTo>
                      <a:pt x="669" y="892"/>
                      <a:pt x="926" y="776"/>
                      <a:pt x="1106" y="584"/>
                    </a:cubicBezTo>
                    <a:cubicBezTo>
                      <a:pt x="1255" y="404"/>
                      <a:pt x="1345" y="91"/>
                      <a:pt x="1046" y="16"/>
                    </a:cubicBezTo>
                    <a:cubicBezTo>
                      <a:pt x="995" y="6"/>
                      <a:pt x="943" y="1"/>
                      <a:pt x="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9"/>
              <p:cNvSpPr/>
              <p:nvPr/>
            </p:nvSpPr>
            <p:spPr>
              <a:xfrm rot="2128784">
                <a:off x="5932552" y="3881688"/>
                <a:ext cx="27649" cy="18475"/>
              </a:xfrm>
              <a:custGeom>
                <a:avLst/>
                <a:gdLst/>
                <a:ahLst/>
                <a:cxnLst/>
                <a:rect l="l" t="t" r="r" b="b"/>
                <a:pathLst>
                  <a:path w="1106" h="739" extrusionOk="0">
                    <a:moveTo>
                      <a:pt x="739" y="0"/>
                    </a:moveTo>
                    <a:cubicBezTo>
                      <a:pt x="530" y="0"/>
                      <a:pt x="331" y="92"/>
                      <a:pt x="195" y="266"/>
                    </a:cubicBezTo>
                    <a:cubicBezTo>
                      <a:pt x="75" y="400"/>
                      <a:pt x="0" y="654"/>
                      <a:pt x="239" y="729"/>
                    </a:cubicBezTo>
                    <a:cubicBezTo>
                      <a:pt x="279" y="735"/>
                      <a:pt x="318" y="739"/>
                      <a:pt x="357" y="739"/>
                    </a:cubicBezTo>
                    <a:cubicBezTo>
                      <a:pt x="570" y="739"/>
                      <a:pt x="773" y="639"/>
                      <a:pt x="911" y="475"/>
                    </a:cubicBezTo>
                    <a:cubicBezTo>
                      <a:pt x="1031" y="340"/>
                      <a:pt x="1106" y="86"/>
                      <a:pt x="867" y="12"/>
                    </a:cubicBezTo>
                    <a:cubicBezTo>
                      <a:pt x="824" y="4"/>
                      <a:pt x="781"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9"/>
              <p:cNvSpPr/>
              <p:nvPr/>
            </p:nvSpPr>
            <p:spPr>
              <a:xfrm rot="2128784">
                <a:off x="5908249" y="3908843"/>
                <a:ext cx="33449" cy="19400"/>
              </a:xfrm>
              <a:custGeom>
                <a:avLst/>
                <a:gdLst/>
                <a:ahLst/>
                <a:cxnLst/>
                <a:rect l="l" t="t" r="r" b="b"/>
                <a:pathLst>
                  <a:path w="1338" h="776" extrusionOk="0">
                    <a:moveTo>
                      <a:pt x="863" y="1"/>
                    </a:moveTo>
                    <a:cubicBezTo>
                      <a:pt x="610" y="1"/>
                      <a:pt x="316" y="200"/>
                      <a:pt x="202" y="381"/>
                    </a:cubicBezTo>
                    <a:lnTo>
                      <a:pt x="172" y="411"/>
                    </a:lnTo>
                    <a:cubicBezTo>
                      <a:pt x="1" y="688"/>
                      <a:pt x="201" y="775"/>
                      <a:pt x="426" y="775"/>
                    </a:cubicBezTo>
                    <a:cubicBezTo>
                      <a:pt x="553" y="775"/>
                      <a:pt x="689" y="747"/>
                      <a:pt x="770" y="710"/>
                    </a:cubicBezTo>
                    <a:lnTo>
                      <a:pt x="815" y="680"/>
                    </a:lnTo>
                    <a:cubicBezTo>
                      <a:pt x="994" y="590"/>
                      <a:pt x="1337" y="247"/>
                      <a:pt x="1083" y="67"/>
                    </a:cubicBezTo>
                    <a:cubicBezTo>
                      <a:pt x="1019" y="21"/>
                      <a:pt x="943" y="1"/>
                      <a:pt x="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9"/>
              <p:cNvSpPr/>
              <p:nvPr/>
            </p:nvSpPr>
            <p:spPr>
              <a:xfrm rot="2128784">
                <a:off x="5828948" y="3846917"/>
                <a:ext cx="36299" cy="16675"/>
              </a:xfrm>
              <a:custGeom>
                <a:avLst/>
                <a:gdLst/>
                <a:ahLst/>
                <a:cxnLst/>
                <a:rect l="l" t="t" r="r" b="b"/>
                <a:pathLst>
                  <a:path w="1452" h="667" extrusionOk="0">
                    <a:moveTo>
                      <a:pt x="940" y="1"/>
                    </a:moveTo>
                    <a:cubicBezTo>
                      <a:pt x="578" y="1"/>
                      <a:pt x="0" y="544"/>
                      <a:pt x="442" y="655"/>
                    </a:cubicBezTo>
                    <a:cubicBezTo>
                      <a:pt x="468" y="663"/>
                      <a:pt x="497" y="667"/>
                      <a:pt x="528" y="667"/>
                    </a:cubicBezTo>
                    <a:cubicBezTo>
                      <a:pt x="888" y="667"/>
                      <a:pt x="1451" y="137"/>
                      <a:pt x="1024" y="13"/>
                    </a:cubicBezTo>
                    <a:cubicBezTo>
                      <a:pt x="998" y="5"/>
                      <a:pt x="969"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9"/>
              <p:cNvSpPr/>
              <p:nvPr/>
            </p:nvSpPr>
            <p:spPr>
              <a:xfrm rot="2128784">
                <a:off x="6136778" y="4220156"/>
                <a:ext cx="40824" cy="22924"/>
              </a:xfrm>
              <a:custGeom>
                <a:avLst/>
                <a:gdLst/>
                <a:ahLst/>
                <a:cxnLst/>
                <a:rect l="l" t="t" r="r" b="b"/>
                <a:pathLst>
                  <a:path w="1633" h="917" extrusionOk="0">
                    <a:moveTo>
                      <a:pt x="887" y="0"/>
                    </a:moveTo>
                    <a:cubicBezTo>
                      <a:pt x="484" y="0"/>
                      <a:pt x="1" y="287"/>
                      <a:pt x="80" y="693"/>
                    </a:cubicBezTo>
                    <a:cubicBezTo>
                      <a:pt x="107" y="858"/>
                      <a:pt x="213" y="916"/>
                      <a:pt x="342" y="916"/>
                    </a:cubicBezTo>
                    <a:cubicBezTo>
                      <a:pt x="424" y="916"/>
                      <a:pt x="515" y="893"/>
                      <a:pt x="602" y="858"/>
                    </a:cubicBezTo>
                    <a:cubicBezTo>
                      <a:pt x="901" y="813"/>
                      <a:pt x="1633" y="410"/>
                      <a:pt x="1230" y="96"/>
                    </a:cubicBezTo>
                    <a:cubicBezTo>
                      <a:pt x="1138" y="30"/>
                      <a:pt x="1017"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9"/>
              <p:cNvSpPr/>
              <p:nvPr/>
            </p:nvSpPr>
            <p:spPr>
              <a:xfrm rot="2128784">
                <a:off x="6095920" y="4258690"/>
                <a:ext cx="24124" cy="13125"/>
              </a:xfrm>
              <a:custGeom>
                <a:avLst/>
                <a:gdLst/>
                <a:ahLst/>
                <a:cxnLst/>
                <a:rect l="l" t="t" r="r" b="b"/>
                <a:pathLst>
                  <a:path w="965" h="525" extrusionOk="0">
                    <a:moveTo>
                      <a:pt x="455" y="1"/>
                    </a:moveTo>
                    <a:cubicBezTo>
                      <a:pt x="310" y="1"/>
                      <a:pt x="169" y="64"/>
                      <a:pt x="75" y="186"/>
                    </a:cubicBezTo>
                    <a:cubicBezTo>
                      <a:pt x="15" y="246"/>
                      <a:pt x="0" y="336"/>
                      <a:pt x="45" y="410"/>
                    </a:cubicBezTo>
                    <a:lnTo>
                      <a:pt x="30" y="410"/>
                    </a:lnTo>
                    <a:cubicBezTo>
                      <a:pt x="30" y="425"/>
                      <a:pt x="45" y="425"/>
                      <a:pt x="60" y="440"/>
                    </a:cubicBezTo>
                    <a:lnTo>
                      <a:pt x="60" y="455"/>
                    </a:lnTo>
                    <a:cubicBezTo>
                      <a:pt x="51" y="446"/>
                      <a:pt x="47" y="442"/>
                      <a:pt x="46" y="442"/>
                    </a:cubicBezTo>
                    <a:lnTo>
                      <a:pt x="46" y="442"/>
                    </a:lnTo>
                    <a:cubicBezTo>
                      <a:pt x="42" y="442"/>
                      <a:pt x="93" y="500"/>
                      <a:pt x="105" y="500"/>
                    </a:cubicBezTo>
                    <a:cubicBezTo>
                      <a:pt x="122" y="517"/>
                      <a:pt x="145" y="525"/>
                      <a:pt x="170" y="525"/>
                    </a:cubicBezTo>
                    <a:cubicBezTo>
                      <a:pt x="187" y="525"/>
                      <a:pt x="206" y="521"/>
                      <a:pt x="224" y="515"/>
                    </a:cubicBezTo>
                    <a:lnTo>
                      <a:pt x="314" y="515"/>
                    </a:lnTo>
                    <a:cubicBezTo>
                      <a:pt x="317" y="515"/>
                      <a:pt x="320" y="515"/>
                      <a:pt x="324" y="515"/>
                    </a:cubicBezTo>
                    <a:cubicBezTo>
                      <a:pt x="472" y="515"/>
                      <a:pt x="965" y="213"/>
                      <a:pt x="702" y="67"/>
                    </a:cubicBezTo>
                    <a:cubicBezTo>
                      <a:pt x="625" y="22"/>
                      <a:pt x="53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9"/>
              <p:cNvSpPr/>
              <p:nvPr/>
            </p:nvSpPr>
            <p:spPr>
              <a:xfrm rot="2128784">
                <a:off x="6030534" y="4173192"/>
                <a:ext cx="36274" cy="18800"/>
              </a:xfrm>
              <a:custGeom>
                <a:avLst/>
                <a:gdLst/>
                <a:ahLst/>
                <a:cxnLst/>
                <a:rect l="l" t="t" r="r" b="b"/>
                <a:pathLst>
                  <a:path w="1451" h="752" extrusionOk="0">
                    <a:moveTo>
                      <a:pt x="765" y="1"/>
                    </a:moveTo>
                    <a:cubicBezTo>
                      <a:pt x="565" y="1"/>
                      <a:pt x="339" y="133"/>
                      <a:pt x="211" y="271"/>
                    </a:cubicBezTo>
                    <a:cubicBezTo>
                      <a:pt x="0" y="538"/>
                      <a:pt x="133" y="752"/>
                      <a:pt x="422" y="752"/>
                    </a:cubicBezTo>
                    <a:cubicBezTo>
                      <a:pt x="441" y="752"/>
                      <a:pt x="460" y="751"/>
                      <a:pt x="480" y="749"/>
                    </a:cubicBezTo>
                    <a:cubicBezTo>
                      <a:pt x="502" y="741"/>
                      <a:pt x="528" y="738"/>
                      <a:pt x="554" y="738"/>
                    </a:cubicBezTo>
                    <a:cubicBezTo>
                      <a:pt x="580" y="738"/>
                      <a:pt x="607" y="741"/>
                      <a:pt x="629" y="749"/>
                    </a:cubicBezTo>
                    <a:cubicBezTo>
                      <a:pt x="823" y="749"/>
                      <a:pt x="1450" y="390"/>
                      <a:pt x="1137" y="181"/>
                    </a:cubicBezTo>
                    <a:cubicBezTo>
                      <a:pt x="1092" y="166"/>
                      <a:pt x="1062" y="151"/>
                      <a:pt x="1032" y="122"/>
                    </a:cubicBezTo>
                    <a:cubicBezTo>
                      <a:pt x="961" y="36"/>
                      <a:pt x="86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9"/>
              <p:cNvSpPr/>
              <p:nvPr/>
            </p:nvSpPr>
            <p:spPr>
              <a:xfrm rot="2128784">
                <a:off x="6112776" y="4132486"/>
                <a:ext cx="28399" cy="20174"/>
              </a:xfrm>
              <a:custGeom>
                <a:avLst/>
                <a:gdLst/>
                <a:ahLst/>
                <a:cxnLst/>
                <a:rect l="l" t="t" r="r" b="b"/>
                <a:pathLst>
                  <a:path w="1136" h="807" extrusionOk="0">
                    <a:moveTo>
                      <a:pt x="845" y="0"/>
                    </a:moveTo>
                    <a:cubicBezTo>
                      <a:pt x="769" y="0"/>
                      <a:pt x="692" y="18"/>
                      <a:pt x="627" y="44"/>
                    </a:cubicBezTo>
                    <a:cubicBezTo>
                      <a:pt x="463" y="119"/>
                      <a:pt x="299" y="224"/>
                      <a:pt x="179" y="358"/>
                    </a:cubicBezTo>
                    <a:cubicBezTo>
                      <a:pt x="0" y="478"/>
                      <a:pt x="75" y="746"/>
                      <a:pt x="284" y="761"/>
                    </a:cubicBezTo>
                    <a:cubicBezTo>
                      <a:pt x="321" y="793"/>
                      <a:pt x="370" y="806"/>
                      <a:pt x="425" y="806"/>
                    </a:cubicBezTo>
                    <a:cubicBezTo>
                      <a:pt x="657" y="806"/>
                      <a:pt x="1000" y="568"/>
                      <a:pt x="1060" y="448"/>
                    </a:cubicBezTo>
                    <a:cubicBezTo>
                      <a:pt x="1120" y="373"/>
                      <a:pt x="1135" y="298"/>
                      <a:pt x="1135" y="209"/>
                    </a:cubicBezTo>
                    <a:cubicBezTo>
                      <a:pt x="1106" y="55"/>
                      <a:pt x="979"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9"/>
              <p:cNvSpPr/>
              <p:nvPr/>
            </p:nvSpPr>
            <p:spPr>
              <a:xfrm rot="2128784">
                <a:off x="6094653" y="4182891"/>
                <a:ext cx="25049" cy="20574"/>
              </a:xfrm>
              <a:custGeom>
                <a:avLst/>
                <a:gdLst/>
                <a:ahLst/>
                <a:cxnLst/>
                <a:rect l="l" t="t" r="r" b="b"/>
                <a:pathLst>
                  <a:path w="1002" h="823" extrusionOk="0">
                    <a:moveTo>
                      <a:pt x="728" y="1"/>
                    </a:moveTo>
                    <a:cubicBezTo>
                      <a:pt x="547" y="1"/>
                      <a:pt x="321" y="121"/>
                      <a:pt x="239" y="230"/>
                    </a:cubicBezTo>
                    <a:lnTo>
                      <a:pt x="165" y="334"/>
                    </a:lnTo>
                    <a:cubicBezTo>
                      <a:pt x="45" y="394"/>
                      <a:pt x="0" y="543"/>
                      <a:pt x="30" y="678"/>
                    </a:cubicBezTo>
                    <a:cubicBezTo>
                      <a:pt x="77" y="785"/>
                      <a:pt x="178" y="823"/>
                      <a:pt x="289" y="823"/>
                    </a:cubicBezTo>
                    <a:cubicBezTo>
                      <a:pt x="425" y="823"/>
                      <a:pt x="575" y="765"/>
                      <a:pt x="658" y="708"/>
                    </a:cubicBezTo>
                    <a:cubicBezTo>
                      <a:pt x="822" y="618"/>
                      <a:pt x="1001" y="469"/>
                      <a:pt x="986" y="274"/>
                    </a:cubicBezTo>
                    <a:cubicBezTo>
                      <a:pt x="986" y="245"/>
                      <a:pt x="986" y="215"/>
                      <a:pt x="971" y="185"/>
                    </a:cubicBezTo>
                    <a:cubicBezTo>
                      <a:pt x="942" y="50"/>
                      <a:pt x="844"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9"/>
              <p:cNvSpPr/>
              <p:nvPr/>
            </p:nvSpPr>
            <p:spPr>
              <a:xfrm rot="2128784">
                <a:off x="6037048" y="4225515"/>
                <a:ext cx="25499" cy="19924"/>
              </a:xfrm>
              <a:custGeom>
                <a:avLst/>
                <a:gdLst/>
                <a:ahLst/>
                <a:cxnLst/>
                <a:rect l="l" t="t" r="r" b="b"/>
                <a:pathLst>
                  <a:path w="1020" h="797" extrusionOk="0">
                    <a:moveTo>
                      <a:pt x="877" y="1"/>
                    </a:moveTo>
                    <a:cubicBezTo>
                      <a:pt x="768" y="1"/>
                      <a:pt x="608" y="75"/>
                      <a:pt x="508" y="150"/>
                    </a:cubicBezTo>
                    <a:cubicBezTo>
                      <a:pt x="269" y="210"/>
                      <a:pt x="0" y="374"/>
                      <a:pt x="15" y="613"/>
                    </a:cubicBezTo>
                    <a:cubicBezTo>
                      <a:pt x="28" y="750"/>
                      <a:pt x="122" y="796"/>
                      <a:pt x="239" y="796"/>
                    </a:cubicBezTo>
                    <a:cubicBezTo>
                      <a:pt x="403" y="796"/>
                      <a:pt x="609" y="704"/>
                      <a:pt x="687" y="643"/>
                    </a:cubicBezTo>
                    <a:cubicBezTo>
                      <a:pt x="837" y="524"/>
                      <a:pt x="941" y="359"/>
                      <a:pt x="986" y="180"/>
                    </a:cubicBezTo>
                    <a:cubicBezTo>
                      <a:pt x="1019" y="48"/>
                      <a:pt x="964"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9"/>
              <p:cNvSpPr/>
              <p:nvPr/>
            </p:nvSpPr>
            <p:spPr>
              <a:xfrm rot="2128784">
                <a:off x="6019691" y="4123483"/>
                <a:ext cx="29899" cy="20574"/>
              </a:xfrm>
              <a:custGeom>
                <a:avLst/>
                <a:gdLst/>
                <a:ahLst/>
                <a:cxnLst/>
                <a:rect l="l" t="t" r="r" b="b"/>
                <a:pathLst>
                  <a:path w="1196" h="823" extrusionOk="0">
                    <a:moveTo>
                      <a:pt x="723" y="0"/>
                    </a:moveTo>
                    <a:cubicBezTo>
                      <a:pt x="539" y="0"/>
                      <a:pt x="310" y="141"/>
                      <a:pt x="210" y="242"/>
                    </a:cubicBezTo>
                    <a:cubicBezTo>
                      <a:pt x="195" y="257"/>
                      <a:pt x="180" y="272"/>
                      <a:pt x="180" y="286"/>
                    </a:cubicBezTo>
                    <a:cubicBezTo>
                      <a:pt x="76" y="421"/>
                      <a:pt x="1" y="585"/>
                      <a:pt x="135" y="705"/>
                    </a:cubicBezTo>
                    <a:cubicBezTo>
                      <a:pt x="240" y="800"/>
                      <a:pt x="362" y="822"/>
                      <a:pt x="491" y="822"/>
                    </a:cubicBezTo>
                    <a:cubicBezTo>
                      <a:pt x="565" y="822"/>
                      <a:pt x="642" y="815"/>
                      <a:pt x="718" y="809"/>
                    </a:cubicBezTo>
                    <a:cubicBezTo>
                      <a:pt x="822" y="809"/>
                      <a:pt x="1196" y="660"/>
                      <a:pt x="1061" y="496"/>
                    </a:cubicBezTo>
                    <a:cubicBezTo>
                      <a:pt x="972" y="361"/>
                      <a:pt x="1032" y="242"/>
                      <a:pt x="942" y="122"/>
                    </a:cubicBezTo>
                    <a:cubicBezTo>
                      <a:pt x="893" y="34"/>
                      <a:pt x="813"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9"/>
              <p:cNvSpPr/>
              <p:nvPr/>
            </p:nvSpPr>
            <p:spPr>
              <a:xfrm rot="2128784">
                <a:off x="6181919" y="4137544"/>
                <a:ext cx="29474" cy="20724"/>
              </a:xfrm>
              <a:custGeom>
                <a:avLst/>
                <a:gdLst/>
                <a:ahLst/>
                <a:cxnLst/>
                <a:rect l="l" t="t" r="r" b="b"/>
                <a:pathLst>
                  <a:path w="1179" h="829" extrusionOk="0">
                    <a:moveTo>
                      <a:pt x="918" y="1"/>
                    </a:moveTo>
                    <a:cubicBezTo>
                      <a:pt x="793" y="1"/>
                      <a:pt x="641" y="49"/>
                      <a:pt x="526" y="110"/>
                    </a:cubicBezTo>
                    <a:cubicBezTo>
                      <a:pt x="316" y="185"/>
                      <a:pt x="137" y="334"/>
                      <a:pt x="63" y="544"/>
                    </a:cubicBezTo>
                    <a:cubicBezTo>
                      <a:pt x="0" y="762"/>
                      <a:pt x="177" y="828"/>
                      <a:pt x="355" y="828"/>
                    </a:cubicBezTo>
                    <a:cubicBezTo>
                      <a:pt x="433" y="828"/>
                      <a:pt x="511" y="816"/>
                      <a:pt x="570" y="797"/>
                    </a:cubicBezTo>
                    <a:cubicBezTo>
                      <a:pt x="839" y="738"/>
                      <a:pt x="1048" y="529"/>
                      <a:pt x="1138" y="275"/>
                    </a:cubicBezTo>
                    <a:cubicBezTo>
                      <a:pt x="1179" y="71"/>
                      <a:pt x="106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9"/>
              <p:cNvSpPr/>
              <p:nvPr/>
            </p:nvSpPr>
            <p:spPr>
              <a:xfrm rot="2128784">
                <a:off x="6020090" y="4001183"/>
                <a:ext cx="30624" cy="18600"/>
              </a:xfrm>
              <a:custGeom>
                <a:avLst/>
                <a:gdLst/>
                <a:ahLst/>
                <a:cxnLst/>
                <a:rect l="l" t="t" r="r" b="b"/>
                <a:pathLst>
                  <a:path w="1225" h="744" extrusionOk="0">
                    <a:moveTo>
                      <a:pt x="635" y="1"/>
                    </a:moveTo>
                    <a:cubicBezTo>
                      <a:pt x="438" y="1"/>
                      <a:pt x="248" y="93"/>
                      <a:pt x="135" y="263"/>
                    </a:cubicBezTo>
                    <a:cubicBezTo>
                      <a:pt x="30" y="352"/>
                      <a:pt x="0" y="472"/>
                      <a:pt x="45" y="606"/>
                    </a:cubicBezTo>
                    <a:lnTo>
                      <a:pt x="60" y="621"/>
                    </a:lnTo>
                    <a:cubicBezTo>
                      <a:pt x="94" y="711"/>
                      <a:pt x="170" y="743"/>
                      <a:pt x="260" y="743"/>
                    </a:cubicBezTo>
                    <a:cubicBezTo>
                      <a:pt x="364" y="743"/>
                      <a:pt x="486" y="699"/>
                      <a:pt x="583" y="651"/>
                    </a:cubicBezTo>
                    <a:cubicBezTo>
                      <a:pt x="822" y="561"/>
                      <a:pt x="1225" y="308"/>
                      <a:pt x="971" y="98"/>
                    </a:cubicBezTo>
                    <a:cubicBezTo>
                      <a:pt x="866" y="32"/>
                      <a:pt x="74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9"/>
              <p:cNvSpPr/>
              <p:nvPr/>
            </p:nvSpPr>
            <p:spPr>
              <a:xfrm rot="2128784">
                <a:off x="5890829" y="4060792"/>
                <a:ext cx="33949" cy="16175"/>
              </a:xfrm>
              <a:custGeom>
                <a:avLst/>
                <a:gdLst/>
                <a:ahLst/>
                <a:cxnLst/>
                <a:rect l="l" t="t" r="r" b="b"/>
                <a:pathLst>
                  <a:path w="1358" h="647" extrusionOk="0">
                    <a:moveTo>
                      <a:pt x="881" y="0"/>
                    </a:moveTo>
                    <a:cubicBezTo>
                      <a:pt x="539" y="0"/>
                      <a:pt x="0" y="512"/>
                      <a:pt x="403" y="637"/>
                    </a:cubicBezTo>
                    <a:cubicBezTo>
                      <a:pt x="426" y="643"/>
                      <a:pt x="451" y="646"/>
                      <a:pt x="477" y="646"/>
                    </a:cubicBezTo>
                    <a:cubicBezTo>
                      <a:pt x="819" y="646"/>
                      <a:pt x="1358" y="135"/>
                      <a:pt x="955" y="10"/>
                    </a:cubicBezTo>
                    <a:cubicBezTo>
                      <a:pt x="932" y="3"/>
                      <a:pt x="907"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9"/>
              <p:cNvSpPr/>
              <p:nvPr/>
            </p:nvSpPr>
            <p:spPr>
              <a:xfrm rot="2128784">
                <a:off x="5930560" y="4114254"/>
                <a:ext cx="27874" cy="14975"/>
              </a:xfrm>
              <a:custGeom>
                <a:avLst/>
                <a:gdLst/>
                <a:ahLst/>
                <a:cxnLst/>
                <a:rect l="l" t="t" r="r" b="b"/>
                <a:pathLst>
                  <a:path w="1115" h="599" extrusionOk="0">
                    <a:moveTo>
                      <a:pt x="702" y="0"/>
                    </a:moveTo>
                    <a:cubicBezTo>
                      <a:pt x="370" y="0"/>
                      <a:pt x="1" y="598"/>
                      <a:pt x="436" y="598"/>
                    </a:cubicBezTo>
                    <a:cubicBezTo>
                      <a:pt x="457" y="598"/>
                      <a:pt x="479" y="597"/>
                      <a:pt x="502" y="594"/>
                    </a:cubicBezTo>
                    <a:lnTo>
                      <a:pt x="652" y="579"/>
                    </a:lnTo>
                    <a:cubicBezTo>
                      <a:pt x="771" y="564"/>
                      <a:pt x="1115" y="370"/>
                      <a:pt x="980" y="206"/>
                    </a:cubicBezTo>
                    <a:lnTo>
                      <a:pt x="921" y="116"/>
                    </a:lnTo>
                    <a:cubicBezTo>
                      <a:pt x="857" y="34"/>
                      <a:pt x="781"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9"/>
              <p:cNvSpPr/>
              <p:nvPr/>
            </p:nvSpPr>
            <p:spPr>
              <a:xfrm rot="2128784">
                <a:off x="5820832" y="4044135"/>
                <a:ext cx="31774" cy="21224"/>
              </a:xfrm>
              <a:custGeom>
                <a:avLst/>
                <a:gdLst/>
                <a:ahLst/>
                <a:cxnLst/>
                <a:rect l="l" t="t" r="r" b="b"/>
                <a:pathLst>
                  <a:path w="1271" h="849" extrusionOk="0">
                    <a:moveTo>
                      <a:pt x="857" y="1"/>
                    </a:moveTo>
                    <a:cubicBezTo>
                      <a:pt x="615" y="1"/>
                      <a:pt x="375" y="107"/>
                      <a:pt x="210" y="310"/>
                    </a:cubicBezTo>
                    <a:cubicBezTo>
                      <a:pt x="60" y="459"/>
                      <a:pt x="1" y="758"/>
                      <a:pt x="255" y="832"/>
                    </a:cubicBezTo>
                    <a:cubicBezTo>
                      <a:pt x="310" y="844"/>
                      <a:pt x="365" y="849"/>
                      <a:pt x="420" y="849"/>
                    </a:cubicBezTo>
                    <a:cubicBezTo>
                      <a:pt x="660" y="849"/>
                      <a:pt x="888" y="743"/>
                      <a:pt x="1046" y="549"/>
                    </a:cubicBezTo>
                    <a:cubicBezTo>
                      <a:pt x="1181" y="384"/>
                      <a:pt x="1270" y="101"/>
                      <a:pt x="986" y="11"/>
                    </a:cubicBezTo>
                    <a:cubicBezTo>
                      <a:pt x="944" y="4"/>
                      <a:pt x="900"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9"/>
              <p:cNvSpPr/>
              <p:nvPr/>
            </p:nvSpPr>
            <p:spPr>
              <a:xfrm rot="2128784">
                <a:off x="5204616" y="4486294"/>
                <a:ext cx="22799"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9"/>
              <p:cNvSpPr/>
              <p:nvPr/>
            </p:nvSpPr>
            <p:spPr>
              <a:xfrm rot="2128784">
                <a:off x="5191859" y="4445286"/>
                <a:ext cx="22424"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9"/>
              <p:cNvSpPr/>
              <p:nvPr/>
            </p:nvSpPr>
            <p:spPr>
              <a:xfrm rot="2128784">
                <a:off x="5239324" y="4445911"/>
                <a:ext cx="29949"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9"/>
              <p:cNvSpPr/>
              <p:nvPr/>
            </p:nvSpPr>
            <p:spPr>
              <a:xfrm rot="2128784">
                <a:off x="5286719" y="4481407"/>
                <a:ext cx="23924"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9"/>
              <p:cNvSpPr/>
              <p:nvPr/>
            </p:nvSpPr>
            <p:spPr>
              <a:xfrm rot="2128784">
                <a:off x="5244353" y="4498414"/>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9"/>
              <p:cNvSpPr/>
              <p:nvPr/>
            </p:nvSpPr>
            <p:spPr>
              <a:xfrm rot="2128784">
                <a:off x="5253691" y="4590742"/>
                <a:ext cx="24874"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9"/>
              <p:cNvSpPr/>
              <p:nvPr/>
            </p:nvSpPr>
            <p:spPr>
              <a:xfrm rot="2128784">
                <a:off x="5333563" y="4631598"/>
                <a:ext cx="25299"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9"/>
              <p:cNvSpPr/>
              <p:nvPr/>
            </p:nvSpPr>
            <p:spPr>
              <a:xfrm rot="2128784">
                <a:off x="5684885" y="4495880"/>
                <a:ext cx="27449"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9"/>
              <p:cNvSpPr/>
              <p:nvPr/>
            </p:nvSpPr>
            <p:spPr>
              <a:xfrm rot="2128784">
                <a:off x="5745678" y="4528831"/>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9"/>
              <p:cNvSpPr/>
              <p:nvPr/>
            </p:nvSpPr>
            <p:spPr>
              <a:xfrm rot="2128784">
                <a:off x="5708855" y="4599978"/>
                <a:ext cx="22824"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9"/>
              <p:cNvSpPr/>
              <p:nvPr/>
            </p:nvSpPr>
            <p:spPr>
              <a:xfrm rot="2128784">
                <a:off x="5600987" y="4543128"/>
                <a:ext cx="29899"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9"/>
              <p:cNvSpPr/>
              <p:nvPr/>
            </p:nvSpPr>
            <p:spPr>
              <a:xfrm rot="2128784">
                <a:off x="5683132" y="4539857"/>
                <a:ext cx="27149"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9"/>
              <p:cNvSpPr/>
              <p:nvPr/>
            </p:nvSpPr>
            <p:spPr>
              <a:xfrm rot="2128784">
                <a:off x="5656948" y="4589069"/>
                <a:ext cx="22024"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9"/>
              <p:cNvSpPr/>
              <p:nvPr/>
            </p:nvSpPr>
            <p:spPr>
              <a:xfrm rot="2128784">
                <a:off x="5622423" y="4583243"/>
                <a:ext cx="27299"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9"/>
              <p:cNvSpPr/>
              <p:nvPr/>
            </p:nvSpPr>
            <p:spPr>
              <a:xfrm rot="2128784">
                <a:off x="5639359" y="4502086"/>
                <a:ext cx="20449"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9"/>
              <p:cNvSpPr/>
              <p:nvPr/>
            </p:nvSpPr>
            <p:spPr>
              <a:xfrm rot="2128784">
                <a:off x="5489802" y="4788735"/>
                <a:ext cx="23524"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9"/>
              <p:cNvSpPr/>
              <p:nvPr/>
            </p:nvSpPr>
            <p:spPr>
              <a:xfrm rot="2128784">
                <a:off x="5554061" y="4831366"/>
                <a:ext cx="24774"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9"/>
              <p:cNvSpPr/>
              <p:nvPr/>
            </p:nvSpPr>
            <p:spPr>
              <a:xfrm rot="2128784">
                <a:off x="5507034" y="4839555"/>
                <a:ext cx="28024"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9"/>
              <p:cNvSpPr/>
              <p:nvPr/>
            </p:nvSpPr>
            <p:spPr>
              <a:xfrm rot="2128784">
                <a:off x="5520133" y="4759160"/>
                <a:ext cx="22799" cy="20099"/>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9"/>
              <p:cNvSpPr/>
              <p:nvPr/>
            </p:nvSpPr>
            <p:spPr>
              <a:xfrm rot="2128784">
                <a:off x="5578060" y="4883318"/>
                <a:ext cx="30999"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9"/>
              <p:cNvSpPr/>
              <p:nvPr/>
            </p:nvSpPr>
            <p:spPr>
              <a:xfrm rot="2128784">
                <a:off x="5608896" y="4702781"/>
                <a:ext cx="22424"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9"/>
              <p:cNvSpPr/>
              <p:nvPr/>
            </p:nvSpPr>
            <p:spPr>
              <a:xfrm rot="2128784">
                <a:off x="5512467" y="4641274"/>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9"/>
              <p:cNvSpPr/>
              <p:nvPr/>
            </p:nvSpPr>
            <p:spPr>
              <a:xfrm rot="2128784">
                <a:off x="5489627" y="4692298"/>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9"/>
              <p:cNvSpPr/>
              <p:nvPr/>
            </p:nvSpPr>
            <p:spPr>
              <a:xfrm rot="2128784">
                <a:off x="5487990" y="4580856"/>
                <a:ext cx="25749"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74" name="Google Shape;5574;p29"/>
          <p:cNvGrpSpPr/>
          <p:nvPr/>
        </p:nvGrpSpPr>
        <p:grpSpPr>
          <a:xfrm rot="-8802071" flipH="1">
            <a:off x="-101022" y="757582"/>
            <a:ext cx="615070" cy="639845"/>
            <a:chOff x="2651525" y="4197875"/>
            <a:chExt cx="411500" cy="428075"/>
          </a:xfrm>
        </p:grpSpPr>
        <p:sp>
          <p:nvSpPr>
            <p:cNvPr id="5575" name="Google Shape;5575;p29"/>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9"/>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9"/>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9"/>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9"/>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9"/>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9"/>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9"/>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9"/>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9"/>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9"/>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9"/>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9"/>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9"/>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9"/>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9"/>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9"/>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9"/>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9"/>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9"/>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9"/>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9"/>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9"/>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9"/>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9"/>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0" name="Google Shape;5600;p29"/>
          <p:cNvSpPr/>
          <p:nvPr/>
        </p:nvSpPr>
        <p:spPr>
          <a:xfrm rot="-5778075" flipH="1">
            <a:off x="403708" y="-103754"/>
            <a:ext cx="619043" cy="549222"/>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4_1">
    <p:spTree>
      <p:nvGrpSpPr>
        <p:cNvPr id="1" name="Shape 6192"/>
        <p:cNvGrpSpPr/>
        <p:nvPr/>
      </p:nvGrpSpPr>
      <p:grpSpPr>
        <a:xfrm>
          <a:off x="0" y="0"/>
          <a:ext cx="0" cy="0"/>
          <a:chOff x="0" y="0"/>
          <a:chExt cx="0" cy="0"/>
        </a:xfrm>
      </p:grpSpPr>
      <p:sp>
        <p:nvSpPr>
          <p:cNvPr id="6193" name="Google Shape;6193;p34"/>
          <p:cNvSpPr/>
          <p:nvPr/>
        </p:nvSpPr>
        <p:spPr>
          <a:xfrm>
            <a:off x="8345151" y="4549688"/>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4"/>
          <p:cNvSpPr txBox="1">
            <a:spLocks noGrp="1"/>
          </p:cNvSpPr>
          <p:nvPr>
            <p:ph type="title"/>
          </p:nvPr>
        </p:nvSpPr>
        <p:spPr>
          <a:xfrm>
            <a:off x="4012750" y="342300"/>
            <a:ext cx="443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195" name="Google Shape;6195;p34"/>
          <p:cNvSpPr txBox="1">
            <a:spLocks noGrp="1"/>
          </p:cNvSpPr>
          <p:nvPr>
            <p:ph type="subTitle" idx="1"/>
          </p:nvPr>
        </p:nvSpPr>
        <p:spPr>
          <a:xfrm>
            <a:off x="4059375" y="2075249"/>
            <a:ext cx="2195700" cy="6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96" name="Google Shape;6196;p34"/>
          <p:cNvSpPr txBox="1">
            <a:spLocks noGrp="1"/>
          </p:cNvSpPr>
          <p:nvPr>
            <p:ph type="subTitle" idx="2"/>
          </p:nvPr>
        </p:nvSpPr>
        <p:spPr>
          <a:xfrm>
            <a:off x="6254915" y="2075252"/>
            <a:ext cx="2195700" cy="6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97" name="Google Shape;6197;p34"/>
          <p:cNvSpPr txBox="1">
            <a:spLocks noGrp="1"/>
          </p:cNvSpPr>
          <p:nvPr>
            <p:ph type="subTitle" idx="3"/>
          </p:nvPr>
        </p:nvSpPr>
        <p:spPr>
          <a:xfrm>
            <a:off x="4059375" y="3468775"/>
            <a:ext cx="2195700" cy="6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98" name="Google Shape;6198;p34"/>
          <p:cNvSpPr txBox="1">
            <a:spLocks noGrp="1"/>
          </p:cNvSpPr>
          <p:nvPr>
            <p:ph type="subTitle" idx="4"/>
          </p:nvPr>
        </p:nvSpPr>
        <p:spPr>
          <a:xfrm>
            <a:off x="4059375" y="1573725"/>
            <a:ext cx="219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99" name="Google Shape;6199;p34"/>
          <p:cNvSpPr txBox="1">
            <a:spLocks noGrp="1"/>
          </p:cNvSpPr>
          <p:nvPr>
            <p:ph type="subTitle" idx="5"/>
          </p:nvPr>
        </p:nvSpPr>
        <p:spPr>
          <a:xfrm>
            <a:off x="6254910" y="1573725"/>
            <a:ext cx="219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200" name="Google Shape;6200;p34"/>
          <p:cNvSpPr txBox="1">
            <a:spLocks noGrp="1"/>
          </p:cNvSpPr>
          <p:nvPr>
            <p:ph type="subTitle" idx="6"/>
          </p:nvPr>
        </p:nvSpPr>
        <p:spPr>
          <a:xfrm>
            <a:off x="4059380" y="2967249"/>
            <a:ext cx="219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201" name="Google Shape;6201;p34"/>
          <p:cNvSpPr txBox="1">
            <a:spLocks noGrp="1"/>
          </p:cNvSpPr>
          <p:nvPr>
            <p:ph type="subTitle" idx="7"/>
          </p:nvPr>
        </p:nvSpPr>
        <p:spPr>
          <a:xfrm>
            <a:off x="6254900" y="3468775"/>
            <a:ext cx="2195700" cy="6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202" name="Google Shape;6202;p34"/>
          <p:cNvSpPr txBox="1">
            <a:spLocks noGrp="1"/>
          </p:cNvSpPr>
          <p:nvPr>
            <p:ph type="subTitle" idx="8"/>
          </p:nvPr>
        </p:nvSpPr>
        <p:spPr>
          <a:xfrm>
            <a:off x="6254910" y="2967249"/>
            <a:ext cx="219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203" name="Google Shape;6203;p34"/>
          <p:cNvSpPr/>
          <p:nvPr/>
        </p:nvSpPr>
        <p:spPr>
          <a:xfrm rot="2563969">
            <a:off x="8416325" y="-114707"/>
            <a:ext cx="1192415" cy="918436"/>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4" name="Google Shape;6204;p34"/>
          <p:cNvGrpSpPr/>
          <p:nvPr/>
        </p:nvGrpSpPr>
        <p:grpSpPr>
          <a:xfrm rot="-4241533">
            <a:off x="8658598" y="81268"/>
            <a:ext cx="615055" cy="639829"/>
            <a:chOff x="2651525" y="4197875"/>
            <a:chExt cx="411500" cy="428075"/>
          </a:xfrm>
        </p:grpSpPr>
        <p:sp>
          <p:nvSpPr>
            <p:cNvPr id="6205" name="Google Shape;6205;p34"/>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4"/>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4"/>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4"/>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4"/>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4"/>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4"/>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4"/>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4"/>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4"/>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4"/>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4"/>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4"/>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4"/>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4"/>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4"/>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4"/>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4"/>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4"/>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4"/>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4"/>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4"/>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4"/>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4"/>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4"/>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0" name="Google Shape;6230;p34"/>
          <p:cNvGrpSpPr/>
          <p:nvPr/>
        </p:nvGrpSpPr>
        <p:grpSpPr>
          <a:xfrm rot="-172980">
            <a:off x="7466868" y="3847607"/>
            <a:ext cx="2280781" cy="2098371"/>
            <a:chOff x="3125346" y="3959556"/>
            <a:chExt cx="2280631" cy="2098233"/>
          </a:xfrm>
        </p:grpSpPr>
        <p:sp>
          <p:nvSpPr>
            <p:cNvPr id="6231" name="Google Shape;6231;p34"/>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4"/>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4"/>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7057"/>
        <p:cNvGrpSpPr/>
        <p:nvPr/>
      </p:nvGrpSpPr>
      <p:grpSpPr>
        <a:xfrm>
          <a:off x="0" y="0"/>
          <a:ext cx="0" cy="0"/>
          <a:chOff x="0" y="0"/>
          <a:chExt cx="0" cy="0"/>
        </a:xfrm>
      </p:grpSpPr>
      <p:grpSp>
        <p:nvGrpSpPr>
          <p:cNvPr id="7058" name="Google Shape;7058;p39"/>
          <p:cNvGrpSpPr/>
          <p:nvPr/>
        </p:nvGrpSpPr>
        <p:grpSpPr>
          <a:xfrm rot="-2957434">
            <a:off x="-284427" y="-201008"/>
            <a:ext cx="796073" cy="639811"/>
            <a:chOff x="8950034" y="2282943"/>
            <a:chExt cx="796101" cy="639834"/>
          </a:xfrm>
        </p:grpSpPr>
        <p:sp>
          <p:nvSpPr>
            <p:cNvPr id="7059" name="Google Shape;7059;p39"/>
            <p:cNvSpPr/>
            <p:nvPr/>
          </p:nvSpPr>
          <p:spPr>
            <a:xfrm>
              <a:off x="8950034" y="2282943"/>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0" name="Google Shape;7060;p39"/>
            <p:cNvGrpSpPr/>
            <p:nvPr/>
          </p:nvGrpSpPr>
          <p:grpSpPr>
            <a:xfrm>
              <a:off x="9130155" y="2521249"/>
              <a:ext cx="435877" cy="163250"/>
              <a:chOff x="8735450" y="2323823"/>
              <a:chExt cx="163550" cy="61250"/>
            </a:xfrm>
          </p:grpSpPr>
          <p:sp>
            <p:nvSpPr>
              <p:cNvPr id="7061" name="Google Shape;7061;p39"/>
              <p:cNvSpPr/>
              <p:nvPr/>
            </p:nvSpPr>
            <p:spPr>
              <a:xfrm>
                <a:off x="8735450" y="236622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9"/>
              <p:cNvSpPr/>
              <p:nvPr/>
            </p:nvSpPr>
            <p:spPr>
              <a:xfrm>
                <a:off x="8738050" y="232919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9"/>
              <p:cNvSpPr/>
              <p:nvPr/>
            </p:nvSpPr>
            <p:spPr>
              <a:xfrm>
                <a:off x="8771850" y="232382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9"/>
              <p:cNvSpPr/>
              <p:nvPr/>
            </p:nvSpPr>
            <p:spPr>
              <a:xfrm>
                <a:off x="8782500" y="235712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9"/>
              <p:cNvSpPr/>
              <p:nvPr/>
            </p:nvSpPr>
            <p:spPr>
              <a:xfrm>
                <a:off x="8868375" y="236879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6" name="Google Shape;7066;p39"/>
          <p:cNvGrpSpPr/>
          <p:nvPr/>
        </p:nvGrpSpPr>
        <p:grpSpPr>
          <a:xfrm rot="-4875667" flipH="1">
            <a:off x="-104265" y="281404"/>
            <a:ext cx="540148" cy="784527"/>
            <a:chOff x="2818123" y="3802987"/>
            <a:chExt cx="361363" cy="524854"/>
          </a:xfrm>
        </p:grpSpPr>
        <p:sp>
          <p:nvSpPr>
            <p:cNvPr id="7067" name="Google Shape;7067;p39"/>
            <p:cNvSpPr/>
            <p:nvPr/>
          </p:nvSpPr>
          <p:spPr>
            <a:xfrm rot="7209893">
              <a:off x="2887655" y="4089665"/>
              <a:ext cx="40476" cy="45426"/>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9"/>
            <p:cNvSpPr/>
            <p:nvPr/>
          </p:nvSpPr>
          <p:spPr>
            <a:xfrm rot="7209893">
              <a:off x="2859913" y="4190272"/>
              <a:ext cx="31651" cy="41951"/>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9"/>
            <p:cNvSpPr/>
            <p:nvPr/>
          </p:nvSpPr>
          <p:spPr>
            <a:xfrm rot="7209893">
              <a:off x="2842054" y="4111686"/>
              <a:ext cx="34751" cy="36851"/>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9"/>
            <p:cNvSpPr/>
            <p:nvPr/>
          </p:nvSpPr>
          <p:spPr>
            <a:xfrm rot="7209893">
              <a:off x="2878949" y="4008329"/>
              <a:ext cx="32451" cy="36901"/>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9"/>
            <p:cNvSpPr/>
            <p:nvPr/>
          </p:nvSpPr>
          <p:spPr>
            <a:xfrm rot="7209893">
              <a:off x="2933376" y="3989586"/>
              <a:ext cx="25426" cy="37601"/>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9"/>
            <p:cNvSpPr/>
            <p:nvPr/>
          </p:nvSpPr>
          <p:spPr>
            <a:xfrm rot="7209893">
              <a:off x="3010721" y="4017751"/>
              <a:ext cx="21625" cy="48276"/>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9"/>
            <p:cNvSpPr/>
            <p:nvPr/>
          </p:nvSpPr>
          <p:spPr>
            <a:xfrm rot="7209893">
              <a:off x="3025627" y="4111257"/>
              <a:ext cx="21675" cy="39226"/>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9"/>
            <p:cNvSpPr/>
            <p:nvPr/>
          </p:nvSpPr>
          <p:spPr>
            <a:xfrm rot="7209893">
              <a:off x="3078094" y="4188896"/>
              <a:ext cx="14025" cy="42226"/>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9"/>
            <p:cNvSpPr/>
            <p:nvPr/>
          </p:nvSpPr>
          <p:spPr>
            <a:xfrm rot="7209893">
              <a:off x="3059607" y="4245809"/>
              <a:ext cx="19800" cy="40476"/>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9"/>
            <p:cNvSpPr/>
            <p:nvPr/>
          </p:nvSpPr>
          <p:spPr>
            <a:xfrm rot="7209893">
              <a:off x="3007514" y="4171233"/>
              <a:ext cx="24300" cy="41001"/>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9"/>
            <p:cNvSpPr/>
            <p:nvPr/>
          </p:nvSpPr>
          <p:spPr>
            <a:xfrm rot="7209893">
              <a:off x="2997072" y="4242364"/>
              <a:ext cx="17575" cy="32101"/>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9"/>
            <p:cNvSpPr/>
            <p:nvPr/>
          </p:nvSpPr>
          <p:spPr>
            <a:xfrm rot="7209893">
              <a:off x="2819583" y="4013616"/>
              <a:ext cx="41876" cy="27476"/>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9"/>
            <p:cNvSpPr/>
            <p:nvPr/>
          </p:nvSpPr>
          <p:spPr>
            <a:xfrm rot="7209893">
              <a:off x="2846321" y="3915868"/>
              <a:ext cx="43626"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9"/>
            <p:cNvSpPr/>
            <p:nvPr/>
          </p:nvSpPr>
          <p:spPr>
            <a:xfrm rot="7209893">
              <a:off x="2891336" y="3906405"/>
              <a:ext cx="45476"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9"/>
            <p:cNvSpPr/>
            <p:nvPr/>
          </p:nvSpPr>
          <p:spPr>
            <a:xfrm rot="7209893">
              <a:off x="2938059" y="3869186"/>
              <a:ext cx="52501" cy="31151"/>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9"/>
            <p:cNvSpPr/>
            <p:nvPr/>
          </p:nvSpPr>
          <p:spPr>
            <a:xfrm rot="7209893">
              <a:off x="3077089" y="4087140"/>
              <a:ext cx="18625" cy="40951"/>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9"/>
            <p:cNvSpPr/>
            <p:nvPr/>
          </p:nvSpPr>
          <p:spPr>
            <a:xfrm rot="7209893">
              <a:off x="3113757" y="4138726"/>
              <a:ext cx="25300" cy="37176"/>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9"/>
            <p:cNvSpPr/>
            <p:nvPr/>
          </p:nvSpPr>
          <p:spPr>
            <a:xfrm rot="7209893">
              <a:off x="3137956" y="4215809"/>
              <a:ext cx="38551" cy="29076"/>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9"/>
            <p:cNvSpPr/>
            <p:nvPr/>
          </p:nvSpPr>
          <p:spPr>
            <a:xfrm rot="7209893">
              <a:off x="2999279" y="4287840"/>
              <a:ext cx="20975" cy="41176"/>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9"/>
            <p:cNvSpPr/>
            <p:nvPr/>
          </p:nvSpPr>
          <p:spPr>
            <a:xfrm rot="7209893">
              <a:off x="2925115" y="4248672"/>
              <a:ext cx="20625" cy="39451"/>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9"/>
            <p:cNvSpPr/>
            <p:nvPr/>
          </p:nvSpPr>
          <p:spPr>
            <a:xfrm rot="7209893">
              <a:off x="2955225" y="4086619"/>
              <a:ext cx="27676" cy="42126"/>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9"/>
            <p:cNvSpPr/>
            <p:nvPr/>
          </p:nvSpPr>
          <p:spPr>
            <a:xfrm rot="7209893">
              <a:off x="2943265" y="4175845"/>
              <a:ext cx="19150" cy="40376"/>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9"/>
            <p:cNvSpPr/>
            <p:nvPr/>
          </p:nvSpPr>
          <p:spPr>
            <a:xfrm rot="7209893">
              <a:off x="2960388" y="3953288"/>
              <a:ext cx="31176"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9"/>
            <p:cNvSpPr/>
            <p:nvPr/>
          </p:nvSpPr>
          <p:spPr>
            <a:xfrm rot="7209893">
              <a:off x="2907778" y="3817542"/>
              <a:ext cx="43726"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9"/>
            <p:cNvSpPr/>
            <p:nvPr/>
          </p:nvSpPr>
          <p:spPr>
            <a:xfrm rot="7209893">
              <a:off x="3100133" y="4281181"/>
              <a:ext cx="34376" cy="25751"/>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2" name="Google Shape;7092;p39"/>
          <p:cNvGrpSpPr/>
          <p:nvPr/>
        </p:nvGrpSpPr>
        <p:grpSpPr>
          <a:xfrm rot="-1753394">
            <a:off x="-100757" y="953404"/>
            <a:ext cx="796079" cy="639816"/>
            <a:chOff x="7777520" y="3079403"/>
            <a:chExt cx="796101" cy="639834"/>
          </a:xfrm>
        </p:grpSpPr>
        <p:sp>
          <p:nvSpPr>
            <p:cNvPr id="7093" name="Google Shape;7093;p39"/>
            <p:cNvSpPr/>
            <p:nvPr/>
          </p:nvSpPr>
          <p:spPr>
            <a:xfrm>
              <a:off x="7777520" y="3079403"/>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4" name="Google Shape;7094;p39"/>
            <p:cNvGrpSpPr/>
            <p:nvPr/>
          </p:nvGrpSpPr>
          <p:grpSpPr>
            <a:xfrm>
              <a:off x="7957641" y="3317709"/>
              <a:ext cx="435877" cy="163250"/>
              <a:chOff x="8295499" y="2622649"/>
              <a:chExt cx="163550" cy="61250"/>
            </a:xfrm>
          </p:grpSpPr>
          <p:sp>
            <p:nvSpPr>
              <p:cNvPr id="7095" name="Google Shape;7095;p39"/>
              <p:cNvSpPr/>
              <p:nvPr/>
            </p:nvSpPr>
            <p:spPr>
              <a:xfrm>
                <a:off x="8295499" y="2665049"/>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9"/>
              <p:cNvSpPr/>
              <p:nvPr/>
            </p:nvSpPr>
            <p:spPr>
              <a:xfrm>
                <a:off x="8298099" y="2628024"/>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9"/>
              <p:cNvSpPr/>
              <p:nvPr/>
            </p:nvSpPr>
            <p:spPr>
              <a:xfrm>
                <a:off x="8331899" y="2622649"/>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9"/>
              <p:cNvSpPr/>
              <p:nvPr/>
            </p:nvSpPr>
            <p:spPr>
              <a:xfrm>
                <a:off x="8342549" y="2655949"/>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9"/>
              <p:cNvSpPr/>
              <p:nvPr/>
            </p:nvSpPr>
            <p:spPr>
              <a:xfrm>
                <a:off x="8428424" y="2667624"/>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00" name="Google Shape;7100;p39"/>
          <p:cNvGrpSpPr/>
          <p:nvPr/>
        </p:nvGrpSpPr>
        <p:grpSpPr>
          <a:xfrm>
            <a:off x="8002460" y="-457803"/>
            <a:ext cx="1807617" cy="1900319"/>
            <a:chOff x="8002460" y="-457803"/>
            <a:chExt cx="1807617" cy="1900319"/>
          </a:xfrm>
        </p:grpSpPr>
        <p:sp>
          <p:nvSpPr>
            <p:cNvPr id="7101" name="Google Shape;7101;p39"/>
            <p:cNvSpPr/>
            <p:nvPr/>
          </p:nvSpPr>
          <p:spPr>
            <a:xfrm rot="2241391">
              <a:off x="8368250" y="-292326"/>
              <a:ext cx="1076036" cy="1569366"/>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2" name="Google Shape;7102;p39"/>
            <p:cNvGrpSpPr/>
            <p:nvPr/>
          </p:nvGrpSpPr>
          <p:grpSpPr>
            <a:xfrm>
              <a:off x="8509487" y="347109"/>
              <a:ext cx="410229" cy="661167"/>
              <a:chOff x="8509487" y="347109"/>
              <a:chExt cx="410229" cy="661167"/>
            </a:xfrm>
          </p:grpSpPr>
          <p:sp>
            <p:nvSpPr>
              <p:cNvPr id="7103" name="Google Shape;7103;p39"/>
              <p:cNvSpPr/>
              <p:nvPr/>
            </p:nvSpPr>
            <p:spPr>
              <a:xfrm rot="9139885">
                <a:off x="8663177" y="746648"/>
                <a:ext cx="36225" cy="30574"/>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9"/>
              <p:cNvSpPr/>
              <p:nvPr/>
            </p:nvSpPr>
            <p:spPr>
              <a:xfrm rot="9139885">
                <a:off x="8637633" y="816650"/>
                <a:ext cx="25865" cy="31588"/>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9"/>
              <p:cNvSpPr/>
              <p:nvPr/>
            </p:nvSpPr>
            <p:spPr>
              <a:xfrm rot="9139885">
                <a:off x="8720263" y="866102"/>
                <a:ext cx="29197" cy="37674"/>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9"/>
              <p:cNvSpPr/>
              <p:nvPr/>
            </p:nvSpPr>
            <p:spPr>
              <a:xfrm rot="9139885">
                <a:off x="8729281" y="981626"/>
                <a:ext cx="26227" cy="21807"/>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9"/>
              <p:cNvSpPr/>
              <p:nvPr/>
            </p:nvSpPr>
            <p:spPr>
              <a:xfrm rot="9139885">
                <a:off x="8666522" y="940124"/>
                <a:ext cx="32095" cy="27169"/>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9"/>
              <p:cNvSpPr/>
              <p:nvPr/>
            </p:nvSpPr>
            <p:spPr>
              <a:xfrm rot="9139885">
                <a:off x="8752887" y="777513"/>
                <a:ext cx="38181" cy="32530"/>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9"/>
              <p:cNvSpPr/>
              <p:nvPr/>
            </p:nvSpPr>
            <p:spPr>
              <a:xfrm rot="9139885">
                <a:off x="8817596" y="862421"/>
                <a:ext cx="27096" cy="30212"/>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9"/>
              <p:cNvSpPr/>
              <p:nvPr/>
            </p:nvSpPr>
            <p:spPr>
              <a:xfrm rot="9139885">
                <a:off x="8889655" y="808191"/>
                <a:ext cx="23908" cy="3238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9"/>
              <p:cNvSpPr/>
              <p:nvPr/>
            </p:nvSpPr>
            <p:spPr>
              <a:xfrm rot="9139885">
                <a:off x="8892812" y="825739"/>
                <a:ext cx="72" cy="1159"/>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9"/>
              <p:cNvSpPr/>
              <p:nvPr/>
            </p:nvSpPr>
            <p:spPr>
              <a:xfrm rot="9139885">
                <a:off x="8803105" y="651023"/>
                <a:ext cx="50715" cy="65205"/>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9"/>
              <p:cNvSpPr/>
              <p:nvPr/>
            </p:nvSpPr>
            <p:spPr>
              <a:xfrm rot="9139885">
                <a:off x="8712588" y="549118"/>
                <a:ext cx="33617" cy="40282"/>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9"/>
              <p:cNvSpPr/>
              <p:nvPr/>
            </p:nvSpPr>
            <p:spPr>
              <a:xfrm rot="9139885">
                <a:off x="8663119" y="506948"/>
                <a:ext cx="26517" cy="28473"/>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9"/>
              <p:cNvSpPr/>
              <p:nvPr/>
            </p:nvSpPr>
            <p:spPr>
              <a:xfrm rot="9139885">
                <a:off x="8629875" y="619700"/>
                <a:ext cx="21662" cy="29342"/>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9"/>
              <p:cNvSpPr/>
              <p:nvPr/>
            </p:nvSpPr>
            <p:spPr>
              <a:xfrm rot="9139885">
                <a:off x="8805922" y="517681"/>
                <a:ext cx="37601" cy="51294"/>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9"/>
              <p:cNvSpPr/>
              <p:nvPr/>
            </p:nvSpPr>
            <p:spPr>
              <a:xfrm rot="9139885">
                <a:off x="8758912" y="419585"/>
                <a:ext cx="34703" cy="37674"/>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9"/>
              <p:cNvSpPr/>
              <p:nvPr/>
            </p:nvSpPr>
            <p:spPr>
              <a:xfrm rot="9139885">
                <a:off x="8619875" y="352165"/>
                <a:ext cx="29270" cy="30429"/>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9"/>
              <p:cNvSpPr/>
              <p:nvPr/>
            </p:nvSpPr>
            <p:spPr>
              <a:xfrm rot="9139885">
                <a:off x="8517393" y="499915"/>
                <a:ext cx="33617" cy="2818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9"/>
              <p:cNvSpPr/>
              <p:nvPr/>
            </p:nvSpPr>
            <p:spPr>
              <a:xfrm rot="9139885">
                <a:off x="8513837" y="754326"/>
                <a:ext cx="16301" cy="2274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9"/>
              <p:cNvSpPr/>
              <p:nvPr/>
            </p:nvSpPr>
            <p:spPr>
              <a:xfrm rot="9139885">
                <a:off x="8554558" y="658530"/>
                <a:ext cx="36877" cy="4289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22" name="Google Shape;7122;p39"/>
          <p:cNvGrpSpPr/>
          <p:nvPr/>
        </p:nvGrpSpPr>
        <p:grpSpPr>
          <a:xfrm>
            <a:off x="7968681" y="4235450"/>
            <a:ext cx="1532432" cy="1538268"/>
            <a:chOff x="7968681" y="4235450"/>
            <a:chExt cx="1532432" cy="1538268"/>
          </a:xfrm>
        </p:grpSpPr>
        <p:sp>
          <p:nvSpPr>
            <p:cNvPr id="7123" name="Google Shape;7123;p39"/>
            <p:cNvSpPr/>
            <p:nvPr/>
          </p:nvSpPr>
          <p:spPr>
            <a:xfrm rot="2128797">
              <a:off x="8190726" y="4447938"/>
              <a:ext cx="1088341" cy="1113293"/>
            </a:xfrm>
            <a:custGeom>
              <a:avLst/>
              <a:gdLst/>
              <a:ahLst/>
              <a:cxnLst/>
              <a:rect l="l" t="t" r="r" b="b"/>
              <a:pathLst>
                <a:path w="31187" h="31902" extrusionOk="0">
                  <a:moveTo>
                    <a:pt x="7131" y="1"/>
                  </a:moveTo>
                  <a:cubicBezTo>
                    <a:pt x="6527" y="1"/>
                    <a:pt x="5921" y="74"/>
                    <a:pt x="5318" y="243"/>
                  </a:cubicBezTo>
                  <a:cubicBezTo>
                    <a:pt x="1375" y="1363"/>
                    <a:pt x="897" y="7547"/>
                    <a:pt x="553" y="10788"/>
                  </a:cubicBezTo>
                  <a:cubicBezTo>
                    <a:pt x="0" y="16150"/>
                    <a:pt x="299" y="21527"/>
                    <a:pt x="45" y="26889"/>
                  </a:cubicBezTo>
                  <a:cubicBezTo>
                    <a:pt x="30" y="26964"/>
                    <a:pt x="60" y="27053"/>
                    <a:pt x="105" y="27113"/>
                  </a:cubicBezTo>
                  <a:cubicBezTo>
                    <a:pt x="75" y="28651"/>
                    <a:pt x="299" y="30130"/>
                    <a:pt x="1061" y="31235"/>
                  </a:cubicBezTo>
                  <a:cubicBezTo>
                    <a:pt x="1399" y="31710"/>
                    <a:pt x="1878" y="31901"/>
                    <a:pt x="2433" y="31901"/>
                  </a:cubicBezTo>
                  <a:cubicBezTo>
                    <a:pt x="4428" y="31901"/>
                    <a:pt x="7406" y="29427"/>
                    <a:pt x="8365" y="28726"/>
                  </a:cubicBezTo>
                  <a:cubicBezTo>
                    <a:pt x="11725" y="26262"/>
                    <a:pt x="14966" y="23872"/>
                    <a:pt x="18476" y="21602"/>
                  </a:cubicBezTo>
                  <a:cubicBezTo>
                    <a:pt x="20642" y="20198"/>
                    <a:pt x="22748" y="18719"/>
                    <a:pt x="24824" y="17195"/>
                  </a:cubicBezTo>
                  <a:cubicBezTo>
                    <a:pt x="26302" y="16120"/>
                    <a:pt x="27975" y="14910"/>
                    <a:pt x="28797" y="13223"/>
                  </a:cubicBezTo>
                  <a:cubicBezTo>
                    <a:pt x="31186" y="8294"/>
                    <a:pt x="23629" y="5994"/>
                    <a:pt x="20507" y="4590"/>
                  </a:cubicBezTo>
                  <a:cubicBezTo>
                    <a:pt x="17729" y="3335"/>
                    <a:pt x="14877" y="2260"/>
                    <a:pt x="12039" y="1169"/>
                  </a:cubicBezTo>
                  <a:cubicBezTo>
                    <a:pt x="10478" y="565"/>
                    <a:pt x="8813"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4" name="Google Shape;7124;p39"/>
            <p:cNvGrpSpPr/>
            <p:nvPr/>
          </p:nvGrpSpPr>
          <p:grpSpPr>
            <a:xfrm>
              <a:off x="8111427" y="4378488"/>
              <a:ext cx="1000229" cy="786731"/>
              <a:chOff x="8111427" y="4378488"/>
              <a:chExt cx="1000229" cy="786731"/>
            </a:xfrm>
          </p:grpSpPr>
          <p:sp>
            <p:nvSpPr>
              <p:cNvPr id="7125" name="Google Shape;7125;p39"/>
              <p:cNvSpPr/>
              <p:nvPr/>
            </p:nvSpPr>
            <p:spPr>
              <a:xfrm rot="2128797">
                <a:off x="8175618" y="5106928"/>
                <a:ext cx="56394" cy="26313"/>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9"/>
              <p:cNvSpPr/>
              <p:nvPr/>
            </p:nvSpPr>
            <p:spPr>
              <a:xfrm rot="2128797">
                <a:off x="8115223" y="5089210"/>
                <a:ext cx="40167" cy="25929"/>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9"/>
              <p:cNvSpPr/>
              <p:nvPr/>
            </p:nvSpPr>
            <p:spPr>
              <a:xfrm rot="2128797">
                <a:off x="8157857" y="5020984"/>
                <a:ext cx="38247" cy="29628"/>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9"/>
              <p:cNvSpPr/>
              <p:nvPr/>
            </p:nvSpPr>
            <p:spPr>
              <a:xfrm rot="2128797">
                <a:off x="8249202" y="4987293"/>
                <a:ext cx="38910" cy="27778"/>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9"/>
              <p:cNvSpPr/>
              <p:nvPr/>
            </p:nvSpPr>
            <p:spPr>
              <a:xfrm rot="2128797">
                <a:off x="8235315" y="5068256"/>
                <a:ext cx="38317" cy="20310"/>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9"/>
              <p:cNvSpPr/>
              <p:nvPr/>
            </p:nvSpPr>
            <p:spPr>
              <a:xfrm rot="2128797">
                <a:off x="8373444" y="5126439"/>
                <a:ext cx="43308" cy="28895"/>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9"/>
              <p:cNvSpPr/>
              <p:nvPr/>
            </p:nvSpPr>
            <p:spPr>
              <a:xfrm rot="2128797">
                <a:off x="8499613" y="5048859"/>
                <a:ext cx="41074" cy="34095"/>
              </a:xfrm>
              <a:custGeom>
                <a:avLst/>
                <a:gdLst/>
                <a:ahLst/>
                <a:cxnLst/>
                <a:rect l="l" t="t" r="r" b="b"/>
                <a:pathLst>
                  <a:path w="1177" h="977" extrusionOk="0">
                    <a:moveTo>
                      <a:pt x="825" y="1"/>
                    </a:moveTo>
                    <a:cubicBezTo>
                      <a:pt x="819" y="1"/>
                      <a:pt x="813" y="1"/>
                      <a:pt x="807" y="1"/>
                    </a:cubicBezTo>
                    <a:cubicBezTo>
                      <a:pt x="538" y="1"/>
                      <a:pt x="269" y="136"/>
                      <a:pt x="120" y="375"/>
                    </a:cubicBezTo>
                    <a:cubicBezTo>
                      <a:pt x="0" y="524"/>
                      <a:pt x="60" y="733"/>
                      <a:pt x="239" y="778"/>
                    </a:cubicBezTo>
                    <a:cubicBezTo>
                      <a:pt x="239" y="793"/>
                      <a:pt x="254" y="808"/>
                      <a:pt x="269" y="823"/>
                    </a:cubicBezTo>
                    <a:cubicBezTo>
                      <a:pt x="299" y="868"/>
                      <a:pt x="329" y="913"/>
                      <a:pt x="359" y="957"/>
                    </a:cubicBezTo>
                    <a:cubicBezTo>
                      <a:pt x="372" y="971"/>
                      <a:pt x="395" y="976"/>
                      <a:pt x="423" y="976"/>
                    </a:cubicBezTo>
                    <a:cubicBezTo>
                      <a:pt x="485" y="976"/>
                      <a:pt x="566" y="948"/>
                      <a:pt x="598" y="927"/>
                    </a:cubicBezTo>
                    <a:cubicBezTo>
                      <a:pt x="762" y="778"/>
                      <a:pt x="911" y="599"/>
                      <a:pt x="1046" y="420"/>
                    </a:cubicBezTo>
                    <a:cubicBezTo>
                      <a:pt x="1176" y="245"/>
                      <a:pt x="1039"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9"/>
              <p:cNvSpPr/>
              <p:nvPr/>
            </p:nvSpPr>
            <p:spPr>
              <a:xfrm rot="2128797">
                <a:off x="8612723" y="4438780"/>
                <a:ext cx="46588" cy="29174"/>
              </a:xfrm>
              <a:custGeom>
                <a:avLst/>
                <a:gdLst/>
                <a:ahLst/>
                <a:cxnLst/>
                <a:rect l="l" t="t" r="r" b="b"/>
                <a:pathLst>
                  <a:path w="1335" h="836" extrusionOk="0">
                    <a:moveTo>
                      <a:pt x="798" y="0"/>
                    </a:moveTo>
                    <a:cubicBezTo>
                      <a:pt x="618" y="0"/>
                      <a:pt x="360" y="174"/>
                      <a:pt x="289" y="275"/>
                    </a:cubicBezTo>
                    <a:cubicBezTo>
                      <a:pt x="309" y="246"/>
                      <a:pt x="316" y="229"/>
                      <a:pt x="310" y="229"/>
                    </a:cubicBezTo>
                    <a:cubicBezTo>
                      <a:pt x="307" y="229"/>
                      <a:pt x="300" y="234"/>
                      <a:pt x="289" y="245"/>
                    </a:cubicBezTo>
                    <a:cubicBezTo>
                      <a:pt x="0" y="451"/>
                      <a:pt x="16" y="836"/>
                      <a:pt x="360" y="836"/>
                    </a:cubicBezTo>
                    <a:cubicBezTo>
                      <a:pt x="389" y="836"/>
                      <a:pt x="420" y="833"/>
                      <a:pt x="454" y="827"/>
                    </a:cubicBezTo>
                    <a:cubicBezTo>
                      <a:pt x="663" y="797"/>
                      <a:pt x="1335" y="364"/>
                      <a:pt x="976" y="125"/>
                    </a:cubicBezTo>
                    <a:cubicBezTo>
                      <a:pt x="973" y="122"/>
                      <a:pt x="970" y="119"/>
                      <a:pt x="967" y="117"/>
                    </a:cubicBezTo>
                    <a:lnTo>
                      <a:pt x="967" y="117"/>
                    </a:lnTo>
                    <a:cubicBezTo>
                      <a:pt x="940" y="33"/>
                      <a:pt x="87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9"/>
              <p:cNvSpPr/>
              <p:nvPr/>
            </p:nvSpPr>
            <p:spPr>
              <a:xfrm rot="2128797">
                <a:off x="8707124" y="4388223"/>
                <a:ext cx="40655" cy="22230"/>
              </a:xfrm>
              <a:custGeom>
                <a:avLst/>
                <a:gdLst/>
                <a:ahLst/>
                <a:cxnLst/>
                <a:rect l="l" t="t" r="r" b="b"/>
                <a:pathLst>
                  <a:path w="1165" h="637" extrusionOk="0">
                    <a:moveTo>
                      <a:pt x="766" y="1"/>
                    </a:moveTo>
                    <a:cubicBezTo>
                      <a:pt x="460" y="1"/>
                      <a:pt x="0" y="328"/>
                      <a:pt x="224" y="552"/>
                    </a:cubicBezTo>
                    <a:cubicBezTo>
                      <a:pt x="278" y="612"/>
                      <a:pt x="350" y="637"/>
                      <a:pt x="429" y="637"/>
                    </a:cubicBezTo>
                    <a:cubicBezTo>
                      <a:pt x="744" y="637"/>
                      <a:pt x="1165" y="235"/>
                      <a:pt x="926" y="44"/>
                    </a:cubicBezTo>
                    <a:cubicBezTo>
                      <a:pt x="883" y="14"/>
                      <a:pt x="82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9"/>
              <p:cNvSpPr/>
              <p:nvPr/>
            </p:nvSpPr>
            <p:spPr>
              <a:xfrm rot="2128797">
                <a:off x="8779821" y="4497850"/>
                <a:ext cx="34827" cy="23172"/>
              </a:xfrm>
              <a:custGeom>
                <a:avLst/>
                <a:gdLst/>
                <a:ahLst/>
                <a:cxnLst/>
                <a:rect l="l" t="t" r="r" b="b"/>
                <a:pathLst>
                  <a:path w="998" h="664" extrusionOk="0">
                    <a:moveTo>
                      <a:pt x="663" y="1"/>
                    </a:moveTo>
                    <a:cubicBezTo>
                      <a:pt x="520" y="1"/>
                      <a:pt x="351" y="91"/>
                      <a:pt x="266" y="158"/>
                    </a:cubicBezTo>
                    <a:cubicBezTo>
                      <a:pt x="251" y="173"/>
                      <a:pt x="236" y="188"/>
                      <a:pt x="221" y="202"/>
                    </a:cubicBezTo>
                    <a:cubicBezTo>
                      <a:pt x="1" y="398"/>
                      <a:pt x="51" y="664"/>
                      <a:pt x="281" y="664"/>
                    </a:cubicBezTo>
                    <a:cubicBezTo>
                      <a:pt x="332" y="664"/>
                      <a:pt x="392" y="650"/>
                      <a:pt x="460" y="621"/>
                    </a:cubicBezTo>
                    <a:lnTo>
                      <a:pt x="505" y="591"/>
                    </a:lnTo>
                    <a:cubicBezTo>
                      <a:pt x="669" y="531"/>
                      <a:pt x="997" y="337"/>
                      <a:pt x="863" y="113"/>
                    </a:cubicBezTo>
                    <a:cubicBezTo>
                      <a:pt x="819" y="31"/>
                      <a:pt x="746" y="1"/>
                      <a:pt x="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9"/>
              <p:cNvSpPr/>
              <p:nvPr/>
            </p:nvSpPr>
            <p:spPr>
              <a:xfrm rot="2128797">
                <a:off x="8610227" y="4588282"/>
                <a:ext cx="36537" cy="38073"/>
              </a:xfrm>
              <a:custGeom>
                <a:avLst/>
                <a:gdLst/>
                <a:ahLst/>
                <a:cxnLst/>
                <a:rect l="l" t="t" r="r" b="b"/>
                <a:pathLst>
                  <a:path w="1047" h="1091" extrusionOk="0">
                    <a:moveTo>
                      <a:pt x="775" y="0"/>
                    </a:moveTo>
                    <a:cubicBezTo>
                      <a:pt x="632" y="0"/>
                      <a:pt x="425" y="118"/>
                      <a:pt x="374" y="180"/>
                    </a:cubicBezTo>
                    <a:cubicBezTo>
                      <a:pt x="240" y="374"/>
                      <a:pt x="31" y="583"/>
                      <a:pt x="1" y="807"/>
                    </a:cubicBezTo>
                    <a:cubicBezTo>
                      <a:pt x="1" y="822"/>
                      <a:pt x="1" y="837"/>
                      <a:pt x="1" y="837"/>
                    </a:cubicBezTo>
                    <a:lnTo>
                      <a:pt x="1" y="882"/>
                    </a:lnTo>
                    <a:cubicBezTo>
                      <a:pt x="1" y="1031"/>
                      <a:pt x="105" y="1091"/>
                      <a:pt x="255" y="1091"/>
                    </a:cubicBezTo>
                    <a:lnTo>
                      <a:pt x="299" y="1091"/>
                    </a:lnTo>
                    <a:cubicBezTo>
                      <a:pt x="568" y="1076"/>
                      <a:pt x="807" y="926"/>
                      <a:pt x="942" y="717"/>
                    </a:cubicBezTo>
                    <a:cubicBezTo>
                      <a:pt x="1046" y="493"/>
                      <a:pt x="987" y="299"/>
                      <a:pt x="912" y="90"/>
                    </a:cubicBezTo>
                    <a:cubicBezTo>
                      <a:pt x="893" y="25"/>
                      <a:pt x="841"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9"/>
              <p:cNvSpPr/>
              <p:nvPr/>
            </p:nvSpPr>
            <p:spPr>
              <a:xfrm rot="2128797">
                <a:off x="8672127" y="4477837"/>
                <a:ext cx="46972" cy="31128"/>
              </a:xfrm>
              <a:custGeom>
                <a:avLst/>
                <a:gdLst/>
                <a:ahLst/>
                <a:cxnLst/>
                <a:rect l="l" t="t" r="r" b="b"/>
                <a:pathLst>
                  <a:path w="1346" h="892" extrusionOk="0">
                    <a:moveTo>
                      <a:pt x="892" y="1"/>
                    </a:moveTo>
                    <a:cubicBezTo>
                      <a:pt x="643" y="1"/>
                      <a:pt x="398" y="117"/>
                      <a:pt x="225" y="315"/>
                    </a:cubicBezTo>
                    <a:cubicBezTo>
                      <a:pt x="75" y="479"/>
                      <a:pt x="1" y="793"/>
                      <a:pt x="285" y="882"/>
                    </a:cubicBezTo>
                    <a:cubicBezTo>
                      <a:pt x="326" y="889"/>
                      <a:pt x="368" y="892"/>
                      <a:pt x="411" y="892"/>
                    </a:cubicBezTo>
                    <a:cubicBezTo>
                      <a:pt x="669" y="892"/>
                      <a:pt x="926" y="776"/>
                      <a:pt x="1106" y="584"/>
                    </a:cubicBezTo>
                    <a:cubicBezTo>
                      <a:pt x="1255" y="404"/>
                      <a:pt x="1345" y="91"/>
                      <a:pt x="1046" y="16"/>
                    </a:cubicBezTo>
                    <a:cubicBezTo>
                      <a:pt x="995" y="6"/>
                      <a:pt x="943" y="1"/>
                      <a:pt x="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9"/>
              <p:cNvSpPr/>
              <p:nvPr/>
            </p:nvSpPr>
            <p:spPr>
              <a:xfrm rot="2128797">
                <a:off x="8717846" y="4561427"/>
                <a:ext cx="38596" cy="25789"/>
              </a:xfrm>
              <a:custGeom>
                <a:avLst/>
                <a:gdLst/>
                <a:ahLst/>
                <a:cxnLst/>
                <a:rect l="l" t="t" r="r" b="b"/>
                <a:pathLst>
                  <a:path w="1106" h="739" extrusionOk="0">
                    <a:moveTo>
                      <a:pt x="739" y="0"/>
                    </a:moveTo>
                    <a:cubicBezTo>
                      <a:pt x="530" y="0"/>
                      <a:pt x="331" y="92"/>
                      <a:pt x="195" y="266"/>
                    </a:cubicBezTo>
                    <a:cubicBezTo>
                      <a:pt x="75" y="400"/>
                      <a:pt x="0" y="654"/>
                      <a:pt x="239" y="729"/>
                    </a:cubicBezTo>
                    <a:cubicBezTo>
                      <a:pt x="279" y="735"/>
                      <a:pt x="318" y="739"/>
                      <a:pt x="357" y="739"/>
                    </a:cubicBezTo>
                    <a:cubicBezTo>
                      <a:pt x="570" y="739"/>
                      <a:pt x="773" y="639"/>
                      <a:pt x="911" y="475"/>
                    </a:cubicBezTo>
                    <a:cubicBezTo>
                      <a:pt x="1031" y="340"/>
                      <a:pt x="1106" y="86"/>
                      <a:pt x="867" y="12"/>
                    </a:cubicBezTo>
                    <a:cubicBezTo>
                      <a:pt x="824" y="4"/>
                      <a:pt x="781"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9"/>
              <p:cNvSpPr/>
              <p:nvPr/>
            </p:nvSpPr>
            <p:spPr>
              <a:xfrm rot="2128797">
                <a:off x="8683921" y="4599333"/>
                <a:ext cx="46693" cy="27080"/>
              </a:xfrm>
              <a:custGeom>
                <a:avLst/>
                <a:gdLst/>
                <a:ahLst/>
                <a:cxnLst/>
                <a:rect l="l" t="t" r="r" b="b"/>
                <a:pathLst>
                  <a:path w="1338" h="776" extrusionOk="0">
                    <a:moveTo>
                      <a:pt x="863" y="1"/>
                    </a:moveTo>
                    <a:cubicBezTo>
                      <a:pt x="610" y="1"/>
                      <a:pt x="316" y="200"/>
                      <a:pt x="202" y="381"/>
                    </a:cubicBezTo>
                    <a:lnTo>
                      <a:pt x="172" y="411"/>
                    </a:lnTo>
                    <a:cubicBezTo>
                      <a:pt x="1" y="688"/>
                      <a:pt x="201" y="775"/>
                      <a:pt x="426" y="775"/>
                    </a:cubicBezTo>
                    <a:cubicBezTo>
                      <a:pt x="553" y="775"/>
                      <a:pt x="689" y="747"/>
                      <a:pt x="770" y="710"/>
                    </a:cubicBezTo>
                    <a:lnTo>
                      <a:pt x="815" y="680"/>
                    </a:lnTo>
                    <a:cubicBezTo>
                      <a:pt x="994" y="590"/>
                      <a:pt x="1337" y="247"/>
                      <a:pt x="1083" y="67"/>
                    </a:cubicBezTo>
                    <a:cubicBezTo>
                      <a:pt x="1019" y="21"/>
                      <a:pt x="943" y="1"/>
                      <a:pt x="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9"/>
              <p:cNvSpPr/>
              <p:nvPr/>
            </p:nvSpPr>
            <p:spPr>
              <a:xfrm rot="2128797">
                <a:off x="8573225" y="4512890"/>
                <a:ext cx="50671" cy="23276"/>
              </a:xfrm>
              <a:custGeom>
                <a:avLst/>
                <a:gdLst/>
                <a:ahLst/>
                <a:cxnLst/>
                <a:rect l="l" t="t" r="r" b="b"/>
                <a:pathLst>
                  <a:path w="1452" h="667" extrusionOk="0">
                    <a:moveTo>
                      <a:pt x="940" y="1"/>
                    </a:moveTo>
                    <a:cubicBezTo>
                      <a:pt x="578" y="1"/>
                      <a:pt x="0" y="544"/>
                      <a:pt x="442" y="655"/>
                    </a:cubicBezTo>
                    <a:cubicBezTo>
                      <a:pt x="468" y="663"/>
                      <a:pt x="497" y="667"/>
                      <a:pt x="528" y="667"/>
                    </a:cubicBezTo>
                    <a:cubicBezTo>
                      <a:pt x="888" y="667"/>
                      <a:pt x="1451" y="137"/>
                      <a:pt x="1024" y="13"/>
                    </a:cubicBezTo>
                    <a:cubicBezTo>
                      <a:pt x="998" y="5"/>
                      <a:pt x="969"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9"/>
              <p:cNvSpPr/>
              <p:nvPr/>
            </p:nvSpPr>
            <p:spPr>
              <a:xfrm rot="2128797">
                <a:off x="9002925" y="5033895"/>
                <a:ext cx="56987" cy="32001"/>
              </a:xfrm>
              <a:custGeom>
                <a:avLst/>
                <a:gdLst/>
                <a:ahLst/>
                <a:cxnLst/>
                <a:rect l="l" t="t" r="r" b="b"/>
                <a:pathLst>
                  <a:path w="1633" h="917" extrusionOk="0">
                    <a:moveTo>
                      <a:pt x="887" y="0"/>
                    </a:moveTo>
                    <a:cubicBezTo>
                      <a:pt x="484" y="0"/>
                      <a:pt x="1" y="287"/>
                      <a:pt x="80" y="693"/>
                    </a:cubicBezTo>
                    <a:cubicBezTo>
                      <a:pt x="107" y="858"/>
                      <a:pt x="213" y="916"/>
                      <a:pt x="342" y="916"/>
                    </a:cubicBezTo>
                    <a:cubicBezTo>
                      <a:pt x="424" y="916"/>
                      <a:pt x="515" y="893"/>
                      <a:pt x="602" y="858"/>
                    </a:cubicBezTo>
                    <a:cubicBezTo>
                      <a:pt x="901" y="813"/>
                      <a:pt x="1633" y="410"/>
                      <a:pt x="1230" y="96"/>
                    </a:cubicBezTo>
                    <a:cubicBezTo>
                      <a:pt x="1138" y="30"/>
                      <a:pt x="1017"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9"/>
              <p:cNvSpPr/>
              <p:nvPr/>
            </p:nvSpPr>
            <p:spPr>
              <a:xfrm rot="2128797">
                <a:off x="8945891" y="5087684"/>
                <a:ext cx="33676" cy="18321"/>
              </a:xfrm>
              <a:custGeom>
                <a:avLst/>
                <a:gdLst/>
                <a:ahLst/>
                <a:cxnLst/>
                <a:rect l="l" t="t" r="r" b="b"/>
                <a:pathLst>
                  <a:path w="965" h="525" extrusionOk="0">
                    <a:moveTo>
                      <a:pt x="455" y="1"/>
                    </a:moveTo>
                    <a:cubicBezTo>
                      <a:pt x="310" y="1"/>
                      <a:pt x="169" y="64"/>
                      <a:pt x="75" y="186"/>
                    </a:cubicBezTo>
                    <a:cubicBezTo>
                      <a:pt x="15" y="246"/>
                      <a:pt x="0" y="336"/>
                      <a:pt x="45" y="410"/>
                    </a:cubicBezTo>
                    <a:lnTo>
                      <a:pt x="30" y="410"/>
                    </a:lnTo>
                    <a:cubicBezTo>
                      <a:pt x="30" y="425"/>
                      <a:pt x="45" y="425"/>
                      <a:pt x="60" y="440"/>
                    </a:cubicBezTo>
                    <a:lnTo>
                      <a:pt x="60" y="455"/>
                    </a:lnTo>
                    <a:cubicBezTo>
                      <a:pt x="51" y="446"/>
                      <a:pt x="47" y="442"/>
                      <a:pt x="46" y="442"/>
                    </a:cubicBezTo>
                    <a:lnTo>
                      <a:pt x="46" y="442"/>
                    </a:lnTo>
                    <a:cubicBezTo>
                      <a:pt x="42" y="442"/>
                      <a:pt x="93" y="500"/>
                      <a:pt x="105" y="500"/>
                    </a:cubicBezTo>
                    <a:cubicBezTo>
                      <a:pt x="122" y="517"/>
                      <a:pt x="145" y="525"/>
                      <a:pt x="170" y="525"/>
                    </a:cubicBezTo>
                    <a:cubicBezTo>
                      <a:pt x="187" y="525"/>
                      <a:pt x="206" y="521"/>
                      <a:pt x="224" y="515"/>
                    </a:cubicBezTo>
                    <a:lnTo>
                      <a:pt x="314" y="515"/>
                    </a:lnTo>
                    <a:cubicBezTo>
                      <a:pt x="317" y="515"/>
                      <a:pt x="320" y="515"/>
                      <a:pt x="324" y="515"/>
                    </a:cubicBezTo>
                    <a:cubicBezTo>
                      <a:pt x="472" y="515"/>
                      <a:pt x="965" y="213"/>
                      <a:pt x="702" y="67"/>
                    </a:cubicBezTo>
                    <a:cubicBezTo>
                      <a:pt x="625" y="22"/>
                      <a:pt x="53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9"/>
              <p:cNvSpPr/>
              <p:nvPr/>
            </p:nvSpPr>
            <p:spPr>
              <a:xfrm rot="2128797">
                <a:off x="8854619" y="4968338"/>
                <a:ext cx="50636" cy="26243"/>
              </a:xfrm>
              <a:custGeom>
                <a:avLst/>
                <a:gdLst/>
                <a:ahLst/>
                <a:cxnLst/>
                <a:rect l="l" t="t" r="r" b="b"/>
                <a:pathLst>
                  <a:path w="1451" h="752" extrusionOk="0">
                    <a:moveTo>
                      <a:pt x="765" y="1"/>
                    </a:moveTo>
                    <a:cubicBezTo>
                      <a:pt x="565" y="1"/>
                      <a:pt x="339" y="133"/>
                      <a:pt x="211" y="271"/>
                    </a:cubicBezTo>
                    <a:cubicBezTo>
                      <a:pt x="0" y="538"/>
                      <a:pt x="133" y="752"/>
                      <a:pt x="422" y="752"/>
                    </a:cubicBezTo>
                    <a:cubicBezTo>
                      <a:pt x="441" y="752"/>
                      <a:pt x="460" y="751"/>
                      <a:pt x="480" y="749"/>
                    </a:cubicBezTo>
                    <a:cubicBezTo>
                      <a:pt x="502" y="741"/>
                      <a:pt x="528" y="738"/>
                      <a:pt x="554" y="738"/>
                    </a:cubicBezTo>
                    <a:cubicBezTo>
                      <a:pt x="580" y="738"/>
                      <a:pt x="607" y="741"/>
                      <a:pt x="629" y="749"/>
                    </a:cubicBezTo>
                    <a:cubicBezTo>
                      <a:pt x="823" y="749"/>
                      <a:pt x="1450" y="390"/>
                      <a:pt x="1137" y="181"/>
                    </a:cubicBezTo>
                    <a:cubicBezTo>
                      <a:pt x="1092" y="166"/>
                      <a:pt x="1062" y="151"/>
                      <a:pt x="1032" y="122"/>
                    </a:cubicBezTo>
                    <a:cubicBezTo>
                      <a:pt x="961" y="36"/>
                      <a:pt x="86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9"/>
              <p:cNvSpPr/>
              <p:nvPr/>
            </p:nvSpPr>
            <p:spPr>
              <a:xfrm rot="2128797">
                <a:off x="8969421" y="4911515"/>
                <a:ext cx="39643" cy="28162"/>
              </a:xfrm>
              <a:custGeom>
                <a:avLst/>
                <a:gdLst/>
                <a:ahLst/>
                <a:cxnLst/>
                <a:rect l="l" t="t" r="r" b="b"/>
                <a:pathLst>
                  <a:path w="1136" h="807" extrusionOk="0">
                    <a:moveTo>
                      <a:pt x="845" y="0"/>
                    </a:moveTo>
                    <a:cubicBezTo>
                      <a:pt x="769" y="0"/>
                      <a:pt x="692" y="18"/>
                      <a:pt x="627" y="44"/>
                    </a:cubicBezTo>
                    <a:cubicBezTo>
                      <a:pt x="463" y="119"/>
                      <a:pt x="299" y="224"/>
                      <a:pt x="179" y="358"/>
                    </a:cubicBezTo>
                    <a:cubicBezTo>
                      <a:pt x="0" y="478"/>
                      <a:pt x="75" y="746"/>
                      <a:pt x="284" y="761"/>
                    </a:cubicBezTo>
                    <a:cubicBezTo>
                      <a:pt x="321" y="793"/>
                      <a:pt x="370" y="806"/>
                      <a:pt x="425" y="806"/>
                    </a:cubicBezTo>
                    <a:cubicBezTo>
                      <a:pt x="657" y="806"/>
                      <a:pt x="1000" y="568"/>
                      <a:pt x="1060" y="448"/>
                    </a:cubicBezTo>
                    <a:cubicBezTo>
                      <a:pt x="1120" y="373"/>
                      <a:pt x="1135" y="298"/>
                      <a:pt x="1135" y="209"/>
                    </a:cubicBezTo>
                    <a:cubicBezTo>
                      <a:pt x="1106" y="55"/>
                      <a:pt x="979"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9"/>
              <p:cNvSpPr/>
              <p:nvPr/>
            </p:nvSpPr>
            <p:spPr>
              <a:xfrm rot="2128797">
                <a:off x="8944123" y="4981876"/>
                <a:ext cx="34967" cy="28720"/>
              </a:xfrm>
              <a:custGeom>
                <a:avLst/>
                <a:gdLst/>
                <a:ahLst/>
                <a:cxnLst/>
                <a:rect l="l" t="t" r="r" b="b"/>
                <a:pathLst>
                  <a:path w="1002" h="823" extrusionOk="0">
                    <a:moveTo>
                      <a:pt x="728" y="1"/>
                    </a:moveTo>
                    <a:cubicBezTo>
                      <a:pt x="547" y="1"/>
                      <a:pt x="321" y="121"/>
                      <a:pt x="239" y="230"/>
                    </a:cubicBezTo>
                    <a:lnTo>
                      <a:pt x="165" y="334"/>
                    </a:lnTo>
                    <a:cubicBezTo>
                      <a:pt x="45" y="394"/>
                      <a:pt x="0" y="543"/>
                      <a:pt x="30" y="678"/>
                    </a:cubicBezTo>
                    <a:cubicBezTo>
                      <a:pt x="77" y="785"/>
                      <a:pt x="178" y="823"/>
                      <a:pt x="289" y="823"/>
                    </a:cubicBezTo>
                    <a:cubicBezTo>
                      <a:pt x="425" y="823"/>
                      <a:pt x="575" y="765"/>
                      <a:pt x="658" y="708"/>
                    </a:cubicBezTo>
                    <a:cubicBezTo>
                      <a:pt x="822" y="618"/>
                      <a:pt x="1001" y="469"/>
                      <a:pt x="986" y="274"/>
                    </a:cubicBezTo>
                    <a:cubicBezTo>
                      <a:pt x="986" y="245"/>
                      <a:pt x="986" y="215"/>
                      <a:pt x="971" y="185"/>
                    </a:cubicBezTo>
                    <a:cubicBezTo>
                      <a:pt x="942" y="50"/>
                      <a:pt x="844"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9"/>
              <p:cNvSpPr/>
              <p:nvPr/>
            </p:nvSpPr>
            <p:spPr>
              <a:xfrm rot="2128797">
                <a:off x="8863711" y="5041376"/>
                <a:ext cx="35595" cy="27813"/>
              </a:xfrm>
              <a:custGeom>
                <a:avLst/>
                <a:gdLst/>
                <a:ahLst/>
                <a:cxnLst/>
                <a:rect l="l" t="t" r="r" b="b"/>
                <a:pathLst>
                  <a:path w="1020" h="797" extrusionOk="0">
                    <a:moveTo>
                      <a:pt x="877" y="1"/>
                    </a:moveTo>
                    <a:cubicBezTo>
                      <a:pt x="768" y="1"/>
                      <a:pt x="608" y="75"/>
                      <a:pt x="508" y="150"/>
                    </a:cubicBezTo>
                    <a:cubicBezTo>
                      <a:pt x="269" y="210"/>
                      <a:pt x="0" y="374"/>
                      <a:pt x="15" y="613"/>
                    </a:cubicBezTo>
                    <a:cubicBezTo>
                      <a:pt x="28" y="750"/>
                      <a:pt x="122" y="796"/>
                      <a:pt x="239" y="796"/>
                    </a:cubicBezTo>
                    <a:cubicBezTo>
                      <a:pt x="403" y="796"/>
                      <a:pt x="609" y="704"/>
                      <a:pt x="687" y="643"/>
                    </a:cubicBezTo>
                    <a:cubicBezTo>
                      <a:pt x="837" y="524"/>
                      <a:pt x="941" y="359"/>
                      <a:pt x="986" y="180"/>
                    </a:cubicBezTo>
                    <a:cubicBezTo>
                      <a:pt x="1019" y="48"/>
                      <a:pt x="964"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9"/>
              <p:cNvSpPr/>
              <p:nvPr/>
            </p:nvSpPr>
            <p:spPr>
              <a:xfrm rot="2128797">
                <a:off x="8839482" y="4898949"/>
                <a:ext cx="41737" cy="28720"/>
              </a:xfrm>
              <a:custGeom>
                <a:avLst/>
                <a:gdLst/>
                <a:ahLst/>
                <a:cxnLst/>
                <a:rect l="l" t="t" r="r" b="b"/>
                <a:pathLst>
                  <a:path w="1196" h="823" extrusionOk="0">
                    <a:moveTo>
                      <a:pt x="723" y="0"/>
                    </a:moveTo>
                    <a:cubicBezTo>
                      <a:pt x="539" y="0"/>
                      <a:pt x="310" y="141"/>
                      <a:pt x="210" y="242"/>
                    </a:cubicBezTo>
                    <a:cubicBezTo>
                      <a:pt x="195" y="257"/>
                      <a:pt x="180" y="272"/>
                      <a:pt x="180" y="286"/>
                    </a:cubicBezTo>
                    <a:cubicBezTo>
                      <a:pt x="76" y="421"/>
                      <a:pt x="1" y="585"/>
                      <a:pt x="135" y="705"/>
                    </a:cubicBezTo>
                    <a:cubicBezTo>
                      <a:pt x="240" y="800"/>
                      <a:pt x="362" y="822"/>
                      <a:pt x="491" y="822"/>
                    </a:cubicBezTo>
                    <a:cubicBezTo>
                      <a:pt x="565" y="822"/>
                      <a:pt x="642" y="815"/>
                      <a:pt x="718" y="809"/>
                    </a:cubicBezTo>
                    <a:cubicBezTo>
                      <a:pt x="822" y="809"/>
                      <a:pt x="1196" y="660"/>
                      <a:pt x="1061" y="496"/>
                    </a:cubicBezTo>
                    <a:cubicBezTo>
                      <a:pt x="972" y="361"/>
                      <a:pt x="1032" y="242"/>
                      <a:pt x="942" y="122"/>
                    </a:cubicBezTo>
                    <a:cubicBezTo>
                      <a:pt x="893" y="34"/>
                      <a:pt x="813"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9"/>
              <p:cNvSpPr/>
              <p:nvPr/>
            </p:nvSpPr>
            <p:spPr>
              <a:xfrm rot="2128797">
                <a:off x="9065937" y="4918576"/>
                <a:ext cx="41144" cy="28930"/>
              </a:xfrm>
              <a:custGeom>
                <a:avLst/>
                <a:gdLst/>
                <a:ahLst/>
                <a:cxnLst/>
                <a:rect l="l" t="t" r="r" b="b"/>
                <a:pathLst>
                  <a:path w="1179" h="829" extrusionOk="0">
                    <a:moveTo>
                      <a:pt x="918" y="1"/>
                    </a:moveTo>
                    <a:cubicBezTo>
                      <a:pt x="793" y="1"/>
                      <a:pt x="641" y="49"/>
                      <a:pt x="526" y="110"/>
                    </a:cubicBezTo>
                    <a:cubicBezTo>
                      <a:pt x="316" y="185"/>
                      <a:pt x="137" y="334"/>
                      <a:pt x="63" y="544"/>
                    </a:cubicBezTo>
                    <a:cubicBezTo>
                      <a:pt x="0" y="762"/>
                      <a:pt x="177" y="828"/>
                      <a:pt x="355" y="828"/>
                    </a:cubicBezTo>
                    <a:cubicBezTo>
                      <a:pt x="433" y="828"/>
                      <a:pt x="511" y="816"/>
                      <a:pt x="570" y="797"/>
                    </a:cubicBezTo>
                    <a:cubicBezTo>
                      <a:pt x="839" y="738"/>
                      <a:pt x="1048" y="529"/>
                      <a:pt x="1138" y="275"/>
                    </a:cubicBezTo>
                    <a:cubicBezTo>
                      <a:pt x="1179" y="71"/>
                      <a:pt x="106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9"/>
              <p:cNvSpPr/>
              <p:nvPr/>
            </p:nvSpPr>
            <p:spPr>
              <a:xfrm rot="2128797">
                <a:off x="8840039" y="4728231"/>
                <a:ext cx="42749" cy="25964"/>
              </a:xfrm>
              <a:custGeom>
                <a:avLst/>
                <a:gdLst/>
                <a:ahLst/>
                <a:cxnLst/>
                <a:rect l="l" t="t" r="r" b="b"/>
                <a:pathLst>
                  <a:path w="1225" h="744" extrusionOk="0">
                    <a:moveTo>
                      <a:pt x="635" y="1"/>
                    </a:moveTo>
                    <a:cubicBezTo>
                      <a:pt x="438" y="1"/>
                      <a:pt x="248" y="93"/>
                      <a:pt x="135" y="263"/>
                    </a:cubicBezTo>
                    <a:cubicBezTo>
                      <a:pt x="30" y="352"/>
                      <a:pt x="0" y="472"/>
                      <a:pt x="45" y="606"/>
                    </a:cubicBezTo>
                    <a:lnTo>
                      <a:pt x="60" y="621"/>
                    </a:lnTo>
                    <a:cubicBezTo>
                      <a:pt x="94" y="711"/>
                      <a:pt x="170" y="743"/>
                      <a:pt x="260" y="743"/>
                    </a:cubicBezTo>
                    <a:cubicBezTo>
                      <a:pt x="364" y="743"/>
                      <a:pt x="486" y="699"/>
                      <a:pt x="583" y="651"/>
                    </a:cubicBezTo>
                    <a:cubicBezTo>
                      <a:pt x="822" y="561"/>
                      <a:pt x="1225" y="308"/>
                      <a:pt x="971" y="98"/>
                    </a:cubicBezTo>
                    <a:cubicBezTo>
                      <a:pt x="866" y="32"/>
                      <a:pt x="74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9"/>
              <p:cNvSpPr/>
              <p:nvPr/>
            </p:nvSpPr>
            <p:spPr>
              <a:xfrm rot="2128797">
                <a:off x="8659604" y="4811438"/>
                <a:ext cx="47390" cy="22579"/>
              </a:xfrm>
              <a:custGeom>
                <a:avLst/>
                <a:gdLst/>
                <a:ahLst/>
                <a:cxnLst/>
                <a:rect l="l" t="t" r="r" b="b"/>
                <a:pathLst>
                  <a:path w="1358" h="647" extrusionOk="0">
                    <a:moveTo>
                      <a:pt x="881" y="0"/>
                    </a:moveTo>
                    <a:cubicBezTo>
                      <a:pt x="539" y="0"/>
                      <a:pt x="0" y="512"/>
                      <a:pt x="403" y="637"/>
                    </a:cubicBezTo>
                    <a:cubicBezTo>
                      <a:pt x="426" y="643"/>
                      <a:pt x="451" y="646"/>
                      <a:pt x="477" y="646"/>
                    </a:cubicBezTo>
                    <a:cubicBezTo>
                      <a:pt x="819" y="646"/>
                      <a:pt x="1358" y="135"/>
                      <a:pt x="955" y="10"/>
                    </a:cubicBezTo>
                    <a:cubicBezTo>
                      <a:pt x="932" y="3"/>
                      <a:pt x="907"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9"/>
              <p:cNvSpPr/>
              <p:nvPr/>
            </p:nvSpPr>
            <p:spPr>
              <a:xfrm rot="2128797">
                <a:off x="8715065" y="4886066"/>
                <a:ext cx="38910" cy="20903"/>
              </a:xfrm>
              <a:custGeom>
                <a:avLst/>
                <a:gdLst/>
                <a:ahLst/>
                <a:cxnLst/>
                <a:rect l="l" t="t" r="r" b="b"/>
                <a:pathLst>
                  <a:path w="1115" h="599" extrusionOk="0">
                    <a:moveTo>
                      <a:pt x="702" y="0"/>
                    </a:moveTo>
                    <a:cubicBezTo>
                      <a:pt x="370" y="0"/>
                      <a:pt x="1" y="598"/>
                      <a:pt x="436" y="598"/>
                    </a:cubicBezTo>
                    <a:cubicBezTo>
                      <a:pt x="457" y="598"/>
                      <a:pt x="479" y="597"/>
                      <a:pt x="502" y="594"/>
                    </a:cubicBezTo>
                    <a:lnTo>
                      <a:pt x="652" y="579"/>
                    </a:lnTo>
                    <a:cubicBezTo>
                      <a:pt x="771" y="564"/>
                      <a:pt x="1115" y="370"/>
                      <a:pt x="980" y="206"/>
                    </a:cubicBezTo>
                    <a:lnTo>
                      <a:pt x="921" y="116"/>
                    </a:lnTo>
                    <a:cubicBezTo>
                      <a:pt x="857" y="34"/>
                      <a:pt x="781"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9"/>
              <p:cNvSpPr/>
              <p:nvPr/>
            </p:nvSpPr>
            <p:spPr>
              <a:xfrm rot="2128797">
                <a:off x="8561896" y="4788186"/>
                <a:ext cx="44354" cy="29628"/>
              </a:xfrm>
              <a:custGeom>
                <a:avLst/>
                <a:gdLst/>
                <a:ahLst/>
                <a:cxnLst/>
                <a:rect l="l" t="t" r="r" b="b"/>
                <a:pathLst>
                  <a:path w="1271" h="849" extrusionOk="0">
                    <a:moveTo>
                      <a:pt x="857" y="1"/>
                    </a:moveTo>
                    <a:cubicBezTo>
                      <a:pt x="615" y="1"/>
                      <a:pt x="375" y="107"/>
                      <a:pt x="210" y="310"/>
                    </a:cubicBezTo>
                    <a:cubicBezTo>
                      <a:pt x="60" y="459"/>
                      <a:pt x="1" y="758"/>
                      <a:pt x="255" y="832"/>
                    </a:cubicBezTo>
                    <a:cubicBezTo>
                      <a:pt x="310" y="844"/>
                      <a:pt x="365" y="849"/>
                      <a:pt x="420" y="849"/>
                    </a:cubicBezTo>
                    <a:cubicBezTo>
                      <a:pt x="660" y="849"/>
                      <a:pt x="888" y="743"/>
                      <a:pt x="1046" y="549"/>
                    </a:cubicBezTo>
                    <a:cubicBezTo>
                      <a:pt x="1181" y="384"/>
                      <a:pt x="1270" y="101"/>
                      <a:pt x="986" y="11"/>
                    </a:cubicBezTo>
                    <a:cubicBezTo>
                      <a:pt x="944" y="4"/>
                      <a:pt x="900"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52" name="Google Shape;7152;p39"/>
          <p:cNvGrpSpPr/>
          <p:nvPr/>
        </p:nvGrpSpPr>
        <p:grpSpPr>
          <a:xfrm>
            <a:off x="-353841" y="3919412"/>
            <a:ext cx="1640470" cy="1570535"/>
            <a:chOff x="-353841" y="3919412"/>
            <a:chExt cx="1640470" cy="1570535"/>
          </a:xfrm>
        </p:grpSpPr>
        <p:sp>
          <p:nvSpPr>
            <p:cNvPr id="7153" name="Google Shape;7153;p39"/>
            <p:cNvSpPr/>
            <p:nvPr/>
          </p:nvSpPr>
          <p:spPr>
            <a:xfrm rot="2128663">
              <a:off x="-183898" y="4203849"/>
              <a:ext cx="1300585" cy="1001661"/>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9"/>
            <p:cNvSpPr/>
            <p:nvPr/>
          </p:nvSpPr>
          <p:spPr>
            <a:xfrm rot="2128663">
              <a:off x="77205" y="4483339"/>
              <a:ext cx="38495" cy="25832"/>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9"/>
            <p:cNvSpPr/>
            <p:nvPr/>
          </p:nvSpPr>
          <p:spPr>
            <a:xfrm rot="2128663">
              <a:off x="55666" y="4414102"/>
              <a:ext cx="37861" cy="28913"/>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9"/>
            <p:cNvSpPr/>
            <p:nvPr/>
          </p:nvSpPr>
          <p:spPr>
            <a:xfrm rot="2128663">
              <a:off x="135805" y="4415157"/>
              <a:ext cx="50566" cy="29842"/>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9"/>
            <p:cNvSpPr/>
            <p:nvPr/>
          </p:nvSpPr>
          <p:spPr>
            <a:xfrm rot="2128663">
              <a:off x="215827" y="4475088"/>
              <a:ext cx="40394" cy="27478"/>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9"/>
            <p:cNvSpPr/>
            <p:nvPr/>
          </p:nvSpPr>
          <p:spPr>
            <a:xfrm rot="2128663">
              <a:off x="144296" y="4503803"/>
              <a:ext cx="30433" cy="24312"/>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9"/>
            <p:cNvSpPr/>
            <p:nvPr/>
          </p:nvSpPr>
          <p:spPr>
            <a:xfrm rot="2128663">
              <a:off x="160063" y="4659689"/>
              <a:ext cx="41998" cy="2980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9"/>
            <p:cNvSpPr/>
            <p:nvPr/>
          </p:nvSpPr>
          <p:spPr>
            <a:xfrm rot="2128663">
              <a:off x="294920" y="4728671"/>
              <a:ext cx="42715" cy="29124"/>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9"/>
            <p:cNvSpPr/>
            <p:nvPr/>
          </p:nvSpPr>
          <p:spPr>
            <a:xfrm rot="2128663">
              <a:off x="888091" y="4499525"/>
              <a:ext cx="46345" cy="28153"/>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9"/>
            <p:cNvSpPr/>
            <p:nvPr/>
          </p:nvSpPr>
          <p:spPr>
            <a:xfrm rot="2128663">
              <a:off x="990733" y="4555159"/>
              <a:ext cx="31910" cy="23215"/>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9"/>
            <p:cNvSpPr/>
            <p:nvPr/>
          </p:nvSpPr>
          <p:spPr>
            <a:xfrm rot="2128663">
              <a:off x="928562" y="4675283"/>
              <a:ext cx="38537" cy="22666"/>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9"/>
            <p:cNvSpPr/>
            <p:nvPr/>
          </p:nvSpPr>
          <p:spPr>
            <a:xfrm rot="2128663">
              <a:off x="746438" y="4579297"/>
              <a:ext cx="50482" cy="27858"/>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9"/>
            <p:cNvSpPr/>
            <p:nvPr/>
          </p:nvSpPr>
          <p:spPr>
            <a:xfrm rot="2128663">
              <a:off x="885131" y="4573776"/>
              <a:ext cx="45839" cy="32079"/>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9"/>
            <p:cNvSpPr/>
            <p:nvPr/>
          </p:nvSpPr>
          <p:spPr>
            <a:xfrm rot="2128663">
              <a:off x="840922" y="4656864"/>
              <a:ext cx="37186" cy="25874"/>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9"/>
            <p:cNvSpPr/>
            <p:nvPr/>
          </p:nvSpPr>
          <p:spPr>
            <a:xfrm rot="2128663">
              <a:off x="782630" y="4647029"/>
              <a:ext cx="46092" cy="28407"/>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9"/>
            <p:cNvSpPr/>
            <p:nvPr/>
          </p:nvSpPr>
          <p:spPr>
            <a:xfrm rot="2128663">
              <a:off x="811225" y="4510003"/>
              <a:ext cx="34527" cy="23764"/>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9"/>
            <p:cNvSpPr/>
            <p:nvPr/>
          </p:nvSpPr>
          <p:spPr>
            <a:xfrm rot="2128663">
              <a:off x="558713" y="4993981"/>
              <a:ext cx="39719" cy="32628"/>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9"/>
            <p:cNvSpPr/>
            <p:nvPr/>
          </p:nvSpPr>
          <p:spPr>
            <a:xfrm rot="2128663">
              <a:off x="667207" y="5065959"/>
              <a:ext cx="41829" cy="29546"/>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9"/>
            <p:cNvSpPr/>
            <p:nvPr/>
          </p:nvSpPr>
          <p:spPr>
            <a:xfrm rot="2128663">
              <a:off x="587807" y="5079785"/>
              <a:ext cx="47316" cy="27183"/>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9"/>
            <p:cNvSpPr/>
            <p:nvPr/>
          </p:nvSpPr>
          <p:spPr>
            <a:xfrm rot="2128663">
              <a:off x="609923" y="4944046"/>
              <a:ext cx="38495" cy="33936"/>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9"/>
            <p:cNvSpPr/>
            <p:nvPr/>
          </p:nvSpPr>
          <p:spPr>
            <a:xfrm rot="2128663">
              <a:off x="707728" y="5153675"/>
              <a:ext cx="52339" cy="28998"/>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9"/>
            <p:cNvSpPr/>
            <p:nvPr/>
          </p:nvSpPr>
          <p:spPr>
            <a:xfrm rot="2128663">
              <a:off x="759791" y="4848856"/>
              <a:ext cx="37861" cy="29462"/>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9"/>
            <p:cNvSpPr/>
            <p:nvPr/>
          </p:nvSpPr>
          <p:spPr>
            <a:xfrm rot="2128663">
              <a:off x="596980" y="4745007"/>
              <a:ext cx="32374" cy="21738"/>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9"/>
            <p:cNvSpPr/>
            <p:nvPr/>
          </p:nvSpPr>
          <p:spPr>
            <a:xfrm rot="2128663">
              <a:off x="558417" y="4831157"/>
              <a:ext cx="32712" cy="22624"/>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9"/>
            <p:cNvSpPr/>
            <p:nvPr/>
          </p:nvSpPr>
          <p:spPr>
            <a:xfrm rot="2128663">
              <a:off x="555653" y="4642998"/>
              <a:ext cx="43475" cy="30813"/>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7178"/>
        <p:cNvGrpSpPr/>
        <p:nvPr/>
      </p:nvGrpSpPr>
      <p:grpSpPr>
        <a:xfrm>
          <a:off x="0" y="0"/>
          <a:ext cx="0" cy="0"/>
          <a:chOff x="0" y="0"/>
          <a:chExt cx="0" cy="0"/>
        </a:xfrm>
      </p:grpSpPr>
      <p:sp>
        <p:nvSpPr>
          <p:cNvPr id="7179" name="Google Shape;7179;p40"/>
          <p:cNvSpPr/>
          <p:nvPr/>
        </p:nvSpPr>
        <p:spPr>
          <a:xfrm>
            <a:off x="180763" y="3779499"/>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0" name="Google Shape;7180;p40"/>
          <p:cNvGrpSpPr/>
          <p:nvPr/>
        </p:nvGrpSpPr>
        <p:grpSpPr>
          <a:xfrm rot="3780250">
            <a:off x="7866330" y="24375"/>
            <a:ext cx="509997" cy="434795"/>
            <a:chOff x="8423283" y="4560531"/>
            <a:chExt cx="644669" cy="549671"/>
          </a:xfrm>
        </p:grpSpPr>
        <p:sp>
          <p:nvSpPr>
            <p:cNvPr id="7181" name="Google Shape;7181;p40"/>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0"/>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0"/>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0"/>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0"/>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0"/>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0"/>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8" name="Google Shape;7188;p40"/>
          <p:cNvGrpSpPr/>
          <p:nvPr/>
        </p:nvGrpSpPr>
        <p:grpSpPr>
          <a:xfrm rot="-2957434">
            <a:off x="-459752" y="3267405"/>
            <a:ext cx="796073" cy="639811"/>
            <a:chOff x="8390164" y="2764668"/>
            <a:chExt cx="796101" cy="639834"/>
          </a:xfrm>
        </p:grpSpPr>
        <p:sp>
          <p:nvSpPr>
            <p:cNvPr id="7189" name="Google Shape;7189;p40"/>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0" name="Google Shape;7190;p40"/>
            <p:cNvGrpSpPr/>
            <p:nvPr/>
          </p:nvGrpSpPr>
          <p:grpSpPr>
            <a:xfrm>
              <a:off x="8570284" y="3002974"/>
              <a:ext cx="435877" cy="163250"/>
              <a:chOff x="8525375" y="2504563"/>
              <a:chExt cx="163550" cy="61250"/>
            </a:xfrm>
          </p:grpSpPr>
          <p:sp>
            <p:nvSpPr>
              <p:cNvPr id="7191" name="Google Shape;7191;p40"/>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0"/>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0"/>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0"/>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0"/>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96" name="Google Shape;7196;p40"/>
          <p:cNvGrpSpPr/>
          <p:nvPr/>
        </p:nvGrpSpPr>
        <p:grpSpPr>
          <a:xfrm rot="-2073556">
            <a:off x="-216723" y="4019167"/>
            <a:ext cx="1159193" cy="1249807"/>
            <a:chOff x="-152400" y="4255480"/>
            <a:chExt cx="1159108" cy="1249716"/>
          </a:xfrm>
        </p:grpSpPr>
        <p:sp>
          <p:nvSpPr>
            <p:cNvPr id="7197" name="Google Shape;7197;p40"/>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0"/>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0"/>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0"/>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1" name="Google Shape;7201;p40"/>
          <p:cNvGrpSpPr/>
          <p:nvPr/>
        </p:nvGrpSpPr>
        <p:grpSpPr>
          <a:xfrm>
            <a:off x="-680179" y="-748662"/>
            <a:ext cx="1629537" cy="1774511"/>
            <a:chOff x="-680179" y="-748662"/>
            <a:chExt cx="1629537" cy="1774511"/>
          </a:xfrm>
        </p:grpSpPr>
        <p:sp>
          <p:nvSpPr>
            <p:cNvPr id="7202" name="Google Shape;7202;p40"/>
            <p:cNvSpPr/>
            <p:nvPr/>
          </p:nvSpPr>
          <p:spPr>
            <a:xfrm rot="2099535">
              <a:off x="-329001" y="-619926"/>
              <a:ext cx="927180" cy="1517037"/>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03" name="Google Shape;7203;p40"/>
            <p:cNvGrpSpPr/>
            <p:nvPr/>
          </p:nvGrpSpPr>
          <p:grpSpPr>
            <a:xfrm>
              <a:off x="-291658" y="-364470"/>
              <a:ext cx="716062" cy="1110283"/>
              <a:chOff x="-291658" y="-364470"/>
              <a:chExt cx="716062" cy="1110283"/>
            </a:xfrm>
          </p:grpSpPr>
          <p:sp>
            <p:nvSpPr>
              <p:cNvPr id="7204" name="Google Shape;7204;p40"/>
              <p:cNvSpPr/>
              <p:nvPr/>
            </p:nvSpPr>
            <p:spPr>
              <a:xfrm rot="9139885">
                <a:off x="266022" y="50063"/>
                <a:ext cx="57453" cy="76072"/>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40"/>
              <p:cNvSpPr/>
              <p:nvPr/>
            </p:nvSpPr>
            <p:spPr>
              <a:xfrm rot="9139885">
                <a:off x="265727" y="189499"/>
                <a:ext cx="37819" cy="42745"/>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40"/>
              <p:cNvSpPr/>
              <p:nvPr/>
            </p:nvSpPr>
            <p:spPr>
              <a:xfrm rot="9139885">
                <a:off x="358240" y="220143"/>
                <a:ext cx="16663" cy="2470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40"/>
              <p:cNvSpPr/>
              <p:nvPr/>
            </p:nvSpPr>
            <p:spPr>
              <a:xfrm rot="9139885">
                <a:off x="184231" y="203315"/>
                <a:ext cx="31298" cy="37239"/>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40"/>
              <p:cNvSpPr/>
              <p:nvPr/>
            </p:nvSpPr>
            <p:spPr>
              <a:xfrm rot="9139885">
                <a:off x="77893" y="-19584"/>
                <a:ext cx="32457" cy="44049"/>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40"/>
              <p:cNvSpPr/>
              <p:nvPr/>
            </p:nvSpPr>
            <p:spPr>
              <a:xfrm rot="9139885">
                <a:off x="70289" y="-156302"/>
                <a:ext cx="28038" cy="33689"/>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40"/>
              <p:cNvSpPr/>
              <p:nvPr/>
            </p:nvSpPr>
            <p:spPr>
              <a:xfrm rot="9139885">
                <a:off x="168313" y="-120859"/>
                <a:ext cx="28183" cy="33689"/>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40"/>
              <p:cNvSpPr/>
              <p:nvPr/>
            </p:nvSpPr>
            <p:spPr>
              <a:xfrm rot="9139885">
                <a:off x="261317" y="-178026"/>
                <a:ext cx="33689" cy="39920"/>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40"/>
              <p:cNvSpPr/>
              <p:nvPr/>
            </p:nvSpPr>
            <p:spPr>
              <a:xfrm rot="9139885">
                <a:off x="364407" y="-87844"/>
                <a:ext cx="16301" cy="23981"/>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0"/>
              <p:cNvSpPr/>
              <p:nvPr/>
            </p:nvSpPr>
            <p:spPr>
              <a:xfrm rot="9139885">
                <a:off x="218454" y="-35035"/>
                <a:ext cx="28980" cy="33762"/>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0"/>
              <p:cNvSpPr/>
              <p:nvPr/>
            </p:nvSpPr>
            <p:spPr>
              <a:xfrm rot="9139885">
                <a:off x="137791" y="64470"/>
                <a:ext cx="74116" cy="62959"/>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0"/>
              <p:cNvSpPr/>
              <p:nvPr/>
            </p:nvSpPr>
            <p:spPr>
              <a:xfrm rot="9139885">
                <a:off x="398691" y="74335"/>
                <a:ext cx="17388" cy="40137"/>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0"/>
              <p:cNvSpPr/>
              <p:nvPr/>
            </p:nvSpPr>
            <p:spPr>
              <a:xfrm rot="9139885">
                <a:off x="320412" y="-248997"/>
                <a:ext cx="36877" cy="42963"/>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0"/>
              <p:cNvSpPr/>
              <p:nvPr/>
            </p:nvSpPr>
            <p:spPr>
              <a:xfrm rot="9139885">
                <a:off x="208544" y="-360287"/>
                <a:ext cx="28183" cy="41296"/>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0"/>
              <p:cNvSpPr/>
              <p:nvPr/>
            </p:nvSpPr>
            <p:spPr>
              <a:xfrm rot="9139885">
                <a:off x="-56101" y="291970"/>
                <a:ext cx="22967" cy="30936"/>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0"/>
              <p:cNvSpPr/>
              <p:nvPr/>
            </p:nvSpPr>
            <p:spPr>
              <a:xfrm rot="9139885">
                <a:off x="-207983" y="592449"/>
                <a:ext cx="28110" cy="34196"/>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0"/>
              <p:cNvSpPr/>
              <p:nvPr/>
            </p:nvSpPr>
            <p:spPr>
              <a:xfrm rot="9139885">
                <a:off x="129218" y="690167"/>
                <a:ext cx="35790" cy="50208"/>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0"/>
              <p:cNvSpPr/>
              <p:nvPr/>
            </p:nvSpPr>
            <p:spPr>
              <a:xfrm rot="9139885">
                <a:off x="-27272" y="661282"/>
                <a:ext cx="72" cy="7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0"/>
              <p:cNvSpPr/>
              <p:nvPr/>
            </p:nvSpPr>
            <p:spPr>
              <a:xfrm rot="9139885">
                <a:off x="-51578" y="641920"/>
                <a:ext cx="29270" cy="31878"/>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0"/>
              <p:cNvSpPr/>
              <p:nvPr/>
            </p:nvSpPr>
            <p:spPr>
              <a:xfrm rot="9139885">
                <a:off x="51241" y="673872"/>
                <a:ext cx="35283" cy="30429"/>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0"/>
              <p:cNvSpPr/>
              <p:nvPr/>
            </p:nvSpPr>
            <p:spPr>
              <a:xfrm rot="9139885">
                <a:off x="96864" y="565779"/>
                <a:ext cx="42238" cy="43542"/>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0"/>
              <p:cNvSpPr/>
              <p:nvPr/>
            </p:nvSpPr>
            <p:spPr>
              <a:xfrm rot="9139885">
                <a:off x="121691" y="609522"/>
                <a:ext cx="2246" cy="72"/>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0"/>
              <p:cNvSpPr/>
              <p:nvPr/>
            </p:nvSpPr>
            <p:spPr>
              <a:xfrm rot="9139885">
                <a:off x="-223111" y="411222"/>
                <a:ext cx="31516" cy="39050"/>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0"/>
              <p:cNvSpPr/>
              <p:nvPr/>
            </p:nvSpPr>
            <p:spPr>
              <a:xfrm rot="9139885">
                <a:off x="-285835" y="376959"/>
                <a:ext cx="28183" cy="32023"/>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8" name="Google Shape;7228;p40"/>
          <p:cNvSpPr/>
          <p:nvPr/>
        </p:nvSpPr>
        <p:spPr>
          <a:xfrm rot="3850592">
            <a:off x="8478124" y="434671"/>
            <a:ext cx="1192448" cy="918432"/>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9189D-7C8B-4750-A6B1-D43530CDC5CB}" type="slidenum">
              <a:rPr lang="en-US" altLang="en-US"/>
              <a:pPr>
                <a:defRPr/>
              </a:pPr>
              <a:t>‹#›</a:t>
            </a:fld>
            <a:endParaRPr lang="en-US" altLang="en-US"/>
          </a:p>
        </p:txBody>
      </p:sp>
    </p:spTree>
    <p:extLst>
      <p:ext uri="{BB962C8B-B14F-4D97-AF65-F5344CB8AC3E}">
        <p14:creationId xmlns:p14="http://schemas.microsoft.com/office/powerpoint/2010/main" val="295666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6"/>
        <p:cNvGrpSpPr/>
        <p:nvPr/>
      </p:nvGrpSpPr>
      <p:grpSpPr>
        <a:xfrm>
          <a:off x="0" y="0"/>
          <a:ext cx="0" cy="0"/>
          <a:chOff x="0" y="0"/>
          <a:chExt cx="0" cy="0"/>
        </a:xfrm>
      </p:grpSpPr>
      <p:sp>
        <p:nvSpPr>
          <p:cNvPr id="307" name="Google Shape;307;p3"/>
          <p:cNvSpPr txBox="1">
            <a:spLocks noGrp="1"/>
          </p:cNvSpPr>
          <p:nvPr>
            <p:ph type="title"/>
          </p:nvPr>
        </p:nvSpPr>
        <p:spPr>
          <a:xfrm flipH="1">
            <a:off x="5269700" y="2355000"/>
            <a:ext cx="3174900" cy="841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8" name="Google Shape;308;p3"/>
          <p:cNvSpPr txBox="1">
            <a:spLocks noGrp="1"/>
          </p:cNvSpPr>
          <p:nvPr>
            <p:ph type="title" idx="2" hasCustomPrompt="1"/>
          </p:nvPr>
        </p:nvSpPr>
        <p:spPr>
          <a:xfrm flipH="1">
            <a:off x="5269700" y="1030300"/>
            <a:ext cx="3174900" cy="1216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9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09" name="Google Shape;309;p3"/>
          <p:cNvSpPr txBox="1">
            <a:spLocks noGrp="1"/>
          </p:cNvSpPr>
          <p:nvPr>
            <p:ph type="subTitle" idx="1"/>
          </p:nvPr>
        </p:nvSpPr>
        <p:spPr>
          <a:xfrm flipH="1">
            <a:off x="5269700" y="3141750"/>
            <a:ext cx="31749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0" name="Google Shape;310;p3"/>
          <p:cNvGrpSpPr/>
          <p:nvPr/>
        </p:nvGrpSpPr>
        <p:grpSpPr>
          <a:xfrm>
            <a:off x="7351612" y="-964327"/>
            <a:ext cx="2793225" cy="2314784"/>
            <a:chOff x="7351612" y="-964327"/>
            <a:chExt cx="2793225" cy="2314784"/>
          </a:xfrm>
        </p:grpSpPr>
        <p:sp>
          <p:nvSpPr>
            <p:cNvPr id="311" name="Google Shape;311;p3"/>
            <p:cNvSpPr/>
            <p:nvPr/>
          </p:nvSpPr>
          <p:spPr>
            <a:xfrm rot="4038312">
              <a:off x="7745115" y="-393836"/>
              <a:ext cx="1076031" cy="1569366"/>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2241413">
              <a:off x="8037903" y="-556414"/>
              <a:ext cx="1846124" cy="1483770"/>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3"/>
            <p:cNvGrpSpPr/>
            <p:nvPr/>
          </p:nvGrpSpPr>
          <p:grpSpPr>
            <a:xfrm rot="-5983855" flipH="1">
              <a:off x="7692402" y="-465361"/>
              <a:ext cx="1570954" cy="1782075"/>
              <a:chOff x="9127049" y="5025568"/>
              <a:chExt cx="649204" cy="736451"/>
            </a:xfrm>
          </p:grpSpPr>
          <p:sp>
            <p:nvSpPr>
              <p:cNvPr id="314" name="Google Shape;314;p3"/>
              <p:cNvSpPr/>
              <p:nvPr/>
            </p:nvSpPr>
            <p:spPr>
              <a:xfrm rot="9632263" flipH="1">
                <a:off x="9693031" y="5244792"/>
                <a:ext cx="12501"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9632263" flipH="1">
                <a:off x="9719863" y="5253400"/>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9632263" flipH="1">
                <a:off x="9712774" y="5285992"/>
                <a:ext cx="10075" cy="13001"/>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9632263" flipH="1">
                <a:off x="9721067" y="5334850"/>
                <a:ext cx="9750" cy="13901"/>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9632263" flipH="1">
                <a:off x="9738728" y="5315893"/>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9632263" flipH="1">
                <a:off x="9741942" y="5290724"/>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9632263" flipH="1">
                <a:off x="9679456" y="5274865"/>
                <a:ext cx="13176"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9632263" flipH="1">
                <a:off x="9688659" y="5309889"/>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9632263" flipH="1">
                <a:off x="9659227" y="5314859"/>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rot="9632263" flipH="1">
                <a:off x="9665885" y="5318486"/>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9632263" flipH="1">
                <a:off x="9636176" y="5257653"/>
                <a:ext cx="17501" cy="22501"/>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rot="9632263" flipH="1">
                <a:off x="9633459" y="5210051"/>
                <a:ext cx="11600" cy="13901"/>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rot="9632263" flipH="1">
                <a:off x="9634973" y="5187394"/>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rot="9632263" flipH="1">
                <a:off x="9672809" y="5204794"/>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rot="9632263" flipH="1">
                <a:off x="9603835" y="5226171"/>
                <a:ext cx="12976" cy="1770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rot="9632263" flipH="1">
                <a:off x="9589180" y="5191638"/>
                <a:ext cx="11975" cy="13001"/>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rot="9632263" flipH="1">
                <a:off x="9605429" y="5140361"/>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rot="9632263" flipH="1">
                <a:off x="9665310" y="5149802"/>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rot="9632263" flipH="1">
                <a:off x="9734818" y="5206738"/>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rot="9632263" flipH="1">
                <a:off x="9697613" y="5196038"/>
                <a:ext cx="12726" cy="14801"/>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rot="9632263" flipH="1">
                <a:off x="9698369" y="5141035"/>
                <a:ext cx="15701" cy="18726"/>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rot="9632263" flipH="1">
                <a:off x="9764282" y="5239591"/>
                <a:ext cx="10200" cy="12376"/>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rot="9632263" flipH="1">
                <a:off x="9762435" y="5196280"/>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rot="9632263" flipH="1">
                <a:off x="9255171" y="5628769"/>
                <a:ext cx="19826" cy="26251"/>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rot="9632263" flipH="1">
                <a:off x="9291981" y="5660785"/>
                <a:ext cx="13051" cy="14751"/>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rot="9632263" flipH="1">
                <a:off x="9281865" y="5689696"/>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rot="9632263" flipH="1">
                <a:off x="9315802" y="5642897"/>
                <a:ext cx="10800" cy="12851"/>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rot="9632263" flipH="1">
                <a:off x="9284919" y="5563447"/>
                <a:ext cx="11200" cy="15201"/>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rot="9632263" flipH="1">
                <a:off x="9252100" y="5529441"/>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rot="9632263" flipH="1">
                <a:off x="9238009" y="5562570"/>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rot="9632263" flipH="1">
                <a:off x="9200909" y="5573023"/>
                <a:ext cx="11625" cy="13776"/>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rot="9632263" flipH="1">
                <a:off x="9202541" y="5618946"/>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rot="9632263" flipH="1">
                <a:off x="9247721" y="5595496"/>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rot="9632263" flipH="1">
                <a:off x="9282429" y="5602553"/>
                <a:ext cx="25576" cy="21726"/>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rot="9632263" flipH="1">
                <a:off x="9237235" y="5664936"/>
                <a:ext cx="6000" cy="13851"/>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rot="9632263" flipH="1">
                <a:off x="9168548" y="5571542"/>
                <a:ext cx="12726" cy="14826"/>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rot="9632263" flipH="1">
                <a:off x="9168975" y="5516117"/>
                <a:ext cx="9725" cy="14251"/>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rot="9632263" flipH="1">
                <a:off x="9640626" y="5647052"/>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rot="9632263" flipH="1">
                <a:off x="9622818" y="5595077"/>
                <a:ext cx="9000" cy="15601"/>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rot="9632263" flipH="1">
                <a:off x="9589624" y="5613639"/>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rot="9632263" flipH="1">
                <a:off x="9568306" y="5554681"/>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rot="9632263" flipH="1">
                <a:off x="9429509" y="5417687"/>
                <a:ext cx="14601" cy="17276"/>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rot="9632263" flipH="1">
                <a:off x="9469984" y="5417235"/>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rot="9632263" flipH="1">
                <a:off x="9457108" y="5376152"/>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rot="9632263" flipH="1">
                <a:off x="9437640" y="5394064"/>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rot="9632263" flipH="1">
                <a:off x="9748531" y="5494061"/>
                <a:ext cx="20501" cy="17601"/>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rot="9632263" flipH="1">
                <a:off x="9724708" y="5467588"/>
                <a:ext cx="14976" cy="16951"/>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rot="9632263" flipH="1">
                <a:off x="9720682" y="5495199"/>
                <a:ext cx="10475" cy="15801"/>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rot="9632263" flipH="1">
                <a:off x="9751433" y="557088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rot="9632263" flipH="1">
                <a:off x="9452179" y="5743130"/>
                <a:ext cx="12351" cy="17326"/>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rot="9632263" flipH="1">
                <a:off x="9485628" y="5695022"/>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rot="9632263" flipH="1">
                <a:off x="9481994" y="5686267"/>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rot="9632263" flipH="1">
                <a:off x="9464010" y="5720611"/>
                <a:ext cx="12176"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rot="9632263" flipH="1">
                <a:off x="9425605" y="5706929"/>
                <a:ext cx="14576" cy="15026"/>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rot="9632263" flipH="1">
                <a:off x="9436937" y="5720819"/>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rot="9632263" flipH="1">
                <a:off x="9229776" y="5312837"/>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rot="9632263" flipH="1">
                <a:off x="9265495" y="5304396"/>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rot="9632263" flipH="1">
                <a:off x="9237477" y="5232122"/>
                <a:ext cx="14726" cy="17351"/>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rot="9632263" flipH="1">
                <a:off x="9231103" y="527510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rot="9632263" flipH="1">
                <a:off x="9180972" y="5278516"/>
                <a:ext cx="10025" cy="12401"/>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rot="9632263" flipH="1">
                <a:off x="9182163" y="5205823"/>
                <a:ext cx="11225" cy="14401"/>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rot="9632263" flipH="1">
                <a:off x="9204838" y="5168149"/>
                <a:ext cx="14826" cy="12926"/>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rot="9632263" flipH="1">
                <a:off x="9152240" y="5219009"/>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9632263" flipH="1">
                <a:off x="9173178" y="5311950"/>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rot="9632263" flipH="1">
                <a:off x="9129004" y="5283452"/>
                <a:ext cx="10125" cy="13476"/>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rot="9632263" flipH="1">
                <a:off x="9267888" y="522849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rot="9632263" flipH="1">
                <a:off x="9270277" y="5137384"/>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rot="9632263" flipH="1">
                <a:off x="9229117" y="5196668"/>
                <a:ext cx="16526" cy="14226"/>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rot="9632263" flipH="1">
                <a:off x="9222827" y="5218784"/>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rot="9632263" flipH="1">
                <a:off x="9422374" y="5149055"/>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rot="9632263" flipH="1">
                <a:off x="9426968" y="5060560"/>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rot="9632263" flipH="1">
                <a:off x="9467282" y="5070551"/>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rot="9632263" flipH="1">
                <a:off x="9436419" y="5080579"/>
                <a:ext cx="16901" cy="14226"/>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rot="9632263" flipH="1">
                <a:off x="9396693" y="5064132"/>
                <a:ext cx="11600" cy="1242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rot="9632263" flipH="1">
                <a:off x="9433300" y="5026747"/>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9632263" flipH="1">
                <a:off x="9476495" y="5032248"/>
                <a:ext cx="10100" cy="12476"/>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9632263" flipH="1">
                <a:off x="9518148" y="5037304"/>
                <a:ext cx="12151"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9632263" flipH="1">
                <a:off x="9411625" y="5091150"/>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9632263" flipH="1">
                <a:off x="9353447" y="5051131"/>
                <a:ext cx="11975" cy="13151"/>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9632263" flipH="1">
                <a:off x="9438651" y="5123259"/>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9632263" flipH="1">
                <a:off x="9225689" y="5418296"/>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9632263" flipH="1">
                <a:off x="9240666" y="5424165"/>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9632263" flipH="1">
                <a:off x="9464175" y="5588616"/>
                <a:ext cx="10875" cy="13476"/>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9632263" flipH="1">
                <a:off x="9470313" y="5564676"/>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9632263" flipH="1">
                <a:off x="9616246" y="5387664"/>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9632263" flipH="1">
                <a:off x="9620895" y="5429502"/>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9632263" flipH="1">
                <a:off x="9592204" y="539616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9632263" flipH="1">
                <a:off x="9520546" y="5287211"/>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9632263" flipH="1">
                <a:off x="9517167" y="526159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9632263" flipH="1">
                <a:off x="9497905" y="5274316"/>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9632263" flipH="1">
                <a:off x="9471717" y="5240881"/>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9632263" flipH="1">
                <a:off x="9382491" y="5256176"/>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9632263" flipH="1">
                <a:off x="9750080" y="5636321"/>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7" name="Google Shape;407;p3"/>
          <p:cNvGrpSpPr/>
          <p:nvPr/>
        </p:nvGrpSpPr>
        <p:grpSpPr>
          <a:xfrm flipH="1">
            <a:off x="7948576" y="3793532"/>
            <a:ext cx="1209238" cy="1349968"/>
            <a:chOff x="-5068481" y="1366639"/>
            <a:chExt cx="819711" cy="915108"/>
          </a:xfrm>
        </p:grpSpPr>
        <p:sp>
          <p:nvSpPr>
            <p:cNvPr id="408" name="Google Shape;408;p3"/>
            <p:cNvSpPr/>
            <p:nvPr/>
          </p:nvSpPr>
          <p:spPr>
            <a:xfrm rot="-1541954">
              <a:off x="-4932542"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
            <p:cNvGrpSpPr/>
            <p:nvPr/>
          </p:nvGrpSpPr>
          <p:grpSpPr>
            <a:xfrm rot="-1189937">
              <a:off x="-4913788" y="1502274"/>
              <a:ext cx="485869" cy="623842"/>
              <a:chOff x="-4086745" y="-57875"/>
              <a:chExt cx="437705" cy="561954"/>
            </a:xfrm>
          </p:grpSpPr>
          <p:sp>
            <p:nvSpPr>
              <p:cNvPr id="410" name="Google Shape;410;p3"/>
              <p:cNvSpPr/>
              <p:nvPr/>
            </p:nvSpPr>
            <p:spPr>
              <a:xfrm>
                <a:off x="-4065437" y="84079"/>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4057427" y="45908"/>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4028798" y="55527"/>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4046543" y="76567"/>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4033934" y="150419"/>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4086745" y="213271"/>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4059765" y="229866"/>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084906" y="234618"/>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827288" y="-56879"/>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873660" y="-21467"/>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3861512" y="-57875"/>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3905163" y="-49482"/>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3847906" y="217257"/>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3799847" y="252669"/>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3814142" y="207369"/>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3830737" y="240022"/>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3696141" y="230556"/>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663872" y="252707"/>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3708251" y="274590"/>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3722547" y="243356"/>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3899415" y="491009"/>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3875807" y="452876"/>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3890178" y="453298"/>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3862240" y="410106"/>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831312" y="432718"/>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815292" y="404358"/>
                <a:ext cx="8432"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6" name="Google Shape;436;p3"/>
          <p:cNvGrpSpPr/>
          <p:nvPr/>
        </p:nvGrpSpPr>
        <p:grpSpPr>
          <a:xfrm rot="-8100000" flipH="1">
            <a:off x="8309934" y="1281329"/>
            <a:ext cx="615062" cy="639836"/>
            <a:chOff x="6347464" y="7827298"/>
            <a:chExt cx="411500" cy="428075"/>
          </a:xfrm>
        </p:grpSpPr>
        <p:sp>
          <p:nvSpPr>
            <p:cNvPr id="437" name="Google Shape;437;p3"/>
            <p:cNvSpPr/>
            <p:nvPr/>
          </p:nvSpPr>
          <p:spPr>
            <a:xfrm>
              <a:off x="6607364" y="8093973"/>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6713414" y="8073823"/>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6649914" y="8131248"/>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6543764" y="8152248"/>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6505789" y="8117123"/>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498739" y="8029723"/>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568139" y="7976623"/>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615939" y="7893298"/>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6669339" y="7879498"/>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6627889" y="7959673"/>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6695839" y="7942548"/>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6567014" y="8203923"/>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6465539" y="8233023"/>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6433714" y="8197423"/>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6376214" y="8166723"/>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6524464" y="7944273"/>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6543989" y="7886598"/>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6585014" y="7827298"/>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6735414" y="7909498"/>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6738339" y="7994748"/>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6578964" y="8045098"/>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6667764" y="8015598"/>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6451164" y="8118823"/>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6347464" y="8232923"/>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6662239" y="7831448"/>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3"/>
          <p:cNvGrpSpPr/>
          <p:nvPr/>
        </p:nvGrpSpPr>
        <p:grpSpPr>
          <a:xfrm rot="-1146636" flipH="1">
            <a:off x="8739178" y="4758463"/>
            <a:ext cx="509997" cy="434792"/>
            <a:chOff x="-719329" y="7728763"/>
            <a:chExt cx="644669" cy="549671"/>
          </a:xfrm>
        </p:grpSpPr>
        <p:sp>
          <p:nvSpPr>
            <p:cNvPr id="463" name="Google Shape;463;p3"/>
            <p:cNvSpPr/>
            <p:nvPr/>
          </p:nvSpPr>
          <p:spPr>
            <a:xfrm>
              <a:off x="-545439" y="8108868"/>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264415" y="7969270"/>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480828" y="7909055"/>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249186" y="7739033"/>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719329" y="8042885"/>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683630" y="7863050"/>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475060" y="7728763"/>
              <a:ext cx="139353" cy="133655"/>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
          <p:cNvSpPr/>
          <p:nvPr/>
        </p:nvSpPr>
        <p:spPr>
          <a:xfrm flipH="1">
            <a:off x="7029480" y="10112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flipH="1">
            <a:off x="5370580" y="4374536"/>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3"/>
          <p:cNvGrpSpPr/>
          <p:nvPr/>
        </p:nvGrpSpPr>
        <p:grpSpPr>
          <a:xfrm rot="-2241414" flipH="1">
            <a:off x="8491842" y="1031187"/>
            <a:ext cx="308029" cy="253107"/>
            <a:chOff x="-5110108" y="7193603"/>
            <a:chExt cx="308018" cy="253098"/>
          </a:xfrm>
        </p:grpSpPr>
        <p:sp>
          <p:nvSpPr>
            <p:cNvPr id="473" name="Google Shape;473;p3"/>
            <p:cNvSpPr/>
            <p:nvPr/>
          </p:nvSpPr>
          <p:spPr>
            <a:xfrm>
              <a:off x="-5110108" y="719360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3"/>
            <p:cNvGrpSpPr/>
            <p:nvPr/>
          </p:nvGrpSpPr>
          <p:grpSpPr>
            <a:xfrm>
              <a:off x="-5043116" y="7285851"/>
              <a:ext cx="164298" cy="64347"/>
              <a:chOff x="-5043116" y="7285851"/>
              <a:chExt cx="164298" cy="64347"/>
            </a:xfrm>
          </p:grpSpPr>
          <p:sp>
            <p:nvSpPr>
              <p:cNvPr id="475" name="Google Shape;475;p3"/>
              <p:cNvSpPr/>
              <p:nvPr/>
            </p:nvSpPr>
            <p:spPr>
              <a:xfrm>
                <a:off x="-5036831" y="733253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5043116" y="7297654"/>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5012572" y="728585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994482" y="731616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09172" y="730585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0" name="Google Shape;480;p3"/>
          <p:cNvGrpSpPr/>
          <p:nvPr/>
        </p:nvGrpSpPr>
        <p:grpSpPr>
          <a:xfrm flipH="1">
            <a:off x="-238515" y="-238990"/>
            <a:ext cx="1194474" cy="1134559"/>
            <a:chOff x="8263664" y="-406640"/>
            <a:chExt cx="1194474" cy="1134559"/>
          </a:xfrm>
        </p:grpSpPr>
        <p:sp>
          <p:nvSpPr>
            <p:cNvPr id="481" name="Google Shape;481;p3"/>
            <p:cNvSpPr/>
            <p:nvPr/>
          </p:nvSpPr>
          <p:spPr>
            <a:xfrm rot="-9496378">
              <a:off x="8385908" y="-260740"/>
              <a:ext cx="949986" cy="842759"/>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3"/>
            <p:cNvGrpSpPr/>
            <p:nvPr/>
          </p:nvGrpSpPr>
          <p:grpSpPr>
            <a:xfrm rot="-8539350">
              <a:off x="8578489" y="-183826"/>
              <a:ext cx="571893" cy="681186"/>
              <a:chOff x="1402348" y="7004796"/>
              <a:chExt cx="249714" cy="297437"/>
            </a:xfrm>
          </p:grpSpPr>
          <p:sp>
            <p:nvSpPr>
              <p:cNvPr id="483" name="Google Shape;483;p3"/>
              <p:cNvSpPr/>
              <p:nvPr/>
            </p:nvSpPr>
            <p:spPr>
              <a:xfrm rot="-957032">
                <a:off x="1403731" y="7137784"/>
                <a:ext cx="17732" cy="12552"/>
              </a:xfrm>
              <a:custGeom>
                <a:avLst/>
                <a:gdLst/>
                <a:ahLst/>
                <a:cxnLst/>
                <a:rect l="l" t="t" r="r" b="b"/>
                <a:pathLst>
                  <a:path w="356" h="252" extrusionOk="0">
                    <a:moveTo>
                      <a:pt x="107" y="1"/>
                    </a:moveTo>
                    <a:cubicBezTo>
                      <a:pt x="50" y="1"/>
                      <a:pt x="0" y="20"/>
                      <a:pt x="12" y="66"/>
                    </a:cubicBezTo>
                    <a:cubicBezTo>
                      <a:pt x="12" y="96"/>
                      <a:pt x="27" y="111"/>
                      <a:pt x="42" y="140"/>
                    </a:cubicBezTo>
                    <a:cubicBezTo>
                      <a:pt x="52" y="182"/>
                      <a:pt x="176" y="251"/>
                      <a:pt x="262" y="251"/>
                    </a:cubicBezTo>
                    <a:cubicBezTo>
                      <a:pt x="300" y="251"/>
                      <a:pt x="331" y="237"/>
                      <a:pt x="340" y="200"/>
                    </a:cubicBezTo>
                    <a:cubicBezTo>
                      <a:pt x="355" y="185"/>
                      <a:pt x="355" y="170"/>
                      <a:pt x="340" y="140"/>
                    </a:cubicBezTo>
                    <a:cubicBezTo>
                      <a:pt x="340" y="81"/>
                      <a:pt x="236" y="21"/>
                      <a:pt x="161" y="6"/>
                    </a:cubicBezTo>
                    <a:cubicBezTo>
                      <a:pt x="144" y="2"/>
                      <a:pt x="125" y="1"/>
                      <a:pt x="10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rot="-957032">
                <a:off x="1406485" y="7112499"/>
                <a:ext cx="16686" cy="7870"/>
              </a:xfrm>
              <a:custGeom>
                <a:avLst/>
                <a:gdLst/>
                <a:ahLst/>
                <a:cxnLst/>
                <a:rect l="l" t="t" r="r" b="b"/>
                <a:pathLst>
                  <a:path w="335" h="158" extrusionOk="0">
                    <a:moveTo>
                      <a:pt x="93" y="0"/>
                    </a:moveTo>
                    <a:cubicBezTo>
                      <a:pt x="87" y="0"/>
                      <a:pt x="80" y="1"/>
                      <a:pt x="75" y="2"/>
                    </a:cubicBezTo>
                    <a:lnTo>
                      <a:pt x="60" y="2"/>
                    </a:lnTo>
                    <a:cubicBezTo>
                      <a:pt x="30" y="2"/>
                      <a:pt x="15" y="17"/>
                      <a:pt x="0" y="32"/>
                    </a:cubicBezTo>
                    <a:cubicBezTo>
                      <a:pt x="0" y="77"/>
                      <a:pt x="30" y="92"/>
                      <a:pt x="60" y="136"/>
                    </a:cubicBezTo>
                    <a:cubicBezTo>
                      <a:pt x="81" y="147"/>
                      <a:pt x="102" y="158"/>
                      <a:pt x="123" y="158"/>
                    </a:cubicBezTo>
                    <a:cubicBezTo>
                      <a:pt x="132" y="158"/>
                      <a:pt x="141" y="156"/>
                      <a:pt x="149" y="151"/>
                    </a:cubicBezTo>
                    <a:cubicBezTo>
                      <a:pt x="164" y="151"/>
                      <a:pt x="194" y="151"/>
                      <a:pt x="224" y="136"/>
                    </a:cubicBezTo>
                    <a:cubicBezTo>
                      <a:pt x="335" y="81"/>
                      <a:pt x="177"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rot="-957032">
                <a:off x="1461865" y="7097012"/>
                <a:ext cx="18479" cy="9264"/>
              </a:xfrm>
              <a:custGeom>
                <a:avLst/>
                <a:gdLst/>
                <a:ahLst/>
                <a:cxnLst/>
                <a:rect l="l" t="t" r="r" b="b"/>
                <a:pathLst>
                  <a:path w="371" h="186" extrusionOk="0">
                    <a:moveTo>
                      <a:pt x="93" y="0"/>
                    </a:moveTo>
                    <a:cubicBezTo>
                      <a:pt x="77" y="0"/>
                      <a:pt x="61" y="2"/>
                      <a:pt x="45" y="6"/>
                    </a:cubicBezTo>
                    <a:lnTo>
                      <a:pt x="30" y="6"/>
                    </a:lnTo>
                    <a:cubicBezTo>
                      <a:pt x="15" y="21"/>
                      <a:pt x="0" y="21"/>
                      <a:pt x="0" y="36"/>
                    </a:cubicBezTo>
                    <a:lnTo>
                      <a:pt x="0" y="66"/>
                    </a:lnTo>
                    <a:cubicBezTo>
                      <a:pt x="0" y="96"/>
                      <a:pt x="15" y="125"/>
                      <a:pt x="45" y="140"/>
                    </a:cubicBezTo>
                    <a:cubicBezTo>
                      <a:pt x="90" y="155"/>
                      <a:pt x="149" y="170"/>
                      <a:pt x="194" y="185"/>
                    </a:cubicBezTo>
                    <a:cubicBezTo>
                      <a:pt x="371" y="185"/>
                      <a:pt x="251"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rot="-957032">
                <a:off x="1427775" y="7126637"/>
                <a:ext cx="16437" cy="9712"/>
              </a:xfrm>
              <a:custGeom>
                <a:avLst/>
                <a:gdLst/>
                <a:ahLst/>
                <a:cxnLst/>
                <a:rect l="l" t="t" r="r" b="b"/>
                <a:pathLst>
                  <a:path w="330" h="195" extrusionOk="0">
                    <a:moveTo>
                      <a:pt x="185" y="0"/>
                    </a:moveTo>
                    <a:cubicBezTo>
                      <a:pt x="168" y="0"/>
                      <a:pt x="150" y="5"/>
                      <a:pt x="135" y="16"/>
                    </a:cubicBezTo>
                    <a:cubicBezTo>
                      <a:pt x="75" y="16"/>
                      <a:pt x="1" y="31"/>
                      <a:pt x="30" y="91"/>
                    </a:cubicBezTo>
                    <a:cubicBezTo>
                      <a:pt x="63" y="135"/>
                      <a:pt x="144" y="194"/>
                      <a:pt x="219" y="194"/>
                    </a:cubicBezTo>
                    <a:cubicBezTo>
                      <a:pt x="248" y="194"/>
                      <a:pt x="275" y="186"/>
                      <a:pt x="299" y="166"/>
                    </a:cubicBezTo>
                    <a:cubicBezTo>
                      <a:pt x="329" y="136"/>
                      <a:pt x="314" y="91"/>
                      <a:pt x="299" y="61"/>
                    </a:cubicBezTo>
                    <a:cubicBezTo>
                      <a:pt x="288" y="39"/>
                      <a:pt x="236" y="0"/>
                      <a:pt x="18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rot="-957032">
                <a:off x="1587270" y="7230597"/>
                <a:ext cx="20571" cy="13249"/>
              </a:xfrm>
              <a:custGeom>
                <a:avLst/>
                <a:gdLst/>
                <a:ahLst/>
                <a:cxnLst/>
                <a:rect l="l" t="t" r="r" b="b"/>
                <a:pathLst>
                  <a:path w="413" h="266" extrusionOk="0">
                    <a:moveTo>
                      <a:pt x="100" y="1"/>
                    </a:moveTo>
                    <a:cubicBezTo>
                      <a:pt x="57" y="1"/>
                      <a:pt x="25" y="17"/>
                      <a:pt x="16" y="62"/>
                    </a:cubicBezTo>
                    <a:cubicBezTo>
                      <a:pt x="16" y="62"/>
                      <a:pt x="16" y="77"/>
                      <a:pt x="16" y="77"/>
                    </a:cubicBezTo>
                    <a:cubicBezTo>
                      <a:pt x="1" y="166"/>
                      <a:pt x="105" y="241"/>
                      <a:pt x="225" y="256"/>
                    </a:cubicBezTo>
                    <a:cubicBezTo>
                      <a:pt x="247" y="262"/>
                      <a:pt x="268" y="265"/>
                      <a:pt x="287" y="265"/>
                    </a:cubicBezTo>
                    <a:cubicBezTo>
                      <a:pt x="362" y="265"/>
                      <a:pt x="413" y="222"/>
                      <a:pt x="389" y="151"/>
                    </a:cubicBezTo>
                    <a:cubicBezTo>
                      <a:pt x="389" y="151"/>
                      <a:pt x="389" y="136"/>
                      <a:pt x="389" y="136"/>
                    </a:cubicBezTo>
                    <a:cubicBezTo>
                      <a:pt x="358" y="94"/>
                      <a:pt x="201" y="1"/>
                      <a:pt x="10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rot="-957032">
                <a:off x="1632793" y="7207637"/>
                <a:ext cx="18279" cy="9762"/>
              </a:xfrm>
              <a:custGeom>
                <a:avLst/>
                <a:gdLst/>
                <a:ahLst/>
                <a:cxnLst/>
                <a:rect l="l" t="t" r="r" b="b"/>
                <a:pathLst>
                  <a:path w="367" h="196" extrusionOk="0">
                    <a:moveTo>
                      <a:pt x="127" y="1"/>
                    </a:moveTo>
                    <a:cubicBezTo>
                      <a:pt x="67" y="1"/>
                      <a:pt x="15" y="30"/>
                      <a:pt x="15" y="79"/>
                    </a:cubicBezTo>
                    <a:cubicBezTo>
                      <a:pt x="15" y="79"/>
                      <a:pt x="15" y="94"/>
                      <a:pt x="1" y="109"/>
                    </a:cubicBezTo>
                    <a:cubicBezTo>
                      <a:pt x="1" y="139"/>
                      <a:pt x="30" y="154"/>
                      <a:pt x="45" y="154"/>
                    </a:cubicBezTo>
                    <a:cubicBezTo>
                      <a:pt x="69" y="166"/>
                      <a:pt x="152" y="188"/>
                      <a:pt x="151" y="188"/>
                    </a:cubicBezTo>
                    <a:cubicBezTo>
                      <a:pt x="151" y="188"/>
                      <a:pt x="146" y="187"/>
                      <a:pt x="135" y="184"/>
                    </a:cubicBezTo>
                    <a:lnTo>
                      <a:pt x="135" y="184"/>
                    </a:lnTo>
                    <a:cubicBezTo>
                      <a:pt x="163" y="192"/>
                      <a:pt x="189" y="196"/>
                      <a:pt x="212" y="196"/>
                    </a:cubicBezTo>
                    <a:cubicBezTo>
                      <a:pt x="315" y="196"/>
                      <a:pt x="367" y="125"/>
                      <a:pt x="269" y="64"/>
                    </a:cubicBezTo>
                    <a:cubicBezTo>
                      <a:pt x="239" y="35"/>
                      <a:pt x="195" y="20"/>
                      <a:pt x="165" y="5"/>
                    </a:cubicBezTo>
                    <a:cubicBezTo>
                      <a:pt x="152" y="2"/>
                      <a:pt x="139" y="1"/>
                      <a:pt x="12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rot="-957032">
                <a:off x="1586721" y="7186378"/>
                <a:ext cx="14693" cy="8417"/>
              </a:xfrm>
              <a:custGeom>
                <a:avLst/>
                <a:gdLst/>
                <a:ahLst/>
                <a:cxnLst/>
                <a:rect l="l" t="t" r="r" b="b"/>
                <a:pathLst>
                  <a:path w="295" h="169" extrusionOk="0">
                    <a:moveTo>
                      <a:pt x="74" y="0"/>
                    </a:moveTo>
                    <a:cubicBezTo>
                      <a:pt x="31" y="0"/>
                      <a:pt x="1" y="15"/>
                      <a:pt x="6" y="51"/>
                    </a:cubicBezTo>
                    <a:cubicBezTo>
                      <a:pt x="16" y="110"/>
                      <a:pt x="141" y="169"/>
                      <a:pt x="222" y="169"/>
                    </a:cubicBezTo>
                    <a:cubicBezTo>
                      <a:pt x="264" y="169"/>
                      <a:pt x="295" y="152"/>
                      <a:pt x="290" y="111"/>
                    </a:cubicBezTo>
                    <a:cubicBezTo>
                      <a:pt x="280" y="53"/>
                      <a:pt x="155" y="0"/>
                      <a:pt x="7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rot="-957032">
                <a:off x="1555662" y="7217507"/>
                <a:ext cx="12701" cy="8567"/>
              </a:xfrm>
              <a:custGeom>
                <a:avLst/>
                <a:gdLst/>
                <a:ahLst/>
                <a:cxnLst/>
                <a:rect l="l" t="t" r="r" b="b"/>
                <a:pathLst>
                  <a:path w="255" h="172" extrusionOk="0">
                    <a:moveTo>
                      <a:pt x="90" y="1"/>
                    </a:moveTo>
                    <a:cubicBezTo>
                      <a:pt x="45" y="16"/>
                      <a:pt x="0" y="31"/>
                      <a:pt x="0" y="61"/>
                    </a:cubicBezTo>
                    <a:cubicBezTo>
                      <a:pt x="0" y="61"/>
                      <a:pt x="0" y="76"/>
                      <a:pt x="0" y="76"/>
                    </a:cubicBezTo>
                    <a:cubicBezTo>
                      <a:pt x="0" y="113"/>
                      <a:pt x="95" y="172"/>
                      <a:pt x="161" y="172"/>
                    </a:cubicBezTo>
                    <a:cubicBezTo>
                      <a:pt x="173" y="172"/>
                      <a:pt x="185" y="170"/>
                      <a:pt x="194" y="165"/>
                    </a:cubicBezTo>
                    <a:cubicBezTo>
                      <a:pt x="254" y="120"/>
                      <a:pt x="254" y="105"/>
                      <a:pt x="224" y="76"/>
                    </a:cubicBezTo>
                    <a:cubicBezTo>
                      <a:pt x="194" y="31"/>
                      <a:pt x="135" y="1"/>
                      <a:pt x="9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957032">
                <a:off x="1630548" y="7062952"/>
                <a:ext cx="14693" cy="11356"/>
              </a:xfrm>
              <a:custGeom>
                <a:avLst/>
                <a:gdLst/>
                <a:ahLst/>
                <a:cxnLst/>
                <a:rect l="l" t="t" r="r" b="b"/>
                <a:pathLst>
                  <a:path w="295" h="228" extrusionOk="0">
                    <a:moveTo>
                      <a:pt x="73" y="1"/>
                    </a:moveTo>
                    <a:cubicBezTo>
                      <a:pt x="29" y="1"/>
                      <a:pt x="0" y="17"/>
                      <a:pt x="10" y="58"/>
                    </a:cubicBezTo>
                    <a:lnTo>
                      <a:pt x="10" y="102"/>
                    </a:lnTo>
                    <a:cubicBezTo>
                      <a:pt x="25" y="162"/>
                      <a:pt x="85" y="222"/>
                      <a:pt x="160" y="222"/>
                    </a:cubicBezTo>
                    <a:cubicBezTo>
                      <a:pt x="174" y="225"/>
                      <a:pt x="189" y="227"/>
                      <a:pt x="203" y="227"/>
                    </a:cubicBezTo>
                    <a:cubicBezTo>
                      <a:pt x="250" y="227"/>
                      <a:pt x="294" y="208"/>
                      <a:pt x="294" y="162"/>
                    </a:cubicBezTo>
                    <a:lnTo>
                      <a:pt x="294" y="132"/>
                    </a:lnTo>
                    <a:cubicBezTo>
                      <a:pt x="294" y="63"/>
                      <a:pt x="157" y="1"/>
                      <a:pt x="7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957032">
                <a:off x="1578927" y="7007885"/>
                <a:ext cx="24456" cy="14096"/>
              </a:xfrm>
              <a:custGeom>
                <a:avLst/>
                <a:gdLst/>
                <a:ahLst/>
                <a:cxnLst/>
                <a:rect l="l" t="t" r="r" b="b"/>
                <a:pathLst>
                  <a:path w="491" h="283" extrusionOk="0">
                    <a:moveTo>
                      <a:pt x="159" y="0"/>
                    </a:moveTo>
                    <a:cubicBezTo>
                      <a:pt x="81" y="0"/>
                      <a:pt x="1" y="25"/>
                      <a:pt x="12" y="95"/>
                    </a:cubicBezTo>
                    <a:cubicBezTo>
                      <a:pt x="55" y="211"/>
                      <a:pt x="164" y="283"/>
                      <a:pt x="278" y="283"/>
                    </a:cubicBezTo>
                    <a:cubicBezTo>
                      <a:pt x="324" y="283"/>
                      <a:pt x="372" y="271"/>
                      <a:pt x="416" y="244"/>
                    </a:cubicBezTo>
                    <a:cubicBezTo>
                      <a:pt x="490" y="215"/>
                      <a:pt x="401" y="155"/>
                      <a:pt x="341" y="110"/>
                    </a:cubicBezTo>
                    <a:lnTo>
                      <a:pt x="341" y="110"/>
                    </a:lnTo>
                    <a:lnTo>
                      <a:pt x="445" y="155"/>
                    </a:lnTo>
                    <a:cubicBezTo>
                      <a:pt x="430" y="125"/>
                      <a:pt x="401" y="95"/>
                      <a:pt x="371" y="80"/>
                    </a:cubicBezTo>
                    <a:cubicBezTo>
                      <a:pt x="326" y="50"/>
                      <a:pt x="281" y="20"/>
                      <a:pt x="221" y="6"/>
                    </a:cubicBezTo>
                    <a:cubicBezTo>
                      <a:pt x="202" y="2"/>
                      <a:pt x="181" y="0"/>
                      <a:pt x="15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rot="-957032">
                <a:off x="1566851" y="7066041"/>
                <a:ext cx="14195" cy="10808"/>
              </a:xfrm>
              <a:custGeom>
                <a:avLst/>
                <a:gdLst/>
                <a:ahLst/>
                <a:cxnLst/>
                <a:rect l="l" t="t" r="r" b="b"/>
                <a:pathLst>
                  <a:path w="285" h="217" extrusionOk="0">
                    <a:moveTo>
                      <a:pt x="150" y="0"/>
                    </a:moveTo>
                    <a:cubicBezTo>
                      <a:pt x="140" y="0"/>
                      <a:pt x="130" y="2"/>
                      <a:pt x="120" y="7"/>
                    </a:cubicBezTo>
                    <a:cubicBezTo>
                      <a:pt x="105" y="37"/>
                      <a:pt x="60" y="7"/>
                      <a:pt x="45" y="52"/>
                    </a:cubicBezTo>
                    <a:cubicBezTo>
                      <a:pt x="1" y="112"/>
                      <a:pt x="75" y="171"/>
                      <a:pt x="150" y="201"/>
                    </a:cubicBezTo>
                    <a:cubicBezTo>
                      <a:pt x="165" y="209"/>
                      <a:pt x="191" y="216"/>
                      <a:pt x="217" y="216"/>
                    </a:cubicBezTo>
                    <a:cubicBezTo>
                      <a:pt x="243" y="216"/>
                      <a:pt x="269" y="209"/>
                      <a:pt x="284" y="186"/>
                    </a:cubicBezTo>
                    <a:lnTo>
                      <a:pt x="284" y="171"/>
                    </a:lnTo>
                    <a:cubicBezTo>
                      <a:pt x="284" y="142"/>
                      <a:pt x="284" y="127"/>
                      <a:pt x="269" y="112"/>
                    </a:cubicBezTo>
                    <a:cubicBezTo>
                      <a:pt x="255" y="112"/>
                      <a:pt x="255" y="97"/>
                      <a:pt x="269" y="97"/>
                    </a:cubicBezTo>
                    <a:cubicBezTo>
                      <a:pt x="269" y="59"/>
                      <a:pt x="206" y="0"/>
                      <a:pt x="15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rot="-957032">
                <a:off x="1615181" y="7038837"/>
                <a:ext cx="17831" cy="7073"/>
              </a:xfrm>
              <a:custGeom>
                <a:avLst/>
                <a:gdLst/>
                <a:ahLst/>
                <a:cxnLst/>
                <a:rect l="l" t="t" r="r" b="b"/>
                <a:pathLst>
                  <a:path w="358" h="142" extrusionOk="0">
                    <a:moveTo>
                      <a:pt x="133" y="0"/>
                    </a:moveTo>
                    <a:cubicBezTo>
                      <a:pt x="1" y="0"/>
                      <a:pt x="92" y="142"/>
                      <a:pt x="208" y="142"/>
                    </a:cubicBezTo>
                    <a:cubicBezTo>
                      <a:pt x="223" y="142"/>
                      <a:pt x="238" y="140"/>
                      <a:pt x="253" y="135"/>
                    </a:cubicBezTo>
                    <a:cubicBezTo>
                      <a:pt x="253" y="120"/>
                      <a:pt x="268" y="120"/>
                      <a:pt x="283" y="120"/>
                    </a:cubicBezTo>
                    <a:cubicBezTo>
                      <a:pt x="357" y="75"/>
                      <a:pt x="268" y="15"/>
                      <a:pt x="20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rot="-957032">
                <a:off x="1496411" y="7172693"/>
                <a:ext cx="16187" cy="10061"/>
              </a:xfrm>
              <a:custGeom>
                <a:avLst/>
                <a:gdLst/>
                <a:ahLst/>
                <a:cxnLst/>
                <a:rect l="l" t="t" r="r" b="b"/>
                <a:pathLst>
                  <a:path w="325" h="202" extrusionOk="0">
                    <a:moveTo>
                      <a:pt x="79" y="0"/>
                    </a:moveTo>
                    <a:cubicBezTo>
                      <a:pt x="34" y="0"/>
                      <a:pt x="1" y="18"/>
                      <a:pt x="6" y="64"/>
                    </a:cubicBezTo>
                    <a:cubicBezTo>
                      <a:pt x="16" y="133"/>
                      <a:pt x="156" y="202"/>
                      <a:pt x="246" y="202"/>
                    </a:cubicBezTo>
                    <a:cubicBezTo>
                      <a:pt x="292" y="202"/>
                      <a:pt x="325" y="184"/>
                      <a:pt x="320" y="138"/>
                    </a:cubicBezTo>
                    <a:cubicBezTo>
                      <a:pt x="310" y="69"/>
                      <a:pt x="169" y="0"/>
                      <a:pt x="7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rot="-957032">
                <a:off x="1492306" y="7289654"/>
                <a:ext cx="19375" cy="10111"/>
              </a:xfrm>
              <a:custGeom>
                <a:avLst/>
                <a:gdLst/>
                <a:ahLst/>
                <a:cxnLst/>
                <a:rect l="l" t="t" r="r" b="b"/>
                <a:pathLst>
                  <a:path w="389" h="203" extrusionOk="0">
                    <a:moveTo>
                      <a:pt x="149" y="0"/>
                    </a:moveTo>
                    <a:cubicBezTo>
                      <a:pt x="105" y="0"/>
                      <a:pt x="0" y="0"/>
                      <a:pt x="15" y="60"/>
                    </a:cubicBezTo>
                    <a:cubicBezTo>
                      <a:pt x="48" y="147"/>
                      <a:pt x="129" y="203"/>
                      <a:pt x="217" y="203"/>
                    </a:cubicBezTo>
                    <a:cubicBezTo>
                      <a:pt x="249" y="203"/>
                      <a:pt x="282" y="196"/>
                      <a:pt x="314" y="180"/>
                    </a:cubicBezTo>
                    <a:cubicBezTo>
                      <a:pt x="388" y="150"/>
                      <a:pt x="314" y="90"/>
                      <a:pt x="254" y="60"/>
                    </a:cubicBezTo>
                    <a:cubicBezTo>
                      <a:pt x="224" y="30"/>
                      <a:pt x="179" y="15"/>
                      <a:pt x="14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rot="-957032">
                <a:off x="1427633" y="7273913"/>
                <a:ext cx="18230" cy="10410"/>
              </a:xfrm>
              <a:custGeom>
                <a:avLst/>
                <a:gdLst/>
                <a:ahLst/>
                <a:cxnLst/>
                <a:rect l="l" t="t" r="r" b="b"/>
                <a:pathLst>
                  <a:path w="366" h="209" extrusionOk="0">
                    <a:moveTo>
                      <a:pt x="191" y="0"/>
                    </a:moveTo>
                    <a:cubicBezTo>
                      <a:pt x="176" y="0"/>
                      <a:pt x="161" y="2"/>
                      <a:pt x="146" y="7"/>
                    </a:cubicBezTo>
                    <a:cubicBezTo>
                      <a:pt x="117" y="22"/>
                      <a:pt x="87" y="37"/>
                      <a:pt x="72" y="52"/>
                    </a:cubicBezTo>
                    <a:cubicBezTo>
                      <a:pt x="1" y="111"/>
                      <a:pt x="146" y="208"/>
                      <a:pt x="246" y="208"/>
                    </a:cubicBezTo>
                    <a:cubicBezTo>
                      <a:pt x="272" y="208"/>
                      <a:pt x="295" y="202"/>
                      <a:pt x="311" y="186"/>
                    </a:cubicBezTo>
                    <a:cubicBezTo>
                      <a:pt x="326" y="156"/>
                      <a:pt x="341" y="142"/>
                      <a:pt x="341" y="112"/>
                    </a:cubicBezTo>
                    <a:cubicBezTo>
                      <a:pt x="366" y="61"/>
                      <a:pt x="274" y="0"/>
                      <a:pt x="19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1"/>
        <p:cNvGrpSpPr/>
        <p:nvPr/>
      </p:nvGrpSpPr>
      <p:grpSpPr>
        <a:xfrm>
          <a:off x="0" y="0"/>
          <a:ext cx="0" cy="0"/>
          <a:chOff x="0" y="0"/>
          <a:chExt cx="0" cy="0"/>
        </a:xfrm>
      </p:grpSpPr>
      <p:sp>
        <p:nvSpPr>
          <p:cNvPr id="632" name="Google Shape;632;p5"/>
          <p:cNvSpPr txBox="1">
            <a:spLocks noGrp="1"/>
          </p:cNvSpPr>
          <p:nvPr>
            <p:ph type="title"/>
          </p:nvPr>
        </p:nvSpPr>
        <p:spPr>
          <a:xfrm>
            <a:off x="714850" y="33684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33" name="Google Shape;633;p5"/>
          <p:cNvSpPr txBox="1">
            <a:spLocks noGrp="1"/>
          </p:cNvSpPr>
          <p:nvPr>
            <p:ph type="subTitle" idx="1"/>
          </p:nvPr>
        </p:nvSpPr>
        <p:spPr>
          <a:xfrm>
            <a:off x="1009941" y="2931301"/>
            <a:ext cx="3121200" cy="8991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34" name="Google Shape;634;p5"/>
          <p:cNvSpPr txBox="1">
            <a:spLocks noGrp="1"/>
          </p:cNvSpPr>
          <p:nvPr>
            <p:ph type="subTitle" idx="2"/>
          </p:nvPr>
        </p:nvSpPr>
        <p:spPr>
          <a:xfrm>
            <a:off x="5012916" y="2931300"/>
            <a:ext cx="3121200" cy="89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35" name="Google Shape;635;p5"/>
          <p:cNvSpPr txBox="1">
            <a:spLocks noGrp="1"/>
          </p:cNvSpPr>
          <p:nvPr>
            <p:ph type="subTitle" idx="3"/>
          </p:nvPr>
        </p:nvSpPr>
        <p:spPr>
          <a:xfrm>
            <a:off x="1009900" y="2428025"/>
            <a:ext cx="3121200" cy="5334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36" name="Google Shape;636;p5"/>
          <p:cNvSpPr txBox="1">
            <a:spLocks noGrp="1"/>
          </p:cNvSpPr>
          <p:nvPr>
            <p:ph type="subTitle" idx="4"/>
          </p:nvPr>
        </p:nvSpPr>
        <p:spPr>
          <a:xfrm>
            <a:off x="5012875" y="2428025"/>
            <a:ext cx="3121200" cy="53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grpSp>
        <p:nvGrpSpPr>
          <p:cNvPr id="637" name="Google Shape;637;p5"/>
          <p:cNvGrpSpPr/>
          <p:nvPr/>
        </p:nvGrpSpPr>
        <p:grpSpPr>
          <a:xfrm>
            <a:off x="-513116" y="-553788"/>
            <a:ext cx="1640470" cy="1570535"/>
            <a:chOff x="-513116" y="-553788"/>
            <a:chExt cx="1640470" cy="1570535"/>
          </a:xfrm>
        </p:grpSpPr>
        <p:sp>
          <p:nvSpPr>
            <p:cNvPr id="638" name="Google Shape;638;p5"/>
            <p:cNvSpPr/>
            <p:nvPr/>
          </p:nvSpPr>
          <p:spPr>
            <a:xfrm rot="2128663">
              <a:off x="-343173" y="-269351"/>
              <a:ext cx="1300585" cy="1001661"/>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rot="2128784">
              <a:off x="-82071" y="10140"/>
              <a:ext cx="38495" cy="25832"/>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rot="2128784">
              <a:off x="-103609" y="-59098"/>
              <a:ext cx="37861" cy="28913"/>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rot="2128784">
              <a:off x="-23471" y="-58043"/>
              <a:ext cx="50566" cy="29842"/>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rot="2128784">
              <a:off x="56551" y="1888"/>
              <a:ext cx="40394" cy="27478"/>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rot="2128784">
              <a:off x="-14980" y="30603"/>
              <a:ext cx="30433" cy="24312"/>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rot="2128784">
              <a:off x="787" y="186489"/>
              <a:ext cx="41998" cy="29799"/>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rot="2128784">
              <a:off x="135644" y="255471"/>
              <a:ext cx="42715" cy="29124"/>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rot="2128784">
              <a:off x="728815" y="26325"/>
              <a:ext cx="46345" cy="28153"/>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rot="2128784">
              <a:off x="831458" y="81959"/>
              <a:ext cx="31910" cy="23215"/>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rot="2128784">
              <a:off x="769286" y="202083"/>
              <a:ext cx="38537" cy="22666"/>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rot="2128784">
              <a:off x="587162" y="106098"/>
              <a:ext cx="50482" cy="27858"/>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rot="2128784">
              <a:off x="725855" y="100576"/>
              <a:ext cx="45839" cy="32079"/>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rot="2128784">
              <a:off x="681646" y="183665"/>
              <a:ext cx="37186" cy="25874"/>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rot="2128784">
              <a:off x="623354" y="173829"/>
              <a:ext cx="46092" cy="28407"/>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rot="2128784">
              <a:off x="651950" y="36803"/>
              <a:ext cx="34527" cy="23764"/>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rot="2128784">
              <a:off x="399437" y="520782"/>
              <a:ext cx="39719" cy="32627"/>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rot="2128784">
              <a:off x="507931" y="592759"/>
              <a:ext cx="41829" cy="29546"/>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rot="2128784">
              <a:off x="428532" y="606585"/>
              <a:ext cx="47316" cy="27183"/>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rot="2128784">
              <a:off x="450647" y="470846"/>
              <a:ext cx="38495" cy="33936"/>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rot="2128784">
              <a:off x="548452" y="680475"/>
              <a:ext cx="52339" cy="28998"/>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rot="2128784">
              <a:off x="600515" y="375656"/>
              <a:ext cx="37861" cy="29462"/>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rot="2128784">
              <a:off x="437704" y="271808"/>
              <a:ext cx="32374" cy="21738"/>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rot="2128784">
              <a:off x="399142" y="357957"/>
              <a:ext cx="32712" cy="22624"/>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rot="2128784">
              <a:off x="396377" y="169798"/>
              <a:ext cx="43475" cy="30813"/>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5"/>
          <p:cNvGrpSpPr/>
          <p:nvPr/>
        </p:nvGrpSpPr>
        <p:grpSpPr>
          <a:xfrm rot="5953441">
            <a:off x="-781464" y="32727"/>
            <a:ext cx="2191423" cy="2498055"/>
            <a:chOff x="-217857" y="3640054"/>
            <a:chExt cx="2191354" cy="2497977"/>
          </a:xfrm>
        </p:grpSpPr>
        <p:sp>
          <p:nvSpPr>
            <p:cNvPr id="664" name="Google Shape;664;p5"/>
            <p:cNvSpPr/>
            <p:nvPr/>
          </p:nvSpPr>
          <p:spPr>
            <a:xfrm rot="4079404">
              <a:off x="-146124" y="4258995"/>
              <a:ext cx="1912017" cy="1444176"/>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rot="4079404">
              <a:off x="-77777" y="4166135"/>
              <a:ext cx="1911192" cy="1445026"/>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rot="4079404">
              <a:off x="-9670" y="4074520"/>
              <a:ext cx="1911167" cy="1444176"/>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5"/>
          <p:cNvSpPr/>
          <p:nvPr/>
        </p:nvSpPr>
        <p:spPr>
          <a:xfrm>
            <a:off x="7965238" y="-2746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68;p5"/>
          <p:cNvGrpSpPr/>
          <p:nvPr/>
        </p:nvGrpSpPr>
        <p:grpSpPr>
          <a:xfrm rot="1146833">
            <a:off x="8514891" y="854877"/>
            <a:ext cx="381943" cy="325608"/>
            <a:chOff x="8423283" y="4560531"/>
            <a:chExt cx="644669" cy="549671"/>
          </a:xfrm>
        </p:grpSpPr>
        <p:sp>
          <p:nvSpPr>
            <p:cNvPr id="669" name="Google Shape;669;p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5"/>
          <p:cNvGrpSpPr/>
          <p:nvPr/>
        </p:nvGrpSpPr>
        <p:grpSpPr>
          <a:xfrm rot="1146636">
            <a:off x="8395498" y="1177838"/>
            <a:ext cx="509997" cy="434792"/>
            <a:chOff x="8423283" y="4560531"/>
            <a:chExt cx="644669" cy="549671"/>
          </a:xfrm>
        </p:grpSpPr>
        <p:sp>
          <p:nvSpPr>
            <p:cNvPr id="677" name="Google Shape;677;p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5"/>
          <p:cNvGrpSpPr/>
          <p:nvPr/>
        </p:nvGrpSpPr>
        <p:grpSpPr>
          <a:xfrm>
            <a:off x="8002460" y="-457803"/>
            <a:ext cx="1807617" cy="1900319"/>
            <a:chOff x="8002460" y="-457803"/>
            <a:chExt cx="1807617" cy="1900319"/>
          </a:xfrm>
        </p:grpSpPr>
        <p:sp>
          <p:nvSpPr>
            <p:cNvPr id="685" name="Google Shape;685;p5"/>
            <p:cNvSpPr/>
            <p:nvPr/>
          </p:nvSpPr>
          <p:spPr>
            <a:xfrm rot="2241391">
              <a:off x="8368250" y="-292326"/>
              <a:ext cx="1076036" cy="1569366"/>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rot="5983855">
              <a:off x="8752028" y="609894"/>
              <a:ext cx="30248" cy="25529"/>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rot="5983855">
              <a:off x="8787543" y="665610"/>
              <a:ext cx="21597" cy="26376"/>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rot="5983855">
              <a:off x="8863724" y="633775"/>
              <a:ext cx="24380" cy="31458"/>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rot="5983855">
              <a:off x="8985043" y="631910"/>
              <a:ext cx="23593" cy="33635"/>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rot="5983855">
              <a:off x="8940154" y="689967"/>
              <a:ext cx="21899" cy="18209"/>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rot="5983855">
              <a:off x="8881612" y="707725"/>
              <a:ext cx="26799" cy="22686"/>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rot="5983855">
              <a:off x="8818326" y="565070"/>
              <a:ext cx="31881" cy="27162"/>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rot="5983855">
              <a:off x="8908515" y="569263"/>
              <a:ext cx="22625" cy="25227"/>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rot="5983855">
              <a:off x="8910330" y="494662"/>
              <a:ext cx="19963" cy="27041"/>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rot="5983855">
              <a:off x="8917122" y="514491"/>
              <a:ext cx="60" cy="96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rot="5983855">
              <a:off x="8768671" y="458095"/>
              <a:ext cx="42347" cy="54446"/>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rot="5983855">
              <a:off x="8649705" y="476214"/>
              <a:ext cx="28070" cy="3363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rot="5983855">
              <a:off x="8593890" y="491933"/>
              <a:ext cx="22141" cy="2377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rot="5983855">
              <a:off x="8652907" y="572634"/>
              <a:ext cx="18088" cy="2450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rot="5983855">
              <a:off x="8679185" y="395231"/>
              <a:ext cx="31397" cy="4283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rot="5983855">
              <a:off x="8586231" y="379860"/>
              <a:ext cx="28977" cy="31458"/>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rot="5983855">
              <a:off x="8469483" y="440885"/>
              <a:ext cx="24440" cy="25408"/>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rot="5983855">
              <a:off x="8514060" y="582724"/>
              <a:ext cx="28070" cy="235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rot="5983855">
              <a:off x="8682053" y="720742"/>
              <a:ext cx="13611" cy="18996"/>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rot="5983855">
              <a:off x="8642467" y="635021"/>
              <a:ext cx="30792" cy="35813"/>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rot="5983855">
              <a:off x="8513283" y="657316"/>
              <a:ext cx="37991" cy="45311"/>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rot="5983855">
              <a:off x="8773253" y="776632"/>
              <a:ext cx="24682" cy="2994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rot="5983855">
              <a:off x="8668286" y="791028"/>
              <a:ext cx="16697" cy="2135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rot="5983855">
              <a:off x="9062512" y="-96326"/>
              <a:ext cx="35329" cy="41802"/>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rot="5983855">
              <a:off x="9071719" y="7824"/>
              <a:ext cx="19056" cy="15366"/>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rot="5983855">
              <a:off x="8972153" y="-10450"/>
              <a:ext cx="23109" cy="26255"/>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rot="5983855">
              <a:off x="9008956" y="-66635"/>
              <a:ext cx="17967" cy="2607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rot="5983855">
              <a:off x="9369599" y="639879"/>
              <a:ext cx="49606" cy="42589"/>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rot="5983855">
              <a:off x="9301496" y="588221"/>
              <a:ext cx="36237" cy="41016"/>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rot="5983855">
              <a:off x="9368854" y="563587"/>
              <a:ext cx="25348" cy="38233"/>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rot="5983855">
              <a:off x="8418094" y="-2511"/>
              <a:ext cx="19056" cy="26436"/>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rot="5983855">
              <a:off x="9065594" y="363320"/>
              <a:ext cx="24319" cy="29098"/>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rot="5983855">
              <a:off x="9166413" y="358325"/>
              <a:ext cx="22746" cy="2601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rot="5983855">
              <a:off x="9074079" y="304820"/>
              <a:ext cx="26436" cy="26920"/>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rot="5983855">
              <a:off x="8786809" y="176237"/>
              <a:ext cx="24259" cy="28917"/>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rot="5983855">
              <a:off x="8720382" y="183336"/>
              <a:ext cx="21052" cy="1820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rot="5983855">
              <a:off x="8742693" y="132376"/>
              <a:ext cx="21355" cy="1814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rot="5983855">
              <a:off x="8652520" y="83260"/>
              <a:ext cx="26134" cy="22746"/>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rot="5983855">
              <a:off x="8652256" y="-135503"/>
              <a:ext cx="20205" cy="17241"/>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5"/>
          <p:cNvGrpSpPr/>
          <p:nvPr/>
        </p:nvGrpSpPr>
        <p:grpSpPr>
          <a:xfrm>
            <a:off x="8134134" y="4043857"/>
            <a:ext cx="1209238" cy="1349968"/>
            <a:chOff x="120426" y="1366639"/>
            <a:chExt cx="819711" cy="915108"/>
          </a:xfrm>
        </p:grpSpPr>
        <p:sp>
          <p:nvSpPr>
            <p:cNvPr id="726" name="Google Shape;726;p5"/>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5"/>
            <p:cNvGrpSpPr/>
            <p:nvPr/>
          </p:nvGrpSpPr>
          <p:grpSpPr>
            <a:xfrm rot="-1189937">
              <a:off x="275119" y="1502274"/>
              <a:ext cx="485869" cy="623842"/>
              <a:chOff x="310592" y="1527911"/>
              <a:chExt cx="437705" cy="561954"/>
            </a:xfrm>
          </p:grpSpPr>
          <p:sp>
            <p:nvSpPr>
              <p:cNvPr id="728" name="Google Shape;728;p5"/>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4" name="Google Shape;754;p5"/>
          <p:cNvSpPr/>
          <p:nvPr/>
        </p:nvSpPr>
        <p:spPr>
          <a:xfrm>
            <a:off x="7891813" y="475217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5"/>
          <p:cNvGrpSpPr/>
          <p:nvPr/>
        </p:nvGrpSpPr>
        <p:grpSpPr>
          <a:xfrm rot="5197770">
            <a:off x="-207848" y="4001955"/>
            <a:ext cx="1159259" cy="1249878"/>
            <a:chOff x="-152400" y="4255480"/>
            <a:chExt cx="1159108" cy="1249716"/>
          </a:xfrm>
        </p:grpSpPr>
        <p:sp>
          <p:nvSpPr>
            <p:cNvPr id="756" name="Google Shape;756;p5"/>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0"/>
        <p:cNvGrpSpPr/>
        <p:nvPr/>
      </p:nvGrpSpPr>
      <p:grpSpPr>
        <a:xfrm>
          <a:off x="0" y="0"/>
          <a:ext cx="0" cy="0"/>
          <a:chOff x="0" y="0"/>
          <a:chExt cx="0" cy="0"/>
        </a:xfrm>
      </p:grpSpPr>
      <p:sp>
        <p:nvSpPr>
          <p:cNvPr id="761" name="Google Shape;761;p6"/>
          <p:cNvSpPr txBox="1">
            <a:spLocks noGrp="1"/>
          </p:cNvSpPr>
          <p:nvPr>
            <p:ph type="ctrTitle"/>
          </p:nvPr>
        </p:nvSpPr>
        <p:spPr>
          <a:xfrm>
            <a:off x="3679425" y="344998"/>
            <a:ext cx="4749600" cy="94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grpSp>
        <p:nvGrpSpPr>
          <p:cNvPr id="762" name="Google Shape;762;p6"/>
          <p:cNvGrpSpPr/>
          <p:nvPr/>
        </p:nvGrpSpPr>
        <p:grpSpPr>
          <a:xfrm rot="654936">
            <a:off x="1297241" y="18981"/>
            <a:ext cx="1159336" cy="1249961"/>
            <a:chOff x="-152400" y="4255480"/>
            <a:chExt cx="1159108" cy="1249716"/>
          </a:xfrm>
        </p:grpSpPr>
        <p:sp>
          <p:nvSpPr>
            <p:cNvPr id="763" name="Google Shape;763;p6"/>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6"/>
          <p:cNvGrpSpPr/>
          <p:nvPr/>
        </p:nvGrpSpPr>
        <p:grpSpPr>
          <a:xfrm flipH="1">
            <a:off x="-351402" y="131758"/>
            <a:ext cx="1159127" cy="1128903"/>
            <a:chOff x="3953250" y="2789000"/>
            <a:chExt cx="771825" cy="751700"/>
          </a:xfrm>
        </p:grpSpPr>
        <p:sp>
          <p:nvSpPr>
            <p:cNvPr id="768" name="Google Shape;768;p6"/>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6"/>
          <p:cNvSpPr/>
          <p:nvPr/>
        </p:nvSpPr>
        <p:spPr>
          <a:xfrm flipH="1">
            <a:off x="807719" y="29297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6"/>
          <p:cNvGrpSpPr/>
          <p:nvPr/>
        </p:nvGrpSpPr>
        <p:grpSpPr>
          <a:xfrm rot="614518" flipH="1">
            <a:off x="8378893" y="697771"/>
            <a:ext cx="1209243" cy="1349974"/>
            <a:chOff x="120426" y="1366639"/>
            <a:chExt cx="819711" cy="915108"/>
          </a:xfrm>
        </p:grpSpPr>
        <p:sp>
          <p:nvSpPr>
            <p:cNvPr id="775" name="Google Shape;775;p6"/>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6" name="Google Shape;776;p6"/>
            <p:cNvGrpSpPr/>
            <p:nvPr/>
          </p:nvGrpSpPr>
          <p:grpSpPr>
            <a:xfrm rot="-1189937">
              <a:off x="275119" y="1502274"/>
              <a:ext cx="485869" cy="623842"/>
              <a:chOff x="310592" y="1527911"/>
              <a:chExt cx="437705" cy="561954"/>
            </a:xfrm>
          </p:grpSpPr>
          <p:sp>
            <p:nvSpPr>
              <p:cNvPr id="777" name="Google Shape;777;p6"/>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3" name="Google Shape;803;p6"/>
          <p:cNvSpPr/>
          <p:nvPr/>
        </p:nvSpPr>
        <p:spPr>
          <a:xfrm rot="-5778105" flipH="1">
            <a:off x="8518692" y="-476573"/>
            <a:ext cx="1223615" cy="1085503"/>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6"/>
          <p:cNvGrpSpPr/>
          <p:nvPr/>
        </p:nvGrpSpPr>
        <p:grpSpPr>
          <a:xfrm rot="-1146833" flipH="1">
            <a:off x="8792540" y="137777"/>
            <a:ext cx="381943" cy="325608"/>
            <a:chOff x="8423283" y="4560531"/>
            <a:chExt cx="644669" cy="549671"/>
          </a:xfrm>
        </p:grpSpPr>
        <p:sp>
          <p:nvSpPr>
            <p:cNvPr id="805" name="Google Shape;805;p6"/>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6"/>
          <p:cNvGrpSpPr/>
          <p:nvPr/>
        </p:nvGrpSpPr>
        <p:grpSpPr>
          <a:xfrm rot="8132573">
            <a:off x="8546361" y="4655820"/>
            <a:ext cx="796130" cy="639856"/>
            <a:chOff x="8390164" y="2764668"/>
            <a:chExt cx="796101" cy="639834"/>
          </a:xfrm>
        </p:grpSpPr>
        <p:sp>
          <p:nvSpPr>
            <p:cNvPr id="813" name="Google Shape;813;p6"/>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6"/>
            <p:cNvGrpSpPr/>
            <p:nvPr/>
          </p:nvGrpSpPr>
          <p:grpSpPr>
            <a:xfrm>
              <a:off x="8570284" y="3002974"/>
              <a:ext cx="435877" cy="163250"/>
              <a:chOff x="8525375" y="2504563"/>
              <a:chExt cx="163550" cy="61250"/>
            </a:xfrm>
          </p:grpSpPr>
          <p:sp>
            <p:nvSpPr>
              <p:cNvPr id="815" name="Google Shape;815;p6"/>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0" name="Google Shape;820;p6"/>
          <p:cNvGrpSpPr/>
          <p:nvPr/>
        </p:nvGrpSpPr>
        <p:grpSpPr>
          <a:xfrm rot="-2364421">
            <a:off x="8363169" y="4188353"/>
            <a:ext cx="615022" cy="639794"/>
            <a:chOff x="2651525" y="4197875"/>
            <a:chExt cx="411500" cy="428075"/>
          </a:xfrm>
        </p:grpSpPr>
        <p:sp>
          <p:nvSpPr>
            <p:cNvPr id="821" name="Google Shape;821;p6"/>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6"/>
        <p:cNvGrpSpPr/>
        <p:nvPr/>
      </p:nvGrpSpPr>
      <p:grpSpPr>
        <a:xfrm>
          <a:off x="0" y="0"/>
          <a:ext cx="0" cy="0"/>
          <a:chOff x="0" y="0"/>
          <a:chExt cx="0" cy="0"/>
        </a:xfrm>
      </p:grpSpPr>
      <p:sp>
        <p:nvSpPr>
          <p:cNvPr id="847" name="Google Shape;847;p7"/>
          <p:cNvSpPr txBox="1">
            <a:spLocks noGrp="1"/>
          </p:cNvSpPr>
          <p:nvPr>
            <p:ph type="title"/>
          </p:nvPr>
        </p:nvSpPr>
        <p:spPr>
          <a:xfrm flipH="1">
            <a:off x="732336" y="431425"/>
            <a:ext cx="4254300" cy="1025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48" name="Google Shape;848;p7"/>
          <p:cNvSpPr txBox="1">
            <a:spLocks noGrp="1"/>
          </p:cNvSpPr>
          <p:nvPr>
            <p:ph type="body" idx="1"/>
          </p:nvPr>
        </p:nvSpPr>
        <p:spPr>
          <a:xfrm flipH="1">
            <a:off x="732336" y="1885280"/>
            <a:ext cx="3706800" cy="25380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accent1"/>
              </a:buClr>
              <a:buSzPts val="800"/>
              <a:buFont typeface="Open Sans"/>
              <a:buChar char="●"/>
              <a:defRPr sz="1400"/>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849" name="Google Shape;849;p7"/>
          <p:cNvSpPr/>
          <p:nvPr/>
        </p:nvSpPr>
        <p:spPr>
          <a:xfrm flipH="1">
            <a:off x="-927899" y="4462788"/>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rot="7292522" flipH="1">
            <a:off x="-367989" y="-299787"/>
            <a:ext cx="1192469" cy="91844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7"/>
          <p:cNvGrpSpPr/>
          <p:nvPr/>
        </p:nvGrpSpPr>
        <p:grpSpPr>
          <a:xfrm flipH="1">
            <a:off x="-320716" y="4635031"/>
            <a:ext cx="644669" cy="549671"/>
            <a:chOff x="8423283" y="4560531"/>
            <a:chExt cx="644669" cy="549671"/>
          </a:xfrm>
        </p:grpSpPr>
        <p:sp>
          <p:nvSpPr>
            <p:cNvPr id="852" name="Google Shape;852;p7"/>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7"/>
          <p:cNvGrpSpPr/>
          <p:nvPr/>
        </p:nvGrpSpPr>
        <p:grpSpPr>
          <a:xfrm rot="4241533" flipH="1">
            <a:off x="29758" y="-26357"/>
            <a:ext cx="615055" cy="639829"/>
            <a:chOff x="2651525" y="4197875"/>
            <a:chExt cx="411500" cy="428075"/>
          </a:xfrm>
        </p:grpSpPr>
        <p:sp>
          <p:nvSpPr>
            <p:cNvPr id="860" name="Google Shape;860;p7"/>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7"/>
          <p:cNvGrpSpPr/>
          <p:nvPr/>
        </p:nvGrpSpPr>
        <p:grpSpPr>
          <a:xfrm flipH="1">
            <a:off x="4745127" y="3793532"/>
            <a:ext cx="1209238" cy="1349968"/>
            <a:chOff x="120426" y="1366639"/>
            <a:chExt cx="819711" cy="915108"/>
          </a:xfrm>
        </p:grpSpPr>
        <p:sp>
          <p:nvSpPr>
            <p:cNvPr id="886" name="Google Shape;886;p7"/>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7"/>
            <p:cNvGrpSpPr/>
            <p:nvPr/>
          </p:nvGrpSpPr>
          <p:grpSpPr>
            <a:xfrm rot="-1189937">
              <a:off x="275119" y="1502274"/>
              <a:ext cx="485869" cy="623842"/>
              <a:chOff x="310592" y="1527911"/>
              <a:chExt cx="437705" cy="561954"/>
            </a:xfrm>
          </p:grpSpPr>
          <p:sp>
            <p:nvSpPr>
              <p:cNvPr id="888" name="Google Shape;888;p7"/>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4" name="Google Shape;914;p7"/>
          <p:cNvSpPr/>
          <p:nvPr/>
        </p:nvSpPr>
        <p:spPr>
          <a:xfrm flipH="1">
            <a:off x="5995581" y="32899"/>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99"/>
        <p:cNvGrpSpPr/>
        <p:nvPr/>
      </p:nvGrpSpPr>
      <p:grpSpPr>
        <a:xfrm>
          <a:off x="0" y="0"/>
          <a:ext cx="0" cy="0"/>
          <a:chOff x="0" y="0"/>
          <a:chExt cx="0" cy="0"/>
        </a:xfrm>
      </p:grpSpPr>
      <p:sp>
        <p:nvSpPr>
          <p:cNvPr id="1300" name="Google Shape;1300;p9"/>
          <p:cNvSpPr txBox="1">
            <a:spLocks noGrp="1"/>
          </p:cNvSpPr>
          <p:nvPr>
            <p:ph type="ctrTitle"/>
          </p:nvPr>
        </p:nvSpPr>
        <p:spPr>
          <a:xfrm>
            <a:off x="732325" y="1548325"/>
            <a:ext cx="3773700" cy="110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5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1301" name="Google Shape;1301;p9"/>
          <p:cNvSpPr txBox="1">
            <a:spLocks noGrp="1"/>
          </p:cNvSpPr>
          <p:nvPr>
            <p:ph type="subTitle" idx="1"/>
          </p:nvPr>
        </p:nvSpPr>
        <p:spPr>
          <a:xfrm>
            <a:off x="732325" y="2534925"/>
            <a:ext cx="3637500" cy="1151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302" name="Google Shape;1302;p9"/>
          <p:cNvGrpSpPr/>
          <p:nvPr/>
        </p:nvGrpSpPr>
        <p:grpSpPr>
          <a:xfrm>
            <a:off x="4543044" y="-541520"/>
            <a:ext cx="2251430" cy="2262917"/>
            <a:chOff x="4105094" y="-943045"/>
            <a:chExt cx="2251430" cy="2262917"/>
          </a:xfrm>
        </p:grpSpPr>
        <p:sp>
          <p:nvSpPr>
            <p:cNvPr id="1303" name="Google Shape;1303;p9"/>
            <p:cNvSpPr/>
            <p:nvPr/>
          </p:nvSpPr>
          <p:spPr>
            <a:xfrm rot="-2957479">
              <a:off x="4403396" y="-584723"/>
              <a:ext cx="1654826" cy="154627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9"/>
            <p:cNvGrpSpPr/>
            <p:nvPr/>
          </p:nvGrpSpPr>
          <p:grpSpPr>
            <a:xfrm>
              <a:off x="4915692" y="-291843"/>
              <a:ext cx="630256" cy="910614"/>
              <a:chOff x="4915692" y="-291843"/>
              <a:chExt cx="630256" cy="910614"/>
            </a:xfrm>
          </p:grpSpPr>
          <p:sp>
            <p:nvSpPr>
              <p:cNvPr id="1305" name="Google Shape;1305;p9"/>
              <p:cNvSpPr/>
              <p:nvPr/>
            </p:nvSpPr>
            <p:spPr>
              <a:xfrm rot="-2957591">
                <a:off x="5180800" y="-122657"/>
                <a:ext cx="31655" cy="26717"/>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rot="-2957591">
                <a:off x="5187579" y="-190271"/>
                <a:ext cx="22602" cy="27603"/>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rot="-2957591">
                <a:off x="5100740" y="-208428"/>
                <a:ext cx="25514" cy="32921"/>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rot="-2957591">
                <a:off x="4992230" y="-274005"/>
                <a:ext cx="24691" cy="352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rot="-2957591">
                <a:off x="5061271" y="-286470"/>
                <a:ext cx="22918" cy="19056"/>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rot="-2957591">
                <a:off x="5119807" y="-276542"/>
                <a:ext cx="28046" cy="23741"/>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rot="-2957591">
                <a:off x="5096021" y="-120174"/>
                <a:ext cx="33364" cy="28426"/>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rot="-2957591">
                <a:off x="5025830" y="-168140"/>
                <a:ext cx="23678" cy="26400"/>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rot="-2957591">
                <a:off x="4987095" y="-103228"/>
                <a:ext cx="20892" cy="28300"/>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rot="-2957591">
                <a:off x="5004004" y="-93977"/>
                <a:ext cx="63" cy="1013"/>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rot="-2957591">
                <a:off x="5080132" y="-26779"/>
                <a:ext cx="44317" cy="56979"/>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rot="-2957591">
                <a:off x="5204908" y="45113"/>
                <a:ext cx="29376" cy="352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rot="-2957591">
                <a:off x="5266562" y="72251"/>
                <a:ext cx="23171" cy="24881"/>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rot="-2957591">
                <a:off x="5261210" y="-31562"/>
                <a:ext cx="18930" cy="2564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rot="-2957591">
                <a:off x="5134080" y="92064"/>
                <a:ext cx="32858" cy="44823"/>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rot="-2957591">
                <a:off x="5208495" y="167629"/>
                <a:ext cx="30325" cy="32921"/>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rot="-2957591">
                <a:off x="5348899" y="182857"/>
                <a:ext cx="25577" cy="2659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rot="-2957591">
                <a:off x="5381267" y="32423"/>
                <a:ext cx="29376" cy="24628"/>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rot="-2957591">
                <a:off x="5317701" y="-173597"/>
                <a:ext cx="14245" cy="1987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rot="-2957591">
                <a:off x="5294880" y="-96332"/>
                <a:ext cx="32225" cy="37479"/>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rot="-2957591">
                <a:off x="5418363" y="-57926"/>
                <a:ext cx="39759" cy="47419"/>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rot="-2957591">
                <a:off x="5258162" y="-286492"/>
                <a:ext cx="25830" cy="31338"/>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rot="-2957591">
                <a:off x="5365548" y="-232372"/>
                <a:ext cx="17474" cy="22348"/>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rot="-2957591">
                <a:off x="5387201" y="573422"/>
                <a:ext cx="18993" cy="30452"/>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rot="-2957591">
                <a:off x="5483433" y="582979"/>
                <a:ext cx="25577" cy="31592"/>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rot="-2957591">
                <a:off x="5510691" y="481446"/>
                <a:ext cx="30769" cy="25957"/>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rot="-2957591">
                <a:off x="4922747" y="246038"/>
                <a:ext cx="25387" cy="30262"/>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rot="-2957591">
                <a:off x="4986406" y="286718"/>
                <a:ext cx="22032" cy="19056"/>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rot="-2957591">
                <a:off x="4938629" y="320403"/>
                <a:ext cx="22348" cy="18993"/>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rot="-2957591">
                <a:off x="4989677" y="407287"/>
                <a:ext cx="27350" cy="23805"/>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5" name="Google Shape;1335;p9"/>
          <p:cNvGrpSpPr/>
          <p:nvPr/>
        </p:nvGrpSpPr>
        <p:grpSpPr>
          <a:xfrm rot="-2957434">
            <a:off x="4184411" y="444580"/>
            <a:ext cx="796073" cy="639811"/>
            <a:chOff x="8390164" y="2764668"/>
            <a:chExt cx="796101" cy="639834"/>
          </a:xfrm>
        </p:grpSpPr>
        <p:sp>
          <p:nvSpPr>
            <p:cNvPr id="1336" name="Google Shape;1336;p9"/>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9"/>
            <p:cNvGrpSpPr/>
            <p:nvPr/>
          </p:nvGrpSpPr>
          <p:grpSpPr>
            <a:xfrm>
              <a:off x="8570284" y="3002974"/>
              <a:ext cx="435877" cy="163250"/>
              <a:chOff x="8525375" y="2504563"/>
              <a:chExt cx="163550" cy="61250"/>
            </a:xfrm>
          </p:grpSpPr>
          <p:sp>
            <p:nvSpPr>
              <p:cNvPr id="1338" name="Google Shape;1338;p9"/>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3" name="Google Shape;1343;p9"/>
          <p:cNvSpPr/>
          <p:nvPr/>
        </p:nvSpPr>
        <p:spPr>
          <a:xfrm>
            <a:off x="4362276" y="-63001"/>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9"/>
          <p:cNvGrpSpPr/>
          <p:nvPr/>
        </p:nvGrpSpPr>
        <p:grpSpPr>
          <a:xfrm rot="6537300">
            <a:off x="4700615" y="744658"/>
            <a:ext cx="615048" cy="639822"/>
            <a:chOff x="2651525" y="4197875"/>
            <a:chExt cx="411500" cy="428075"/>
          </a:xfrm>
        </p:grpSpPr>
        <p:sp>
          <p:nvSpPr>
            <p:cNvPr id="1345" name="Google Shape;1345;p9"/>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9"/>
          <p:cNvGrpSpPr/>
          <p:nvPr/>
        </p:nvGrpSpPr>
        <p:grpSpPr>
          <a:xfrm rot="6836866">
            <a:off x="1062160" y="266339"/>
            <a:ext cx="381970" cy="325633"/>
            <a:chOff x="8423283" y="4560531"/>
            <a:chExt cx="644669" cy="549671"/>
          </a:xfrm>
        </p:grpSpPr>
        <p:sp>
          <p:nvSpPr>
            <p:cNvPr id="1371" name="Google Shape;1371;p9"/>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9"/>
          <p:cNvGrpSpPr/>
          <p:nvPr/>
        </p:nvGrpSpPr>
        <p:grpSpPr>
          <a:xfrm rot="-614518">
            <a:off x="1419076" y="-404554"/>
            <a:ext cx="1209243" cy="1349974"/>
            <a:chOff x="120426" y="1366639"/>
            <a:chExt cx="819711" cy="915108"/>
          </a:xfrm>
        </p:grpSpPr>
        <p:sp>
          <p:nvSpPr>
            <p:cNvPr id="1379" name="Google Shape;1379;p9"/>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0" name="Google Shape;1380;p9"/>
            <p:cNvGrpSpPr/>
            <p:nvPr/>
          </p:nvGrpSpPr>
          <p:grpSpPr>
            <a:xfrm rot="-1189937">
              <a:off x="275119" y="1502274"/>
              <a:ext cx="485869" cy="623842"/>
              <a:chOff x="310592" y="1527911"/>
              <a:chExt cx="437705" cy="561954"/>
            </a:xfrm>
          </p:grpSpPr>
          <p:sp>
            <p:nvSpPr>
              <p:cNvPr id="1381" name="Google Shape;1381;p9"/>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7" name="Google Shape;1407;p9"/>
          <p:cNvSpPr/>
          <p:nvPr/>
        </p:nvSpPr>
        <p:spPr>
          <a:xfrm rot="-7659680">
            <a:off x="-276023" y="4342689"/>
            <a:ext cx="1279498" cy="1028349"/>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8" name="Google Shape;1408;p9"/>
          <p:cNvGrpSpPr/>
          <p:nvPr/>
        </p:nvGrpSpPr>
        <p:grpSpPr>
          <a:xfrm rot="309313">
            <a:off x="428413" y="4601519"/>
            <a:ext cx="615047" cy="639821"/>
            <a:chOff x="2651525" y="4197875"/>
            <a:chExt cx="411500" cy="428075"/>
          </a:xfrm>
        </p:grpSpPr>
        <p:sp>
          <p:nvSpPr>
            <p:cNvPr id="1409" name="Google Shape;1409;p9"/>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9"/>
          <p:cNvGrpSpPr/>
          <p:nvPr/>
        </p:nvGrpSpPr>
        <p:grpSpPr>
          <a:xfrm rot="1146636">
            <a:off x="165198" y="4099838"/>
            <a:ext cx="509997" cy="434792"/>
            <a:chOff x="8423283" y="4560531"/>
            <a:chExt cx="644669" cy="549671"/>
          </a:xfrm>
        </p:grpSpPr>
        <p:sp>
          <p:nvSpPr>
            <p:cNvPr id="1435" name="Google Shape;1435;p9"/>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9"/>
          <p:cNvGrpSpPr/>
          <p:nvPr/>
        </p:nvGrpSpPr>
        <p:grpSpPr>
          <a:xfrm>
            <a:off x="2958446" y="3807744"/>
            <a:ext cx="2280631" cy="2098233"/>
            <a:chOff x="3125346" y="3959556"/>
            <a:chExt cx="2280631" cy="2098233"/>
          </a:xfrm>
        </p:grpSpPr>
        <p:sp>
          <p:nvSpPr>
            <p:cNvPr id="1443" name="Google Shape;1443;p9"/>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9"/>
          <p:cNvGrpSpPr/>
          <p:nvPr/>
        </p:nvGrpSpPr>
        <p:grpSpPr>
          <a:xfrm>
            <a:off x="-186427" y="-397257"/>
            <a:ext cx="1213253" cy="1335371"/>
            <a:chOff x="-351402" y="323693"/>
            <a:chExt cx="1213253" cy="1335371"/>
          </a:xfrm>
        </p:grpSpPr>
        <p:sp>
          <p:nvSpPr>
            <p:cNvPr id="1447" name="Google Shape;1447;p9"/>
            <p:cNvSpPr/>
            <p:nvPr/>
          </p:nvSpPr>
          <p:spPr>
            <a:xfrm rot="5778105">
              <a:off x="-356583" y="448627"/>
              <a:ext cx="1223615" cy="1085503"/>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 name="Google Shape;1448;p9"/>
            <p:cNvGrpSpPr/>
            <p:nvPr/>
          </p:nvGrpSpPr>
          <p:grpSpPr>
            <a:xfrm rot="6735157">
              <a:off x="-52006" y="552258"/>
              <a:ext cx="736632" cy="877408"/>
              <a:chOff x="4350170" y="4728308"/>
              <a:chExt cx="249714" cy="297437"/>
            </a:xfrm>
          </p:grpSpPr>
          <p:sp>
            <p:nvSpPr>
              <p:cNvPr id="1449" name="Google Shape;1449;p9"/>
              <p:cNvSpPr/>
              <p:nvPr/>
            </p:nvSpPr>
            <p:spPr>
              <a:xfrm rot="-957032">
                <a:off x="4351553" y="4861297"/>
                <a:ext cx="17732" cy="12552"/>
              </a:xfrm>
              <a:custGeom>
                <a:avLst/>
                <a:gdLst/>
                <a:ahLst/>
                <a:cxnLst/>
                <a:rect l="l" t="t" r="r" b="b"/>
                <a:pathLst>
                  <a:path w="356" h="252" extrusionOk="0">
                    <a:moveTo>
                      <a:pt x="107" y="1"/>
                    </a:moveTo>
                    <a:cubicBezTo>
                      <a:pt x="50" y="1"/>
                      <a:pt x="0" y="20"/>
                      <a:pt x="12" y="66"/>
                    </a:cubicBezTo>
                    <a:cubicBezTo>
                      <a:pt x="12" y="96"/>
                      <a:pt x="27" y="111"/>
                      <a:pt x="42" y="140"/>
                    </a:cubicBezTo>
                    <a:cubicBezTo>
                      <a:pt x="52" y="182"/>
                      <a:pt x="176" y="251"/>
                      <a:pt x="262" y="251"/>
                    </a:cubicBezTo>
                    <a:cubicBezTo>
                      <a:pt x="300" y="251"/>
                      <a:pt x="331" y="237"/>
                      <a:pt x="340" y="200"/>
                    </a:cubicBezTo>
                    <a:cubicBezTo>
                      <a:pt x="355" y="185"/>
                      <a:pt x="355" y="170"/>
                      <a:pt x="340" y="140"/>
                    </a:cubicBezTo>
                    <a:cubicBezTo>
                      <a:pt x="340" y="81"/>
                      <a:pt x="236" y="21"/>
                      <a:pt x="161" y="6"/>
                    </a:cubicBezTo>
                    <a:cubicBezTo>
                      <a:pt x="144" y="2"/>
                      <a:pt x="125"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rot="-957032">
                <a:off x="4354307" y="4836012"/>
                <a:ext cx="16686" cy="7870"/>
              </a:xfrm>
              <a:custGeom>
                <a:avLst/>
                <a:gdLst/>
                <a:ahLst/>
                <a:cxnLst/>
                <a:rect l="l" t="t" r="r" b="b"/>
                <a:pathLst>
                  <a:path w="335" h="158" extrusionOk="0">
                    <a:moveTo>
                      <a:pt x="93" y="0"/>
                    </a:moveTo>
                    <a:cubicBezTo>
                      <a:pt x="87" y="0"/>
                      <a:pt x="80" y="1"/>
                      <a:pt x="75" y="2"/>
                    </a:cubicBezTo>
                    <a:lnTo>
                      <a:pt x="60" y="2"/>
                    </a:lnTo>
                    <a:cubicBezTo>
                      <a:pt x="30" y="2"/>
                      <a:pt x="15" y="17"/>
                      <a:pt x="0" y="32"/>
                    </a:cubicBezTo>
                    <a:cubicBezTo>
                      <a:pt x="0" y="77"/>
                      <a:pt x="30" y="92"/>
                      <a:pt x="60" y="136"/>
                    </a:cubicBezTo>
                    <a:cubicBezTo>
                      <a:pt x="81" y="147"/>
                      <a:pt x="102" y="158"/>
                      <a:pt x="123" y="158"/>
                    </a:cubicBezTo>
                    <a:cubicBezTo>
                      <a:pt x="132" y="158"/>
                      <a:pt x="141" y="156"/>
                      <a:pt x="149" y="151"/>
                    </a:cubicBezTo>
                    <a:cubicBezTo>
                      <a:pt x="164" y="151"/>
                      <a:pt x="194" y="151"/>
                      <a:pt x="224" y="136"/>
                    </a:cubicBezTo>
                    <a:cubicBezTo>
                      <a:pt x="335" y="81"/>
                      <a:pt x="177"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rot="-957032">
                <a:off x="4409687" y="4820524"/>
                <a:ext cx="18479" cy="9264"/>
              </a:xfrm>
              <a:custGeom>
                <a:avLst/>
                <a:gdLst/>
                <a:ahLst/>
                <a:cxnLst/>
                <a:rect l="l" t="t" r="r" b="b"/>
                <a:pathLst>
                  <a:path w="371" h="186" extrusionOk="0">
                    <a:moveTo>
                      <a:pt x="93" y="0"/>
                    </a:moveTo>
                    <a:cubicBezTo>
                      <a:pt x="77" y="0"/>
                      <a:pt x="61" y="2"/>
                      <a:pt x="45" y="6"/>
                    </a:cubicBezTo>
                    <a:lnTo>
                      <a:pt x="30" y="6"/>
                    </a:lnTo>
                    <a:cubicBezTo>
                      <a:pt x="15" y="21"/>
                      <a:pt x="0" y="21"/>
                      <a:pt x="0" y="36"/>
                    </a:cubicBezTo>
                    <a:lnTo>
                      <a:pt x="0" y="66"/>
                    </a:lnTo>
                    <a:cubicBezTo>
                      <a:pt x="0" y="96"/>
                      <a:pt x="15" y="125"/>
                      <a:pt x="45" y="140"/>
                    </a:cubicBezTo>
                    <a:cubicBezTo>
                      <a:pt x="90" y="155"/>
                      <a:pt x="149" y="170"/>
                      <a:pt x="194" y="185"/>
                    </a:cubicBezTo>
                    <a:cubicBezTo>
                      <a:pt x="371" y="185"/>
                      <a:pt x="251"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rot="-957032">
                <a:off x="4375597" y="4850149"/>
                <a:ext cx="16437" cy="9712"/>
              </a:xfrm>
              <a:custGeom>
                <a:avLst/>
                <a:gdLst/>
                <a:ahLst/>
                <a:cxnLst/>
                <a:rect l="l" t="t" r="r" b="b"/>
                <a:pathLst>
                  <a:path w="330" h="195" extrusionOk="0">
                    <a:moveTo>
                      <a:pt x="185" y="0"/>
                    </a:moveTo>
                    <a:cubicBezTo>
                      <a:pt x="168" y="0"/>
                      <a:pt x="150" y="5"/>
                      <a:pt x="135" y="16"/>
                    </a:cubicBezTo>
                    <a:cubicBezTo>
                      <a:pt x="75" y="16"/>
                      <a:pt x="1" y="31"/>
                      <a:pt x="30" y="91"/>
                    </a:cubicBezTo>
                    <a:cubicBezTo>
                      <a:pt x="63" y="135"/>
                      <a:pt x="144" y="194"/>
                      <a:pt x="219" y="194"/>
                    </a:cubicBezTo>
                    <a:cubicBezTo>
                      <a:pt x="248" y="194"/>
                      <a:pt x="275" y="186"/>
                      <a:pt x="299" y="166"/>
                    </a:cubicBezTo>
                    <a:cubicBezTo>
                      <a:pt x="329" y="136"/>
                      <a:pt x="314" y="91"/>
                      <a:pt x="299" y="61"/>
                    </a:cubicBezTo>
                    <a:cubicBezTo>
                      <a:pt x="288" y="39"/>
                      <a:pt x="236" y="0"/>
                      <a:pt x="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rot="-957032">
                <a:off x="4535092" y="4954109"/>
                <a:ext cx="20571" cy="13249"/>
              </a:xfrm>
              <a:custGeom>
                <a:avLst/>
                <a:gdLst/>
                <a:ahLst/>
                <a:cxnLst/>
                <a:rect l="l" t="t" r="r" b="b"/>
                <a:pathLst>
                  <a:path w="413" h="266" extrusionOk="0">
                    <a:moveTo>
                      <a:pt x="100" y="1"/>
                    </a:moveTo>
                    <a:cubicBezTo>
                      <a:pt x="57" y="1"/>
                      <a:pt x="25" y="17"/>
                      <a:pt x="16" y="62"/>
                    </a:cubicBezTo>
                    <a:cubicBezTo>
                      <a:pt x="16" y="62"/>
                      <a:pt x="16" y="77"/>
                      <a:pt x="16" y="77"/>
                    </a:cubicBezTo>
                    <a:cubicBezTo>
                      <a:pt x="1" y="166"/>
                      <a:pt x="105" y="241"/>
                      <a:pt x="225" y="256"/>
                    </a:cubicBezTo>
                    <a:cubicBezTo>
                      <a:pt x="247" y="262"/>
                      <a:pt x="268" y="265"/>
                      <a:pt x="287" y="265"/>
                    </a:cubicBezTo>
                    <a:cubicBezTo>
                      <a:pt x="362" y="265"/>
                      <a:pt x="413" y="222"/>
                      <a:pt x="389" y="151"/>
                    </a:cubicBezTo>
                    <a:cubicBezTo>
                      <a:pt x="389" y="151"/>
                      <a:pt x="389" y="136"/>
                      <a:pt x="389" y="136"/>
                    </a:cubicBezTo>
                    <a:cubicBezTo>
                      <a:pt x="358" y="94"/>
                      <a:pt x="201" y="1"/>
                      <a:pt x="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rot="-957032">
                <a:off x="4580616" y="4931150"/>
                <a:ext cx="18279" cy="9762"/>
              </a:xfrm>
              <a:custGeom>
                <a:avLst/>
                <a:gdLst/>
                <a:ahLst/>
                <a:cxnLst/>
                <a:rect l="l" t="t" r="r" b="b"/>
                <a:pathLst>
                  <a:path w="367" h="196" extrusionOk="0">
                    <a:moveTo>
                      <a:pt x="127" y="1"/>
                    </a:moveTo>
                    <a:cubicBezTo>
                      <a:pt x="67" y="1"/>
                      <a:pt x="15" y="30"/>
                      <a:pt x="15" y="79"/>
                    </a:cubicBezTo>
                    <a:cubicBezTo>
                      <a:pt x="15" y="79"/>
                      <a:pt x="15" y="94"/>
                      <a:pt x="1" y="109"/>
                    </a:cubicBezTo>
                    <a:cubicBezTo>
                      <a:pt x="1" y="139"/>
                      <a:pt x="30" y="154"/>
                      <a:pt x="45" y="154"/>
                    </a:cubicBezTo>
                    <a:cubicBezTo>
                      <a:pt x="69" y="166"/>
                      <a:pt x="152" y="188"/>
                      <a:pt x="151" y="188"/>
                    </a:cubicBezTo>
                    <a:cubicBezTo>
                      <a:pt x="151" y="188"/>
                      <a:pt x="146" y="187"/>
                      <a:pt x="135" y="184"/>
                    </a:cubicBezTo>
                    <a:lnTo>
                      <a:pt x="135" y="184"/>
                    </a:lnTo>
                    <a:cubicBezTo>
                      <a:pt x="163" y="192"/>
                      <a:pt x="189" y="196"/>
                      <a:pt x="212" y="196"/>
                    </a:cubicBezTo>
                    <a:cubicBezTo>
                      <a:pt x="315" y="196"/>
                      <a:pt x="367" y="125"/>
                      <a:pt x="269" y="64"/>
                    </a:cubicBezTo>
                    <a:cubicBezTo>
                      <a:pt x="239" y="35"/>
                      <a:pt x="195" y="20"/>
                      <a:pt x="165" y="5"/>
                    </a:cubicBezTo>
                    <a:cubicBezTo>
                      <a:pt x="152" y="2"/>
                      <a:pt x="139" y="1"/>
                      <a:pt x="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rot="-957032">
                <a:off x="4534543" y="4909890"/>
                <a:ext cx="14693" cy="8417"/>
              </a:xfrm>
              <a:custGeom>
                <a:avLst/>
                <a:gdLst/>
                <a:ahLst/>
                <a:cxnLst/>
                <a:rect l="l" t="t" r="r" b="b"/>
                <a:pathLst>
                  <a:path w="295" h="169" extrusionOk="0">
                    <a:moveTo>
                      <a:pt x="74" y="0"/>
                    </a:moveTo>
                    <a:cubicBezTo>
                      <a:pt x="31" y="0"/>
                      <a:pt x="1" y="15"/>
                      <a:pt x="6" y="51"/>
                    </a:cubicBezTo>
                    <a:cubicBezTo>
                      <a:pt x="16" y="110"/>
                      <a:pt x="141" y="169"/>
                      <a:pt x="222" y="169"/>
                    </a:cubicBezTo>
                    <a:cubicBezTo>
                      <a:pt x="264" y="169"/>
                      <a:pt x="295" y="152"/>
                      <a:pt x="290" y="111"/>
                    </a:cubicBezTo>
                    <a:cubicBezTo>
                      <a:pt x="280" y="53"/>
                      <a:pt x="155"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rot="-957032">
                <a:off x="4503484" y="4941019"/>
                <a:ext cx="12701" cy="8567"/>
              </a:xfrm>
              <a:custGeom>
                <a:avLst/>
                <a:gdLst/>
                <a:ahLst/>
                <a:cxnLst/>
                <a:rect l="l" t="t" r="r" b="b"/>
                <a:pathLst>
                  <a:path w="255" h="172" extrusionOk="0">
                    <a:moveTo>
                      <a:pt x="90" y="1"/>
                    </a:moveTo>
                    <a:cubicBezTo>
                      <a:pt x="45" y="16"/>
                      <a:pt x="0" y="31"/>
                      <a:pt x="0" y="61"/>
                    </a:cubicBezTo>
                    <a:cubicBezTo>
                      <a:pt x="0" y="61"/>
                      <a:pt x="0" y="76"/>
                      <a:pt x="0" y="76"/>
                    </a:cubicBezTo>
                    <a:cubicBezTo>
                      <a:pt x="0" y="113"/>
                      <a:pt x="95" y="172"/>
                      <a:pt x="161" y="172"/>
                    </a:cubicBezTo>
                    <a:cubicBezTo>
                      <a:pt x="173" y="172"/>
                      <a:pt x="185" y="170"/>
                      <a:pt x="194" y="165"/>
                    </a:cubicBezTo>
                    <a:cubicBezTo>
                      <a:pt x="254" y="120"/>
                      <a:pt x="254" y="105"/>
                      <a:pt x="224" y="76"/>
                    </a:cubicBezTo>
                    <a:cubicBezTo>
                      <a:pt x="194" y="31"/>
                      <a:pt x="135" y="1"/>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rot="-957032">
                <a:off x="4578370" y="4786464"/>
                <a:ext cx="14693" cy="11356"/>
              </a:xfrm>
              <a:custGeom>
                <a:avLst/>
                <a:gdLst/>
                <a:ahLst/>
                <a:cxnLst/>
                <a:rect l="l" t="t" r="r" b="b"/>
                <a:pathLst>
                  <a:path w="295" h="228" extrusionOk="0">
                    <a:moveTo>
                      <a:pt x="73" y="1"/>
                    </a:moveTo>
                    <a:cubicBezTo>
                      <a:pt x="29" y="1"/>
                      <a:pt x="0" y="17"/>
                      <a:pt x="10" y="58"/>
                    </a:cubicBezTo>
                    <a:lnTo>
                      <a:pt x="10" y="102"/>
                    </a:lnTo>
                    <a:cubicBezTo>
                      <a:pt x="25" y="162"/>
                      <a:pt x="85" y="222"/>
                      <a:pt x="160" y="222"/>
                    </a:cubicBezTo>
                    <a:cubicBezTo>
                      <a:pt x="174" y="225"/>
                      <a:pt x="189" y="227"/>
                      <a:pt x="203" y="227"/>
                    </a:cubicBezTo>
                    <a:cubicBezTo>
                      <a:pt x="250" y="227"/>
                      <a:pt x="294" y="208"/>
                      <a:pt x="294" y="162"/>
                    </a:cubicBezTo>
                    <a:lnTo>
                      <a:pt x="294" y="132"/>
                    </a:lnTo>
                    <a:cubicBezTo>
                      <a:pt x="294" y="63"/>
                      <a:pt x="157"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rot="-957032">
                <a:off x="4526750" y="4731397"/>
                <a:ext cx="24456" cy="14096"/>
              </a:xfrm>
              <a:custGeom>
                <a:avLst/>
                <a:gdLst/>
                <a:ahLst/>
                <a:cxnLst/>
                <a:rect l="l" t="t" r="r" b="b"/>
                <a:pathLst>
                  <a:path w="491" h="283" extrusionOk="0">
                    <a:moveTo>
                      <a:pt x="159" y="0"/>
                    </a:moveTo>
                    <a:cubicBezTo>
                      <a:pt x="81" y="0"/>
                      <a:pt x="1" y="25"/>
                      <a:pt x="12" y="95"/>
                    </a:cubicBezTo>
                    <a:cubicBezTo>
                      <a:pt x="55" y="211"/>
                      <a:pt x="164" y="283"/>
                      <a:pt x="278" y="283"/>
                    </a:cubicBezTo>
                    <a:cubicBezTo>
                      <a:pt x="324" y="283"/>
                      <a:pt x="372" y="271"/>
                      <a:pt x="416" y="244"/>
                    </a:cubicBezTo>
                    <a:cubicBezTo>
                      <a:pt x="490" y="215"/>
                      <a:pt x="401" y="155"/>
                      <a:pt x="341" y="110"/>
                    </a:cubicBezTo>
                    <a:lnTo>
                      <a:pt x="341" y="110"/>
                    </a:lnTo>
                    <a:lnTo>
                      <a:pt x="445" y="155"/>
                    </a:lnTo>
                    <a:cubicBezTo>
                      <a:pt x="430" y="125"/>
                      <a:pt x="401" y="95"/>
                      <a:pt x="371" y="80"/>
                    </a:cubicBezTo>
                    <a:cubicBezTo>
                      <a:pt x="326" y="50"/>
                      <a:pt x="281" y="20"/>
                      <a:pt x="221" y="6"/>
                    </a:cubicBezTo>
                    <a:cubicBezTo>
                      <a:pt x="202" y="2"/>
                      <a:pt x="181"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rot="-957032">
                <a:off x="4514673" y="4789553"/>
                <a:ext cx="14195" cy="10808"/>
              </a:xfrm>
              <a:custGeom>
                <a:avLst/>
                <a:gdLst/>
                <a:ahLst/>
                <a:cxnLst/>
                <a:rect l="l" t="t" r="r" b="b"/>
                <a:pathLst>
                  <a:path w="285" h="217" extrusionOk="0">
                    <a:moveTo>
                      <a:pt x="150" y="0"/>
                    </a:moveTo>
                    <a:cubicBezTo>
                      <a:pt x="140" y="0"/>
                      <a:pt x="130" y="2"/>
                      <a:pt x="120" y="7"/>
                    </a:cubicBezTo>
                    <a:cubicBezTo>
                      <a:pt x="105" y="37"/>
                      <a:pt x="60" y="7"/>
                      <a:pt x="45" y="52"/>
                    </a:cubicBezTo>
                    <a:cubicBezTo>
                      <a:pt x="1" y="112"/>
                      <a:pt x="75" y="171"/>
                      <a:pt x="150" y="201"/>
                    </a:cubicBezTo>
                    <a:cubicBezTo>
                      <a:pt x="165" y="209"/>
                      <a:pt x="191" y="216"/>
                      <a:pt x="217" y="216"/>
                    </a:cubicBezTo>
                    <a:cubicBezTo>
                      <a:pt x="243" y="216"/>
                      <a:pt x="269" y="209"/>
                      <a:pt x="284" y="186"/>
                    </a:cubicBezTo>
                    <a:lnTo>
                      <a:pt x="284" y="171"/>
                    </a:lnTo>
                    <a:cubicBezTo>
                      <a:pt x="284" y="142"/>
                      <a:pt x="284" y="127"/>
                      <a:pt x="269" y="112"/>
                    </a:cubicBezTo>
                    <a:cubicBezTo>
                      <a:pt x="255" y="112"/>
                      <a:pt x="255" y="97"/>
                      <a:pt x="269" y="97"/>
                    </a:cubicBezTo>
                    <a:cubicBezTo>
                      <a:pt x="269" y="59"/>
                      <a:pt x="20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rot="-957032">
                <a:off x="4563003" y="4762350"/>
                <a:ext cx="17831" cy="7073"/>
              </a:xfrm>
              <a:custGeom>
                <a:avLst/>
                <a:gdLst/>
                <a:ahLst/>
                <a:cxnLst/>
                <a:rect l="l" t="t" r="r" b="b"/>
                <a:pathLst>
                  <a:path w="358" h="142" extrusionOk="0">
                    <a:moveTo>
                      <a:pt x="133" y="0"/>
                    </a:moveTo>
                    <a:cubicBezTo>
                      <a:pt x="1" y="0"/>
                      <a:pt x="92" y="142"/>
                      <a:pt x="208" y="142"/>
                    </a:cubicBezTo>
                    <a:cubicBezTo>
                      <a:pt x="223" y="142"/>
                      <a:pt x="238" y="140"/>
                      <a:pt x="253" y="135"/>
                    </a:cubicBezTo>
                    <a:cubicBezTo>
                      <a:pt x="253" y="120"/>
                      <a:pt x="268" y="120"/>
                      <a:pt x="283" y="120"/>
                    </a:cubicBezTo>
                    <a:cubicBezTo>
                      <a:pt x="357" y="75"/>
                      <a:pt x="268" y="15"/>
                      <a:pt x="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rot="-957032">
                <a:off x="4444234" y="4896206"/>
                <a:ext cx="16187" cy="10061"/>
              </a:xfrm>
              <a:custGeom>
                <a:avLst/>
                <a:gdLst/>
                <a:ahLst/>
                <a:cxnLst/>
                <a:rect l="l" t="t" r="r" b="b"/>
                <a:pathLst>
                  <a:path w="325" h="202" extrusionOk="0">
                    <a:moveTo>
                      <a:pt x="79" y="0"/>
                    </a:moveTo>
                    <a:cubicBezTo>
                      <a:pt x="34" y="0"/>
                      <a:pt x="1" y="18"/>
                      <a:pt x="6" y="64"/>
                    </a:cubicBezTo>
                    <a:cubicBezTo>
                      <a:pt x="16" y="133"/>
                      <a:pt x="156" y="202"/>
                      <a:pt x="246" y="202"/>
                    </a:cubicBezTo>
                    <a:cubicBezTo>
                      <a:pt x="292" y="202"/>
                      <a:pt x="325" y="184"/>
                      <a:pt x="320" y="138"/>
                    </a:cubicBezTo>
                    <a:cubicBezTo>
                      <a:pt x="310" y="69"/>
                      <a:pt x="169"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rot="-957032">
                <a:off x="4440128" y="5013166"/>
                <a:ext cx="19375" cy="10111"/>
              </a:xfrm>
              <a:custGeom>
                <a:avLst/>
                <a:gdLst/>
                <a:ahLst/>
                <a:cxnLst/>
                <a:rect l="l" t="t" r="r" b="b"/>
                <a:pathLst>
                  <a:path w="389" h="203" extrusionOk="0">
                    <a:moveTo>
                      <a:pt x="149" y="0"/>
                    </a:moveTo>
                    <a:cubicBezTo>
                      <a:pt x="105" y="0"/>
                      <a:pt x="0" y="0"/>
                      <a:pt x="15" y="60"/>
                    </a:cubicBezTo>
                    <a:cubicBezTo>
                      <a:pt x="48" y="147"/>
                      <a:pt x="129" y="203"/>
                      <a:pt x="217" y="203"/>
                    </a:cubicBezTo>
                    <a:cubicBezTo>
                      <a:pt x="249" y="203"/>
                      <a:pt x="282" y="196"/>
                      <a:pt x="314" y="180"/>
                    </a:cubicBezTo>
                    <a:cubicBezTo>
                      <a:pt x="388" y="150"/>
                      <a:pt x="314" y="90"/>
                      <a:pt x="254" y="60"/>
                    </a:cubicBezTo>
                    <a:cubicBezTo>
                      <a:pt x="224" y="30"/>
                      <a:pt x="179" y="15"/>
                      <a:pt x="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rot="-957032">
                <a:off x="4375455" y="4997426"/>
                <a:ext cx="18230" cy="10410"/>
              </a:xfrm>
              <a:custGeom>
                <a:avLst/>
                <a:gdLst/>
                <a:ahLst/>
                <a:cxnLst/>
                <a:rect l="l" t="t" r="r" b="b"/>
                <a:pathLst>
                  <a:path w="366" h="209" extrusionOk="0">
                    <a:moveTo>
                      <a:pt x="191" y="0"/>
                    </a:moveTo>
                    <a:cubicBezTo>
                      <a:pt x="176" y="0"/>
                      <a:pt x="161" y="2"/>
                      <a:pt x="146" y="7"/>
                    </a:cubicBezTo>
                    <a:cubicBezTo>
                      <a:pt x="117" y="22"/>
                      <a:pt x="87" y="37"/>
                      <a:pt x="72" y="52"/>
                    </a:cubicBezTo>
                    <a:cubicBezTo>
                      <a:pt x="1" y="111"/>
                      <a:pt x="146" y="208"/>
                      <a:pt x="246" y="208"/>
                    </a:cubicBezTo>
                    <a:cubicBezTo>
                      <a:pt x="272" y="208"/>
                      <a:pt x="295" y="202"/>
                      <a:pt x="311" y="186"/>
                    </a:cubicBezTo>
                    <a:cubicBezTo>
                      <a:pt x="326" y="156"/>
                      <a:pt x="341" y="142"/>
                      <a:pt x="341" y="112"/>
                    </a:cubicBezTo>
                    <a:cubicBezTo>
                      <a:pt x="366" y="61"/>
                      <a:pt x="274"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1840"/>
        <p:cNvGrpSpPr/>
        <p:nvPr/>
      </p:nvGrpSpPr>
      <p:grpSpPr>
        <a:xfrm>
          <a:off x="0" y="0"/>
          <a:ext cx="0" cy="0"/>
          <a:chOff x="0" y="0"/>
          <a:chExt cx="0" cy="0"/>
        </a:xfrm>
      </p:grpSpPr>
      <p:sp>
        <p:nvSpPr>
          <p:cNvPr id="1841" name="Google Shape;1841;p13"/>
          <p:cNvSpPr txBox="1">
            <a:spLocks noGrp="1"/>
          </p:cNvSpPr>
          <p:nvPr>
            <p:ph type="ctrTitle"/>
          </p:nvPr>
        </p:nvSpPr>
        <p:spPr>
          <a:xfrm>
            <a:off x="1922854" y="1330725"/>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42" name="Google Shape;1842;p13"/>
          <p:cNvSpPr txBox="1">
            <a:spLocks noGrp="1"/>
          </p:cNvSpPr>
          <p:nvPr>
            <p:ph type="subTitle" idx="1"/>
          </p:nvPr>
        </p:nvSpPr>
        <p:spPr>
          <a:xfrm>
            <a:off x="1922752" y="1749225"/>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43" name="Google Shape;1843;p13"/>
          <p:cNvSpPr txBox="1">
            <a:spLocks noGrp="1"/>
          </p:cNvSpPr>
          <p:nvPr>
            <p:ph type="title" idx="2" hasCustomPrompt="1"/>
          </p:nvPr>
        </p:nvSpPr>
        <p:spPr>
          <a:xfrm>
            <a:off x="676852" y="1435571"/>
            <a:ext cx="1245900" cy="8859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44" name="Google Shape;1844;p13"/>
          <p:cNvSpPr txBox="1">
            <a:spLocks noGrp="1"/>
          </p:cNvSpPr>
          <p:nvPr>
            <p:ph type="ctrTitle" idx="3"/>
          </p:nvPr>
        </p:nvSpPr>
        <p:spPr>
          <a:xfrm>
            <a:off x="5795087" y="1330725"/>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45" name="Google Shape;1845;p13"/>
          <p:cNvSpPr txBox="1">
            <a:spLocks noGrp="1"/>
          </p:cNvSpPr>
          <p:nvPr>
            <p:ph type="subTitle" idx="4"/>
          </p:nvPr>
        </p:nvSpPr>
        <p:spPr>
          <a:xfrm>
            <a:off x="5795051" y="1749225"/>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46" name="Google Shape;1846;p13"/>
          <p:cNvSpPr txBox="1">
            <a:spLocks noGrp="1"/>
          </p:cNvSpPr>
          <p:nvPr>
            <p:ph type="title" idx="5" hasCustomPrompt="1"/>
          </p:nvPr>
        </p:nvSpPr>
        <p:spPr>
          <a:xfrm>
            <a:off x="4553949" y="1437732"/>
            <a:ext cx="12411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47" name="Google Shape;1847;p13"/>
          <p:cNvSpPr txBox="1">
            <a:spLocks noGrp="1"/>
          </p:cNvSpPr>
          <p:nvPr>
            <p:ph type="ctrTitle" idx="6"/>
          </p:nvPr>
        </p:nvSpPr>
        <p:spPr>
          <a:xfrm>
            <a:off x="1922850" y="2420857"/>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48" name="Google Shape;1848;p13"/>
          <p:cNvSpPr txBox="1">
            <a:spLocks noGrp="1"/>
          </p:cNvSpPr>
          <p:nvPr>
            <p:ph type="subTitle" idx="7"/>
          </p:nvPr>
        </p:nvSpPr>
        <p:spPr>
          <a:xfrm>
            <a:off x="1922852" y="2839400"/>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49" name="Google Shape;1849;p13"/>
          <p:cNvSpPr txBox="1">
            <a:spLocks noGrp="1"/>
          </p:cNvSpPr>
          <p:nvPr>
            <p:ph type="title" idx="8" hasCustomPrompt="1"/>
          </p:nvPr>
        </p:nvSpPr>
        <p:spPr>
          <a:xfrm>
            <a:off x="674177" y="2534096"/>
            <a:ext cx="12459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50" name="Google Shape;1850;p13"/>
          <p:cNvSpPr txBox="1">
            <a:spLocks noGrp="1"/>
          </p:cNvSpPr>
          <p:nvPr>
            <p:ph type="ctrTitle" idx="9"/>
          </p:nvPr>
        </p:nvSpPr>
        <p:spPr>
          <a:xfrm>
            <a:off x="5795087" y="2420857"/>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51" name="Google Shape;1851;p13"/>
          <p:cNvSpPr txBox="1">
            <a:spLocks noGrp="1"/>
          </p:cNvSpPr>
          <p:nvPr>
            <p:ph type="subTitle" idx="13"/>
          </p:nvPr>
        </p:nvSpPr>
        <p:spPr>
          <a:xfrm>
            <a:off x="5795078" y="2839400"/>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52" name="Google Shape;1852;p13"/>
          <p:cNvSpPr txBox="1">
            <a:spLocks noGrp="1"/>
          </p:cNvSpPr>
          <p:nvPr>
            <p:ph type="title" idx="14" hasCustomPrompt="1"/>
          </p:nvPr>
        </p:nvSpPr>
        <p:spPr>
          <a:xfrm>
            <a:off x="4549202" y="2534096"/>
            <a:ext cx="12411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53" name="Google Shape;1853;p13"/>
          <p:cNvSpPr txBox="1">
            <a:spLocks noGrp="1"/>
          </p:cNvSpPr>
          <p:nvPr>
            <p:ph type="ctrTitle" idx="15"/>
          </p:nvPr>
        </p:nvSpPr>
        <p:spPr>
          <a:xfrm>
            <a:off x="2164450" y="431306"/>
            <a:ext cx="48150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54" name="Google Shape;1854;p13"/>
          <p:cNvSpPr txBox="1">
            <a:spLocks noGrp="1"/>
          </p:cNvSpPr>
          <p:nvPr>
            <p:ph type="ctrTitle" idx="16"/>
          </p:nvPr>
        </p:nvSpPr>
        <p:spPr>
          <a:xfrm>
            <a:off x="1922850" y="3511032"/>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55" name="Google Shape;1855;p13"/>
          <p:cNvSpPr txBox="1">
            <a:spLocks noGrp="1"/>
          </p:cNvSpPr>
          <p:nvPr>
            <p:ph type="subTitle" idx="17"/>
          </p:nvPr>
        </p:nvSpPr>
        <p:spPr>
          <a:xfrm>
            <a:off x="1922852" y="3929575"/>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56" name="Google Shape;1856;p13"/>
          <p:cNvSpPr txBox="1">
            <a:spLocks noGrp="1"/>
          </p:cNvSpPr>
          <p:nvPr>
            <p:ph type="title" idx="18" hasCustomPrompt="1"/>
          </p:nvPr>
        </p:nvSpPr>
        <p:spPr>
          <a:xfrm>
            <a:off x="674177" y="3624271"/>
            <a:ext cx="12459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57" name="Google Shape;1857;p13"/>
          <p:cNvSpPr txBox="1">
            <a:spLocks noGrp="1"/>
          </p:cNvSpPr>
          <p:nvPr>
            <p:ph type="ctrTitle" idx="19"/>
          </p:nvPr>
        </p:nvSpPr>
        <p:spPr>
          <a:xfrm>
            <a:off x="5795087" y="3511032"/>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58" name="Google Shape;1858;p13"/>
          <p:cNvSpPr txBox="1">
            <a:spLocks noGrp="1"/>
          </p:cNvSpPr>
          <p:nvPr>
            <p:ph type="subTitle" idx="20"/>
          </p:nvPr>
        </p:nvSpPr>
        <p:spPr>
          <a:xfrm>
            <a:off x="5795078" y="3929575"/>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59" name="Google Shape;1859;p13"/>
          <p:cNvSpPr txBox="1">
            <a:spLocks noGrp="1"/>
          </p:cNvSpPr>
          <p:nvPr>
            <p:ph type="title" idx="21" hasCustomPrompt="1"/>
          </p:nvPr>
        </p:nvSpPr>
        <p:spPr>
          <a:xfrm>
            <a:off x="4549202" y="3624271"/>
            <a:ext cx="12411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grpSp>
        <p:nvGrpSpPr>
          <p:cNvPr id="1860" name="Google Shape;1860;p13"/>
          <p:cNvGrpSpPr/>
          <p:nvPr/>
        </p:nvGrpSpPr>
        <p:grpSpPr>
          <a:xfrm rot="7776230">
            <a:off x="8378767" y="4204045"/>
            <a:ext cx="1159153" cy="1249764"/>
            <a:chOff x="-152400" y="4255480"/>
            <a:chExt cx="1159108" cy="1249716"/>
          </a:xfrm>
        </p:grpSpPr>
        <p:sp>
          <p:nvSpPr>
            <p:cNvPr id="1861" name="Google Shape;1861;p13"/>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3"/>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13"/>
          <p:cNvGrpSpPr/>
          <p:nvPr/>
        </p:nvGrpSpPr>
        <p:grpSpPr>
          <a:xfrm>
            <a:off x="8053756" y="-219767"/>
            <a:ext cx="1488231" cy="1390607"/>
            <a:chOff x="8053756" y="-219767"/>
            <a:chExt cx="1488231" cy="1390607"/>
          </a:xfrm>
        </p:grpSpPr>
        <p:sp>
          <p:nvSpPr>
            <p:cNvPr id="1866" name="Google Shape;1866;p13"/>
            <p:cNvSpPr/>
            <p:nvPr/>
          </p:nvSpPr>
          <p:spPr>
            <a:xfrm>
              <a:off x="8053756" y="-219767"/>
              <a:ext cx="1488231" cy="1390607"/>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7" name="Google Shape;1867;p13"/>
            <p:cNvGrpSpPr/>
            <p:nvPr/>
          </p:nvGrpSpPr>
          <p:grpSpPr>
            <a:xfrm>
              <a:off x="8279057" y="-39764"/>
              <a:ext cx="1162314" cy="1178372"/>
              <a:chOff x="8485775" y="1890363"/>
              <a:chExt cx="693050" cy="702625"/>
            </a:xfrm>
          </p:grpSpPr>
          <p:sp>
            <p:nvSpPr>
              <p:cNvPr id="1868" name="Google Shape;1868;p13"/>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3"/>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3"/>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3"/>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3"/>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3"/>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3"/>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3"/>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3"/>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3"/>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3"/>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3"/>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3"/>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3"/>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3"/>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3"/>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3"/>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3"/>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3"/>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3"/>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3"/>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3"/>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3"/>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3"/>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3"/>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3"/>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3"/>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3"/>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3"/>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3"/>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3"/>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3"/>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3"/>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3"/>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3"/>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3"/>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3"/>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3"/>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3"/>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3"/>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3"/>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3"/>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3"/>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3"/>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3"/>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3"/>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3"/>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3"/>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3"/>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3"/>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3"/>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3"/>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3"/>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3"/>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3"/>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3"/>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3"/>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3"/>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3"/>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3"/>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3"/>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3"/>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3"/>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3"/>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1" name="Google Shape;1961;p13"/>
          <p:cNvGrpSpPr/>
          <p:nvPr/>
        </p:nvGrpSpPr>
        <p:grpSpPr>
          <a:xfrm>
            <a:off x="7962300" y="4813562"/>
            <a:ext cx="457522" cy="390102"/>
            <a:chOff x="8423283" y="4560531"/>
            <a:chExt cx="644669" cy="549671"/>
          </a:xfrm>
        </p:grpSpPr>
        <p:sp>
          <p:nvSpPr>
            <p:cNvPr id="1962" name="Google Shape;1962;p13"/>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13"/>
          <p:cNvGrpSpPr/>
          <p:nvPr/>
        </p:nvGrpSpPr>
        <p:grpSpPr>
          <a:xfrm rot="5400000">
            <a:off x="8589457" y="935010"/>
            <a:ext cx="615028" cy="639801"/>
            <a:chOff x="2651525" y="4197875"/>
            <a:chExt cx="411500" cy="428075"/>
          </a:xfrm>
        </p:grpSpPr>
        <p:sp>
          <p:nvSpPr>
            <p:cNvPr id="1970" name="Google Shape;1970;p13"/>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13"/>
          <p:cNvGrpSpPr/>
          <p:nvPr/>
        </p:nvGrpSpPr>
        <p:grpSpPr>
          <a:xfrm>
            <a:off x="7917664" y="658918"/>
            <a:ext cx="796101" cy="639834"/>
            <a:chOff x="8390164" y="2764668"/>
            <a:chExt cx="796101" cy="639834"/>
          </a:xfrm>
        </p:grpSpPr>
        <p:sp>
          <p:nvSpPr>
            <p:cNvPr id="1996" name="Google Shape;1996;p13"/>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7" name="Google Shape;1997;p13"/>
            <p:cNvGrpSpPr/>
            <p:nvPr/>
          </p:nvGrpSpPr>
          <p:grpSpPr>
            <a:xfrm>
              <a:off x="8570284" y="3002974"/>
              <a:ext cx="435877" cy="163250"/>
              <a:chOff x="8525375" y="2504563"/>
              <a:chExt cx="163550" cy="61250"/>
            </a:xfrm>
          </p:grpSpPr>
          <p:sp>
            <p:nvSpPr>
              <p:cNvPr id="1998" name="Google Shape;1998;p13"/>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3" name="Google Shape;2003;p13"/>
          <p:cNvGrpSpPr/>
          <p:nvPr/>
        </p:nvGrpSpPr>
        <p:grpSpPr>
          <a:xfrm>
            <a:off x="8419421" y="3463570"/>
            <a:ext cx="1209238" cy="1349968"/>
            <a:chOff x="120426" y="1366639"/>
            <a:chExt cx="819711" cy="915108"/>
          </a:xfrm>
        </p:grpSpPr>
        <p:sp>
          <p:nvSpPr>
            <p:cNvPr id="2004" name="Google Shape;2004;p13"/>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5" name="Google Shape;2005;p13"/>
            <p:cNvGrpSpPr/>
            <p:nvPr/>
          </p:nvGrpSpPr>
          <p:grpSpPr>
            <a:xfrm rot="-1189937">
              <a:off x="275119" y="1502274"/>
              <a:ext cx="485869" cy="623842"/>
              <a:chOff x="310592" y="1527911"/>
              <a:chExt cx="437705" cy="561954"/>
            </a:xfrm>
          </p:grpSpPr>
          <p:sp>
            <p:nvSpPr>
              <p:cNvPr id="2006" name="Google Shape;2006;p13"/>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3"/>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3"/>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3"/>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3"/>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3"/>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3"/>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3"/>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3"/>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3"/>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3"/>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2" name="Google Shape;2032;p13"/>
          <p:cNvGrpSpPr/>
          <p:nvPr/>
        </p:nvGrpSpPr>
        <p:grpSpPr>
          <a:xfrm rot="1146636">
            <a:off x="7936048" y="131338"/>
            <a:ext cx="509997" cy="434792"/>
            <a:chOff x="8423283" y="4560531"/>
            <a:chExt cx="644669" cy="549671"/>
          </a:xfrm>
        </p:grpSpPr>
        <p:sp>
          <p:nvSpPr>
            <p:cNvPr id="2033" name="Google Shape;2033;p13"/>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3"/>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13"/>
          <p:cNvSpPr/>
          <p:nvPr/>
        </p:nvSpPr>
        <p:spPr>
          <a:xfrm>
            <a:off x="-7673" y="1170875"/>
            <a:ext cx="353242" cy="515203"/>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13"/>
          <p:cNvGrpSpPr/>
          <p:nvPr/>
        </p:nvGrpSpPr>
        <p:grpSpPr>
          <a:xfrm>
            <a:off x="167452" y="1510041"/>
            <a:ext cx="467510" cy="384127"/>
            <a:chOff x="1001048" y="2440113"/>
            <a:chExt cx="308018" cy="253098"/>
          </a:xfrm>
        </p:grpSpPr>
        <p:sp>
          <p:nvSpPr>
            <p:cNvPr id="2042" name="Google Shape;2042;p13"/>
            <p:cNvSpPr/>
            <p:nvPr/>
          </p:nvSpPr>
          <p:spPr>
            <a:xfrm>
              <a:off x="1001048" y="244011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13"/>
            <p:cNvGrpSpPr/>
            <p:nvPr/>
          </p:nvGrpSpPr>
          <p:grpSpPr>
            <a:xfrm>
              <a:off x="1068039" y="2532361"/>
              <a:ext cx="164298" cy="64347"/>
              <a:chOff x="1068039" y="2532361"/>
              <a:chExt cx="164298" cy="64347"/>
            </a:xfrm>
          </p:grpSpPr>
          <p:sp>
            <p:nvSpPr>
              <p:cNvPr id="2044" name="Google Shape;2044;p13"/>
              <p:cNvSpPr/>
              <p:nvPr/>
            </p:nvSpPr>
            <p:spPr>
              <a:xfrm>
                <a:off x="1074324" y="257904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1068039" y="2544165"/>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1098584" y="253236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1116673" y="256267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1201984" y="255236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49" name="Google Shape;2049;p13"/>
          <p:cNvGrpSpPr/>
          <p:nvPr/>
        </p:nvGrpSpPr>
        <p:grpSpPr>
          <a:xfrm rot="1146971">
            <a:off x="-793769" y="3407931"/>
            <a:ext cx="1505040" cy="1461259"/>
            <a:chOff x="7302550" y="382134"/>
            <a:chExt cx="1504970" cy="1461192"/>
          </a:xfrm>
        </p:grpSpPr>
        <p:sp>
          <p:nvSpPr>
            <p:cNvPr id="2050" name="Google Shape;2050;p13"/>
            <p:cNvSpPr/>
            <p:nvPr/>
          </p:nvSpPr>
          <p:spPr>
            <a:xfrm rot="-2310363">
              <a:off x="7458792" y="653503"/>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1" name="Google Shape;2051;p13"/>
            <p:cNvGrpSpPr/>
            <p:nvPr/>
          </p:nvGrpSpPr>
          <p:grpSpPr>
            <a:xfrm rot="-1703067">
              <a:off x="7655923" y="734749"/>
              <a:ext cx="838606" cy="640773"/>
              <a:chOff x="8433688" y="4410738"/>
              <a:chExt cx="598950" cy="457625"/>
            </a:xfrm>
          </p:grpSpPr>
          <p:sp>
            <p:nvSpPr>
              <p:cNvPr id="2052" name="Google Shape;2052;p13"/>
              <p:cNvSpPr/>
              <p:nvPr/>
            </p:nvSpPr>
            <p:spPr>
              <a:xfrm>
                <a:off x="8467313" y="4688863"/>
                <a:ext cx="22800"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8433688" y="4662813"/>
                <a:ext cx="22425"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8472163" y="4633538"/>
                <a:ext cx="29950"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8531513" y="4636813"/>
                <a:ext cx="23925"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8506888" y="4677138"/>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8568388" y="4744613"/>
                <a:ext cx="24875"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8656988" y="4731438"/>
                <a:ext cx="25300"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8863938" y="4416438"/>
                <a:ext cx="27450"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8932513" y="4410738"/>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8943363" y="4488938"/>
                <a:ext cx="22825"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a:off x="8822763" y="4502913"/>
                <a:ext cx="29900"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a:off x="8888738" y="4453138"/>
                <a:ext cx="27150"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8895388" y="4510238"/>
                <a:ext cx="22025"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8863838" y="4523863"/>
                <a:ext cx="27300"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8830363" y="4450188"/>
                <a:ext cx="20450"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8941138" y="4840263"/>
                <a:ext cx="28600" cy="21825"/>
              </a:xfrm>
              <a:custGeom>
                <a:avLst/>
                <a:gdLst/>
                <a:ahLst/>
                <a:cxnLst/>
                <a:rect l="l" t="t" r="r" b="b"/>
                <a:pathLst>
                  <a:path w="1144" h="873" extrusionOk="0">
                    <a:moveTo>
                      <a:pt x="441" y="0"/>
                    </a:moveTo>
                    <a:cubicBezTo>
                      <a:pt x="347" y="0"/>
                      <a:pt x="256" y="30"/>
                      <a:pt x="180" y="100"/>
                    </a:cubicBezTo>
                    <a:cubicBezTo>
                      <a:pt x="1" y="249"/>
                      <a:pt x="120" y="428"/>
                      <a:pt x="299" y="563"/>
                    </a:cubicBezTo>
                    <a:cubicBezTo>
                      <a:pt x="406" y="680"/>
                      <a:pt x="704" y="873"/>
                      <a:pt x="911" y="873"/>
                    </a:cubicBezTo>
                    <a:cubicBezTo>
                      <a:pt x="1021" y="873"/>
                      <a:pt x="1105" y="818"/>
                      <a:pt x="1121" y="667"/>
                    </a:cubicBezTo>
                    <a:cubicBezTo>
                      <a:pt x="1144" y="365"/>
                      <a:pt x="770" y="0"/>
                      <a:pt x="44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8900438" y="4855163"/>
                <a:ext cx="14600" cy="13200"/>
              </a:xfrm>
              <a:custGeom>
                <a:avLst/>
                <a:gdLst/>
                <a:ahLst/>
                <a:cxnLst/>
                <a:rect l="l" t="t" r="r" b="b"/>
                <a:pathLst>
                  <a:path w="584" h="528" extrusionOk="0">
                    <a:moveTo>
                      <a:pt x="152" y="0"/>
                    </a:moveTo>
                    <a:cubicBezTo>
                      <a:pt x="98" y="0"/>
                      <a:pt x="49" y="31"/>
                      <a:pt x="15" y="86"/>
                    </a:cubicBezTo>
                    <a:cubicBezTo>
                      <a:pt x="15" y="91"/>
                      <a:pt x="15" y="96"/>
                      <a:pt x="15" y="101"/>
                    </a:cubicBezTo>
                    <a:cubicBezTo>
                      <a:pt x="15" y="101"/>
                      <a:pt x="15" y="101"/>
                      <a:pt x="15" y="116"/>
                    </a:cubicBezTo>
                    <a:cubicBezTo>
                      <a:pt x="10" y="133"/>
                      <a:pt x="1" y="161"/>
                      <a:pt x="1" y="161"/>
                    </a:cubicBezTo>
                    <a:cubicBezTo>
                      <a:pt x="1" y="206"/>
                      <a:pt x="15" y="236"/>
                      <a:pt x="45" y="266"/>
                    </a:cubicBezTo>
                    <a:cubicBezTo>
                      <a:pt x="45" y="280"/>
                      <a:pt x="75" y="310"/>
                      <a:pt x="75" y="325"/>
                    </a:cubicBezTo>
                    <a:cubicBezTo>
                      <a:pt x="116" y="396"/>
                      <a:pt x="333" y="528"/>
                      <a:pt x="470" y="528"/>
                    </a:cubicBezTo>
                    <a:cubicBezTo>
                      <a:pt x="536" y="528"/>
                      <a:pt x="583" y="497"/>
                      <a:pt x="583" y="415"/>
                    </a:cubicBezTo>
                    <a:cubicBezTo>
                      <a:pt x="568" y="206"/>
                      <a:pt x="419" y="41"/>
                      <a:pt x="210" y="12"/>
                    </a:cubicBezTo>
                    <a:cubicBezTo>
                      <a:pt x="190" y="4"/>
                      <a:pt x="171" y="0"/>
                      <a:pt x="152"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8876188" y="4769038"/>
                <a:ext cx="23525"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8952613" y="4766263"/>
                <a:ext cx="24775"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8918363" y="4799413"/>
                <a:ext cx="28025"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8857863" y="4813213"/>
                <a:ext cx="30650" cy="14900"/>
              </a:xfrm>
              <a:custGeom>
                <a:avLst/>
                <a:gdLst/>
                <a:ahLst/>
                <a:cxnLst/>
                <a:rect l="l" t="t" r="r" b="b"/>
                <a:pathLst>
                  <a:path w="1226" h="596" extrusionOk="0">
                    <a:moveTo>
                      <a:pt x="375" y="0"/>
                    </a:moveTo>
                    <a:cubicBezTo>
                      <a:pt x="321" y="0"/>
                      <a:pt x="270" y="14"/>
                      <a:pt x="225" y="47"/>
                    </a:cubicBezTo>
                    <a:cubicBezTo>
                      <a:pt x="1" y="211"/>
                      <a:pt x="359" y="495"/>
                      <a:pt x="509" y="540"/>
                    </a:cubicBezTo>
                    <a:cubicBezTo>
                      <a:pt x="599" y="576"/>
                      <a:pt x="695" y="595"/>
                      <a:pt x="790" y="595"/>
                    </a:cubicBezTo>
                    <a:cubicBezTo>
                      <a:pt x="852" y="595"/>
                      <a:pt x="913" y="587"/>
                      <a:pt x="972" y="569"/>
                    </a:cubicBezTo>
                    <a:cubicBezTo>
                      <a:pt x="1226" y="480"/>
                      <a:pt x="957" y="271"/>
                      <a:pt x="778" y="196"/>
                    </a:cubicBezTo>
                    <a:cubicBezTo>
                      <a:pt x="680" y="98"/>
                      <a:pt x="519" y="0"/>
                      <a:pt x="37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8884013" y="4727488"/>
                <a:ext cx="22800" cy="20100"/>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9001638" y="4792863"/>
                <a:ext cx="31000"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8922838" y="4630413"/>
                <a:ext cx="22425"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8807588" y="4637663"/>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8818738" y="4692363"/>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8753538" y="4600263"/>
                <a:ext cx="25750"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9" name="Google Shape;2079;p13"/>
          <p:cNvGrpSpPr/>
          <p:nvPr/>
        </p:nvGrpSpPr>
        <p:grpSpPr>
          <a:xfrm rot="1146833">
            <a:off x="210229" y="4867102"/>
            <a:ext cx="381943" cy="325608"/>
            <a:chOff x="8423283" y="4560531"/>
            <a:chExt cx="644669" cy="549671"/>
          </a:xfrm>
        </p:grpSpPr>
        <p:sp>
          <p:nvSpPr>
            <p:cNvPr id="2080" name="Google Shape;2080;p13"/>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13"/>
          <p:cNvGrpSpPr/>
          <p:nvPr/>
        </p:nvGrpSpPr>
        <p:grpSpPr>
          <a:xfrm>
            <a:off x="-462861" y="-478077"/>
            <a:ext cx="1807458" cy="1452677"/>
            <a:chOff x="-462861" y="-478077"/>
            <a:chExt cx="1807458" cy="1452677"/>
          </a:xfrm>
        </p:grpSpPr>
        <p:sp>
          <p:nvSpPr>
            <p:cNvPr id="2088" name="Google Shape;2088;p13"/>
            <p:cNvSpPr/>
            <p:nvPr/>
          </p:nvSpPr>
          <p:spPr>
            <a:xfrm>
              <a:off x="-462861" y="-478077"/>
              <a:ext cx="1807458" cy="1452677"/>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rot="3749510">
              <a:off x="689023" y="655005"/>
              <a:ext cx="33453" cy="24883"/>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rot="3749510">
              <a:off x="754072" y="685424"/>
              <a:ext cx="23886" cy="25709"/>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rot="3749510">
              <a:off x="792751" y="609283"/>
              <a:ext cx="26963" cy="30662"/>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rot="3749510">
              <a:off x="885025" y="533341"/>
              <a:ext cx="26094" cy="32784"/>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rot="3749510">
              <a:off x="883721" y="613728"/>
              <a:ext cx="24220" cy="17748"/>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rot="3749510">
              <a:off x="851160" y="663756"/>
              <a:ext cx="29640" cy="22112"/>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rot="3749510">
              <a:off x="710799" y="573865"/>
              <a:ext cx="35260" cy="2647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rot="3749510">
              <a:off x="783349" y="525186"/>
              <a:ext cx="25023" cy="24588"/>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rot="3749510">
              <a:off x="737346" y="458413"/>
              <a:ext cx="22079" cy="26357"/>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rot="3749510">
              <a:off x="750350" y="479105"/>
              <a:ext cx="67" cy="943"/>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rot="3749510">
              <a:off x="610495" y="504750"/>
              <a:ext cx="46835" cy="53068"/>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rot="3749510">
              <a:off x="527100" y="599125"/>
              <a:ext cx="31045" cy="32784"/>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rot="3749510">
              <a:off x="492498" y="649595"/>
              <a:ext cx="24488" cy="23173"/>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rot="3749510">
              <a:off x="590888" y="686428"/>
              <a:ext cx="20005" cy="2388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rot="3749510">
              <a:off x="499451" y="507550"/>
              <a:ext cx="34725" cy="41747"/>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rot="3749510">
              <a:off x="415210" y="552121"/>
              <a:ext cx="32048" cy="30662"/>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rot="3749510">
              <a:off x="364491" y="679711"/>
              <a:ext cx="27030" cy="24765"/>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rot="3749510">
              <a:off x="489388" y="777573"/>
              <a:ext cx="31045" cy="22937"/>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rot="3749510">
              <a:off x="708281" y="801976"/>
              <a:ext cx="15054" cy="18515"/>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rot="3749510">
              <a:off x="624917" y="743984"/>
              <a:ext cx="34055" cy="34907"/>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rot="3749510">
              <a:off x="542594" y="840475"/>
              <a:ext cx="42017" cy="4416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rot="3749510">
              <a:off x="815870" y="791909"/>
              <a:ext cx="27298" cy="29188"/>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rot="3749510">
              <a:off x="743638" y="871935"/>
              <a:ext cx="18466" cy="2081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rot="3749510">
              <a:off x="1108676" y="-130330"/>
              <a:ext cx="24086" cy="36794"/>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rot="3749510">
              <a:off x="1072279" y="-216760"/>
              <a:ext cx="21076" cy="24765"/>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rot="3749510">
              <a:off x="941157" y="-149945"/>
              <a:ext cx="25960" cy="27831"/>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rot="3749510">
              <a:off x="472028" y="-166301"/>
              <a:ext cx="39073" cy="4074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rot="3749510">
              <a:off x="540881" y="-73140"/>
              <a:ext cx="21076" cy="14977"/>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rot="3749510">
              <a:off x="455825" y="-30023"/>
              <a:ext cx="25558" cy="25591"/>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rot="3749510">
              <a:off x="448274" y="-101025"/>
              <a:ext cx="19871" cy="2541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rot="3749510">
              <a:off x="1182312" y="296145"/>
              <a:ext cx="54863" cy="41511"/>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rot="3749510">
              <a:off x="1098546" y="296116"/>
              <a:ext cx="40077" cy="39978"/>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rot="3749510">
              <a:off x="1134950" y="236324"/>
              <a:ext cx="28034" cy="37266"/>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rot="3749510">
              <a:off x="1303309" y="174098"/>
              <a:ext cx="15723" cy="11557"/>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rot="3749510">
              <a:off x="-64970" y="-341746"/>
              <a:ext cx="24956" cy="27478"/>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rot="3749510">
              <a:off x="-12532" y="-257233"/>
              <a:ext cx="28034" cy="2618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rot="3749510">
              <a:off x="-173977" y="-186719"/>
              <a:ext cx="39408" cy="40922"/>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rot="3749510">
              <a:off x="-121418" y="-269657"/>
              <a:ext cx="23685" cy="26239"/>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rot="3749510">
              <a:off x="-337718" y="-121563"/>
              <a:ext cx="39676" cy="3048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rot="3749510">
              <a:off x="-126998" y="-111180"/>
              <a:ext cx="17596" cy="18810"/>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rot="3749510">
              <a:off x="-264270" y="59308"/>
              <a:ext cx="24019" cy="21876"/>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rot="3749510">
              <a:off x="-247855" y="-129357"/>
              <a:ext cx="44225" cy="33551"/>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rot="3749510">
              <a:off x="-226704" y="-175821"/>
              <a:ext cx="18399" cy="16923"/>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rot="3749510">
              <a:off x="38636" y="318201"/>
              <a:ext cx="21076" cy="25768"/>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rot="3749510">
              <a:off x="-90891" y="489159"/>
              <a:ext cx="28034" cy="27772"/>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rot="3749510">
              <a:off x="1076" y="543055"/>
              <a:ext cx="20072" cy="28362"/>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rot="3749510">
              <a:off x="-42873" y="471156"/>
              <a:ext cx="45229" cy="33551"/>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rot="3749510">
              <a:off x="-141620" y="425655"/>
              <a:ext cx="31045" cy="2930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rot="3749510">
              <a:off x="-132283" y="564601"/>
              <a:ext cx="23618" cy="23999"/>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rot="3749510">
              <a:off x="-42080" y="631784"/>
              <a:ext cx="27030" cy="29423"/>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rot="3749510">
              <a:off x="40724" y="707087"/>
              <a:ext cx="32517" cy="24176"/>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rot="3749510">
              <a:off x="-74187" y="410879"/>
              <a:ext cx="27298" cy="20343"/>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rot="3749510">
              <a:off x="-241905" y="367295"/>
              <a:ext cx="32048" cy="31016"/>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rot="3749510">
              <a:off x="25714" y="403803"/>
              <a:ext cx="25692" cy="18574"/>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rot="3749510">
              <a:off x="801013" y="-409275"/>
              <a:ext cx="29104" cy="31782"/>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rot="3749510">
              <a:off x="773772" y="-350043"/>
              <a:ext cx="26027" cy="26062"/>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rot="3749510">
              <a:off x="770561" y="244832"/>
              <a:ext cx="26896" cy="28362"/>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rot="3749510">
              <a:off x="843574" y="179146"/>
              <a:ext cx="25157" cy="25355"/>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rot="3749510">
              <a:off x="737991" y="187002"/>
              <a:ext cx="29238" cy="26239"/>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rot="3749510">
              <a:off x="436163" y="249384"/>
              <a:ext cx="26830" cy="28185"/>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rot="3749510">
              <a:off x="387119" y="297893"/>
              <a:ext cx="23284" cy="17748"/>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rot="3749510">
              <a:off x="371000" y="238758"/>
              <a:ext cx="23618" cy="1768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rot="3749510">
              <a:off x="270928" y="248704"/>
              <a:ext cx="28904" cy="22171"/>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rot="3749510">
              <a:off x="127925" y="56206"/>
              <a:ext cx="22347" cy="1680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3" name="Google Shape;2153;p13"/>
          <p:cNvSpPr/>
          <p:nvPr/>
        </p:nvSpPr>
        <p:spPr>
          <a:xfrm rot="3749510">
            <a:off x="1405119" y="44915"/>
            <a:ext cx="20473" cy="21404"/>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4" name="Google Shape;2154;p13"/>
          <p:cNvGrpSpPr/>
          <p:nvPr/>
        </p:nvGrpSpPr>
        <p:grpSpPr>
          <a:xfrm rot="7968882">
            <a:off x="771095" y="432711"/>
            <a:ext cx="615044" cy="639817"/>
            <a:chOff x="2651525" y="4197875"/>
            <a:chExt cx="411500" cy="428075"/>
          </a:xfrm>
        </p:grpSpPr>
        <p:sp>
          <p:nvSpPr>
            <p:cNvPr id="2155" name="Google Shape;2155;p13"/>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13"/>
          <p:cNvGrpSpPr/>
          <p:nvPr/>
        </p:nvGrpSpPr>
        <p:grpSpPr>
          <a:xfrm>
            <a:off x="-217857" y="3640054"/>
            <a:ext cx="2191354" cy="2497977"/>
            <a:chOff x="-217857" y="3640054"/>
            <a:chExt cx="2191354" cy="2497977"/>
          </a:xfrm>
        </p:grpSpPr>
        <p:sp>
          <p:nvSpPr>
            <p:cNvPr id="2181" name="Google Shape;2181;p13"/>
            <p:cNvSpPr/>
            <p:nvPr/>
          </p:nvSpPr>
          <p:spPr>
            <a:xfrm rot="4079404">
              <a:off x="-146124" y="4258995"/>
              <a:ext cx="1912017" cy="1444176"/>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rot="4079404">
              <a:off x="-77777" y="4166135"/>
              <a:ext cx="1911192" cy="1445026"/>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rot="4079404">
              <a:off x="-9670" y="4074520"/>
              <a:ext cx="1911167" cy="1444176"/>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4" name="Google Shape;2184;p13"/>
          <p:cNvSpPr/>
          <p:nvPr/>
        </p:nvSpPr>
        <p:spPr>
          <a:xfrm>
            <a:off x="58476" y="974599"/>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TITLE_ONLY_2">
    <p:spTree>
      <p:nvGrpSpPr>
        <p:cNvPr id="1" name="Shape 3077"/>
        <p:cNvGrpSpPr/>
        <p:nvPr/>
      </p:nvGrpSpPr>
      <p:grpSpPr>
        <a:xfrm>
          <a:off x="0" y="0"/>
          <a:ext cx="0" cy="0"/>
          <a:chOff x="0" y="0"/>
          <a:chExt cx="0" cy="0"/>
        </a:xfrm>
      </p:grpSpPr>
      <p:grpSp>
        <p:nvGrpSpPr>
          <p:cNvPr id="3078" name="Google Shape;3078;p18"/>
          <p:cNvGrpSpPr/>
          <p:nvPr/>
        </p:nvGrpSpPr>
        <p:grpSpPr>
          <a:xfrm rot="-3023770">
            <a:off x="-405854" y="-538392"/>
            <a:ext cx="1159153" cy="1249764"/>
            <a:chOff x="-152400" y="4255480"/>
            <a:chExt cx="1159108" cy="1249716"/>
          </a:xfrm>
        </p:grpSpPr>
        <p:sp>
          <p:nvSpPr>
            <p:cNvPr id="3079" name="Google Shape;3079;p18"/>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8"/>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8"/>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8"/>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3" name="Google Shape;3083;p18"/>
          <p:cNvGrpSpPr/>
          <p:nvPr/>
        </p:nvGrpSpPr>
        <p:grpSpPr>
          <a:xfrm rot="-840988">
            <a:off x="588445" y="-135500"/>
            <a:ext cx="1209257" cy="1349989"/>
            <a:chOff x="120426" y="1366639"/>
            <a:chExt cx="819711" cy="915108"/>
          </a:xfrm>
        </p:grpSpPr>
        <p:sp>
          <p:nvSpPr>
            <p:cNvPr id="3084" name="Google Shape;3084;p18"/>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5" name="Google Shape;3085;p18"/>
            <p:cNvGrpSpPr/>
            <p:nvPr/>
          </p:nvGrpSpPr>
          <p:grpSpPr>
            <a:xfrm rot="-1189937">
              <a:off x="275119" y="1502274"/>
              <a:ext cx="485869" cy="623842"/>
              <a:chOff x="310592" y="1527911"/>
              <a:chExt cx="437705" cy="561954"/>
            </a:xfrm>
          </p:grpSpPr>
          <p:sp>
            <p:nvSpPr>
              <p:cNvPr id="3086" name="Google Shape;3086;p18"/>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8"/>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8"/>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8"/>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8"/>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8"/>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8"/>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8"/>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8"/>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8"/>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8"/>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8"/>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8"/>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8"/>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8"/>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8"/>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8"/>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8"/>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8"/>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8"/>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8"/>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8"/>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8"/>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8"/>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8"/>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8"/>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12" name="Google Shape;3112;p18"/>
          <p:cNvGrpSpPr/>
          <p:nvPr/>
        </p:nvGrpSpPr>
        <p:grpSpPr>
          <a:xfrm rot="-9653029">
            <a:off x="8101196" y="46238"/>
            <a:ext cx="1505040" cy="1461259"/>
            <a:chOff x="7302550" y="382134"/>
            <a:chExt cx="1504970" cy="1461192"/>
          </a:xfrm>
        </p:grpSpPr>
        <p:sp>
          <p:nvSpPr>
            <p:cNvPr id="3113" name="Google Shape;3113;p18"/>
            <p:cNvSpPr/>
            <p:nvPr/>
          </p:nvSpPr>
          <p:spPr>
            <a:xfrm rot="-2310363">
              <a:off x="7458792" y="653503"/>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18"/>
            <p:cNvGrpSpPr/>
            <p:nvPr/>
          </p:nvGrpSpPr>
          <p:grpSpPr>
            <a:xfrm rot="-1703067">
              <a:off x="7655923" y="734749"/>
              <a:ext cx="838606" cy="640773"/>
              <a:chOff x="8433688" y="4410738"/>
              <a:chExt cx="598950" cy="457625"/>
            </a:xfrm>
          </p:grpSpPr>
          <p:sp>
            <p:nvSpPr>
              <p:cNvPr id="3115" name="Google Shape;3115;p18"/>
              <p:cNvSpPr/>
              <p:nvPr/>
            </p:nvSpPr>
            <p:spPr>
              <a:xfrm>
                <a:off x="8467313" y="4688863"/>
                <a:ext cx="22800"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8"/>
              <p:cNvSpPr/>
              <p:nvPr/>
            </p:nvSpPr>
            <p:spPr>
              <a:xfrm>
                <a:off x="8433688" y="4662813"/>
                <a:ext cx="22425"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8"/>
              <p:cNvSpPr/>
              <p:nvPr/>
            </p:nvSpPr>
            <p:spPr>
              <a:xfrm>
                <a:off x="8472163" y="4633538"/>
                <a:ext cx="29950"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8"/>
              <p:cNvSpPr/>
              <p:nvPr/>
            </p:nvSpPr>
            <p:spPr>
              <a:xfrm>
                <a:off x="8531513" y="4636813"/>
                <a:ext cx="23925"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8"/>
              <p:cNvSpPr/>
              <p:nvPr/>
            </p:nvSpPr>
            <p:spPr>
              <a:xfrm>
                <a:off x="8506888" y="4677138"/>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8"/>
              <p:cNvSpPr/>
              <p:nvPr/>
            </p:nvSpPr>
            <p:spPr>
              <a:xfrm>
                <a:off x="8568388" y="4744613"/>
                <a:ext cx="24875"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8"/>
              <p:cNvSpPr/>
              <p:nvPr/>
            </p:nvSpPr>
            <p:spPr>
              <a:xfrm>
                <a:off x="8656988" y="4731438"/>
                <a:ext cx="25300"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8"/>
              <p:cNvSpPr/>
              <p:nvPr/>
            </p:nvSpPr>
            <p:spPr>
              <a:xfrm>
                <a:off x="8863938" y="4416438"/>
                <a:ext cx="27450"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8"/>
              <p:cNvSpPr/>
              <p:nvPr/>
            </p:nvSpPr>
            <p:spPr>
              <a:xfrm>
                <a:off x="8932513" y="4410738"/>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8"/>
              <p:cNvSpPr/>
              <p:nvPr/>
            </p:nvSpPr>
            <p:spPr>
              <a:xfrm>
                <a:off x="8943363" y="4488938"/>
                <a:ext cx="22825"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8"/>
              <p:cNvSpPr/>
              <p:nvPr/>
            </p:nvSpPr>
            <p:spPr>
              <a:xfrm>
                <a:off x="8822763" y="4502913"/>
                <a:ext cx="29900"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8"/>
              <p:cNvSpPr/>
              <p:nvPr/>
            </p:nvSpPr>
            <p:spPr>
              <a:xfrm>
                <a:off x="8888738" y="4453138"/>
                <a:ext cx="27150"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8"/>
              <p:cNvSpPr/>
              <p:nvPr/>
            </p:nvSpPr>
            <p:spPr>
              <a:xfrm>
                <a:off x="8895388" y="4510238"/>
                <a:ext cx="22025"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8"/>
              <p:cNvSpPr/>
              <p:nvPr/>
            </p:nvSpPr>
            <p:spPr>
              <a:xfrm>
                <a:off x="8863838" y="4523863"/>
                <a:ext cx="27300"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8"/>
              <p:cNvSpPr/>
              <p:nvPr/>
            </p:nvSpPr>
            <p:spPr>
              <a:xfrm>
                <a:off x="8830363" y="4450188"/>
                <a:ext cx="20450"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8"/>
              <p:cNvSpPr/>
              <p:nvPr/>
            </p:nvSpPr>
            <p:spPr>
              <a:xfrm>
                <a:off x="8941138" y="4840263"/>
                <a:ext cx="28600" cy="21825"/>
              </a:xfrm>
              <a:custGeom>
                <a:avLst/>
                <a:gdLst/>
                <a:ahLst/>
                <a:cxnLst/>
                <a:rect l="l" t="t" r="r" b="b"/>
                <a:pathLst>
                  <a:path w="1144" h="873" extrusionOk="0">
                    <a:moveTo>
                      <a:pt x="441" y="0"/>
                    </a:moveTo>
                    <a:cubicBezTo>
                      <a:pt x="347" y="0"/>
                      <a:pt x="256" y="30"/>
                      <a:pt x="180" y="100"/>
                    </a:cubicBezTo>
                    <a:cubicBezTo>
                      <a:pt x="1" y="249"/>
                      <a:pt x="120" y="428"/>
                      <a:pt x="299" y="563"/>
                    </a:cubicBezTo>
                    <a:cubicBezTo>
                      <a:pt x="406" y="680"/>
                      <a:pt x="704" y="873"/>
                      <a:pt x="911" y="873"/>
                    </a:cubicBezTo>
                    <a:cubicBezTo>
                      <a:pt x="1021" y="873"/>
                      <a:pt x="1105" y="818"/>
                      <a:pt x="1121" y="667"/>
                    </a:cubicBezTo>
                    <a:cubicBezTo>
                      <a:pt x="1144" y="365"/>
                      <a:pt x="770" y="0"/>
                      <a:pt x="44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8"/>
              <p:cNvSpPr/>
              <p:nvPr/>
            </p:nvSpPr>
            <p:spPr>
              <a:xfrm>
                <a:off x="8900438" y="4855163"/>
                <a:ext cx="14600" cy="13200"/>
              </a:xfrm>
              <a:custGeom>
                <a:avLst/>
                <a:gdLst/>
                <a:ahLst/>
                <a:cxnLst/>
                <a:rect l="l" t="t" r="r" b="b"/>
                <a:pathLst>
                  <a:path w="584" h="528" extrusionOk="0">
                    <a:moveTo>
                      <a:pt x="152" y="0"/>
                    </a:moveTo>
                    <a:cubicBezTo>
                      <a:pt x="98" y="0"/>
                      <a:pt x="49" y="31"/>
                      <a:pt x="15" y="86"/>
                    </a:cubicBezTo>
                    <a:cubicBezTo>
                      <a:pt x="15" y="91"/>
                      <a:pt x="15" y="96"/>
                      <a:pt x="15" y="101"/>
                    </a:cubicBezTo>
                    <a:cubicBezTo>
                      <a:pt x="15" y="101"/>
                      <a:pt x="15" y="101"/>
                      <a:pt x="15" y="116"/>
                    </a:cubicBezTo>
                    <a:cubicBezTo>
                      <a:pt x="10" y="133"/>
                      <a:pt x="1" y="161"/>
                      <a:pt x="1" y="161"/>
                    </a:cubicBezTo>
                    <a:cubicBezTo>
                      <a:pt x="1" y="206"/>
                      <a:pt x="15" y="236"/>
                      <a:pt x="45" y="266"/>
                    </a:cubicBezTo>
                    <a:cubicBezTo>
                      <a:pt x="45" y="280"/>
                      <a:pt x="75" y="310"/>
                      <a:pt x="75" y="325"/>
                    </a:cubicBezTo>
                    <a:cubicBezTo>
                      <a:pt x="116" y="396"/>
                      <a:pt x="333" y="528"/>
                      <a:pt x="470" y="528"/>
                    </a:cubicBezTo>
                    <a:cubicBezTo>
                      <a:pt x="536" y="528"/>
                      <a:pt x="583" y="497"/>
                      <a:pt x="583" y="415"/>
                    </a:cubicBezTo>
                    <a:cubicBezTo>
                      <a:pt x="568" y="206"/>
                      <a:pt x="419" y="41"/>
                      <a:pt x="210" y="12"/>
                    </a:cubicBezTo>
                    <a:cubicBezTo>
                      <a:pt x="190" y="4"/>
                      <a:pt x="171" y="0"/>
                      <a:pt x="152"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8"/>
              <p:cNvSpPr/>
              <p:nvPr/>
            </p:nvSpPr>
            <p:spPr>
              <a:xfrm>
                <a:off x="8876188" y="4769038"/>
                <a:ext cx="23525"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8"/>
              <p:cNvSpPr/>
              <p:nvPr/>
            </p:nvSpPr>
            <p:spPr>
              <a:xfrm>
                <a:off x="8952613" y="4766263"/>
                <a:ext cx="24775"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8"/>
              <p:cNvSpPr/>
              <p:nvPr/>
            </p:nvSpPr>
            <p:spPr>
              <a:xfrm>
                <a:off x="8918363" y="4799413"/>
                <a:ext cx="28025"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8"/>
              <p:cNvSpPr/>
              <p:nvPr/>
            </p:nvSpPr>
            <p:spPr>
              <a:xfrm>
                <a:off x="8857863" y="4813213"/>
                <a:ext cx="30650" cy="14900"/>
              </a:xfrm>
              <a:custGeom>
                <a:avLst/>
                <a:gdLst/>
                <a:ahLst/>
                <a:cxnLst/>
                <a:rect l="l" t="t" r="r" b="b"/>
                <a:pathLst>
                  <a:path w="1226" h="596" extrusionOk="0">
                    <a:moveTo>
                      <a:pt x="375" y="0"/>
                    </a:moveTo>
                    <a:cubicBezTo>
                      <a:pt x="321" y="0"/>
                      <a:pt x="270" y="14"/>
                      <a:pt x="225" y="47"/>
                    </a:cubicBezTo>
                    <a:cubicBezTo>
                      <a:pt x="1" y="211"/>
                      <a:pt x="359" y="495"/>
                      <a:pt x="509" y="540"/>
                    </a:cubicBezTo>
                    <a:cubicBezTo>
                      <a:pt x="599" y="576"/>
                      <a:pt x="695" y="595"/>
                      <a:pt x="790" y="595"/>
                    </a:cubicBezTo>
                    <a:cubicBezTo>
                      <a:pt x="852" y="595"/>
                      <a:pt x="913" y="587"/>
                      <a:pt x="972" y="569"/>
                    </a:cubicBezTo>
                    <a:cubicBezTo>
                      <a:pt x="1226" y="480"/>
                      <a:pt x="957" y="271"/>
                      <a:pt x="778" y="196"/>
                    </a:cubicBezTo>
                    <a:cubicBezTo>
                      <a:pt x="680" y="98"/>
                      <a:pt x="519" y="0"/>
                      <a:pt x="37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8"/>
              <p:cNvSpPr/>
              <p:nvPr/>
            </p:nvSpPr>
            <p:spPr>
              <a:xfrm>
                <a:off x="8884013" y="4727488"/>
                <a:ext cx="22800" cy="20100"/>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8"/>
              <p:cNvSpPr/>
              <p:nvPr/>
            </p:nvSpPr>
            <p:spPr>
              <a:xfrm>
                <a:off x="9001638" y="4792863"/>
                <a:ext cx="31000"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8"/>
              <p:cNvSpPr/>
              <p:nvPr/>
            </p:nvSpPr>
            <p:spPr>
              <a:xfrm>
                <a:off x="8922838" y="4630413"/>
                <a:ext cx="22425"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8"/>
              <p:cNvSpPr/>
              <p:nvPr/>
            </p:nvSpPr>
            <p:spPr>
              <a:xfrm>
                <a:off x="8807588" y="4637663"/>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8"/>
              <p:cNvSpPr/>
              <p:nvPr/>
            </p:nvSpPr>
            <p:spPr>
              <a:xfrm>
                <a:off x="8818738" y="4692363"/>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8"/>
              <p:cNvSpPr/>
              <p:nvPr/>
            </p:nvSpPr>
            <p:spPr>
              <a:xfrm>
                <a:off x="8753538" y="4600263"/>
                <a:ext cx="25750"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42" name="Google Shape;3142;p18"/>
          <p:cNvGrpSpPr/>
          <p:nvPr/>
        </p:nvGrpSpPr>
        <p:grpSpPr>
          <a:xfrm rot="10800000">
            <a:off x="7158570" y="-1222615"/>
            <a:ext cx="2191354" cy="2497977"/>
            <a:chOff x="-217857" y="3640054"/>
            <a:chExt cx="2191354" cy="2497977"/>
          </a:xfrm>
        </p:grpSpPr>
        <p:sp>
          <p:nvSpPr>
            <p:cNvPr id="3143" name="Google Shape;3143;p18"/>
            <p:cNvSpPr/>
            <p:nvPr/>
          </p:nvSpPr>
          <p:spPr>
            <a:xfrm rot="4079404">
              <a:off x="-146124" y="4258995"/>
              <a:ext cx="1912017" cy="1444176"/>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8"/>
            <p:cNvSpPr/>
            <p:nvPr/>
          </p:nvSpPr>
          <p:spPr>
            <a:xfrm rot="4079404">
              <a:off x="-77777" y="4166135"/>
              <a:ext cx="1911192" cy="1445026"/>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8"/>
            <p:cNvSpPr/>
            <p:nvPr/>
          </p:nvSpPr>
          <p:spPr>
            <a:xfrm rot="4079404">
              <a:off x="-9670" y="4074520"/>
              <a:ext cx="1911167" cy="1444176"/>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6" name="Google Shape;3146;p18"/>
          <p:cNvGrpSpPr/>
          <p:nvPr/>
        </p:nvGrpSpPr>
        <p:grpSpPr>
          <a:xfrm rot="-9653167">
            <a:off x="7458570" y="129732"/>
            <a:ext cx="381943" cy="325608"/>
            <a:chOff x="8423283" y="4560531"/>
            <a:chExt cx="644669" cy="549671"/>
          </a:xfrm>
        </p:grpSpPr>
        <p:sp>
          <p:nvSpPr>
            <p:cNvPr id="3147" name="Google Shape;3147;p18"/>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8"/>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8"/>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8"/>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8"/>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8"/>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8"/>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4" name="Google Shape;3154;p18"/>
          <p:cNvGrpSpPr/>
          <p:nvPr/>
        </p:nvGrpSpPr>
        <p:grpSpPr>
          <a:xfrm rot="10800000">
            <a:off x="8532393" y="3476798"/>
            <a:ext cx="467510" cy="384127"/>
            <a:chOff x="1001048" y="2440113"/>
            <a:chExt cx="308018" cy="253098"/>
          </a:xfrm>
        </p:grpSpPr>
        <p:sp>
          <p:nvSpPr>
            <p:cNvPr id="3155" name="Google Shape;3155;p18"/>
            <p:cNvSpPr/>
            <p:nvPr/>
          </p:nvSpPr>
          <p:spPr>
            <a:xfrm>
              <a:off x="1001048" y="244011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6" name="Google Shape;3156;p18"/>
            <p:cNvGrpSpPr/>
            <p:nvPr/>
          </p:nvGrpSpPr>
          <p:grpSpPr>
            <a:xfrm>
              <a:off x="1068039" y="2532361"/>
              <a:ext cx="164298" cy="64347"/>
              <a:chOff x="1068039" y="2532361"/>
              <a:chExt cx="164298" cy="64347"/>
            </a:xfrm>
          </p:grpSpPr>
          <p:sp>
            <p:nvSpPr>
              <p:cNvPr id="3157" name="Google Shape;3157;p18"/>
              <p:cNvSpPr/>
              <p:nvPr/>
            </p:nvSpPr>
            <p:spPr>
              <a:xfrm>
                <a:off x="1074324" y="257904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8"/>
              <p:cNvSpPr/>
              <p:nvPr/>
            </p:nvSpPr>
            <p:spPr>
              <a:xfrm>
                <a:off x="1068039" y="2544165"/>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8"/>
              <p:cNvSpPr/>
              <p:nvPr/>
            </p:nvSpPr>
            <p:spPr>
              <a:xfrm>
                <a:off x="1098584" y="253236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8"/>
              <p:cNvSpPr/>
              <p:nvPr/>
            </p:nvSpPr>
            <p:spPr>
              <a:xfrm>
                <a:off x="1116673" y="256267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8"/>
              <p:cNvSpPr/>
              <p:nvPr/>
            </p:nvSpPr>
            <p:spPr>
              <a:xfrm>
                <a:off x="1201984" y="255236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62" name="Google Shape;3162;p18"/>
          <p:cNvGrpSpPr/>
          <p:nvPr/>
        </p:nvGrpSpPr>
        <p:grpSpPr>
          <a:xfrm>
            <a:off x="8170239" y="4230848"/>
            <a:ext cx="1807458" cy="1452677"/>
            <a:chOff x="8170239" y="4230848"/>
            <a:chExt cx="1807458" cy="1452677"/>
          </a:xfrm>
        </p:grpSpPr>
        <p:sp>
          <p:nvSpPr>
            <p:cNvPr id="3163" name="Google Shape;3163;p18"/>
            <p:cNvSpPr/>
            <p:nvPr/>
          </p:nvSpPr>
          <p:spPr>
            <a:xfrm>
              <a:off x="8170239" y="4230848"/>
              <a:ext cx="1807458" cy="1452677"/>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4" name="Google Shape;3164;p18"/>
            <p:cNvGrpSpPr/>
            <p:nvPr/>
          </p:nvGrpSpPr>
          <p:grpSpPr>
            <a:xfrm>
              <a:off x="8257511" y="4482649"/>
              <a:ext cx="1563053" cy="1080965"/>
              <a:chOff x="8257511" y="4482649"/>
              <a:chExt cx="1563053" cy="1080965"/>
            </a:xfrm>
          </p:grpSpPr>
          <p:sp>
            <p:nvSpPr>
              <p:cNvPr id="3165" name="Google Shape;3165;p18"/>
              <p:cNvSpPr/>
              <p:nvPr/>
            </p:nvSpPr>
            <p:spPr>
              <a:xfrm rot="-1873510">
                <a:off x="9552035" y="4490880"/>
                <a:ext cx="46835" cy="5307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8"/>
              <p:cNvSpPr/>
              <p:nvPr/>
            </p:nvSpPr>
            <p:spPr>
              <a:xfrm rot="-1873510">
                <a:off x="9649903" y="4586660"/>
                <a:ext cx="31045" cy="3278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8"/>
              <p:cNvSpPr/>
              <p:nvPr/>
            </p:nvSpPr>
            <p:spPr>
              <a:xfrm rot="-1873510">
                <a:off x="9701205" y="4626307"/>
                <a:ext cx="24488" cy="23174"/>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8"/>
              <p:cNvSpPr/>
              <p:nvPr/>
            </p:nvSpPr>
            <p:spPr>
              <a:xfrm rot="-1873510">
                <a:off x="9734323" y="4527595"/>
                <a:ext cx="20005" cy="2388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8"/>
              <p:cNvSpPr/>
              <p:nvPr/>
            </p:nvSpPr>
            <p:spPr>
              <a:xfrm rot="-1873510">
                <a:off x="9562826" y="4613579"/>
                <a:ext cx="34725" cy="41748"/>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8"/>
              <p:cNvSpPr/>
              <p:nvPr/>
            </p:nvSpPr>
            <p:spPr>
              <a:xfrm rot="-1873510">
                <a:off x="9608658" y="4701991"/>
                <a:ext cx="32049" cy="30662"/>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8"/>
              <p:cNvSpPr/>
              <p:nvPr/>
            </p:nvSpPr>
            <p:spPr>
              <a:xfrm rot="-1873510">
                <a:off x="9738997" y="4749976"/>
                <a:ext cx="27031" cy="24766"/>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8"/>
              <p:cNvSpPr/>
              <p:nvPr/>
            </p:nvSpPr>
            <p:spPr>
              <a:xfrm rot="-1873510">
                <a:off x="8263335" y="4597122"/>
                <a:ext cx="28904" cy="30309"/>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8"/>
              <p:cNvSpPr/>
              <p:nvPr/>
            </p:nvSpPr>
            <p:spPr>
              <a:xfrm rot="-1873510">
                <a:off x="8359809" y="4767292"/>
                <a:ext cx="29975" cy="35852"/>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8"/>
              <p:cNvSpPr/>
              <p:nvPr/>
            </p:nvSpPr>
            <p:spPr>
              <a:xfrm rot="-1873510">
                <a:off x="8372049" y="4889267"/>
                <a:ext cx="25893" cy="27419"/>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8"/>
              <p:cNvSpPr/>
              <p:nvPr/>
            </p:nvSpPr>
            <p:spPr>
              <a:xfrm rot="-1873510">
                <a:off x="8283656" y="4869584"/>
                <a:ext cx="26027" cy="27419"/>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8"/>
              <p:cNvSpPr/>
              <p:nvPr/>
            </p:nvSpPr>
            <p:spPr>
              <a:xfrm rot="-1873510">
                <a:off x="8267253" y="4689549"/>
                <a:ext cx="68446" cy="51242"/>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8"/>
              <p:cNvSpPr/>
              <p:nvPr/>
            </p:nvSpPr>
            <p:spPr>
              <a:xfrm rot="-1873510">
                <a:off x="8889355" y="4682989"/>
                <a:ext cx="39074" cy="40746"/>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8"/>
              <p:cNvSpPr/>
              <p:nvPr/>
            </p:nvSpPr>
            <p:spPr>
              <a:xfrm rot="-1873510">
                <a:off x="8974582" y="4630942"/>
                <a:ext cx="21076" cy="14977"/>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8"/>
              <p:cNvSpPr/>
              <p:nvPr/>
            </p:nvSpPr>
            <p:spPr>
              <a:xfrm rot="-1873510">
                <a:off x="9026030" y="4705136"/>
                <a:ext cx="25559" cy="25591"/>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8"/>
              <p:cNvSpPr/>
              <p:nvPr/>
            </p:nvSpPr>
            <p:spPr>
              <a:xfrm rot="-1873510">
                <a:off x="8958607" y="4720205"/>
                <a:ext cx="19872" cy="2541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8"/>
              <p:cNvSpPr/>
              <p:nvPr/>
            </p:nvSpPr>
            <p:spPr>
              <a:xfrm rot="-1873510">
                <a:off x="8749985" y="5244339"/>
                <a:ext cx="24956" cy="27478"/>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8"/>
              <p:cNvSpPr/>
              <p:nvPr/>
            </p:nvSpPr>
            <p:spPr>
              <a:xfrm rot="-1873510">
                <a:off x="8828635" y="5185688"/>
                <a:ext cx="28034" cy="26181"/>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8"/>
              <p:cNvSpPr/>
              <p:nvPr/>
            </p:nvSpPr>
            <p:spPr>
              <a:xfrm rot="-1873510">
                <a:off x="8910765" y="5328698"/>
                <a:ext cx="39408" cy="40923"/>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8"/>
              <p:cNvSpPr/>
              <p:nvPr/>
            </p:nvSpPr>
            <p:spPr>
              <a:xfrm rot="-1873510">
                <a:off x="8825641" y="5297289"/>
                <a:ext cx="23685" cy="26240"/>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8"/>
              <p:cNvSpPr/>
              <p:nvPr/>
            </p:nvSpPr>
            <p:spPr>
              <a:xfrm rot="-1873510">
                <a:off x="8729707" y="5387982"/>
                <a:ext cx="26830" cy="29247"/>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8"/>
              <p:cNvSpPr/>
              <p:nvPr/>
            </p:nvSpPr>
            <p:spPr>
              <a:xfrm rot="-1873510">
                <a:off x="8869186" y="5484889"/>
                <a:ext cx="30041" cy="33965"/>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8"/>
              <p:cNvSpPr/>
              <p:nvPr/>
            </p:nvSpPr>
            <p:spPr>
              <a:xfrm rot="-1873510">
                <a:off x="8981049" y="5493295"/>
                <a:ext cx="39676" cy="30486"/>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8"/>
              <p:cNvSpPr/>
              <p:nvPr/>
            </p:nvSpPr>
            <p:spPr>
              <a:xfrm rot="-1873510">
                <a:off x="8794151" y="5530338"/>
                <a:ext cx="30175" cy="27478"/>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8"/>
              <p:cNvSpPr/>
              <p:nvPr/>
            </p:nvSpPr>
            <p:spPr>
              <a:xfrm rot="-1873510">
                <a:off x="8653010" y="5358011"/>
                <a:ext cx="24020" cy="2736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8"/>
              <p:cNvSpPr/>
              <p:nvPr/>
            </p:nvSpPr>
            <p:spPr>
              <a:xfrm rot="-1873510">
                <a:off x="8628326" y="5481569"/>
                <a:ext cx="27098" cy="31783"/>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8"/>
              <p:cNvSpPr/>
              <p:nvPr/>
            </p:nvSpPr>
            <p:spPr>
              <a:xfrm rot="-1873510">
                <a:off x="8983681" y="5299578"/>
                <a:ext cx="17597" cy="18810"/>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8"/>
              <p:cNvSpPr/>
              <p:nvPr/>
            </p:nvSpPr>
            <p:spPr>
              <a:xfrm rot="-1873510">
                <a:off x="9160819" y="5420671"/>
                <a:ext cx="24020" cy="21877"/>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8"/>
              <p:cNvSpPr/>
              <p:nvPr/>
            </p:nvSpPr>
            <p:spPr>
              <a:xfrm rot="-1873510">
                <a:off x="8966554" y="5400223"/>
                <a:ext cx="44226" cy="33552"/>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8"/>
              <p:cNvSpPr/>
              <p:nvPr/>
            </p:nvSpPr>
            <p:spPr>
              <a:xfrm rot="-1873510">
                <a:off x="8924270" y="5403867"/>
                <a:ext cx="18400" cy="16923"/>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8"/>
              <p:cNvSpPr/>
              <p:nvPr/>
            </p:nvSpPr>
            <p:spPr>
              <a:xfrm rot="-1873510">
                <a:off x="9403041" y="5101017"/>
                <a:ext cx="21076" cy="25768"/>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8"/>
              <p:cNvSpPr/>
              <p:nvPr/>
            </p:nvSpPr>
            <p:spPr>
              <a:xfrm rot="-1873510">
                <a:off x="9579331" y="5214650"/>
                <a:ext cx="28034" cy="27773"/>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8"/>
              <p:cNvSpPr/>
              <p:nvPr/>
            </p:nvSpPr>
            <p:spPr>
              <a:xfrm rot="-1873510">
                <a:off x="9631685" y="5123042"/>
                <a:ext cx="20072" cy="28363"/>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8"/>
              <p:cNvSpPr/>
              <p:nvPr/>
            </p:nvSpPr>
            <p:spPr>
              <a:xfrm rot="-1873510">
                <a:off x="9551981" y="5156244"/>
                <a:ext cx="45229" cy="33552"/>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8"/>
              <p:cNvSpPr/>
              <p:nvPr/>
            </p:nvSpPr>
            <p:spPr>
              <a:xfrm rot="-1873510">
                <a:off x="9518411" y="5267070"/>
                <a:ext cx="31045" cy="2930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8"/>
              <p:cNvSpPr/>
              <p:nvPr/>
            </p:nvSpPr>
            <p:spPr>
              <a:xfrm rot="-1873510">
                <a:off x="9657766" y="5255277"/>
                <a:ext cx="23618" cy="23999"/>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8"/>
              <p:cNvSpPr/>
              <p:nvPr/>
            </p:nvSpPr>
            <p:spPr>
              <a:xfrm rot="-1873510">
                <a:off x="9719850" y="5156318"/>
                <a:ext cx="27031" cy="29424"/>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8"/>
              <p:cNvSpPr/>
              <p:nvPr/>
            </p:nvSpPr>
            <p:spPr>
              <a:xfrm rot="-1873510">
                <a:off x="9784088" y="5068864"/>
                <a:ext cx="32517" cy="24176"/>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8"/>
              <p:cNvSpPr/>
              <p:nvPr/>
            </p:nvSpPr>
            <p:spPr>
              <a:xfrm rot="-1873510">
                <a:off x="9496818" y="5207378"/>
                <a:ext cx="27298" cy="20343"/>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8"/>
              <p:cNvSpPr/>
              <p:nvPr/>
            </p:nvSpPr>
            <p:spPr>
              <a:xfrm rot="-1873510">
                <a:off x="9466994" y="5369516"/>
                <a:ext cx="32049" cy="31016"/>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8"/>
              <p:cNvSpPr/>
              <p:nvPr/>
            </p:nvSpPr>
            <p:spPr>
              <a:xfrm rot="-1873510">
                <a:off x="9483253" y="5109889"/>
                <a:ext cx="25692" cy="18574"/>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8"/>
              <p:cNvSpPr/>
              <p:nvPr/>
            </p:nvSpPr>
            <p:spPr>
              <a:xfrm rot="-1873510">
                <a:off x="8540563" y="5102473"/>
                <a:ext cx="25090" cy="25827"/>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8"/>
              <p:cNvSpPr/>
              <p:nvPr/>
            </p:nvSpPr>
            <p:spPr>
              <a:xfrm rot="-1873510">
                <a:off x="8555876" y="5065169"/>
                <a:ext cx="29372" cy="22938"/>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8"/>
              <p:cNvSpPr/>
              <p:nvPr/>
            </p:nvSpPr>
            <p:spPr>
              <a:xfrm rot="-1873510">
                <a:off x="9306742" y="4704629"/>
                <a:ext cx="26830" cy="28186"/>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8"/>
              <p:cNvSpPr/>
              <p:nvPr/>
            </p:nvSpPr>
            <p:spPr>
              <a:xfrm rot="-1873510">
                <a:off x="9355009" y="4757752"/>
                <a:ext cx="23284" cy="1774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8"/>
              <p:cNvSpPr/>
              <p:nvPr/>
            </p:nvSpPr>
            <p:spPr>
              <a:xfrm rot="-1873510">
                <a:off x="9296835" y="4777534"/>
                <a:ext cx="23618" cy="1769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8"/>
              <p:cNvSpPr/>
              <p:nvPr/>
            </p:nvSpPr>
            <p:spPr>
              <a:xfrm rot="-1873510">
                <a:off x="9312669" y="4871728"/>
                <a:ext cx="28904" cy="22171"/>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8"/>
              <p:cNvSpPr/>
              <p:nvPr/>
            </p:nvSpPr>
            <p:spPr>
              <a:xfrm rot="-1873510">
                <a:off x="9130660" y="5033037"/>
                <a:ext cx="22347" cy="1680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13" name="Google Shape;3213;p18"/>
          <p:cNvGrpSpPr/>
          <p:nvPr/>
        </p:nvGrpSpPr>
        <p:grpSpPr>
          <a:xfrm rot="-5065970">
            <a:off x="8383819" y="3951547"/>
            <a:ext cx="615048" cy="639822"/>
            <a:chOff x="2651525" y="4197875"/>
            <a:chExt cx="411500" cy="428075"/>
          </a:xfrm>
        </p:grpSpPr>
        <p:sp>
          <p:nvSpPr>
            <p:cNvPr id="3214" name="Google Shape;3214;p18"/>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8"/>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8"/>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8"/>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8"/>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8"/>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8"/>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8"/>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8"/>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8"/>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8"/>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8"/>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8"/>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8"/>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8"/>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8"/>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8"/>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8"/>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8"/>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8"/>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8"/>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8"/>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8"/>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8"/>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8"/>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9" name="Google Shape;3239;p18"/>
          <p:cNvSpPr/>
          <p:nvPr/>
        </p:nvSpPr>
        <p:spPr>
          <a:xfrm rot="10800000">
            <a:off x="7709724" y="4474450"/>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0" name="Google Shape;3240;p18"/>
          <p:cNvGrpSpPr/>
          <p:nvPr/>
        </p:nvGrpSpPr>
        <p:grpSpPr>
          <a:xfrm>
            <a:off x="-860259" y="3965114"/>
            <a:ext cx="1488231" cy="1390607"/>
            <a:chOff x="-860259" y="3965114"/>
            <a:chExt cx="1488231" cy="1390607"/>
          </a:xfrm>
        </p:grpSpPr>
        <p:sp>
          <p:nvSpPr>
            <p:cNvPr id="3241" name="Google Shape;3241;p18"/>
            <p:cNvSpPr/>
            <p:nvPr/>
          </p:nvSpPr>
          <p:spPr>
            <a:xfrm rot="10800000">
              <a:off x="-860259" y="3965114"/>
              <a:ext cx="1488231" cy="1390607"/>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2" name="Google Shape;3242;p18"/>
            <p:cNvGrpSpPr/>
            <p:nvPr/>
          </p:nvGrpSpPr>
          <p:grpSpPr>
            <a:xfrm>
              <a:off x="-697293" y="3965136"/>
              <a:ext cx="1162314" cy="1178372"/>
              <a:chOff x="8485775" y="1890363"/>
              <a:chExt cx="693050" cy="702625"/>
            </a:xfrm>
          </p:grpSpPr>
          <p:sp>
            <p:nvSpPr>
              <p:cNvPr id="3243" name="Google Shape;3243;p18"/>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8"/>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8"/>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8"/>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8"/>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8"/>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8"/>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8"/>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8"/>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8"/>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8"/>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8"/>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8"/>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8"/>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8"/>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8"/>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8"/>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8"/>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8"/>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8"/>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8"/>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8"/>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8"/>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8"/>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8"/>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8"/>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8"/>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8"/>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8"/>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8"/>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8"/>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8"/>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8"/>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8"/>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8"/>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8"/>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8"/>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8"/>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8"/>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8"/>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8"/>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8"/>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8"/>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8"/>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8"/>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8"/>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8"/>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8"/>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8"/>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8"/>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8"/>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8"/>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8"/>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8"/>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8"/>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8"/>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8"/>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8"/>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8"/>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8"/>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8"/>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8"/>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8"/>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8"/>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8"/>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8"/>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8"/>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8"/>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8"/>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8"/>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8"/>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8"/>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8"/>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8"/>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8"/>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8"/>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8"/>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8"/>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8"/>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8"/>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8"/>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8"/>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8"/>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8"/>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8"/>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8"/>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8"/>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8"/>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8"/>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8"/>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8"/>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8"/>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8"/>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36" name="Google Shape;3336;p18"/>
          <p:cNvGrpSpPr/>
          <p:nvPr/>
        </p:nvGrpSpPr>
        <p:grpSpPr>
          <a:xfrm rot="-5999503">
            <a:off x="-400853" y="3380088"/>
            <a:ext cx="796075" cy="639812"/>
            <a:chOff x="8390164" y="2764668"/>
            <a:chExt cx="796101" cy="639834"/>
          </a:xfrm>
        </p:grpSpPr>
        <p:sp>
          <p:nvSpPr>
            <p:cNvPr id="3337" name="Google Shape;3337;p18"/>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8" name="Google Shape;3338;p18"/>
            <p:cNvGrpSpPr/>
            <p:nvPr/>
          </p:nvGrpSpPr>
          <p:grpSpPr>
            <a:xfrm>
              <a:off x="8570284" y="3002974"/>
              <a:ext cx="435877" cy="163250"/>
              <a:chOff x="8525375" y="2504563"/>
              <a:chExt cx="163550" cy="61250"/>
            </a:xfrm>
          </p:grpSpPr>
          <p:sp>
            <p:nvSpPr>
              <p:cNvPr id="3339" name="Google Shape;3339;p18"/>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8"/>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8"/>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8"/>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8"/>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4" name="Google Shape;3344;p18"/>
          <p:cNvGrpSpPr/>
          <p:nvPr/>
        </p:nvGrpSpPr>
        <p:grpSpPr>
          <a:xfrm rot="-599466">
            <a:off x="68531" y="2823380"/>
            <a:ext cx="615014" cy="639786"/>
            <a:chOff x="2651525" y="4197875"/>
            <a:chExt cx="411500" cy="428075"/>
          </a:xfrm>
        </p:grpSpPr>
        <p:sp>
          <p:nvSpPr>
            <p:cNvPr id="3345" name="Google Shape;3345;p18"/>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8"/>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8"/>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8"/>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8"/>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8"/>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8"/>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8"/>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8"/>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8"/>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8"/>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8"/>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8"/>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8"/>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8"/>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8"/>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8"/>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8"/>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8"/>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8"/>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8"/>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8"/>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8"/>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8"/>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8"/>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0" name="Google Shape;3370;p18"/>
          <p:cNvGrpSpPr/>
          <p:nvPr/>
        </p:nvGrpSpPr>
        <p:grpSpPr>
          <a:xfrm rot="-9653364">
            <a:off x="283371" y="4680086"/>
            <a:ext cx="509997" cy="434792"/>
            <a:chOff x="8423283" y="4560531"/>
            <a:chExt cx="644669" cy="549671"/>
          </a:xfrm>
        </p:grpSpPr>
        <p:sp>
          <p:nvSpPr>
            <p:cNvPr id="3371" name="Google Shape;3371;p18"/>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8"/>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8"/>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8"/>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8"/>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8"/>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8"/>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8" name="Google Shape;3378;p18"/>
          <p:cNvSpPr/>
          <p:nvPr/>
        </p:nvSpPr>
        <p:spPr>
          <a:xfrm rot="-5874677">
            <a:off x="8203210" y="4769166"/>
            <a:ext cx="353239" cy="515200"/>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8"/>
          <p:cNvSpPr txBox="1">
            <a:spLocks noGrp="1"/>
          </p:cNvSpPr>
          <p:nvPr>
            <p:ph type="ctrTitle"/>
          </p:nvPr>
        </p:nvSpPr>
        <p:spPr>
          <a:xfrm>
            <a:off x="714850" y="341395"/>
            <a:ext cx="7714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6">
  <p:cSld name="TITLE_ONLY_4">
    <p:spTree>
      <p:nvGrpSpPr>
        <p:cNvPr id="1" name="Shape 3638"/>
        <p:cNvGrpSpPr/>
        <p:nvPr/>
      </p:nvGrpSpPr>
      <p:grpSpPr>
        <a:xfrm>
          <a:off x="0" y="0"/>
          <a:ext cx="0" cy="0"/>
          <a:chOff x="0" y="0"/>
          <a:chExt cx="0" cy="0"/>
        </a:xfrm>
      </p:grpSpPr>
      <p:sp>
        <p:nvSpPr>
          <p:cNvPr id="3639" name="Google Shape;3639;p20"/>
          <p:cNvSpPr txBox="1">
            <a:spLocks noGrp="1"/>
          </p:cNvSpPr>
          <p:nvPr>
            <p:ph type="ctrTitle"/>
          </p:nvPr>
        </p:nvSpPr>
        <p:spPr>
          <a:xfrm>
            <a:off x="714850" y="340804"/>
            <a:ext cx="7714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grpSp>
        <p:nvGrpSpPr>
          <p:cNvPr id="3640" name="Google Shape;3640;p20"/>
          <p:cNvGrpSpPr/>
          <p:nvPr/>
        </p:nvGrpSpPr>
        <p:grpSpPr>
          <a:xfrm rot="3887127">
            <a:off x="-497172" y="-561084"/>
            <a:ext cx="1640436" cy="1993195"/>
            <a:chOff x="-778766" y="-424453"/>
            <a:chExt cx="1640470" cy="1993237"/>
          </a:xfrm>
        </p:grpSpPr>
        <p:sp>
          <p:nvSpPr>
            <p:cNvPr id="3641" name="Google Shape;3641;p20"/>
            <p:cNvSpPr/>
            <p:nvPr/>
          </p:nvSpPr>
          <p:spPr>
            <a:xfrm rot="9146927">
              <a:off x="-294159" y="-252535"/>
              <a:ext cx="949982" cy="842756"/>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0"/>
            <p:cNvSpPr/>
            <p:nvPr/>
          </p:nvSpPr>
          <p:spPr>
            <a:xfrm rot="2128663">
              <a:off x="-608823" y="282686"/>
              <a:ext cx="1300585" cy="1001661"/>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0"/>
            <p:cNvSpPr/>
            <p:nvPr/>
          </p:nvSpPr>
          <p:spPr>
            <a:xfrm rot="2128784">
              <a:off x="225478" y="201167"/>
              <a:ext cx="68210" cy="31826"/>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0"/>
            <p:cNvSpPr/>
            <p:nvPr/>
          </p:nvSpPr>
          <p:spPr>
            <a:xfrm rot="2128784">
              <a:off x="152429" y="179736"/>
              <a:ext cx="48582" cy="31361"/>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0"/>
            <p:cNvSpPr/>
            <p:nvPr/>
          </p:nvSpPr>
          <p:spPr>
            <a:xfrm rot="2128784">
              <a:off x="203997" y="97214"/>
              <a:ext cx="46261" cy="35835"/>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0"/>
            <p:cNvSpPr/>
            <p:nvPr/>
          </p:nvSpPr>
          <p:spPr>
            <a:xfrm rot="2128784">
              <a:off x="314482" y="56463"/>
              <a:ext cx="47063" cy="33598"/>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0"/>
            <p:cNvSpPr/>
            <p:nvPr/>
          </p:nvSpPr>
          <p:spPr>
            <a:xfrm rot="2128784">
              <a:off x="297685" y="154391"/>
              <a:ext cx="46345" cy="24566"/>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0"/>
            <p:cNvSpPr/>
            <p:nvPr/>
          </p:nvSpPr>
          <p:spPr>
            <a:xfrm rot="2128784">
              <a:off x="464757" y="224766"/>
              <a:ext cx="52381" cy="34949"/>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0"/>
            <p:cNvSpPr/>
            <p:nvPr/>
          </p:nvSpPr>
          <p:spPr>
            <a:xfrm rot="2128784">
              <a:off x="617365" y="130930"/>
              <a:ext cx="49680" cy="41238"/>
            </a:xfrm>
            <a:custGeom>
              <a:avLst/>
              <a:gdLst/>
              <a:ahLst/>
              <a:cxnLst/>
              <a:rect l="l" t="t" r="r" b="b"/>
              <a:pathLst>
                <a:path w="1177" h="977" extrusionOk="0">
                  <a:moveTo>
                    <a:pt x="825" y="1"/>
                  </a:moveTo>
                  <a:cubicBezTo>
                    <a:pt x="819" y="1"/>
                    <a:pt x="813" y="1"/>
                    <a:pt x="807" y="1"/>
                  </a:cubicBezTo>
                  <a:cubicBezTo>
                    <a:pt x="538" y="1"/>
                    <a:pt x="269" y="136"/>
                    <a:pt x="120" y="375"/>
                  </a:cubicBezTo>
                  <a:cubicBezTo>
                    <a:pt x="0" y="524"/>
                    <a:pt x="60" y="733"/>
                    <a:pt x="239" y="778"/>
                  </a:cubicBezTo>
                  <a:cubicBezTo>
                    <a:pt x="239" y="793"/>
                    <a:pt x="254" y="808"/>
                    <a:pt x="269" y="823"/>
                  </a:cubicBezTo>
                  <a:cubicBezTo>
                    <a:pt x="299" y="868"/>
                    <a:pt x="329" y="913"/>
                    <a:pt x="359" y="957"/>
                  </a:cubicBezTo>
                  <a:cubicBezTo>
                    <a:pt x="372" y="971"/>
                    <a:pt x="395" y="976"/>
                    <a:pt x="423" y="976"/>
                  </a:cubicBezTo>
                  <a:cubicBezTo>
                    <a:pt x="485" y="976"/>
                    <a:pt x="566" y="948"/>
                    <a:pt x="598" y="927"/>
                  </a:cubicBezTo>
                  <a:cubicBezTo>
                    <a:pt x="762" y="778"/>
                    <a:pt x="911" y="599"/>
                    <a:pt x="1046" y="420"/>
                  </a:cubicBezTo>
                  <a:cubicBezTo>
                    <a:pt x="1176" y="245"/>
                    <a:pt x="1039"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0"/>
            <p:cNvSpPr/>
            <p:nvPr/>
          </p:nvSpPr>
          <p:spPr>
            <a:xfrm rot="2128784">
              <a:off x="-347721" y="562177"/>
              <a:ext cx="38495" cy="25832"/>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0"/>
            <p:cNvSpPr/>
            <p:nvPr/>
          </p:nvSpPr>
          <p:spPr>
            <a:xfrm rot="2128784">
              <a:off x="-369259" y="492940"/>
              <a:ext cx="37861" cy="28913"/>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0"/>
            <p:cNvSpPr/>
            <p:nvPr/>
          </p:nvSpPr>
          <p:spPr>
            <a:xfrm rot="2128784">
              <a:off x="-289121" y="493995"/>
              <a:ext cx="50566" cy="29842"/>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0"/>
            <p:cNvSpPr/>
            <p:nvPr/>
          </p:nvSpPr>
          <p:spPr>
            <a:xfrm rot="2128784">
              <a:off x="-209099" y="553926"/>
              <a:ext cx="40394" cy="27478"/>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0"/>
            <p:cNvSpPr/>
            <p:nvPr/>
          </p:nvSpPr>
          <p:spPr>
            <a:xfrm rot="2128784">
              <a:off x="-280630" y="582640"/>
              <a:ext cx="30433" cy="24312"/>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0"/>
            <p:cNvSpPr/>
            <p:nvPr/>
          </p:nvSpPr>
          <p:spPr>
            <a:xfrm rot="2128784">
              <a:off x="-264863" y="738527"/>
              <a:ext cx="41998" cy="29799"/>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0"/>
            <p:cNvSpPr/>
            <p:nvPr/>
          </p:nvSpPr>
          <p:spPr>
            <a:xfrm rot="2128784">
              <a:off x="-130006" y="807509"/>
              <a:ext cx="42715" cy="29124"/>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0"/>
            <p:cNvSpPr/>
            <p:nvPr/>
          </p:nvSpPr>
          <p:spPr>
            <a:xfrm rot="2128784">
              <a:off x="463165" y="578363"/>
              <a:ext cx="46345" cy="28153"/>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0"/>
            <p:cNvSpPr/>
            <p:nvPr/>
          </p:nvSpPr>
          <p:spPr>
            <a:xfrm rot="2128784">
              <a:off x="565808" y="633996"/>
              <a:ext cx="31910" cy="23215"/>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0"/>
            <p:cNvSpPr/>
            <p:nvPr/>
          </p:nvSpPr>
          <p:spPr>
            <a:xfrm rot="2128784">
              <a:off x="503636" y="754121"/>
              <a:ext cx="38537" cy="22666"/>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0"/>
            <p:cNvSpPr/>
            <p:nvPr/>
          </p:nvSpPr>
          <p:spPr>
            <a:xfrm rot="2128784">
              <a:off x="321512" y="658135"/>
              <a:ext cx="50482" cy="27858"/>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0"/>
            <p:cNvSpPr/>
            <p:nvPr/>
          </p:nvSpPr>
          <p:spPr>
            <a:xfrm rot="2128784">
              <a:off x="460205" y="652613"/>
              <a:ext cx="45839" cy="32079"/>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0"/>
            <p:cNvSpPr/>
            <p:nvPr/>
          </p:nvSpPr>
          <p:spPr>
            <a:xfrm rot="2128784">
              <a:off x="415996" y="735702"/>
              <a:ext cx="37186" cy="25874"/>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0"/>
            <p:cNvSpPr/>
            <p:nvPr/>
          </p:nvSpPr>
          <p:spPr>
            <a:xfrm rot="2128784">
              <a:off x="357704" y="725867"/>
              <a:ext cx="46092" cy="28407"/>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0"/>
            <p:cNvSpPr/>
            <p:nvPr/>
          </p:nvSpPr>
          <p:spPr>
            <a:xfrm rot="2128784">
              <a:off x="386300" y="588841"/>
              <a:ext cx="34527" cy="23764"/>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0"/>
            <p:cNvSpPr/>
            <p:nvPr/>
          </p:nvSpPr>
          <p:spPr>
            <a:xfrm rot="2128784">
              <a:off x="133787" y="1072819"/>
              <a:ext cx="39719" cy="32627"/>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0"/>
            <p:cNvSpPr/>
            <p:nvPr/>
          </p:nvSpPr>
          <p:spPr>
            <a:xfrm rot="2128784">
              <a:off x="242281" y="1144797"/>
              <a:ext cx="41829" cy="29546"/>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0"/>
            <p:cNvSpPr/>
            <p:nvPr/>
          </p:nvSpPr>
          <p:spPr>
            <a:xfrm rot="2128784">
              <a:off x="162882" y="1158622"/>
              <a:ext cx="47316" cy="27183"/>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0"/>
            <p:cNvSpPr/>
            <p:nvPr/>
          </p:nvSpPr>
          <p:spPr>
            <a:xfrm rot="2128784">
              <a:off x="184997" y="1022884"/>
              <a:ext cx="38495" cy="33936"/>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0"/>
            <p:cNvSpPr/>
            <p:nvPr/>
          </p:nvSpPr>
          <p:spPr>
            <a:xfrm rot="2128784">
              <a:off x="282802" y="1232513"/>
              <a:ext cx="52339" cy="28998"/>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0"/>
            <p:cNvSpPr/>
            <p:nvPr/>
          </p:nvSpPr>
          <p:spPr>
            <a:xfrm rot="2128784">
              <a:off x="334865" y="927694"/>
              <a:ext cx="37861" cy="29462"/>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0"/>
            <p:cNvSpPr/>
            <p:nvPr/>
          </p:nvSpPr>
          <p:spPr>
            <a:xfrm rot="2128784">
              <a:off x="172054" y="823845"/>
              <a:ext cx="32374" cy="21738"/>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0"/>
            <p:cNvSpPr/>
            <p:nvPr/>
          </p:nvSpPr>
          <p:spPr>
            <a:xfrm rot="2128784">
              <a:off x="133492" y="909995"/>
              <a:ext cx="32712" cy="22624"/>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0"/>
            <p:cNvSpPr/>
            <p:nvPr/>
          </p:nvSpPr>
          <p:spPr>
            <a:xfrm rot="2128784">
              <a:off x="130727" y="721836"/>
              <a:ext cx="43475" cy="30813"/>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20"/>
          <p:cNvGrpSpPr/>
          <p:nvPr/>
        </p:nvGrpSpPr>
        <p:grpSpPr>
          <a:xfrm>
            <a:off x="609077" y="882790"/>
            <a:ext cx="436736" cy="420627"/>
            <a:chOff x="1642377" y="459640"/>
            <a:chExt cx="436736" cy="420627"/>
          </a:xfrm>
        </p:grpSpPr>
        <p:sp>
          <p:nvSpPr>
            <p:cNvPr id="3675" name="Google Shape;3675;p20"/>
            <p:cNvSpPr/>
            <p:nvPr/>
          </p:nvSpPr>
          <p:spPr>
            <a:xfrm rot="9146927">
              <a:off x="1692377" y="520578"/>
              <a:ext cx="336737" cy="298752"/>
            </a:xfrm>
            <a:custGeom>
              <a:avLst/>
              <a:gdLst/>
              <a:ahLst/>
              <a:cxnLst/>
              <a:rect l="l" t="t" r="r" b="b"/>
              <a:pathLst>
                <a:path w="2952" h="2619" extrusionOk="0">
                  <a:moveTo>
                    <a:pt x="1695" y="0"/>
                  </a:moveTo>
                  <a:cubicBezTo>
                    <a:pt x="1288" y="0"/>
                    <a:pt x="853" y="177"/>
                    <a:pt x="508" y="590"/>
                  </a:cubicBezTo>
                  <a:cubicBezTo>
                    <a:pt x="105" y="1083"/>
                    <a:pt x="0" y="1770"/>
                    <a:pt x="448" y="2218"/>
                  </a:cubicBezTo>
                  <a:cubicBezTo>
                    <a:pt x="723" y="2484"/>
                    <a:pt x="1087" y="2618"/>
                    <a:pt x="1456" y="2618"/>
                  </a:cubicBezTo>
                  <a:cubicBezTo>
                    <a:pt x="1709" y="2618"/>
                    <a:pt x="1965" y="2555"/>
                    <a:pt x="2196" y="2427"/>
                  </a:cubicBezTo>
                  <a:cubicBezTo>
                    <a:pt x="2644" y="2174"/>
                    <a:pt x="2927" y="1696"/>
                    <a:pt x="2942" y="1173"/>
                  </a:cubicBezTo>
                  <a:cubicBezTo>
                    <a:pt x="2952" y="477"/>
                    <a:pt x="2362"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6" name="Google Shape;3676;p20"/>
            <p:cNvGrpSpPr/>
            <p:nvPr/>
          </p:nvGrpSpPr>
          <p:grpSpPr>
            <a:xfrm rot="10103859">
              <a:off x="1757898" y="548727"/>
              <a:ext cx="202268" cy="240501"/>
              <a:chOff x="3750233" y="4460988"/>
              <a:chExt cx="88319" cy="105013"/>
            </a:xfrm>
          </p:grpSpPr>
          <p:sp>
            <p:nvSpPr>
              <p:cNvPr id="3677" name="Google Shape;3677;p20"/>
              <p:cNvSpPr/>
              <p:nvPr/>
            </p:nvSpPr>
            <p:spPr>
              <a:xfrm rot="-957032">
                <a:off x="3750782" y="4508035"/>
                <a:ext cx="5230" cy="4732"/>
              </a:xfrm>
              <a:custGeom>
                <a:avLst/>
                <a:gdLst/>
                <a:ahLst/>
                <a:cxnLst/>
                <a:rect l="l" t="t" r="r" b="b"/>
                <a:pathLst>
                  <a:path w="105" h="95" extrusionOk="0">
                    <a:moveTo>
                      <a:pt x="45" y="1"/>
                    </a:moveTo>
                    <a:cubicBezTo>
                      <a:pt x="15" y="1"/>
                      <a:pt x="0" y="1"/>
                      <a:pt x="0" y="31"/>
                    </a:cubicBezTo>
                    <a:cubicBezTo>
                      <a:pt x="0" y="31"/>
                      <a:pt x="0" y="45"/>
                      <a:pt x="0" y="45"/>
                    </a:cubicBezTo>
                    <a:cubicBezTo>
                      <a:pt x="11" y="66"/>
                      <a:pt x="57" y="94"/>
                      <a:pt x="85" y="94"/>
                    </a:cubicBezTo>
                    <a:cubicBezTo>
                      <a:pt x="97" y="94"/>
                      <a:pt x="105" y="89"/>
                      <a:pt x="105" y="75"/>
                    </a:cubicBezTo>
                    <a:cubicBezTo>
                      <a:pt x="105" y="75"/>
                      <a:pt x="105" y="60"/>
                      <a:pt x="105" y="60"/>
                    </a:cubicBezTo>
                    <a:cubicBezTo>
                      <a:pt x="105" y="31"/>
                      <a:pt x="75" y="1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0"/>
              <p:cNvSpPr/>
              <p:nvPr/>
            </p:nvSpPr>
            <p:spPr>
              <a:xfrm rot="-957032">
                <a:off x="3751730" y="4499106"/>
                <a:ext cx="6027" cy="2291"/>
              </a:xfrm>
              <a:custGeom>
                <a:avLst/>
                <a:gdLst/>
                <a:ahLst/>
                <a:cxnLst/>
                <a:rect l="l" t="t" r="r" b="b"/>
                <a:pathLst>
                  <a:path w="121" h="46" extrusionOk="0">
                    <a:moveTo>
                      <a:pt x="31" y="0"/>
                    </a:moveTo>
                    <a:cubicBezTo>
                      <a:pt x="31" y="0"/>
                      <a:pt x="1" y="0"/>
                      <a:pt x="1" y="15"/>
                    </a:cubicBezTo>
                    <a:cubicBezTo>
                      <a:pt x="1" y="30"/>
                      <a:pt x="1" y="30"/>
                      <a:pt x="16" y="45"/>
                    </a:cubicBezTo>
                    <a:lnTo>
                      <a:pt x="76" y="45"/>
                    </a:lnTo>
                    <a:cubicBezTo>
                      <a:pt x="120" y="30"/>
                      <a:pt x="46"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0"/>
              <p:cNvSpPr/>
              <p:nvPr/>
            </p:nvSpPr>
            <p:spPr>
              <a:xfrm rot="-957032">
                <a:off x="3771903" y="4493340"/>
                <a:ext cx="5429" cy="3188"/>
              </a:xfrm>
              <a:custGeom>
                <a:avLst/>
                <a:gdLst/>
                <a:ahLst/>
                <a:cxnLst/>
                <a:rect l="l" t="t" r="r" b="b"/>
                <a:pathLst>
                  <a:path w="109" h="64" extrusionOk="0">
                    <a:moveTo>
                      <a:pt x="14" y="1"/>
                    </a:moveTo>
                    <a:cubicBezTo>
                      <a:pt x="9" y="1"/>
                      <a:pt x="5" y="1"/>
                      <a:pt x="0" y="2"/>
                    </a:cubicBezTo>
                    <a:cubicBezTo>
                      <a:pt x="0" y="17"/>
                      <a:pt x="0" y="17"/>
                      <a:pt x="0" y="17"/>
                    </a:cubicBezTo>
                    <a:cubicBezTo>
                      <a:pt x="0" y="17"/>
                      <a:pt x="15" y="32"/>
                      <a:pt x="15" y="47"/>
                    </a:cubicBezTo>
                    <a:cubicBezTo>
                      <a:pt x="30" y="47"/>
                      <a:pt x="45" y="62"/>
                      <a:pt x="75" y="62"/>
                    </a:cubicBezTo>
                    <a:cubicBezTo>
                      <a:pt x="78" y="63"/>
                      <a:pt x="81" y="64"/>
                      <a:pt x="83" y="64"/>
                    </a:cubicBezTo>
                    <a:cubicBezTo>
                      <a:pt x="108" y="64"/>
                      <a:pt x="64"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0"/>
              <p:cNvSpPr/>
              <p:nvPr/>
            </p:nvSpPr>
            <p:spPr>
              <a:xfrm rot="-957032">
                <a:off x="3758737" y="4503769"/>
                <a:ext cx="6724" cy="3835"/>
              </a:xfrm>
              <a:custGeom>
                <a:avLst/>
                <a:gdLst/>
                <a:ahLst/>
                <a:cxnLst/>
                <a:rect l="l" t="t" r="r" b="b"/>
                <a:pathLst>
                  <a:path w="135" h="77" extrusionOk="0">
                    <a:moveTo>
                      <a:pt x="70" y="1"/>
                    </a:moveTo>
                    <a:cubicBezTo>
                      <a:pt x="66" y="1"/>
                      <a:pt x="63" y="2"/>
                      <a:pt x="60" y="5"/>
                    </a:cubicBezTo>
                    <a:cubicBezTo>
                      <a:pt x="30" y="5"/>
                      <a:pt x="0" y="5"/>
                      <a:pt x="15" y="35"/>
                    </a:cubicBezTo>
                    <a:cubicBezTo>
                      <a:pt x="26" y="56"/>
                      <a:pt x="51" y="77"/>
                      <a:pt x="76" y="77"/>
                    </a:cubicBezTo>
                    <a:cubicBezTo>
                      <a:pt x="86" y="77"/>
                      <a:pt x="96" y="73"/>
                      <a:pt x="105" y="65"/>
                    </a:cubicBezTo>
                    <a:cubicBezTo>
                      <a:pt x="135" y="35"/>
                      <a:pt x="105" y="35"/>
                      <a:pt x="105" y="35"/>
                    </a:cubicBezTo>
                    <a:cubicBezTo>
                      <a:pt x="105" y="23"/>
                      <a:pt x="85"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0"/>
              <p:cNvSpPr/>
              <p:nvPr/>
            </p:nvSpPr>
            <p:spPr>
              <a:xfrm rot="-957032">
                <a:off x="3815873" y="4540854"/>
                <a:ext cx="6774" cy="4682"/>
              </a:xfrm>
              <a:custGeom>
                <a:avLst/>
                <a:gdLst/>
                <a:ahLst/>
                <a:cxnLst/>
                <a:rect l="l" t="t" r="r" b="b"/>
                <a:pathLst>
                  <a:path w="136" h="94" extrusionOk="0">
                    <a:moveTo>
                      <a:pt x="27" y="0"/>
                    </a:moveTo>
                    <a:cubicBezTo>
                      <a:pt x="12" y="0"/>
                      <a:pt x="1" y="6"/>
                      <a:pt x="1" y="19"/>
                    </a:cubicBezTo>
                    <a:cubicBezTo>
                      <a:pt x="1" y="49"/>
                      <a:pt x="30" y="79"/>
                      <a:pt x="60" y="94"/>
                    </a:cubicBezTo>
                    <a:cubicBezTo>
                      <a:pt x="105" y="94"/>
                      <a:pt x="135" y="94"/>
                      <a:pt x="120" y="49"/>
                    </a:cubicBezTo>
                    <a:cubicBezTo>
                      <a:pt x="120" y="28"/>
                      <a:pt x="62"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0"/>
              <p:cNvSpPr/>
              <p:nvPr/>
            </p:nvSpPr>
            <p:spPr>
              <a:xfrm rot="-957032">
                <a:off x="3831801" y="4531897"/>
                <a:ext cx="6326" cy="3985"/>
              </a:xfrm>
              <a:custGeom>
                <a:avLst/>
                <a:gdLst/>
                <a:ahLst/>
                <a:cxnLst/>
                <a:rect l="l" t="t" r="r" b="b"/>
                <a:pathLst>
                  <a:path w="127" h="80" extrusionOk="0">
                    <a:moveTo>
                      <a:pt x="45" y="1"/>
                    </a:moveTo>
                    <a:cubicBezTo>
                      <a:pt x="15" y="16"/>
                      <a:pt x="0" y="16"/>
                      <a:pt x="0" y="46"/>
                    </a:cubicBezTo>
                    <a:cubicBezTo>
                      <a:pt x="0" y="46"/>
                      <a:pt x="0" y="75"/>
                      <a:pt x="15" y="75"/>
                    </a:cubicBezTo>
                    <a:lnTo>
                      <a:pt x="45" y="75"/>
                    </a:lnTo>
                    <a:cubicBezTo>
                      <a:pt x="53" y="78"/>
                      <a:pt x="61" y="79"/>
                      <a:pt x="69" y="79"/>
                    </a:cubicBezTo>
                    <a:cubicBezTo>
                      <a:pt x="103" y="79"/>
                      <a:pt x="126" y="55"/>
                      <a:pt x="90" y="31"/>
                    </a:cubicBezTo>
                    <a:cubicBezTo>
                      <a:pt x="75" y="16"/>
                      <a:pt x="60" y="1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0"/>
              <p:cNvSpPr/>
              <p:nvPr/>
            </p:nvSpPr>
            <p:spPr>
              <a:xfrm rot="-957032">
                <a:off x="3814923" y="4524842"/>
                <a:ext cx="5230" cy="3088"/>
              </a:xfrm>
              <a:custGeom>
                <a:avLst/>
                <a:gdLst/>
                <a:ahLst/>
                <a:cxnLst/>
                <a:rect l="l" t="t" r="r" b="b"/>
                <a:pathLst>
                  <a:path w="105" h="62" extrusionOk="0">
                    <a:moveTo>
                      <a:pt x="28" y="1"/>
                    </a:moveTo>
                    <a:cubicBezTo>
                      <a:pt x="12" y="1"/>
                      <a:pt x="0" y="7"/>
                      <a:pt x="0" y="24"/>
                    </a:cubicBezTo>
                    <a:cubicBezTo>
                      <a:pt x="0" y="43"/>
                      <a:pt x="42" y="61"/>
                      <a:pt x="73" y="61"/>
                    </a:cubicBezTo>
                    <a:cubicBezTo>
                      <a:pt x="91" y="61"/>
                      <a:pt x="105" y="55"/>
                      <a:pt x="105" y="39"/>
                    </a:cubicBezTo>
                    <a:cubicBezTo>
                      <a:pt x="95" y="20"/>
                      <a:pt x="5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0"/>
              <p:cNvSpPr/>
              <p:nvPr/>
            </p:nvSpPr>
            <p:spPr>
              <a:xfrm rot="-957032">
                <a:off x="3804128" y="4536199"/>
                <a:ext cx="4532" cy="2441"/>
              </a:xfrm>
              <a:custGeom>
                <a:avLst/>
                <a:gdLst/>
                <a:ahLst/>
                <a:cxnLst/>
                <a:rect l="l" t="t" r="r" b="b"/>
                <a:pathLst>
                  <a:path w="91" h="49" extrusionOk="0">
                    <a:moveTo>
                      <a:pt x="30" y="0"/>
                    </a:moveTo>
                    <a:cubicBezTo>
                      <a:pt x="15" y="15"/>
                      <a:pt x="0" y="15"/>
                      <a:pt x="0" y="15"/>
                    </a:cubicBezTo>
                    <a:cubicBezTo>
                      <a:pt x="0" y="27"/>
                      <a:pt x="30" y="49"/>
                      <a:pt x="49" y="49"/>
                    </a:cubicBezTo>
                    <a:cubicBezTo>
                      <a:pt x="53" y="49"/>
                      <a:pt x="57" y="48"/>
                      <a:pt x="60" y="45"/>
                    </a:cubicBezTo>
                    <a:cubicBezTo>
                      <a:pt x="90" y="30"/>
                      <a:pt x="90" y="30"/>
                      <a:pt x="75" y="15"/>
                    </a:cubicBezTo>
                    <a:cubicBezTo>
                      <a:pt x="60" y="0"/>
                      <a:pt x="45"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0"/>
              <p:cNvSpPr/>
              <p:nvPr/>
            </p:nvSpPr>
            <p:spPr>
              <a:xfrm rot="-957032">
                <a:off x="3830563" y="4481691"/>
                <a:ext cx="5280" cy="4184"/>
              </a:xfrm>
              <a:custGeom>
                <a:avLst/>
                <a:gdLst/>
                <a:ahLst/>
                <a:cxnLst/>
                <a:rect l="l" t="t" r="r" b="b"/>
                <a:pathLst>
                  <a:path w="106" h="84" extrusionOk="0">
                    <a:moveTo>
                      <a:pt x="33" y="1"/>
                    </a:moveTo>
                    <a:cubicBezTo>
                      <a:pt x="15" y="1"/>
                      <a:pt x="1" y="7"/>
                      <a:pt x="1" y="24"/>
                    </a:cubicBezTo>
                    <a:lnTo>
                      <a:pt x="1" y="39"/>
                    </a:lnTo>
                    <a:cubicBezTo>
                      <a:pt x="16" y="54"/>
                      <a:pt x="31" y="69"/>
                      <a:pt x="61" y="84"/>
                    </a:cubicBezTo>
                    <a:cubicBezTo>
                      <a:pt x="76" y="84"/>
                      <a:pt x="106" y="84"/>
                      <a:pt x="106" y="54"/>
                    </a:cubicBezTo>
                    <a:lnTo>
                      <a:pt x="106" y="39"/>
                    </a:lnTo>
                    <a:cubicBezTo>
                      <a:pt x="106" y="20"/>
                      <a:pt x="64"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0"/>
              <p:cNvSpPr/>
              <p:nvPr/>
            </p:nvSpPr>
            <p:spPr>
              <a:xfrm rot="-957032">
                <a:off x="3812073" y="4462121"/>
                <a:ext cx="8965" cy="5130"/>
              </a:xfrm>
              <a:custGeom>
                <a:avLst/>
                <a:gdLst/>
                <a:ahLst/>
                <a:cxnLst/>
                <a:rect l="l" t="t" r="r" b="b"/>
                <a:pathLst>
                  <a:path w="180" h="103" extrusionOk="0">
                    <a:moveTo>
                      <a:pt x="90" y="1"/>
                    </a:moveTo>
                    <a:cubicBezTo>
                      <a:pt x="45" y="1"/>
                      <a:pt x="0" y="1"/>
                      <a:pt x="15" y="46"/>
                    </a:cubicBezTo>
                    <a:cubicBezTo>
                      <a:pt x="26" y="78"/>
                      <a:pt x="68" y="103"/>
                      <a:pt x="107" y="103"/>
                    </a:cubicBezTo>
                    <a:cubicBezTo>
                      <a:pt x="122" y="103"/>
                      <a:pt x="137" y="99"/>
                      <a:pt x="149" y="91"/>
                    </a:cubicBezTo>
                    <a:cubicBezTo>
                      <a:pt x="179" y="76"/>
                      <a:pt x="149" y="61"/>
                      <a:pt x="120" y="46"/>
                    </a:cubicBezTo>
                    <a:lnTo>
                      <a:pt x="120" y="46"/>
                    </a:lnTo>
                    <a:lnTo>
                      <a:pt x="164" y="61"/>
                    </a:lnTo>
                    <a:cubicBezTo>
                      <a:pt x="149" y="46"/>
                      <a:pt x="149" y="46"/>
                      <a:pt x="134" y="31"/>
                    </a:cubicBezTo>
                    <a:cubicBezTo>
                      <a:pt x="120" y="16"/>
                      <a:pt x="105" y="16"/>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0"/>
              <p:cNvSpPr/>
              <p:nvPr/>
            </p:nvSpPr>
            <p:spPr>
              <a:xfrm rot="-957032">
                <a:off x="3808384" y="4482944"/>
                <a:ext cx="4532" cy="3536"/>
              </a:xfrm>
              <a:custGeom>
                <a:avLst/>
                <a:gdLst/>
                <a:ahLst/>
                <a:cxnLst/>
                <a:rect l="l" t="t" r="r" b="b"/>
                <a:pathLst>
                  <a:path w="91" h="71" extrusionOk="0">
                    <a:moveTo>
                      <a:pt x="55" y="0"/>
                    </a:moveTo>
                    <a:cubicBezTo>
                      <a:pt x="52" y="0"/>
                      <a:pt x="48" y="2"/>
                      <a:pt x="46" y="4"/>
                    </a:cubicBezTo>
                    <a:cubicBezTo>
                      <a:pt x="46" y="4"/>
                      <a:pt x="16" y="4"/>
                      <a:pt x="16" y="19"/>
                    </a:cubicBezTo>
                    <a:cubicBezTo>
                      <a:pt x="1" y="34"/>
                      <a:pt x="16" y="64"/>
                      <a:pt x="46" y="64"/>
                    </a:cubicBezTo>
                    <a:cubicBezTo>
                      <a:pt x="56" y="64"/>
                      <a:pt x="72" y="71"/>
                      <a:pt x="82" y="71"/>
                    </a:cubicBezTo>
                    <a:cubicBezTo>
                      <a:pt x="87" y="71"/>
                      <a:pt x="90" y="69"/>
                      <a:pt x="90" y="64"/>
                    </a:cubicBezTo>
                    <a:cubicBezTo>
                      <a:pt x="90" y="64"/>
                      <a:pt x="90" y="49"/>
                      <a:pt x="90" y="49"/>
                    </a:cubicBezTo>
                    <a:cubicBezTo>
                      <a:pt x="90" y="25"/>
                      <a:pt x="71"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0"/>
              <p:cNvSpPr/>
              <p:nvPr/>
            </p:nvSpPr>
            <p:spPr>
              <a:xfrm rot="-957032">
                <a:off x="3825162" y="4473393"/>
                <a:ext cx="6475" cy="2391"/>
              </a:xfrm>
              <a:custGeom>
                <a:avLst/>
                <a:gdLst/>
                <a:ahLst/>
                <a:cxnLst/>
                <a:rect l="l" t="t" r="r" b="b"/>
                <a:pathLst>
                  <a:path w="130" h="48" extrusionOk="0">
                    <a:moveTo>
                      <a:pt x="40" y="1"/>
                    </a:moveTo>
                    <a:cubicBezTo>
                      <a:pt x="0" y="1"/>
                      <a:pt x="31" y="48"/>
                      <a:pt x="70" y="48"/>
                    </a:cubicBezTo>
                    <a:cubicBezTo>
                      <a:pt x="75" y="48"/>
                      <a:pt x="80" y="47"/>
                      <a:pt x="85" y="46"/>
                    </a:cubicBezTo>
                    <a:lnTo>
                      <a:pt x="100" y="46"/>
                    </a:lnTo>
                    <a:cubicBezTo>
                      <a:pt x="130" y="31"/>
                      <a:pt x="100"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0"/>
              <p:cNvSpPr/>
              <p:nvPr/>
            </p:nvSpPr>
            <p:spPr>
              <a:xfrm rot="-957032">
                <a:off x="3783159" y="4520170"/>
                <a:ext cx="5827" cy="3586"/>
              </a:xfrm>
              <a:custGeom>
                <a:avLst/>
                <a:gdLst/>
                <a:ahLst/>
                <a:cxnLst/>
                <a:rect l="l" t="t" r="r" b="b"/>
                <a:pathLst>
                  <a:path w="117" h="72" extrusionOk="0">
                    <a:moveTo>
                      <a:pt x="37" y="0"/>
                    </a:moveTo>
                    <a:cubicBezTo>
                      <a:pt x="16" y="0"/>
                      <a:pt x="1" y="10"/>
                      <a:pt x="7" y="34"/>
                    </a:cubicBezTo>
                    <a:cubicBezTo>
                      <a:pt x="7" y="53"/>
                      <a:pt x="55" y="72"/>
                      <a:pt x="86" y="72"/>
                    </a:cubicBezTo>
                    <a:cubicBezTo>
                      <a:pt x="104" y="72"/>
                      <a:pt x="117" y="65"/>
                      <a:pt x="111" y="49"/>
                    </a:cubicBezTo>
                    <a:cubicBezTo>
                      <a:pt x="111" y="22"/>
                      <a:pt x="68" y="0"/>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0"/>
              <p:cNvSpPr/>
              <p:nvPr/>
            </p:nvSpPr>
            <p:spPr>
              <a:xfrm rot="-957032">
                <a:off x="3782154" y="4561505"/>
                <a:ext cx="6774" cy="3636"/>
              </a:xfrm>
              <a:custGeom>
                <a:avLst/>
                <a:gdLst/>
                <a:ahLst/>
                <a:cxnLst/>
                <a:rect l="l" t="t" r="r" b="b"/>
                <a:pathLst>
                  <a:path w="136" h="73" extrusionOk="0">
                    <a:moveTo>
                      <a:pt x="46" y="0"/>
                    </a:moveTo>
                    <a:cubicBezTo>
                      <a:pt x="31" y="15"/>
                      <a:pt x="1" y="15"/>
                      <a:pt x="1" y="30"/>
                    </a:cubicBezTo>
                    <a:cubicBezTo>
                      <a:pt x="11" y="51"/>
                      <a:pt x="37" y="73"/>
                      <a:pt x="67" y="73"/>
                    </a:cubicBezTo>
                    <a:cubicBezTo>
                      <a:pt x="79" y="73"/>
                      <a:pt x="92" y="69"/>
                      <a:pt x="105" y="60"/>
                    </a:cubicBezTo>
                    <a:cubicBezTo>
                      <a:pt x="135" y="45"/>
                      <a:pt x="105" y="30"/>
                      <a:pt x="76" y="15"/>
                    </a:cubicBezTo>
                    <a:cubicBezTo>
                      <a:pt x="76" y="15"/>
                      <a:pt x="61"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0"/>
              <p:cNvSpPr/>
              <p:nvPr/>
            </p:nvSpPr>
            <p:spPr>
              <a:xfrm rot="-957032">
                <a:off x="3759247" y="4555832"/>
                <a:ext cx="5728" cy="4184"/>
              </a:xfrm>
              <a:custGeom>
                <a:avLst/>
                <a:gdLst/>
                <a:ahLst/>
                <a:cxnLst/>
                <a:rect l="l" t="t" r="r" b="b"/>
                <a:pathLst>
                  <a:path w="115" h="84" extrusionOk="0">
                    <a:moveTo>
                      <a:pt x="54" y="0"/>
                    </a:moveTo>
                    <a:cubicBezTo>
                      <a:pt x="39" y="15"/>
                      <a:pt x="25" y="15"/>
                      <a:pt x="25" y="30"/>
                    </a:cubicBezTo>
                    <a:cubicBezTo>
                      <a:pt x="1" y="42"/>
                      <a:pt x="54" y="83"/>
                      <a:pt x="83" y="83"/>
                    </a:cubicBezTo>
                    <a:cubicBezTo>
                      <a:pt x="91" y="83"/>
                      <a:pt x="96" y="81"/>
                      <a:pt x="99" y="75"/>
                    </a:cubicBezTo>
                    <a:cubicBezTo>
                      <a:pt x="114" y="60"/>
                      <a:pt x="114" y="60"/>
                      <a:pt x="114" y="45"/>
                    </a:cubicBezTo>
                    <a:cubicBezTo>
                      <a:pt x="114" y="30"/>
                      <a:pt x="8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92" name="Google Shape;3692;p20"/>
          <p:cNvSpPr/>
          <p:nvPr/>
        </p:nvSpPr>
        <p:spPr>
          <a:xfrm rot="5983855">
            <a:off x="9838713" y="174179"/>
            <a:ext cx="60" cy="60"/>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0"/>
          <p:cNvSpPr/>
          <p:nvPr/>
        </p:nvSpPr>
        <p:spPr>
          <a:xfrm rot="5983855">
            <a:off x="8827073" y="-285067"/>
            <a:ext cx="22565" cy="28191"/>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0"/>
          <p:cNvSpPr/>
          <p:nvPr/>
        </p:nvSpPr>
        <p:spPr>
          <a:xfrm rot="5983855">
            <a:off x="8819739" y="-194273"/>
            <a:ext cx="25348" cy="2686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0"/>
          <p:cNvSpPr/>
          <p:nvPr/>
        </p:nvSpPr>
        <p:spPr>
          <a:xfrm rot="5983855">
            <a:off x="8639087" y="-235309"/>
            <a:ext cx="35632" cy="41984"/>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0"/>
          <p:cNvSpPr/>
          <p:nvPr/>
        </p:nvSpPr>
        <p:spPr>
          <a:xfrm rot="5983855">
            <a:off x="8737471" y="-266291"/>
            <a:ext cx="21415" cy="26920"/>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0"/>
          <p:cNvSpPr/>
          <p:nvPr/>
        </p:nvSpPr>
        <p:spPr>
          <a:xfrm rot="5983855">
            <a:off x="8725447" y="-387652"/>
            <a:ext cx="24259" cy="30006"/>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0"/>
          <p:cNvSpPr/>
          <p:nvPr/>
        </p:nvSpPr>
        <p:spPr>
          <a:xfrm rot="5983855">
            <a:off x="8553740" y="-356479"/>
            <a:ext cx="27162" cy="34845"/>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0"/>
          <p:cNvSpPr/>
          <p:nvPr/>
        </p:nvSpPr>
        <p:spPr>
          <a:xfrm rot="5983855">
            <a:off x="8467783" y="-280610"/>
            <a:ext cx="35874" cy="31276"/>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0"/>
          <p:cNvSpPr/>
          <p:nvPr/>
        </p:nvSpPr>
        <p:spPr>
          <a:xfrm rot="5983855">
            <a:off x="8802102" y="-420036"/>
            <a:ext cx="21718" cy="2807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0"/>
          <p:cNvSpPr/>
          <p:nvPr/>
        </p:nvSpPr>
        <p:spPr>
          <a:xfrm rot="5983855">
            <a:off x="8639895" y="-157757"/>
            <a:ext cx="15910" cy="19298"/>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0"/>
          <p:cNvSpPr/>
          <p:nvPr/>
        </p:nvSpPr>
        <p:spPr>
          <a:xfrm rot="5983855">
            <a:off x="8422701" y="-113770"/>
            <a:ext cx="21718" cy="22444"/>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0"/>
          <p:cNvSpPr/>
          <p:nvPr/>
        </p:nvSpPr>
        <p:spPr>
          <a:xfrm rot="5983855">
            <a:off x="8545572" y="-234179"/>
            <a:ext cx="39987" cy="34422"/>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0"/>
          <p:cNvSpPr/>
          <p:nvPr/>
        </p:nvSpPr>
        <p:spPr>
          <a:xfrm rot="5983855">
            <a:off x="8597040" y="-259765"/>
            <a:ext cx="16636" cy="17362"/>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0"/>
          <p:cNvSpPr/>
          <p:nvPr/>
        </p:nvSpPr>
        <p:spPr>
          <a:xfrm rot="5983855">
            <a:off x="9076036" y="-336898"/>
            <a:ext cx="22686" cy="26497"/>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0"/>
          <p:cNvSpPr/>
          <p:nvPr/>
        </p:nvSpPr>
        <p:spPr>
          <a:xfrm rot="5983855">
            <a:off x="9093088" y="-299935"/>
            <a:ext cx="26557" cy="23533"/>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7" name="Google Shape;3707;p20"/>
          <p:cNvGrpSpPr/>
          <p:nvPr/>
        </p:nvGrpSpPr>
        <p:grpSpPr>
          <a:xfrm>
            <a:off x="7713209" y="-730827"/>
            <a:ext cx="2367746" cy="2299597"/>
            <a:chOff x="7713209" y="-730827"/>
            <a:chExt cx="2367746" cy="2299597"/>
          </a:xfrm>
        </p:grpSpPr>
        <p:sp>
          <p:nvSpPr>
            <p:cNvPr id="3708" name="Google Shape;3708;p20"/>
            <p:cNvSpPr/>
            <p:nvPr/>
          </p:nvSpPr>
          <p:spPr>
            <a:xfrm rot="2241413">
              <a:off x="7974020" y="-322914"/>
              <a:ext cx="1846124" cy="1483770"/>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0"/>
            <p:cNvSpPr/>
            <p:nvPr/>
          </p:nvSpPr>
          <p:spPr>
            <a:xfrm rot="5983855">
              <a:off x="8849753" y="852969"/>
              <a:ext cx="30248" cy="25529"/>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0"/>
            <p:cNvSpPr/>
            <p:nvPr/>
          </p:nvSpPr>
          <p:spPr>
            <a:xfrm rot="5983855">
              <a:off x="8885268" y="908685"/>
              <a:ext cx="21597" cy="26376"/>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0"/>
            <p:cNvSpPr/>
            <p:nvPr/>
          </p:nvSpPr>
          <p:spPr>
            <a:xfrm rot="5983855">
              <a:off x="8961449" y="876850"/>
              <a:ext cx="24380" cy="31458"/>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0"/>
            <p:cNvSpPr/>
            <p:nvPr/>
          </p:nvSpPr>
          <p:spPr>
            <a:xfrm rot="5983855">
              <a:off x="9082768" y="874985"/>
              <a:ext cx="23593" cy="33635"/>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0"/>
            <p:cNvSpPr/>
            <p:nvPr/>
          </p:nvSpPr>
          <p:spPr>
            <a:xfrm rot="5983855">
              <a:off x="9037879" y="933042"/>
              <a:ext cx="21899" cy="18209"/>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0"/>
            <p:cNvSpPr/>
            <p:nvPr/>
          </p:nvSpPr>
          <p:spPr>
            <a:xfrm rot="5983855">
              <a:off x="8979337" y="950800"/>
              <a:ext cx="26799" cy="22686"/>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0"/>
            <p:cNvSpPr/>
            <p:nvPr/>
          </p:nvSpPr>
          <p:spPr>
            <a:xfrm rot="5983855">
              <a:off x="8916051" y="808145"/>
              <a:ext cx="31881" cy="27162"/>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0"/>
            <p:cNvSpPr/>
            <p:nvPr/>
          </p:nvSpPr>
          <p:spPr>
            <a:xfrm rot="5983855">
              <a:off x="9006240" y="812338"/>
              <a:ext cx="22625" cy="25227"/>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0"/>
            <p:cNvSpPr/>
            <p:nvPr/>
          </p:nvSpPr>
          <p:spPr>
            <a:xfrm rot="5983855">
              <a:off x="9008055" y="737737"/>
              <a:ext cx="19963" cy="27041"/>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0"/>
            <p:cNvSpPr/>
            <p:nvPr/>
          </p:nvSpPr>
          <p:spPr>
            <a:xfrm rot="5983855">
              <a:off x="9014847" y="757566"/>
              <a:ext cx="60" cy="96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0"/>
            <p:cNvSpPr/>
            <p:nvPr/>
          </p:nvSpPr>
          <p:spPr>
            <a:xfrm rot="5983855">
              <a:off x="8866396" y="701170"/>
              <a:ext cx="42347" cy="54446"/>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0"/>
            <p:cNvSpPr/>
            <p:nvPr/>
          </p:nvSpPr>
          <p:spPr>
            <a:xfrm rot="5983855">
              <a:off x="8747430" y="719289"/>
              <a:ext cx="28070" cy="3363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0"/>
            <p:cNvSpPr/>
            <p:nvPr/>
          </p:nvSpPr>
          <p:spPr>
            <a:xfrm rot="5983855">
              <a:off x="8691615" y="735008"/>
              <a:ext cx="22141" cy="2377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0"/>
            <p:cNvSpPr/>
            <p:nvPr/>
          </p:nvSpPr>
          <p:spPr>
            <a:xfrm rot="5983855">
              <a:off x="8750632" y="815709"/>
              <a:ext cx="18088" cy="2450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0"/>
            <p:cNvSpPr/>
            <p:nvPr/>
          </p:nvSpPr>
          <p:spPr>
            <a:xfrm rot="5983855">
              <a:off x="8776910" y="638306"/>
              <a:ext cx="31397" cy="4283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0"/>
            <p:cNvSpPr/>
            <p:nvPr/>
          </p:nvSpPr>
          <p:spPr>
            <a:xfrm rot="5983855">
              <a:off x="8683956" y="622935"/>
              <a:ext cx="28977" cy="31458"/>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0"/>
            <p:cNvSpPr/>
            <p:nvPr/>
          </p:nvSpPr>
          <p:spPr>
            <a:xfrm rot="5983855">
              <a:off x="8567208" y="683960"/>
              <a:ext cx="24440" cy="25408"/>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0"/>
            <p:cNvSpPr/>
            <p:nvPr/>
          </p:nvSpPr>
          <p:spPr>
            <a:xfrm rot="5983855">
              <a:off x="8611785" y="825799"/>
              <a:ext cx="28070" cy="235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0"/>
            <p:cNvSpPr/>
            <p:nvPr/>
          </p:nvSpPr>
          <p:spPr>
            <a:xfrm rot="5983855">
              <a:off x="8779778" y="963817"/>
              <a:ext cx="13611" cy="18996"/>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0"/>
            <p:cNvSpPr/>
            <p:nvPr/>
          </p:nvSpPr>
          <p:spPr>
            <a:xfrm rot="5983855">
              <a:off x="8740192" y="878096"/>
              <a:ext cx="30792" cy="35813"/>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0"/>
            <p:cNvSpPr/>
            <p:nvPr/>
          </p:nvSpPr>
          <p:spPr>
            <a:xfrm rot="5983855">
              <a:off x="8611008" y="900391"/>
              <a:ext cx="37991" cy="45311"/>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0"/>
            <p:cNvSpPr/>
            <p:nvPr/>
          </p:nvSpPr>
          <p:spPr>
            <a:xfrm rot="5983855">
              <a:off x="8870978" y="1019707"/>
              <a:ext cx="24682" cy="2994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0"/>
            <p:cNvSpPr/>
            <p:nvPr/>
          </p:nvSpPr>
          <p:spPr>
            <a:xfrm rot="5983855">
              <a:off x="8766011" y="1034103"/>
              <a:ext cx="16697" cy="2135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0"/>
            <p:cNvSpPr/>
            <p:nvPr/>
          </p:nvSpPr>
          <p:spPr>
            <a:xfrm rot="5983855">
              <a:off x="9666006" y="530928"/>
              <a:ext cx="21778" cy="37749"/>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0"/>
            <p:cNvSpPr/>
            <p:nvPr/>
          </p:nvSpPr>
          <p:spPr>
            <a:xfrm rot="5983855">
              <a:off x="9691749" y="450040"/>
              <a:ext cx="19056" cy="25408"/>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0"/>
            <p:cNvSpPr/>
            <p:nvPr/>
          </p:nvSpPr>
          <p:spPr>
            <a:xfrm rot="5983855">
              <a:off x="9542131" y="423649"/>
              <a:ext cx="23472" cy="28554"/>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0"/>
            <p:cNvSpPr/>
            <p:nvPr/>
          </p:nvSpPr>
          <p:spPr>
            <a:xfrm rot="5983855">
              <a:off x="9160237" y="146749"/>
              <a:ext cx="35329" cy="41802"/>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0"/>
            <p:cNvSpPr/>
            <p:nvPr/>
          </p:nvSpPr>
          <p:spPr>
            <a:xfrm rot="5983855">
              <a:off x="9169444" y="250899"/>
              <a:ext cx="19056" cy="15366"/>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0"/>
            <p:cNvSpPr/>
            <p:nvPr/>
          </p:nvSpPr>
          <p:spPr>
            <a:xfrm rot="5983855">
              <a:off x="9069878" y="232625"/>
              <a:ext cx="23109" cy="26255"/>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0"/>
            <p:cNvSpPr/>
            <p:nvPr/>
          </p:nvSpPr>
          <p:spPr>
            <a:xfrm rot="5983855">
              <a:off x="9106681" y="176440"/>
              <a:ext cx="17967" cy="2607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0"/>
            <p:cNvSpPr/>
            <p:nvPr/>
          </p:nvSpPr>
          <p:spPr>
            <a:xfrm rot="5983855">
              <a:off x="9467324" y="882954"/>
              <a:ext cx="49606" cy="42589"/>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0"/>
            <p:cNvSpPr/>
            <p:nvPr/>
          </p:nvSpPr>
          <p:spPr>
            <a:xfrm rot="5983855">
              <a:off x="9399221" y="831296"/>
              <a:ext cx="36237" cy="41016"/>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0"/>
            <p:cNvSpPr/>
            <p:nvPr/>
          </p:nvSpPr>
          <p:spPr>
            <a:xfrm rot="5983855">
              <a:off x="9466579" y="806662"/>
              <a:ext cx="25348" cy="38233"/>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0"/>
            <p:cNvSpPr/>
            <p:nvPr/>
          </p:nvSpPr>
          <p:spPr>
            <a:xfrm rot="5983855">
              <a:off x="9651288" y="858979"/>
              <a:ext cx="14216" cy="11857"/>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0"/>
            <p:cNvSpPr/>
            <p:nvPr/>
          </p:nvSpPr>
          <p:spPr>
            <a:xfrm rot="5983855">
              <a:off x="8515819" y="240564"/>
              <a:ext cx="19056" cy="26436"/>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0"/>
            <p:cNvSpPr/>
            <p:nvPr/>
          </p:nvSpPr>
          <p:spPr>
            <a:xfrm rot="5983855">
              <a:off x="8305035" y="289612"/>
              <a:ext cx="25348" cy="28493"/>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0"/>
            <p:cNvSpPr/>
            <p:nvPr/>
          </p:nvSpPr>
          <p:spPr>
            <a:xfrm rot="5983855">
              <a:off x="8348644" y="377773"/>
              <a:ext cx="18149" cy="29098"/>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0"/>
            <p:cNvSpPr/>
            <p:nvPr/>
          </p:nvSpPr>
          <p:spPr>
            <a:xfrm rot="5983855">
              <a:off x="8353109" y="308163"/>
              <a:ext cx="40895" cy="34422"/>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0"/>
            <p:cNvSpPr/>
            <p:nvPr/>
          </p:nvSpPr>
          <p:spPr>
            <a:xfrm rot="5983855">
              <a:off x="8300816" y="216369"/>
              <a:ext cx="28070" cy="3006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0"/>
            <p:cNvSpPr/>
            <p:nvPr/>
          </p:nvSpPr>
          <p:spPr>
            <a:xfrm rot="5983855">
              <a:off x="8226733" y="318840"/>
              <a:ext cx="21355" cy="24622"/>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0"/>
            <p:cNvSpPr/>
            <p:nvPr/>
          </p:nvSpPr>
          <p:spPr>
            <a:xfrm rot="5983855">
              <a:off x="8258980" y="417878"/>
              <a:ext cx="24440" cy="30187"/>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0"/>
            <p:cNvSpPr/>
            <p:nvPr/>
          </p:nvSpPr>
          <p:spPr>
            <a:xfrm rot="5983855">
              <a:off x="8283361" y="520743"/>
              <a:ext cx="29401" cy="24803"/>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0"/>
            <p:cNvSpPr/>
            <p:nvPr/>
          </p:nvSpPr>
          <p:spPr>
            <a:xfrm rot="5983855">
              <a:off x="8368239" y="244637"/>
              <a:ext cx="24682" cy="20871"/>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0"/>
            <p:cNvSpPr/>
            <p:nvPr/>
          </p:nvSpPr>
          <p:spPr>
            <a:xfrm rot="5983855">
              <a:off x="8252609" y="117967"/>
              <a:ext cx="28977" cy="31821"/>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0"/>
            <p:cNvSpPr/>
            <p:nvPr/>
          </p:nvSpPr>
          <p:spPr>
            <a:xfrm rot="5983855">
              <a:off x="8455580" y="296305"/>
              <a:ext cx="23230" cy="19056"/>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0"/>
            <p:cNvSpPr/>
            <p:nvPr/>
          </p:nvSpPr>
          <p:spPr>
            <a:xfrm rot="5983855">
              <a:off x="9581293" y="160450"/>
              <a:ext cx="26315" cy="32607"/>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0"/>
            <p:cNvSpPr/>
            <p:nvPr/>
          </p:nvSpPr>
          <p:spPr>
            <a:xfrm rot="5983855">
              <a:off x="9524969" y="186938"/>
              <a:ext cx="23533" cy="26739"/>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0"/>
            <p:cNvSpPr/>
            <p:nvPr/>
          </p:nvSpPr>
          <p:spPr>
            <a:xfrm rot="5983855">
              <a:off x="9163319" y="606395"/>
              <a:ext cx="24319" cy="29098"/>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0"/>
            <p:cNvSpPr/>
            <p:nvPr/>
          </p:nvSpPr>
          <p:spPr>
            <a:xfrm rot="5983855">
              <a:off x="9264138" y="601400"/>
              <a:ext cx="22746" cy="2601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0"/>
            <p:cNvSpPr/>
            <p:nvPr/>
          </p:nvSpPr>
          <p:spPr>
            <a:xfrm rot="5983855">
              <a:off x="9171804" y="547895"/>
              <a:ext cx="26436" cy="26920"/>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0"/>
            <p:cNvSpPr/>
            <p:nvPr/>
          </p:nvSpPr>
          <p:spPr>
            <a:xfrm rot="5983855">
              <a:off x="8884534" y="419312"/>
              <a:ext cx="24259" cy="28917"/>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0"/>
            <p:cNvSpPr/>
            <p:nvPr/>
          </p:nvSpPr>
          <p:spPr>
            <a:xfrm rot="5983855">
              <a:off x="8818107" y="426411"/>
              <a:ext cx="21052" cy="1820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0"/>
            <p:cNvSpPr/>
            <p:nvPr/>
          </p:nvSpPr>
          <p:spPr>
            <a:xfrm rot="5983855">
              <a:off x="8840418" y="375451"/>
              <a:ext cx="21355" cy="1814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0"/>
            <p:cNvSpPr/>
            <p:nvPr/>
          </p:nvSpPr>
          <p:spPr>
            <a:xfrm rot="5983855">
              <a:off x="8750245" y="326335"/>
              <a:ext cx="26134" cy="22746"/>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0"/>
            <p:cNvSpPr/>
            <p:nvPr/>
          </p:nvSpPr>
          <p:spPr>
            <a:xfrm rot="5983855">
              <a:off x="8749981" y="107572"/>
              <a:ext cx="20205" cy="17241"/>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4" name="Google Shape;3764;p20"/>
          <p:cNvSpPr/>
          <p:nvPr/>
        </p:nvSpPr>
        <p:spPr>
          <a:xfrm>
            <a:off x="8713238" y="103887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5" name="Google Shape;3765;p20"/>
          <p:cNvGrpSpPr/>
          <p:nvPr/>
        </p:nvGrpSpPr>
        <p:grpSpPr>
          <a:xfrm rot="2840598">
            <a:off x="8093858" y="4090355"/>
            <a:ext cx="1209236" cy="1349966"/>
            <a:chOff x="120426" y="1366639"/>
            <a:chExt cx="819711" cy="915108"/>
          </a:xfrm>
        </p:grpSpPr>
        <p:sp>
          <p:nvSpPr>
            <p:cNvPr id="3766" name="Google Shape;3766;p20"/>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7" name="Google Shape;3767;p20"/>
            <p:cNvGrpSpPr/>
            <p:nvPr/>
          </p:nvGrpSpPr>
          <p:grpSpPr>
            <a:xfrm rot="-1189937">
              <a:off x="275119" y="1502274"/>
              <a:ext cx="485869" cy="623842"/>
              <a:chOff x="310592" y="1527911"/>
              <a:chExt cx="437705" cy="561954"/>
            </a:xfrm>
          </p:grpSpPr>
          <p:sp>
            <p:nvSpPr>
              <p:cNvPr id="3768" name="Google Shape;3768;p20"/>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0"/>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0"/>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0"/>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0"/>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0"/>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0"/>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0"/>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0"/>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0"/>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0"/>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0"/>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0"/>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0"/>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0"/>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0"/>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0"/>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0"/>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0"/>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0"/>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0"/>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0"/>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0"/>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0"/>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0"/>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0"/>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4" name="Google Shape;3794;p20"/>
          <p:cNvGrpSpPr/>
          <p:nvPr/>
        </p:nvGrpSpPr>
        <p:grpSpPr>
          <a:xfrm rot="1146636">
            <a:off x="7849498" y="4730813"/>
            <a:ext cx="509997" cy="434792"/>
            <a:chOff x="8423283" y="4560531"/>
            <a:chExt cx="644669" cy="549671"/>
          </a:xfrm>
        </p:grpSpPr>
        <p:sp>
          <p:nvSpPr>
            <p:cNvPr id="3795" name="Google Shape;3795;p20"/>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0"/>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0"/>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0"/>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0"/>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0"/>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0"/>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2" name="Google Shape;3802;p20"/>
          <p:cNvSpPr/>
          <p:nvPr/>
        </p:nvSpPr>
        <p:spPr>
          <a:xfrm rot="5984010">
            <a:off x="2862567" y="4442529"/>
            <a:ext cx="14284" cy="18270"/>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3" name="Google Shape;3803;p20"/>
          <p:cNvGrpSpPr/>
          <p:nvPr/>
        </p:nvGrpSpPr>
        <p:grpSpPr>
          <a:xfrm rot="4465186">
            <a:off x="-175772" y="3898778"/>
            <a:ext cx="1534090" cy="1612871"/>
            <a:chOff x="-534109" y="3768351"/>
            <a:chExt cx="1534019" cy="1612796"/>
          </a:xfrm>
        </p:grpSpPr>
        <p:sp>
          <p:nvSpPr>
            <p:cNvPr id="3804" name="Google Shape;3804;p20"/>
            <p:cNvSpPr/>
            <p:nvPr/>
          </p:nvSpPr>
          <p:spPr>
            <a:xfrm rot="2241549">
              <a:off x="-223700" y="3908809"/>
              <a:ext cx="913180" cy="1331880"/>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5" name="Google Shape;3805;p20"/>
            <p:cNvGrpSpPr/>
            <p:nvPr/>
          </p:nvGrpSpPr>
          <p:grpSpPr>
            <a:xfrm>
              <a:off x="245679" y="4460249"/>
              <a:ext cx="754231" cy="726417"/>
              <a:chOff x="780379" y="89724"/>
              <a:chExt cx="754231" cy="726417"/>
            </a:xfrm>
          </p:grpSpPr>
          <p:sp>
            <p:nvSpPr>
              <p:cNvPr id="3806" name="Google Shape;3806;p20"/>
              <p:cNvSpPr/>
              <p:nvPr/>
            </p:nvSpPr>
            <p:spPr>
              <a:xfrm rot="9146927">
                <a:off x="866728" y="194961"/>
                <a:ext cx="581533" cy="515943"/>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7" name="Google Shape;3807;p20"/>
              <p:cNvGrpSpPr/>
              <p:nvPr/>
            </p:nvGrpSpPr>
            <p:grpSpPr>
              <a:xfrm rot="10103859">
                <a:off x="982070" y="241663"/>
                <a:ext cx="352422" cy="417403"/>
                <a:chOff x="4004771" y="4577411"/>
                <a:chExt cx="153883" cy="182256"/>
              </a:xfrm>
            </p:grpSpPr>
            <p:sp>
              <p:nvSpPr>
                <p:cNvPr id="3808" name="Google Shape;3808;p20"/>
                <p:cNvSpPr/>
                <p:nvPr/>
              </p:nvSpPr>
              <p:spPr>
                <a:xfrm rot="-957032">
                  <a:off x="4005692" y="4658898"/>
                  <a:ext cx="10460" cy="8168"/>
                </a:xfrm>
                <a:custGeom>
                  <a:avLst/>
                  <a:gdLst/>
                  <a:ahLst/>
                  <a:cxnLst/>
                  <a:rect l="l" t="t" r="r" b="b"/>
                  <a:pathLst>
                    <a:path w="210" h="164" extrusionOk="0">
                      <a:moveTo>
                        <a:pt x="105" y="0"/>
                      </a:moveTo>
                      <a:cubicBezTo>
                        <a:pt x="60" y="0"/>
                        <a:pt x="1" y="0"/>
                        <a:pt x="16" y="45"/>
                      </a:cubicBezTo>
                      <a:cubicBezTo>
                        <a:pt x="16" y="60"/>
                        <a:pt x="16" y="75"/>
                        <a:pt x="31" y="90"/>
                      </a:cubicBezTo>
                      <a:cubicBezTo>
                        <a:pt x="41" y="111"/>
                        <a:pt x="122" y="163"/>
                        <a:pt x="171" y="163"/>
                      </a:cubicBezTo>
                      <a:cubicBezTo>
                        <a:pt x="191" y="163"/>
                        <a:pt x="206" y="155"/>
                        <a:pt x="210" y="134"/>
                      </a:cubicBezTo>
                      <a:cubicBezTo>
                        <a:pt x="210" y="120"/>
                        <a:pt x="210" y="105"/>
                        <a:pt x="210" y="90"/>
                      </a:cubicBezTo>
                      <a:cubicBezTo>
                        <a:pt x="210" y="45"/>
                        <a:pt x="150" y="15"/>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0"/>
                <p:cNvSpPr/>
                <p:nvPr/>
              </p:nvSpPr>
              <p:spPr>
                <a:xfrm rot="-957032">
                  <a:off x="4007811" y="4643514"/>
                  <a:ext cx="10460" cy="4831"/>
                </a:xfrm>
                <a:custGeom>
                  <a:avLst/>
                  <a:gdLst/>
                  <a:ahLst/>
                  <a:cxnLst/>
                  <a:rect l="l" t="t" r="r" b="b"/>
                  <a:pathLst>
                    <a:path w="210" h="97" extrusionOk="0">
                      <a:moveTo>
                        <a:pt x="30" y="0"/>
                      </a:moveTo>
                      <a:cubicBezTo>
                        <a:pt x="15" y="0"/>
                        <a:pt x="0" y="0"/>
                        <a:pt x="0" y="15"/>
                      </a:cubicBezTo>
                      <a:cubicBezTo>
                        <a:pt x="0" y="45"/>
                        <a:pt x="15" y="60"/>
                        <a:pt x="30" y="75"/>
                      </a:cubicBezTo>
                      <a:cubicBezTo>
                        <a:pt x="41" y="86"/>
                        <a:pt x="59" y="96"/>
                        <a:pt x="74" y="96"/>
                      </a:cubicBezTo>
                      <a:cubicBezTo>
                        <a:pt x="80" y="96"/>
                        <a:pt x="85" y="94"/>
                        <a:pt x="90" y="90"/>
                      </a:cubicBezTo>
                      <a:cubicBezTo>
                        <a:pt x="105" y="90"/>
                        <a:pt x="120" y="90"/>
                        <a:pt x="135" y="75"/>
                      </a:cubicBezTo>
                      <a:cubicBezTo>
                        <a:pt x="209" y="45"/>
                        <a:pt x="90"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0"/>
                <p:cNvSpPr/>
                <p:nvPr/>
              </p:nvSpPr>
              <p:spPr>
                <a:xfrm rot="-957032">
                  <a:off x="4041614" y="4634080"/>
                  <a:ext cx="11157" cy="5678"/>
                </a:xfrm>
                <a:custGeom>
                  <a:avLst/>
                  <a:gdLst/>
                  <a:ahLst/>
                  <a:cxnLst/>
                  <a:rect l="l" t="t" r="r" b="b"/>
                  <a:pathLst>
                    <a:path w="224" h="114" extrusionOk="0">
                      <a:moveTo>
                        <a:pt x="70" y="1"/>
                      </a:moveTo>
                      <a:cubicBezTo>
                        <a:pt x="57" y="1"/>
                        <a:pt x="44" y="3"/>
                        <a:pt x="30" y="9"/>
                      </a:cubicBezTo>
                      <a:lnTo>
                        <a:pt x="15" y="9"/>
                      </a:lnTo>
                      <a:cubicBezTo>
                        <a:pt x="15" y="9"/>
                        <a:pt x="0" y="24"/>
                        <a:pt x="0" y="24"/>
                      </a:cubicBezTo>
                      <a:cubicBezTo>
                        <a:pt x="0" y="24"/>
                        <a:pt x="0" y="39"/>
                        <a:pt x="0" y="39"/>
                      </a:cubicBezTo>
                      <a:cubicBezTo>
                        <a:pt x="0" y="69"/>
                        <a:pt x="15" y="84"/>
                        <a:pt x="30" y="84"/>
                      </a:cubicBezTo>
                      <a:cubicBezTo>
                        <a:pt x="60" y="99"/>
                        <a:pt x="90" y="99"/>
                        <a:pt x="120" y="114"/>
                      </a:cubicBezTo>
                      <a:cubicBezTo>
                        <a:pt x="224" y="114"/>
                        <a:pt x="15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0"/>
                <p:cNvSpPr/>
                <p:nvPr/>
              </p:nvSpPr>
              <p:spPr>
                <a:xfrm rot="-957032">
                  <a:off x="4021161" y="4651695"/>
                  <a:ext cx="9712" cy="6226"/>
                </a:xfrm>
                <a:custGeom>
                  <a:avLst/>
                  <a:gdLst/>
                  <a:ahLst/>
                  <a:cxnLst/>
                  <a:rect l="l" t="t" r="r" b="b"/>
                  <a:pathLst>
                    <a:path w="195" h="125" extrusionOk="0">
                      <a:moveTo>
                        <a:pt x="101" y="0"/>
                      </a:moveTo>
                      <a:cubicBezTo>
                        <a:pt x="91" y="0"/>
                        <a:pt x="82" y="3"/>
                        <a:pt x="75" y="10"/>
                      </a:cubicBezTo>
                      <a:cubicBezTo>
                        <a:pt x="30" y="10"/>
                        <a:pt x="0" y="25"/>
                        <a:pt x="15" y="70"/>
                      </a:cubicBezTo>
                      <a:cubicBezTo>
                        <a:pt x="27" y="93"/>
                        <a:pt x="82" y="125"/>
                        <a:pt x="134" y="125"/>
                      </a:cubicBezTo>
                      <a:cubicBezTo>
                        <a:pt x="150" y="125"/>
                        <a:pt x="166" y="122"/>
                        <a:pt x="179" y="115"/>
                      </a:cubicBezTo>
                      <a:cubicBezTo>
                        <a:pt x="194" y="85"/>
                        <a:pt x="179" y="70"/>
                        <a:pt x="179" y="40"/>
                      </a:cubicBezTo>
                      <a:cubicBezTo>
                        <a:pt x="168" y="29"/>
                        <a:pt x="13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0"/>
                <p:cNvSpPr/>
                <p:nvPr/>
              </p:nvSpPr>
              <p:spPr>
                <a:xfrm rot="-957032">
                  <a:off x="4117985" y="4715688"/>
                  <a:ext cx="13448" cy="8617"/>
                </a:xfrm>
                <a:custGeom>
                  <a:avLst/>
                  <a:gdLst/>
                  <a:ahLst/>
                  <a:cxnLst/>
                  <a:rect l="l" t="t" r="r" b="b"/>
                  <a:pathLst>
                    <a:path w="270" h="173" extrusionOk="0">
                      <a:moveTo>
                        <a:pt x="71" y="0"/>
                      </a:moveTo>
                      <a:cubicBezTo>
                        <a:pt x="42" y="0"/>
                        <a:pt x="20" y="11"/>
                        <a:pt x="16" y="38"/>
                      </a:cubicBezTo>
                      <a:lnTo>
                        <a:pt x="16" y="53"/>
                      </a:lnTo>
                      <a:cubicBezTo>
                        <a:pt x="1" y="98"/>
                        <a:pt x="75" y="158"/>
                        <a:pt x="135" y="173"/>
                      </a:cubicBezTo>
                      <a:cubicBezTo>
                        <a:pt x="210" y="173"/>
                        <a:pt x="270" y="143"/>
                        <a:pt x="240" y="98"/>
                      </a:cubicBezTo>
                      <a:lnTo>
                        <a:pt x="240" y="83"/>
                      </a:lnTo>
                      <a:cubicBezTo>
                        <a:pt x="229" y="52"/>
                        <a:pt x="134"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0"/>
                <p:cNvSpPr/>
                <p:nvPr/>
              </p:nvSpPr>
              <p:spPr>
                <a:xfrm rot="-957032">
                  <a:off x="4146800" y="4701651"/>
                  <a:ext cx="11257" cy="5927"/>
                </a:xfrm>
                <a:custGeom>
                  <a:avLst/>
                  <a:gdLst/>
                  <a:ahLst/>
                  <a:cxnLst/>
                  <a:rect l="l" t="t" r="r" b="b"/>
                  <a:pathLst>
                    <a:path w="226" h="119" extrusionOk="0">
                      <a:moveTo>
                        <a:pt x="55" y="0"/>
                      </a:moveTo>
                      <a:cubicBezTo>
                        <a:pt x="25" y="0"/>
                        <a:pt x="1" y="14"/>
                        <a:pt x="1" y="36"/>
                      </a:cubicBezTo>
                      <a:cubicBezTo>
                        <a:pt x="1" y="51"/>
                        <a:pt x="1" y="51"/>
                        <a:pt x="1" y="66"/>
                      </a:cubicBezTo>
                      <a:cubicBezTo>
                        <a:pt x="1" y="81"/>
                        <a:pt x="16" y="96"/>
                        <a:pt x="31" y="96"/>
                      </a:cubicBezTo>
                      <a:lnTo>
                        <a:pt x="76" y="111"/>
                      </a:lnTo>
                      <a:cubicBezTo>
                        <a:pt x="92" y="116"/>
                        <a:pt x="109" y="119"/>
                        <a:pt x="124" y="119"/>
                      </a:cubicBezTo>
                      <a:cubicBezTo>
                        <a:pt x="188" y="119"/>
                        <a:pt x="226" y="72"/>
                        <a:pt x="165" y="36"/>
                      </a:cubicBezTo>
                      <a:cubicBezTo>
                        <a:pt x="150" y="21"/>
                        <a:pt x="120" y="6"/>
                        <a:pt x="91" y="6"/>
                      </a:cubicBezTo>
                      <a:cubicBezTo>
                        <a:pt x="79" y="2"/>
                        <a:pt x="67"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0"/>
                <p:cNvSpPr/>
                <p:nvPr/>
              </p:nvSpPr>
              <p:spPr>
                <a:xfrm rot="-957032">
                  <a:off x="4118118" y="4688171"/>
                  <a:ext cx="8467" cy="5479"/>
                </a:xfrm>
                <a:custGeom>
                  <a:avLst/>
                  <a:gdLst/>
                  <a:ahLst/>
                  <a:cxnLst/>
                  <a:rect l="l" t="t" r="r" b="b"/>
                  <a:pathLst>
                    <a:path w="170" h="110" extrusionOk="0">
                      <a:moveTo>
                        <a:pt x="59" y="1"/>
                      </a:moveTo>
                      <a:cubicBezTo>
                        <a:pt x="27" y="1"/>
                        <a:pt x="0" y="14"/>
                        <a:pt x="0" y="44"/>
                      </a:cubicBezTo>
                      <a:cubicBezTo>
                        <a:pt x="0" y="73"/>
                        <a:pt x="77" y="109"/>
                        <a:pt x="126" y="109"/>
                      </a:cubicBezTo>
                      <a:cubicBezTo>
                        <a:pt x="152" y="109"/>
                        <a:pt x="169" y="99"/>
                        <a:pt x="164" y="74"/>
                      </a:cubicBezTo>
                      <a:cubicBezTo>
                        <a:pt x="164" y="29"/>
                        <a:pt x="106"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0"/>
                <p:cNvSpPr/>
                <p:nvPr/>
              </p:nvSpPr>
              <p:spPr>
                <a:xfrm rot="-957032">
                  <a:off x="4098888" y="4707639"/>
                  <a:ext cx="7471" cy="5379"/>
                </a:xfrm>
                <a:custGeom>
                  <a:avLst/>
                  <a:gdLst/>
                  <a:ahLst/>
                  <a:cxnLst/>
                  <a:rect l="l" t="t" r="r" b="b"/>
                  <a:pathLst>
                    <a:path w="150" h="108" extrusionOk="0">
                      <a:moveTo>
                        <a:pt x="45" y="1"/>
                      </a:moveTo>
                      <a:cubicBezTo>
                        <a:pt x="30" y="16"/>
                        <a:pt x="0" y="16"/>
                        <a:pt x="0" y="46"/>
                      </a:cubicBezTo>
                      <a:cubicBezTo>
                        <a:pt x="0" y="59"/>
                        <a:pt x="59" y="108"/>
                        <a:pt x="104" y="108"/>
                      </a:cubicBezTo>
                      <a:cubicBezTo>
                        <a:pt x="109" y="108"/>
                        <a:pt x="115" y="107"/>
                        <a:pt x="120" y="105"/>
                      </a:cubicBezTo>
                      <a:cubicBezTo>
                        <a:pt x="149" y="76"/>
                        <a:pt x="149" y="61"/>
                        <a:pt x="135" y="46"/>
                      </a:cubicBezTo>
                      <a:cubicBezTo>
                        <a:pt x="120" y="16"/>
                        <a:pt x="75"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0"/>
                <p:cNvSpPr/>
                <p:nvPr/>
              </p:nvSpPr>
              <p:spPr>
                <a:xfrm rot="-957032">
                  <a:off x="4144606" y="4613429"/>
                  <a:ext cx="9264" cy="6724"/>
                </a:xfrm>
                <a:custGeom>
                  <a:avLst/>
                  <a:gdLst/>
                  <a:ahLst/>
                  <a:cxnLst/>
                  <a:rect l="l" t="t" r="r" b="b"/>
                  <a:pathLst>
                    <a:path w="186" h="135" extrusionOk="0">
                      <a:moveTo>
                        <a:pt x="56" y="0"/>
                      </a:moveTo>
                      <a:cubicBezTo>
                        <a:pt x="24" y="0"/>
                        <a:pt x="0" y="11"/>
                        <a:pt x="6" y="39"/>
                      </a:cubicBezTo>
                      <a:lnTo>
                        <a:pt x="6" y="54"/>
                      </a:lnTo>
                      <a:cubicBezTo>
                        <a:pt x="21" y="99"/>
                        <a:pt x="66" y="129"/>
                        <a:pt x="111" y="129"/>
                      </a:cubicBezTo>
                      <a:cubicBezTo>
                        <a:pt x="119" y="133"/>
                        <a:pt x="128" y="135"/>
                        <a:pt x="137" y="135"/>
                      </a:cubicBezTo>
                      <a:cubicBezTo>
                        <a:pt x="161" y="135"/>
                        <a:pt x="185" y="121"/>
                        <a:pt x="185" y="99"/>
                      </a:cubicBezTo>
                      <a:lnTo>
                        <a:pt x="185" y="69"/>
                      </a:lnTo>
                      <a:cubicBezTo>
                        <a:pt x="185" y="32"/>
                        <a:pt x="10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0"/>
                <p:cNvSpPr/>
                <p:nvPr/>
              </p:nvSpPr>
              <p:spPr>
                <a:xfrm rot="-957032">
                  <a:off x="4113259" y="4579270"/>
                  <a:ext cx="14743" cy="8617"/>
                </a:xfrm>
                <a:custGeom>
                  <a:avLst/>
                  <a:gdLst/>
                  <a:ahLst/>
                  <a:cxnLst/>
                  <a:rect l="l" t="t" r="r" b="b"/>
                  <a:pathLst>
                    <a:path w="296" h="173" extrusionOk="0">
                      <a:moveTo>
                        <a:pt x="94" y="1"/>
                      </a:moveTo>
                      <a:cubicBezTo>
                        <a:pt x="50" y="1"/>
                        <a:pt x="0" y="20"/>
                        <a:pt x="12" y="66"/>
                      </a:cubicBezTo>
                      <a:cubicBezTo>
                        <a:pt x="34" y="131"/>
                        <a:pt x="104" y="173"/>
                        <a:pt x="175" y="173"/>
                      </a:cubicBezTo>
                      <a:cubicBezTo>
                        <a:pt x="201" y="173"/>
                        <a:pt x="227" y="167"/>
                        <a:pt x="251" y="155"/>
                      </a:cubicBezTo>
                      <a:cubicBezTo>
                        <a:pt x="296" y="126"/>
                        <a:pt x="251" y="96"/>
                        <a:pt x="206" y="66"/>
                      </a:cubicBezTo>
                      <a:lnTo>
                        <a:pt x="206" y="66"/>
                      </a:lnTo>
                      <a:lnTo>
                        <a:pt x="266" y="96"/>
                      </a:lnTo>
                      <a:cubicBezTo>
                        <a:pt x="266" y="81"/>
                        <a:pt x="251" y="66"/>
                        <a:pt x="236" y="51"/>
                      </a:cubicBezTo>
                      <a:cubicBezTo>
                        <a:pt x="206" y="21"/>
                        <a:pt x="161" y="6"/>
                        <a:pt x="131" y="6"/>
                      </a:cubicBezTo>
                      <a:cubicBezTo>
                        <a:pt x="121" y="3"/>
                        <a:pt x="10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0"/>
                <p:cNvSpPr/>
                <p:nvPr/>
              </p:nvSpPr>
              <p:spPr>
                <a:xfrm rot="-957032">
                  <a:off x="4106587" y="4615108"/>
                  <a:ext cx="8218" cy="6077"/>
                </a:xfrm>
                <a:custGeom>
                  <a:avLst/>
                  <a:gdLst/>
                  <a:ahLst/>
                  <a:cxnLst/>
                  <a:rect l="l" t="t" r="r" b="b"/>
                  <a:pathLst>
                    <a:path w="165" h="122" extrusionOk="0">
                      <a:moveTo>
                        <a:pt x="84" y="1"/>
                      </a:moveTo>
                      <a:cubicBezTo>
                        <a:pt x="75" y="1"/>
                        <a:pt x="67" y="4"/>
                        <a:pt x="60" y="10"/>
                      </a:cubicBezTo>
                      <a:cubicBezTo>
                        <a:pt x="45" y="10"/>
                        <a:pt x="30" y="10"/>
                        <a:pt x="15" y="25"/>
                      </a:cubicBezTo>
                      <a:cubicBezTo>
                        <a:pt x="0" y="55"/>
                        <a:pt x="30" y="100"/>
                        <a:pt x="75" y="115"/>
                      </a:cubicBezTo>
                      <a:cubicBezTo>
                        <a:pt x="85" y="115"/>
                        <a:pt x="115" y="121"/>
                        <a:pt x="138" y="121"/>
                      </a:cubicBezTo>
                      <a:cubicBezTo>
                        <a:pt x="150" y="121"/>
                        <a:pt x="160" y="120"/>
                        <a:pt x="165" y="115"/>
                      </a:cubicBezTo>
                      <a:cubicBezTo>
                        <a:pt x="165" y="100"/>
                        <a:pt x="150" y="85"/>
                        <a:pt x="150" y="85"/>
                      </a:cubicBezTo>
                      <a:lnTo>
                        <a:pt x="150" y="70"/>
                      </a:lnTo>
                      <a:cubicBezTo>
                        <a:pt x="150" y="35"/>
                        <a:pt x="114"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0"/>
                <p:cNvSpPr/>
                <p:nvPr/>
              </p:nvSpPr>
              <p:spPr>
                <a:xfrm rot="-957032">
                  <a:off x="4135416" y="4598450"/>
                  <a:ext cx="10659" cy="4084"/>
                </a:xfrm>
                <a:custGeom>
                  <a:avLst/>
                  <a:gdLst/>
                  <a:ahLst/>
                  <a:cxnLst/>
                  <a:rect l="l" t="t" r="r" b="b"/>
                  <a:pathLst>
                    <a:path w="214" h="82" extrusionOk="0">
                      <a:moveTo>
                        <a:pt x="79" y="1"/>
                      </a:moveTo>
                      <a:cubicBezTo>
                        <a:pt x="1" y="1"/>
                        <a:pt x="48" y="81"/>
                        <a:pt x="121" y="81"/>
                      </a:cubicBezTo>
                      <a:cubicBezTo>
                        <a:pt x="132" y="81"/>
                        <a:pt x="143" y="79"/>
                        <a:pt x="154" y="76"/>
                      </a:cubicBezTo>
                      <a:lnTo>
                        <a:pt x="184" y="76"/>
                      </a:lnTo>
                      <a:cubicBezTo>
                        <a:pt x="214" y="46"/>
                        <a:pt x="169"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0"/>
                <p:cNvSpPr/>
                <p:nvPr/>
              </p:nvSpPr>
              <p:spPr>
                <a:xfrm rot="-957032">
                  <a:off x="4063045" y="4680061"/>
                  <a:ext cx="9463" cy="6276"/>
                </a:xfrm>
                <a:custGeom>
                  <a:avLst/>
                  <a:gdLst/>
                  <a:ahLst/>
                  <a:cxnLst/>
                  <a:rect l="l" t="t" r="r" b="b"/>
                  <a:pathLst>
                    <a:path w="190" h="126" extrusionOk="0">
                      <a:moveTo>
                        <a:pt x="48" y="0"/>
                      </a:moveTo>
                      <a:cubicBezTo>
                        <a:pt x="20" y="0"/>
                        <a:pt x="0" y="12"/>
                        <a:pt x="5" y="39"/>
                      </a:cubicBezTo>
                      <a:cubicBezTo>
                        <a:pt x="5" y="79"/>
                        <a:pt x="92" y="125"/>
                        <a:pt x="145" y="125"/>
                      </a:cubicBezTo>
                      <a:cubicBezTo>
                        <a:pt x="171" y="125"/>
                        <a:pt x="190" y="113"/>
                        <a:pt x="185" y="84"/>
                      </a:cubicBezTo>
                      <a:cubicBezTo>
                        <a:pt x="175" y="36"/>
                        <a:pt x="99"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0"/>
                <p:cNvSpPr/>
                <p:nvPr/>
              </p:nvSpPr>
              <p:spPr>
                <a:xfrm rot="-957032">
                  <a:off x="4060693" y="4752016"/>
                  <a:ext cx="11954" cy="6126"/>
                </a:xfrm>
                <a:custGeom>
                  <a:avLst/>
                  <a:gdLst/>
                  <a:ahLst/>
                  <a:cxnLst/>
                  <a:rect l="l" t="t" r="r" b="b"/>
                  <a:pathLst>
                    <a:path w="240" h="123" extrusionOk="0">
                      <a:moveTo>
                        <a:pt x="90" y="0"/>
                      </a:moveTo>
                      <a:cubicBezTo>
                        <a:pt x="45" y="0"/>
                        <a:pt x="0" y="15"/>
                        <a:pt x="0" y="30"/>
                      </a:cubicBezTo>
                      <a:cubicBezTo>
                        <a:pt x="22" y="84"/>
                        <a:pt x="75" y="122"/>
                        <a:pt x="131" y="122"/>
                      </a:cubicBezTo>
                      <a:cubicBezTo>
                        <a:pt x="152" y="122"/>
                        <a:pt x="174" y="117"/>
                        <a:pt x="195" y="105"/>
                      </a:cubicBezTo>
                      <a:cubicBezTo>
                        <a:pt x="239" y="90"/>
                        <a:pt x="195" y="45"/>
                        <a:pt x="150" y="30"/>
                      </a:cubicBezTo>
                      <a:cubicBezTo>
                        <a:pt x="135" y="15"/>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0"/>
                <p:cNvSpPr/>
                <p:nvPr/>
              </p:nvSpPr>
              <p:spPr>
                <a:xfrm rot="-957032">
                  <a:off x="4021250" y="4742101"/>
                  <a:ext cx="10559" cy="6425"/>
                </a:xfrm>
                <a:custGeom>
                  <a:avLst/>
                  <a:gdLst/>
                  <a:ahLst/>
                  <a:cxnLst/>
                  <a:rect l="l" t="t" r="r" b="b"/>
                  <a:pathLst>
                    <a:path w="212" h="129" extrusionOk="0">
                      <a:moveTo>
                        <a:pt x="115" y="0"/>
                      </a:moveTo>
                      <a:cubicBezTo>
                        <a:pt x="103" y="0"/>
                        <a:pt x="90" y="3"/>
                        <a:pt x="80" y="10"/>
                      </a:cubicBezTo>
                      <a:cubicBezTo>
                        <a:pt x="65" y="10"/>
                        <a:pt x="50" y="25"/>
                        <a:pt x="35" y="40"/>
                      </a:cubicBezTo>
                      <a:cubicBezTo>
                        <a:pt x="0" y="75"/>
                        <a:pt x="84" y="128"/>
                        <a:pt x="144" y="128"/>
                      </a:cubicBezTo>
                      <a:cubicBezTo>
                        <a:pt x="160" y="128"/>
                        <a:pt x="175" y="124"/>
                        <a:pt x="185" y="114"/>
                      </a:cubicBezTo>
                      <a:cubicBezTo>
                        <a:pt x="185" y="99"/>
                        <a:pt x="200" y="84"/>
                        <a:pt x="200" y="69"/>
                      </a:cubicBezTo>
                      <a:cubicBezTo>
                        <a:pt x="211" y="35"/>
                        <a:pt x="160"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3" name="Google Shape;3823;p20"/>
            <p:cNvSpPr/>
            <p:nvPr/>
          </p:nvSpPr>
          <p:spPr>
            <a:xfrm rot="8041874">
              <a:off x="-29538" y="5040345"/>
              <a:ext cx="25878" cy="21841"/>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0"/>
            <p:cNvSpPr/>
            <p:nvPr/>
          </p:nvSpPr>
          <p:spPr>
            <a:xfrm rot="8041874">
              <a:off x="-30859" y="5094695"/>
              <a:ext cx="18477" cy="22565"/>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0"/>
            <p:cNvSpPr/>
            <p:nvPr/>
          </p:nvSpPr>
          <p:spPr>
            <a:xfrm rot="8041874">
              <a:off x="36897" y="5109216"/>
              <a:ext cx="20857" cy="26913"/>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0"/>
            <p:cNvSpPr/>
            <p:nvPr/>
          </p:nvSpPr>
          <p:spPr>
            <a:xfrm rot="8041874">
              <a:off x="123072" y="5166035"/>
              <a:ext cx="20185" cy="28776"/>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0"/>
            <p:cNvSpPr/>
            <p:nvPr/>
          </p:nvSpPr>
          <p:spPr>
            <a:xfrm rot="8041874">
              <a:off x="67202" y="5186164"/>
              <a:ext cx="18735" cy="15578"/>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0"/>
            <p:cNvSpPr/>
            <p:nvPr/>
          </p:nvSpPr>
          <p:spPr>
            <a:xfrm rot="8041874">
              <a:off x="15823" y="5171339"/>
              <a:ext cx="22928" cy="19408"/>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0"/>
            <p:cNvSpPr/>
            <p:nvPr/>
          </p:nvSpPr>
          <p:spPr>
            <a:xfrm rot="8041874">
              <a:off x="38412" y="5040900"/>
              <a:ext cx="27275" cy="23238"/>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0"/>
            <p:cNvSpPr/>
            <p:nvPr/>
          </p:nvSpPr>
          <p:spPr>
            <a:xfrm rot="8041874">
              <a:off x="101286" y="5085256"/>
              <a:ext cx="19356" cy="21582"/>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0"/>
            <p:cNvSpPr/>
            <p:nvPr/>
          </p:nvSpPr>
          <p:spPr>
            <a:xfrm rot="8041874">
              <a:off x="138296" y="5032631"/>
              <a:ext cx="17079" cy="2313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0"/>
            <p:cNvSpPr/>
            <p:nvPr/>
          </p:nvSpPr>
          <p:spPr>
            <a:xfrm rot="8041874">
              <a:off x="141301" y="5047062"/>
              <a:ext cx="52" cy="82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0"/>
            <p:cNvSpPr/>
            <p:nvPr/>
          </p:nvSpPr>
          <p:spPr>
            <a:xfrm rot="8041874">
              <a:off x="47536" y="4941850"/>
              <a:ext cx="36229" cy="4658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0"/>
            <p:cNvSpPr/>
            <p:nvPr/>
          </p:nvSpPr>
          <p:spPr>
            <a:xfrm rot="8041874">
              <a:off x="-39200" y="4895408"/>
              <a:ext cx="24014" cy="28776"/>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0"/>
            <p:cNvSpPr/>
            <p:nvPr/>
          </p:nvSpPr>
          <p:spPr>
            <a:xfrm rot="8041874">
              <a:off x="-83407" y="4878914"/>
              <a:ext cx="18942" cy="20340"/>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0"/>
            <p:cNvSpPr/>
            <p:nvPr/>
          </p:nvSpPr>
          <p:spPr>
            <a:xfrm rot="8041874">
              <a:off x="-80476" y="4963371"/>
              <a:ext cx="15475" cy="2096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0"/>
            <p:cNvSpPr/>
            <p:nvPr/>
          </p:nvSpPr>
          <p:spPr>
            <a:xfrm rot="8041874">
              <a:off x="18213" y="4852505"/>
              <a:ext cx="26861" cy="36643"/>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0"/>
            <p:cNvSpPr/>
            <p:nvPr/>
          </p:nvSpPr>
          <p:spPr>
            <a:xfrm rot="8041874">
              <a:off x="-37150" y="4797090"/>
              <a:ext cx="24791" cy="26913"/>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0"/>
            <p:cNvSpPr/>
            <p:nvPr/>
          </p:nvSpPr>
          <p:spPr>
            <a:xfrm rot="8041874">
              <a:off x="-147286" y="4783292"/>
              <a:ext cx="20909" cy="21737"/>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0"/>
            <p:cNvSpPr/>
            <p:nvPr/>
          </p:nvSpPr>
          <p:spPr>
            <a:xfrm rot="8041874">
              <a:off x="-183980" y="4906042"/>
              <a:ext cx="24014" cy="201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0"/>
            <p:cNvSpPr/>
            <p:nvPr/>
          </p:nvSpPr>
          <p:spPr>
            <a:xfrm rot="8041874">
              <a:off x="-129620" y="5081427"/>
              <a:ext cx="11645" cy="16251"/>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0"/>
            <p:cNvSpPr/>
            <p:nvPr/>
          </p:nvSpPr>
          <p:spPr>
            <a:xfrm rot="8041874">
              <a:off x="-121603" y="5004650"/>
              <a:ext cx="26343" cy="30639"/>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0"/>
            <p:cNvSpPr/>
            <p:nvPr/>
          </p:nvSpPr>
          <p:spPr>
            <a:xfrm rot="8041874">
              <a:off x="-226478" y="4959156"/>
              <a:ext cx="32502" cy="3876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0"/>
            <p:cNvSpPr/>
            <p:nvPr/>
          </p:nvSpPr>
          <p:spPr>
            <a:xfrm rot="8041874">
              <a:off x="-95572" y="5166749"/>
              <a:ext cx="21116" cy="25619"/>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0"/>
            <p:cNvSpPr/>
            <p:nvPr/>
          </p:nvSpPr>
          <p:spPr>
            <a:xfrm rot="8041874">
              <a:off x="526065" y="4690924"/>
              <a:ext cx="30225" cy="35763"/>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0"/>
            <p:cNvSpPr/>
            <p:nvPr/>
          </p:nvSpPr>
          <p:spPr>
            <a:xfrm rot="8041874">
              <a:off x="489944" y="4767014"/>
              <a:ext cx="16303" cy="13146"/>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0"/>
            <p:cNvSpPr/>
            <p:nvPr/>
          </p:nvSpPr>
          <p:spPr>
            <a:xfrm rot="8041874">
              <a:off x="425459" y="4706265"/>
              <a:ext cx="19771" cy="22462"/>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0"/>
            <p:cNvSpPr/>
            <p:nvPr/>
          </p:nvSpPr>
          <p:spPr>
            <a:xfrm rot="8041874">
              <a:off x="478983" y="4683074"/>
              <a:ext cx="15371" cy="22307"/>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0"/>
            <p:cNvSpPr/>
            <p:nvPr/>
          </p:nvSpPr>
          <p:spPr>
            <a:xfrm rot="8041874">
              <a:off x="503011" y="4223055"/>
              <a:ext cx="19305" cy="24118"/>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0"/>
            <p:cNvSpPr/>
            <p:nvPr/>
          </p:nvSpPr>
          <p:spPr>
            <a:xfrm rot="8041874">
              <a:off x="454170" y="4284458"/>
              <a:ext cx="21685" cy="22979"/>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0"/>
            <p:cNvSpPr/>
            <p:nvPr/>
          </p:nvSpPr>
          <p:spPr>
            <a:xfrm rot="8041874">
              <a:off x="341867" y="4169717"/>
              <a:ext cx="30484" cy="35918"/>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0"/>
            <p:cNvSpPr/>
            <p:nvPr/>
          </p:nvSpPr>
          <p:spPr>
            <a:xfrm rot="8041874">
              <a:off x="431025" y="4192946"/>
              <a:ext cx="18321" cy="23031"/>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0"/>
            <p:cNvSpPr/>
            <p:nvPr/>
          </p:nvSpPr>
          <p:spPr>
            <a:xfrm rot="8041874">
              <a:off x="480080" y="4101833"/>
              <a:ext cx="20754" cy="25671"/>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0"/>
            <p:cNvSpPr/>
            <p:nvPr/>
          </p:nvSpPr>
          <p:spPr>
            <a:xfrm rot="8041874">
              <a:off x="342315" y="4041425"/>
              <a:ext cx="23238" cy="29811"/>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0"/>
            <p:cNvSpPr/>
            <p:nvPr/>
          </p:nvSpPr>
          <p:spPr>
            <a:xfrm rot="8041874">
              <a:off x="245200" y="4055970"/>
              <a:ext cx="30691" cy="26757"/>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0"/>
            <p:cNvSpPr/>
            <p:nvPr/>
          </p:nvSpPr>
          <p:spPr>
            <a:xfrm rot="8041874">
              <a:off x="390236" y="3998147"/>
              <a:ext cx="23342" cy="24118"/>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0"/>
            <p:cNvSpPr/>
            <p:nvPr/>
          </p:nvSpPr>
          <p:spPr>
            <a:xfrm rot="8041874">
              <a:off x="550523" y="4115433"/>
              <a:ext cx="18580" cy="24014"/>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0"/>
            <p:cNvSpPr/>
            <p:nvPr/>
          </p:nvSpPr>
          <p:spPr>
            <a:xfrm rot="8041874">
              <a:off x="534969" y="4007682"/>
              <a:ext cx="20961" cy="27896"/>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0"/>
            <p:cNvSpPr/>
            <p:nvPr/>
          </p:nvSpPr>
          <p:spPr>
            <a:xfrm rot="8041874">
              <a:off x="311985" y="4221851"/>
              <a:ext cx="13612" cy="16510"/>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0"/>
            <p:cNvSpPr/>
            <p:nvPr/>
          </p:nvSpPr>
          <p:spPr>
            <a:xfrm rot="8041874">
              <a:off x="136087" y="4149395"/>
              <a:ext cx="18580" cy="19201"/>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0"/>
            <p:cNvSpPr/>
            <p:nvPr/>
          </p:nvSpPr>
          <p:spPr>
            <a:xfrm rot="8041874">
              <a:off x="276729" y="4127045"/>
              <a:ext cx="34210" cy="29449"/>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0"/>
            <p:cNvSpPr/>
            <p:nvPr/>
          </p:nvSpPr>
          <p:spPr>
            <a:xfrm rot="8041874">
              <a:off x="331289" y="4129415"/>
              <a:ext cx="14233" cy="14854"/>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0"/>
            <p:cNvSpPr/>
            <p:nvPr/>
          </p:nvSpPr>
          <p:spPr>
            <a:xfrm rot="8041874">
              <a:off x="30309" y="4443773"/>
              <a:ext cx="16303" cy="22617"/>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0"/>
            <p:cNvSpPr/>
            <p:nvPr/>
          </p:nvSpPr>
          <p:spPr>
            <a:xfrm rot="8041874">
              <a:off x="-143272" y="4378183"/>
              <a:ext cx="21685" cy="24377"/>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0"/>
            <p:cNvSpPr/>
            <p:nvPr/>
          </p:nvSpPr>
          <p:spPr>
            <a:xfrm rot="8041874">
              <a:off x="-154565" y="4459734"/>
              <a:ext cx="15527" cy="24894"/>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0"/>
            <p:cNvSpPr/>
            <p:nvPr/>
          </p:nvSpPr>
          <p:spPr>
            <a:xfrm rot="8041874">
              <a:off x="-120825" y="4417777"/>
              <a:ext cx="34987" cy="29449"/>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0"/>
            <p:cNvSpPr/>
            <p:nvPr/>
          </p:nvSpPr>
          <p:spPr>
            <a:xfrm rot="8041874">
              <a:off x="-111525" y="4324924"/>
              <a:ext cx="24014" cy="25722"/>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0"/>
            <p:cNvSpPr/>
            <p:nvPr/>
          </p:nvSpPr>
          <p:spPr>
            <a:xfrm rot="8041874">
              <a:off x="-211472" y="4360415"/>
              <a:ext cx="18270" cy="21064"/>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0"/>
            <p:cNvSpPr/>
            <p:nvPr/>
          </p:nvSpPr>
          <p:spPr>
            <a:xfrm rot="8041874">
              <a:off x="-237999" y="4446287"/>
              <a:ext cx="20909" cy="25826"/>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0"/>
            <p:cNvSpPr/>
            <p:nvPr/>
          </p:nvSpPr>
          <p:spPr>
            <a:xfrm rot="8041874">
              <a:off x="-269431" y="4532336"/>
              <a:ext cx="25153" cy="2122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0"/>
            <p:cNvSpPr/>
            <p:nvPr/>
          </p:nvSpPr>
          <p:spPr>
            <a:xfrm rot="8041874">
              <a:off x="-75034" y="4377273"/>
              <a:ext cx="21116" cy="17856"/>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0"/>
            <p:cNvSpPr/>
            <p:nvPr/>
          </p:nvSpPr>
          <p:spPr>
            <a:xfrm rot="8041874">
              <a:off x="-98646" y="4232225"/>
              <a:ext cx="24791" cy="27223"/>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0"/>
            <p:cNvSpPr/>
            <p:nvPr/>
          </p:nvSpPr>
          <p:spPr>
            <a:xfrm rot="8041874">
              <a:off x="-37668" y="4455682"/>
              <a:ext cx="19874" cy="16303"/>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0"/>
            <p:cNvSpPr/>
            <p:nvPr/>
          </p:nvSpPr>
          <p:spPr>
            <a:xfrm rot="8041874">
              <a:off x="704352" y="4306605"/>
              <a:ext cx="19408" cy="22669"/>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0"/>
            <p:cNvSpPr/>
            <p:nvPr/>
          </p:nvSpPr>
          <p:spPr>
            <a:xfrm rot="8041874">
              <a:off x="699011" y="4342103"/>
              <a:ext cx="22721" cy="20133"/>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0"/>
            <p:cNvSpPr/>
            <p:nvPr/>
          </p:nvSpPr>
          <p:spPr>
            <a:xfrm rot="8041874">
              <a:off x="310528" y="5015555"/>
              <a:ext cx="20806" cy="24894"/>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0"/>
            <p:cNvSpPr/>
            <p:nvPr/>
          </p:nvSpPr>
          <p:spPr>
            <a:xfrm rot="8041874">
              <a:off x="345095" y="4978973"/>
              <a:ext cx="22617" cy="23031"/>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0"/>
            <p:cNvSpPr/>
            <p:nvPr/>
          </p:nvSpPr>
          <p:spPr>
            <a:xfrm rot="8041874">
              <a:off x="203739" y="4748931"/>
              <a:ext cx="20754" cy="24739"/>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0"/>
            <p:cNvSpPr/>
            <p:nvPr/>
          </p:nvSpPr>
          <p:spPr>
            <a:xfrm rot="8041874">
              <a:off x="156189" y="4721947"/>
              <a:ext cx="18011" cy="15578"/>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0"/>
            <p:cNvSpPr/>
            <p:nvPr/>
          </p:nvSpPr>
          <p:spPr>
            <a:xfrm rot="8041874">
              <a:off x="196517" y="4696765"/>
              <a:ext cx="18270" cy="15527"/>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0"/>
            <p:cNvSpPr/>
            <p:nvPr/>
          </p:nvSpPr>
          <p:spPr>
            <a:xfrm rot="8041874">
              <a:off x="155002" y="4619390"/>
              <a:ext cx="22358" cy="1946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0"/>
            <p:cNvSpPr/>
            <p:nvPr/>
          </p:nvSpPr>
          <p:spPr>
            <a:xfrm rot="8041874">
              <a:off x="262050" y="4463632"/>
              <a:ext cx="17286" cy="14750"/>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3" name="Google Shape;3883;p20"/>
          <p:cNvSpPr/>
          <p:nvPr/>
        </p:nvSpPr>
        <p:spPr>
          <a:xfrm rot="-6498225">
            <a:off x="1376488" y="4684702"/>
            <a:ext cx="322149" cy="371924"/>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4" name="Google Shape;3884;p20"/>
          <p:cNvGrpSpPr/>
          <p:nvPr/>
        </p:nvGrpSpPr>
        <p:grpSpPr>
          <a:xfrm rot="1054243">
            <a:off x="3431619" y="4056677"/>
            <a:ext cx="2280762" cy="2098354"/>
            <a:chOff x="3125346" y="3959556"/>
            <a:chExt cx="2280631" cy="2098233"/>
          </a:xfrm>
        </p:grpSpPr>
        <p:sp>
          <p:nvSpPr>
            <p:cNvPr id="3885" name="Google Shape;3885;p20"/>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0"/>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0"/>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4525" y="338750"/>
            <a:ext cx="8175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1pPr>
            <a:lvl2pPr lvl="1">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2pPr>
            <a:lvl3pPr lvl="2">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3pPr>
            <a:lvl4pPr lvl="3">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4pPr>
            <a:lvl5pPr lvl="4">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5pPr>
            <a:lvl6pPr lvl="5">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6pPr>
            <a:lvl7pPr lvl="6">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7pPr>
            <a:lvl8pPr lvl="7">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8pPr>
            <a:lvl9pPr lvl="8">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484525" y="1152465"/>
            <a:ext cx="8175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1pPr>
            <a:lvl2pPr marL="914400" lvl="1"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2pPr>
            <a:lvl3pPr marL="1371600" lvl="2"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3pPr>
            <a:lvl4pPr marL="1828800" lvl="3"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4pPr>
            <a:lvl5pPr marL="2286000" lvl="4"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5pPr>
            <a:lvl6pPr marL="2743200" lvl="5"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6pPr>
            <a:lvl7pPr marL="3200400" lvl="6"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7pPr>
            <a:lvl8pPr marL="3657600" lvl="7"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8pPr>
            <a:lvl9pPr marL="4114800" lvl="8"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9" r:id="rId7"/>
    <p:sldLayoutId id="2147483664" r:id="rId8"/>
    <p:sldLayoutId id="2147483666" r:id="rId9"/>
    <p:sldLayoutId id="2147483668" r:id="rId10"/>
    <p:sldLayoutId id="2147483669" r:id="rId11"/>
    <p:sldLayoutId id="2147483670" r:id="rId12"/>
    <p:sldLayoutId id="2147483671" r:id="rId13"/>
    <p:sldLayoutId id="2147483673" r:id="rId14"/>
    <p:sldLayoutId id="2147483675" r:id="rId15"/>
    <p:sldLayoutId id="2147483680" r:id="rId16"/>
    <p:sldLayoutId id="2147483685" r:id="rId17"/>
    <p:sldLayoutId id="2147483686" r:id="rId18"/>
    <p:sldLayoutId id="2147483690" r:id="rId1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http://k14.vcmedia.vn/Images/Uploaded/Share/2010/05/13/100514cl1ngcao-5.jp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38"/>
        <p:cNvGrpSpPr/>
        <p:nvPr/>
      </p:nvGrpSpPr>
      <p:grpSpPr>
        <a:xfrm>
          <a:off x="0" y="0"/>
          <a:ext cx="0" cy="0"/>
          <a:chOff x="0" y="0"/>
          <a:chExt cx="0" cy="0"/>
        </a:xfrm>
      </p:grpSpPr>
      <p:sp>
        <p:nvSpPr>
          <p:cNvPr id="7245" name="Google Shape;7245;p44"/>
          <p:cNvSpPr/>
          <p:nvPr/>
        </p:nvSpPr>
        <p:spPr>
          <a:xfrm>
            <a:off x="4410923" y="4000313"/>
            <a:ext cx="322154" cy="371887"/>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6" name="Google Shape;7246;p44"/>
          <p:cNvGrpSpPr/>
          <p:nvPr/>
        </p:nvGrpSpPr>
        <p:grpSpPr>
          <a:xfrm>
            <a:off x="8230224" y="-118081"/>
            <a:ext cx="1574474" cy="1419779"/>
            <a:chOff x="8230224" y="-118081"/>
            <a:chExt cx="1574474" cy="1419779"/>
          </a:xfrm>
        </p:grpSpPr>
        <p:sp>
          <p:nvSpPr>
            <p:cNvPr id="7247" name="Google Shape;7247;p44"/>
            <p:cNvSpPr/>
            <p:nvPr/>
          </p:nvSpPr>
          <p:spPr>
            <a:xfrm rot="-9401439">
              <a:off x="8373861" y="96121"/>
              <a:ext cx="1287200" cy="991376"/>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8" name="Google Shape;7248;p44"/>
            <p:cNvGrpSpPr/>
            <p:nvPr/>
          </p:nvGrpSpPr>
          <p:grpSpPr>
            <a:xfrm rot="-8794242">
              <a:off x="8519155" y="240584"/>
              <a:ext cx="905208" cy="691645"/>
              <a:chOff x="8433688" y="4410738"/>
              <a:chExt cx="598950" cy="457625"/>
            </a:xfrm>
          </p:grpSpPr>
          <p:sp>
            <p:nvSpPr>
              <p:cNvPr id="7249" name="Google Shape;7249;p44"/>
              <p:cNvSpPr/>
              <p:nvPr/>
            </p:nvSpPr>
            <p:spPr>
              <a:xfrm>
                <a:off x="8467313" y="4688863"/>
                <a:ext cx="22800"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4"/>
              <p:cNvSpPr/>
              <p:nvPr/>
            </p:nvSpPr>
            <p:spPr>
              <a:xfrm>
                <a:off x="8433688" y="4662813"/>
                <a:ext cx="22425"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4"/>
              <p:cNvSpPr/>
              <p:nvPr/>
            </p:nvSpPr>
            <p:spPr>
              <a:xfrm>
                <a:off x="8472163" y="4633538"/>
                <a:ext cx="29950"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4"/>
              <p:cNvSpPr/>
              <p:nvPr/>
            </p:nvSpPr>
            <p:spPr>
              <a:xfrm>
                <a:off x="8531513" y="4636813"/>
                <a:ext cx="23925"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4"/>
              <p:cNvSpPr/>
              <p:nvPr/>
            </p:nvSpPr>
            <p:spPr>
              <a:xfrm>
                <a:off x="8506888" y="4677138"/>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4"/>
              <p:cNvSpPr/>
              <p:nvPr/>
            </p:nvSpPr>
            <p:spPr>
              <a:xfrm>
                <a:off x="8568388" y="4744613"/>
                <a:ext cx="24875"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4"/>
              <p:cNvSpPr/>
              <p:nvPr/>
            </p:nvSpPr>
            <p:spPr>
              <a:xfrm>
                <a:off x="8656988" y="4731438"/>
                <a:ext cx="25300"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4"/>
              <p:cNvSpPr/>
              <p:nvPr/>
            </p:nvSpPr>
            <p:spPr>
              <a:xfrm>
                <a:off x="8863938" y="4416438"/>
                <a:ext cx="27450"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4"/>
              <p:cNvSpPr/>
              <p:nvPr/>
            </p:nvSpPr>
            <p:spPr>
              <a:xfrm>
                <a:off x="8932513" y="4410738"/>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4"/>
              <p:cNvSpPr/>
              <p:nvPr/>
            </p:nvSpPr>
            <p:spPr>
              <a:xfrm>
                <a:off x="8943363" y="4488938"/>
                <a:ext cx="22825"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4"/>
              <p:cNvSpPr/>
              <p:nvPr/>
            </p:nvSpPr>
            <p:spPr>
              <a:xfrm>
                <a:off x="8822763" y="4502913"/>
                <a:ext cx="29900"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4"/>
              <p:cNvSpPr/>
              <p:nvPr/>
            </p:nvSpPr>
            <p:spPr>
              <a:xfrm>
                <a:off x="8888738" y="4453138"/>
                <a:ext cx="27150"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4"/>
              <p:cNvSpPr/>
              <p:nvPr/>
            </p:nvSpPr>
            <p:spPr>
              <a:xfrm>
                <a:off x="8895388" y="4510238"/>
                <a:ext cx="22025"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4"/>
              <p:cNvSpPr/>
              <p:nvPr/>
            </p:nvSpPr>
            <p:spPr>
              <a:xfrm>
                <a:off x="8863838" y="4523863"/>
                <a:ext cx="27300"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4"/>
              <p:cNvSpPr/>
              <p:nvPr/>
            </p:nvSpPr>
            <p:spPr>
              <a:xfrm>
                <a:off x="8830363" y="4450188"/>
                <a:ext cx="20450"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4"/>
              <p:cNvSpPr/>
              <p:nvPr/>
            </p:nvSpPr>
            <p:spPr>
              <a:xfrm>
                <a:off x="8941138" y="4840263"/>
                <a:ext cx="28600" cy="21825"/>
              </a:xfrm>
              <a:custGeom>
                <a:avLst/>
                <a:gdLst/>
                <a:ahLst/>
                <a:cxnLst/>
                <a:rect l="l" t="t" r="r" b="b"/>
                <a:pathLst>
                  <a:path w="1144" h="873" extrusionOk="0">
                    <a:moveTo>
                      <a:pt x="441" y="0"/>
                    </a:moveTo>
                    <a:cubicBezTo>
                      <a:pt x="347" y="0"/>
                      <a:pt x="256" y="30"/>
                      <a:pt x="180" y="100"/>
                    </a:cubicBezTo>
                    <a:cubicBezTo>
                      <a:pt x="1" y="249"/>
                      <a:pt x="120" y="428"/>
                      <a:pt x="299" y="563"/>
                    </a:cubicBezTo>
                    <a:cubicBezTo>
                      <a:pt x="406" y="680"/>
                      <a:pt x="704" y="873"/>
                      <a:pt x="911" y="873"/>
                    </a:cubicBezTo>
                    <a:cubicBezTo>
                      <a:pt x="1021" y="873"/>
                      <a:pt x="1105" y="818"/>
                      <a:pt x="1121" y="667"/>
                    </a:cubicBezTo>
                    <a:cubicBezTo>
                      <a:pt x="1144" y="365"/>
                      <a:pt x="770" y="0"/>
                      <a:pt x="44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4"/>
              <p:cNvSpPr/>
              <p:nvPr/>
            </p:nvSpPr>
            <p:spPr>
              <a:xfrm>
                <a:off x="8900438" y="4855163"/>
                <a:ext cx="14600" cy="13200"/>
              </a:xfrm>
              <a:custGeom>
                <a:avLst/>
                <a:gdLst/>
                <a:ahLst/>
                <a:cxnLst/>
                <a:rect l="l" t="t" r="r" b="b"/>
                <a:pathLst>
                  <a:path w="584" h="528" extrusionOk="0">
                    <a:moveTo>
                      <a:pt x="152" y="0"/>
                    </a:moveTo>
                    <a:cubicBezTo>
                      <a:pt x="98" y="0"/>
                      <a:pt x="49" y="31"/>
                      <a:pt x="15" y="86"/>
                    </a:cubicBezTo>
                    <a:cubicBezTo>
                      <a:pt x="15" y="91"/>
                      <a:pt x="15" y="96"/>
                      <a:pt x="15" y="101"/>
                    </a:cubicBezTo>
                    <a:cubicBezTo>
                      <a:pt x="15" y="101"/>
                      <a:pt x="15" y="101"/>
                      <a:pt x="15" y="116"/>
                    </a:cubicBezTo>
                    <a:cubicBezTo>
                      <a:pt x="10" y="133"/>
                      <a:pt x="1" y="161"/>
                      <a:pt x="1" y="161"/>
                    </a:cubicBezTo>
                    <a:cubicBezTo>
                      <a:pt x="1" y="206"/>
                      <a:pt x="15" y="236"/>
                      <a:pt x="45" y="266"/>
                    </a:cubicBezTo>
                    <a:cubicBezTo>
                      <a:pt x="45" y="280"/>
                      <a:pt x="75" y="310"/>
                      <a:pt x="75" y="325"/>
                    </a:cubicBezTo>
                    <a:cubicBezTo>
                      <a:pt x="116" y="396"/>
                      <a:pt x="333" y="528"/>
                      <a:pt x="470" y="528"/>
                    </a:cubicBezTo>
                    <a:cubicBezTo>
                      <a:pt x="536" y="528"/>
                      <a:pt x="583" y="497"/>
                      <a:pt x="583" y="415"/>
                    </a:cubicBezTo>
                    <a:cubicBezTo>
                      <a:pt x="568" y="206"/>
                      <a:pt x="419" y="41"/>
                      <a:pt x="210" y="12"/>
                    </a:cubicBezTo>
                    <a:cubicBezTo>
                      <a:pt x="190" y="4"/>
                      <a:pt x="171" y="0"/>
                      <a:pt x="152"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4"/>
              <p:cNvSpPr/>
              <p:nvPr/>
            </p:nvSpPr>
            <p:spPr>
              <a:xfrm>
                <a:off x="8876188" y="4769038"/>
                <a:ext cx="23525"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4"/>
              <p:cNvSpPr/>
              <p:nvPr/>
            </p:nvSpPr>
            <p:spPr>
              <a:xfrm>
                <a:off x="8952613" y="4766263"/>
                <a:ext cx="24775"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4"/>
              <p:cNvSpPr/>
              <p:nvPr/>
            </p:nvSpPr>
            <p:spPr>
              <a:xfrm>
                <a:off x="8918363" y="4799413"/>
                <a:ext cx="28025"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4"/>
              <p:cNvSpPr/>
              <p:nvPr/>
            </p:nvSpPr>
            <p:spPr>
              <a:xfrm>
                <a:off x="8857863" y="4813213"/>
                <a:ext cx="30650" cy="14900"/>
              </a:xfrm>
              <a:custGeom>
                <a:avLst/>
                <a:gdLst/>
                <a:ahLst/>
                <a:cxnLst/>
                <a:rect l="l" t="t" r="r" b="b"/>
                <a:pathLst>
                  <a:path w="1226" h="596" extrusionOk="0">
                    <a:moveTo>
                      <a:pt x="375" y="0"/>
                    </a:moveTo>
                    <a:cubicBezTo>
                      <a:pt x="321" y="0"/>
                      <a:pt x="270" y="14"/>
                      <a:pt x="225" y="47"/>
                    </a:cubicBezTo>
                    <a:cubicBezTo>
                      <a:pt x="1" y="211"/>
                      <a:pt x="359" y="495"/>
                      <a:pt x="509" y="540"/>
                    </a:cubicBezTo>
                    <a:cubicBezTo>
                      <a:pt x="599" y="576"/>
                      <a:pt x="695" y="595"/>
                      <a:pt x="790" y="595"/>
                    </a:cubicBezTo>
                    <a:cubicBezTo>
                      <a:pt x="852" y="595"/>
                      <a:pt x="913" y="587"/>
                      <a:pt x="972" y="569"/>
                    </a:cubicBezTo>
                    <a:cubicBezTo>
                      <a:pt x="1226" y="480"/>
                      <a:pt x="957" y="271"/>
                      <a:pt x="778" y="196"/>
                    </a:cubicBezTo>
                    <a:cubicBezTo>
                      <a:pt x="680" y="98"/>
                      <a:pt x="519" y="0"/>
                      <a:pt x="37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4"/>
              <p:cNvSpPr/>
              <p:nvPr/>
            </p:nvSpPr>
            <p:spPr>
              <a:xfrm>
                <a:off x="8884013" y="4727488"/>
                <a:ext cx="22800" cy="20100"/>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4"/>
              <p:cNvSpPr/>
              <p:nvPr/>
            </p:nvSpPr>
            <p:spPr>
              <a:xfrm>
                <a:off x="9001638" y="4792863"/>
                <a:ext cx="31000"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4"/>
              <p:cNvSpPr/>
              <p:nvPr/>
            </p:nvSpPr>
            <p:spPr>
              <a:xfrm>
                <a:off x="8922838" y="4630413"/>
                <a:ext cx="22425"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4"/>
              <p:cNvSpPr/>
              <p:nvPr/>
            </p:nvSpPr>
            <p:spPr>
              <a:xfrm>
                <a:off x="8807588" y="4637663"/>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4"/>
              <p:cNvSpPr/>
              <p:nvPr/>
            </p:nvSpPr>
            <p:spPr>
              <a:xfrm>
                <a:off x="8818738" y="4692363"/>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4"/>
              <p:cNvSpPr/>
              <p:nvPr/>
            </p:nvSpPr>
            <p:spPr>
              <a:xfrm>
                <a:off x="8753538" y="4600263"/>
                <a:ext cx="25750"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76" name="Google Shape;7276;p44"/>
          <p:cNvGrpSpPr/>
          <p:nvPr/>
        </p:nvGrpSpPr>
        <p:grpSpPr>
          <a:xfrm>
            <a:off x="4972597" y="4257636"/>
            <a:ext cx="796101" cy="639834"/>
            <a:chOff x="5262914" y="3893143"/>
            <a:chExt cx="796101" cy="639834"/>
          </a:xfrm>
        </p:grpSpPr>
        <p:sp>
          <p:nvSpPr>
            <p:cNvPr id="7277" name="Google Shape;7277;p44"/>
            <p:cNvSpPr/>
            <p:nvPr/>
          </p:nvSpPr>
          <p:spPr>
            <a:xfrm>
              <a:off x="5262914" y="3893143"/>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8" name="Google Shape;7278;p44"/>
            <p:cNvGrpSpPr/>
            <p:nvPr/>
          </p:nvGrpSpPr>
          <p:grpSpPr>
            <a:xfrm>
              <a:off x="5443047" y="4131761"/>
              <a:ext cx="435877" cy="163250"/>
              <a:chOff x="8525375" y="2504563"/>
              <a:chExt cx="163550" cy="61250"/>
            </a:xfrm>
          </p:grpSpPr>
          <p:sp>
            <p:nvSpPr>
              <p:cNvPr id="7279" name="Google Shape;7279;p44"/>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4"/>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4"/>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4"/>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4"/>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84" name="Google Shape;7284;p44"/>
          <p:cNvGrpSpPr/>
          <p:nvPr/>
        </p:nvGrpSpPr>
        <p:grpSpPr>
          <a:xfrm>
            <a:off x="6376243" y="60101"/>
            <a:ext cx="635975" cy="570896"/>
            <a:chOff x="6376243" y="60101"/>
            <a:chExt cx="635975" cy="570896"/>
          </a:xfrm>
        </p:grpSpPr>
        <p:sp>
          <p:nvSpPr>
            <p:cNvPr id="7285" name="Google Shape;7285;p44"/>
            <p:cNvSpPr/>
            <p:nvPr/>
          </p:nvSpPr>
          <p:spPr>
            <a:xfrm rot="177820">
              <a:off x="6389799" y="75480"/>
              <a:ext cx="608862" cy="540139"/>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6" name="Google Shape;7286;p44"/>
            <p:cNvGrpSpPr/>
            <p:nvPr/>
          </p:nvGrpSpPr>
          <p:grpSpPr>
            <a:xfrm rot="1134833">
              <a:off x="6450401" y="220621"/>
              <a:ext cx="366544" cy="354664"/>
              <a:chOff x="4350170" y="4728308"/>
              <a:chExt cx="249714" cy="241621"/>
            </a:xfrm>
          </p:grpSpPr>
          <p:sp>
            <p:nvSpPr>
              <p:cNvPr id="7287" name="Google Shape;7287;p44"/>
              <p:cNvSpPr/>
              <p:nvPr/>
            </p:nvSpPr>
            <p:spPr>
              <a:xfrm rot="-957032">
                <a:off x="4351553" y="4861297"/>
                <a:ext cx="17732" cy="12552"/>
              </a:xfrm>
              <a:custGeom>
                <a:avLst/>
                <a:gdLst/>
                <a:ahLst/>
                <a:cxnLst/>
                <a:rect l="l" t="t" r="r" b="b"/>
                <a:pathLst>
                  <a:path w="356" h="252" extrusionOk="0">
                    <a:moveTo>
                      <a:pt x="107" y="1"/>
                    </a:moveTo>
                    <a:cubicBezTo>
                      <a:pt x="50" y="1"/>
                      <a:pt x="0" y="20"/>
                      <a:pt x="12" y="66"/>
                    </a:cubicBezTo>
                    <a:cubicBezTo>
                      <a:pt x="12" y="96"/>
                      <a:pt x="27" y="111"/>
                      <a:pt x="42" y="140"/>
                    </a:cubicBezTo>
                    <a:cubicBezTo>
                      <a:pt x="52" y="182"/>
                      <a:pt x="176" y="251"/>
                      <a:pt x="262" y="251"/>
                    </a:cubicBezTo>
                    <a:cubicBezTo>
                      <a:pt x="300" y="251"/>
                      <a:pt x="331" y="237"/>
                      <a:pt x="340" y="200"/>
                    </a:cubicBezTo>
                    <a:cubicBezTo>
                      <a:pt x="355" y="185"/>
                      <a:pt x="355" y="170"/>
                      <a:pt x="340" y="140"/>
                    </a:cubicBezTo>
                    <a:cubicBezTo>
                      <a:pt x="340" y="81"/>
                      <a:pt x="236" y="21"/>
                      <a:pt x="161" y="6"/>
                    </a:cubicBezTo>
                    <a:cubicBezTo>
                      <a:pt x="144" y="2"/>
                      <a:pt x="125" y="1"/>
                      <a:pt x="10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4"/>
              <p:cNvSpPr/>
              <p:nvPr/>
            </p:nvSpPr>
            <p:spPr>
              <a:xfrm rot="-957032">
                <a:off x="4354307" y="4836012"/>
                <a:ext cx="16686" cy="7870"/>
              </a:xfrm>
              <a:custGeom>
                <a:avLst/>
                <a:gdLst/>
                <a:ahLst/>
                <a:cxnLst/>
                <a:rect l="l" t="t" r="r" b="b"/>
                <a:pathLst>
                  <a:path w="335" h="158" extrusionOk="0">
                    <a:moveTo>
                      <a:pt x="93" y="0"/>
                    </a:moveTo>
                    <a:cubicBezTo>
                      <a:pt x="87" y="0"/>
                      <a:pt x="80" y="1"/>
                      <a:pt x="75" y="2"/>
                    </a:cubicBezTo>
                    <a:lnTo>
                      <a:pt x="60" y="2"/>
                    </a:lnTo>
                    <a:cubicBezTo>
                      <a:pt x="30" y="2"/>
                      <a:pt x="15" y="17"/>
                      <a:pt x="0" y="32"/>
                    </a:cubicBezTo>
                    <a:cubicBezTo>
                      <a:pt x="0" y="77"/>
                      <a:pt x="30" y="92"/>
                      <a:pt x="60" y="136"/>
                    </a:cubicBezTo>
                    <a:cubicBezTo>
                      <a:pt x="81" y="147"/>
                      <a:pt x="102" y="158"/>
                      <a:pt x="123" y="158"/>
                    </a:cubicBezTo>
                    <a:cubicBezTo>
                      <a:pt x="132" y="158"/>
                      <a:pt x="141" y="156"/>
                      <a:pt x="149" y="151"/>
                    </a:cubicBezTo>
                    <a:cubicBezTo>
                      <a:pt x="164" y="151"/>
                      <a:pt x="194" y="151"/>
                      <a:pt x="224" y="136"/>
                    </a:cubicBezTo>
                    <a:cubicBezTo>
                      <a:pt x="335" y="81"/>
                      <a:pt x="177"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44"/>
              <p:cNvSpPr/>
              <p:nvPr/>
            </p:nvSpPr>
            <p:spPr>
              <a:xfrm rot="-957032">
                <a:off x="4409687" y="4820524"/>
                <a:ext cx="18479" cy="9264"/>
              </a:xfrm>
              <a:custGeom>
                <a:avLst/>
                <a:gdLst/>
                <a:ahLst/>
                <a:cxnLst/>
                <a:rect l="l" t="t" r="r" b="b"/>
                <a:pathLst>
                  <a:path w="371" h="186" extrusionOk="0">
                    <a:moveTo>
                      <a:pt x="93" y="0"/>
                    </a:moveTo>
                    <a:cubicBezTo>
                      <a:pt x="77" y="0"/>
                      <a:pt x="61" y="2"/>
                      <a:pt x="45" y="6"/>
                    </a:cubicBezTo>
                    <a:lnTo>
                      <a:pt x="30" y="6"/>
                    </a:lnTo>
                    <a:cubicBezTo>
                      <a:pt x="15" y="21"/>
                      <a:pt x="0" y="21"/>
                      <a:pt x="0" y="36"/>
                    </a:cubicBezTo>
                    <a:lnTo>
                      <a:pt x="0" y="66"/>
                    </a:lnTo>
                    <a:cubicBezTo>
                      <a:pt x="0" y="96"/>
                      <a:pt x="15" y="125"/>
                      <a:pt x="45" y="140"/>
                    </a:cubicBezTo>
                    <a:cubicBezTo>
                      <a:pt x="90" y="155"/>
                      <a:pt x="149" y="170"/>
                      <a:pt x="194" y="185"/>
                    </a:cubicBezTo>
                    <a:cubicBezTo>
                      <a:pt x="371" y="185"/>
                      <a:pt x="251"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44"/>
              <p:cNvSpPr/>
              <p:nvPr/>
            </p:nvSpPr>
            <p:spPr>
              <a:xfrm rot="-957032">
                <a:off x="4375597" y="4850149"/>
                <a:ext cx="16437" cy="9712"/>
              </a:xfrm>
              <a:custGeom>
                <a:avLst/>
                <a:gdLst/>
                <a:ahLst/>
                <a:cxnLst/>
                <a:rect l="l" t="t" r="r" b="b"/>
                <a:pathLst>
                  <a:path w="330" h="195" extrusionOk="0">
                    <a:moveTo>
                      <a:pt x="185" y="0"/>
                    </a:moveTo>
                    <a:cubicBezTo>
                      <a:pt x="168" y="0"/>
                      <a:pt x="150" y="5"/>
                      <a:pt x="135" y="16"/>
                    </a:cubicBezTo>
                    <a:cubicBezTo>
                      <a:pt x="75" y="16"/>
                      <a:pt x="1" y="31"/>
                      <a:pt x="30" y="91"/>
                    </a:cubicBezTo>
                    <a:cubicBezTo>
                      <a:pt x="63" y="135"/>
                      <a:pt x="144" y="194"/>
                      <a:pt x="219" y="194"/>
                    </a:cubicBezTo>
                    <a:cubicBezTo>
                      <a:pt x="248" y="194"/>
                      <a:pt x="275" y="186"/>
                      <a:pt x="299" y="166"/>
                    </a:cubicBezTo>
                    <a:cubicBezTo>
                      <a:pt x="329" y="136"/>
                      <a:pt x="314" y="91"/>
                      <a:pt x="299" y="61"/>
                    </a:cubicBezTo>
                    <a:cubicBezTo>
                      <a:pt x="288" y="39"/>
                      <a:pt x="236" y="0"/>
                      <a:pt x="18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44"/>
              <p:cNvSpPr/>
              <p:nvPr/>
            </p:nvSpPr>
            <p:spPr>
              <a:xfrm rot="-957032">
                <a:off x="4535092" y="4954109"/>
                <a:ext cx="20571" cy="13249"/>
              </a:xfrm>
              <a:custGeom>
                <a:avLst/>
                <a:gdLst/>
                <a:ahLst/>
                <a:cxnLst/>
                <a:rect l="l" t="t" r="r" b="b"/>
                <a:pathLst>
                  <a:path w="413" h="266" extrusionOk="0">
                    <a:moveTo>
                      <a:pt x="100" y="1"/>
                    </a:moveTo>
                    <a:cubicBezTo>
                      <a:pt x="57" y="1"/>
                      <a:pt x="25" y="17"/>
                      <a:pt x="16" y="62"/>
                    </a:cubicBezTo>
                    <a:cubicBezTo>
                      <a:pt x="16" y="62"/>
                      <a:pt x="16" y="77"/>
                      <a:pt x="16" y="77"/>
                    </a:cubicBezTo>
                    <a:cubicBezTo>
                      <a:pt x="1" y="166"/>
                      <a:pt x="105" y="241"/>
                      <a:pt x="225" y="256"/>
                    </a:cubicBezTo>
                    <a:cubicBezTo>
                      <a:pt x="247" y="262"/>
                      <a:pt x="268" y="265"/>
                      <a:pt x="287" y="265"/>
                    </a:cubicBezTo>
                    <a:cubicBezTo>
                      <a:pt x="362" y="265"/>
                      <a:pt x="413" y="222"/>
                      <a:pt x="389" y="151"/>
                    </a:cubicBezTo>
                    <a:cubicBezTo>
                      <a:pt x="389" y="151"/>
                      <a:pt x="389" y="136"/>
                      <a:pt x="389" y="136"/>
                    </a:cubicBezTo>
                    <a:cubicBezTo>
                      <a:pt x="358" y="94"/>
                      <a:pt x="201" y="1"/>
                      <a:pt x="10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44"/>
              <p:cNvSpPr/>
              <p:nvPr/>
            </p:nvSpPr>
            <p:spPr>
              <a:xfrm rot="-957032">
                <a:off x="4580616" y="4931150"/>
                <a:ext cx="18279" cy="9762"/>
              </a:xfrm>
              <a:custGeom>
                <a:avLst/>
                <a:gdLst/>
                <a:ahLst/>
                <a:cxnLst/>
                <a:rect l="l" t="t" r="r" b="b"/>
                <a:pathLst>
                  <a:path w="367" h="196" extrusionOk="0">
                    <a:moveTo>
                      <a:pt x="127" y="1"/>
                    </a:moveTo>
                    <a:cubicBezTo>
                      <a:pt x="67" y="1"/>
                      <a:pt x="15" y="30"/>
                      <a:pt x="15" y="79"/>
                    </a:cubicBezTo>
                    <a:cubicBezTo>
                      <a:pt x="15" y="79"/>
                      <a:pt x="15" y="94"/>
                      <a:pt x="1" y="109"/>
                    </a:cubicBezTo>
                    <a:cubicBezTo>
                      <a:pt x="1" y="139"/>
                      <a:pt x="30" y="154"/>
                      <a:pt x="45" y="154"/>
                    </a:cubicBezTo>
                    <a:cubicBezTo>
                      <a:pt x="69" y="166"/>
                      <a:pt x="152" y="188"/>
                      <a:pt x="151" y="188"/>
                    </a:cubicBezTo>
                    <a:cubicBezTo>
                      <a:pt x="151" y="188"/>
                      <a:pt x="146" y="187"/>
                      <a:pt x="135" y="184"/>
                    </a:cubicBezTo>
                    <a:lnTo>
                      <a:pt x="135" y="184"/>
                    </a:lnTo>
                    <a:cubicBezTo>
                      <a:pt x="163" y="192"/>
                      <a:pt x="189" y="196"/>
                      <a:pt x="212" y="196"/>
                    </a:cubicBezTo>
                    <a:cubicBezTo>
                      <a:pt x="315" y="196"/>
                      <a:pt x="367" y="125"/>
                      <a:pt x="269" y="64"/>
                    </a:cubicBezTo>
                    <a:cubicBezTo>
                      <a:pt x="239" y="35"/>
                      <a:pt x="195" y="20"/>
                      <a:pt x="165" y="5"/>
                    </a:cubicBezTo>
                    <a:cubicBezTo>
                      <a:pt x="152" y="2"/>
                      <a:pt x="139" y="1"/>
                      <a:pt x="12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44"/>
              <p:cNvSpPr/>
              <p:nvPr/>
            </p:nvSpPr>
            <p:spPr>
              <a:xfrm rot="-957032">
                <a:off x="4534543" y="4909890"/>
                <a:ext cx="14693" cy="8417"/>
              </a:xfrm>
              <a:custGeom>
                <a:avLst/>
                <a:gdLst/>
                <a:ahLst/>
                <a:cxnLst/>
                <a:rect l="l" t="t" r="r" b="b"/>
                <a:pathLst>
                  <a:path w="295" h="169" extrusionOk="0">
                    <a:moveTo>
                      <a:pt x="74" y="0"/>
                    </a:moveTo>
                    <a:cubicBezTo>
                      <a:pt x="31" y="0"/>
                      <a:pt x="1" y="15"/>
                      <a:pt x="6" y="51"/>
                    </a:cubicBezTo>
                    <a:cubicBezTo>
                      <a:pt x="16" y="110"/>
                      <a:pt x="141" y="169"/>
                      <a:pt x="222" y="169"/>
                    </a:cubicBezTo>
                    <a:cubicBezTo>
                      <a:pt x="264" y="169"/>
                      <a:pt x="295" y="152"/>
                      <a:pt x="290" y="111"/>
                    </a:cubicBezTo>
                    <a:cubicBezTo>
                      <a:pt x="280" y="53"/>
                      <a:pt x="155" y="0"/>
                      <a:pt x="7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44"/>
              <p:cNvSpPr/>
              <p:nvPr/>
            </p:nvSpPr>
            <p:spPr>
              <a:xfrm rot="-957032">
                <a:off x="4503484" y="4941019"/>
                <a:ext cx="12701" cy="8567"/>
              </a:xfrm>
              <a:custGeom>
                <a:avLst/>
                <a:gdLst/>
                <a:ahLst/>
                <a:cxnLst/>
                <a:rect l="l" t="t" r="r" b="b"/>
                <a:pathLst>
                  <a:path w="255" h="172" extrusionOk="0">
                    <a:moveTo>
                      <a:pt x="90" y="1"/>
                    </a:moveTo>
                    <a:cubicBezTo>
                      <a:pt x="45" y="16"/>
                      <a:pt x="0" y="31"/>
                      <a:pt x="0" y="61"/>
                    </a:cubicBezTo>
                    <a:cubicBezTo>
                      <a:pt x="0" y="61"/>
                      <a:pt x="0" y="76"/>
                      <a:pt x="0" y="76"/>
                    </a:cubicBezTo>
                    <a:cubicBezTo>
                      <a:pt x="0" y="113"/>
                      <a:pt x="95" y="172"/>
                      <a:pt x="161" y="172"/>
                    </a:cubicBezTo>
                    <a:cubicBezTo>
                      <a:pt x="173" y="172"/>
                      <a:pt x="185" y="170"/>
                      <a:pt x="194" y="165"/>
                    </a:cubicBezTo>
                    <a:cubicBezTo>
                      <a:pt x="254" y="120"/>
                      <a:pt x="254" y="105"/>
                      <a:pt x="224" y="76"/>
                    </a:cubicBezTo>
                    <a:cubicBezTo>
                      <a:pt x="194" y="31"/>
                      <a:pt x="135" y="1"/>
                      <a:pt x="9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44"/>
              <p:cNvSpPr/>
              <p:nvPr/>
            </p:nvSpPr>
            <p:spPr>
              <a:xfrm rot="-957032">
                <a:off x="4578370" y="4786464"/>
                <a:ext cx="14693" cy="11356"/>
              </a:xfrm>
              <a:custGeom>
                <a:avLst/>
                <a:gdLst/>
                <a:ahLst/>
                <a:cxnLst/>
                <a:rect l="l" t="t" r="r" b="b"/>
                <a:pathLst>
                  <a:path w="295" h="228" extrusionOk="0">
                    <a:moveTo>
                      <a:pt x="73" y="1"/>
                    </a:moveTo>
                    <a:cubicBezTo>
                      <a:pt x="29" y="1"/>
                      <a:pt x="0" y="17"/>
                      <a:pt x="10" y="58"/>
                    </a:cubicBezTo>
                    <a:lnTo>
                      <a:pt x="10" y="102"/>
                    </a:lnTo>
                    <a:cubicBezTo>
                      <a:pt x="25" y="162"/>
                      <a:pt x="85" y="222"/>
                      <a:pt x="160" y="222"/>
                    </a:cubicBezTo>
                    <a:cubicBezTo>
                      <a:pt x="174" y="225"/>
                      <a:pt x="189" y="227"/>
                      <a:pt x="203" y="227"/>
                    </a:cubicBezTo>
                    <a:cubicBezTo>
                      <a:pt x="250" y="227"/>
                      <a:pt x="294" y="208"/>
                      <a:pt x="294" y="162"/>
                    </a:cubicBezTo>
                    <a:lnTo>
                      <a:pt x="294" y="132"/>
                    </a:lnTo>
                    <a:cubicBezTo>
                      <a:pt x="294" y="63"/>
                      <a:pt x="157" y="1"/>
                      <a:pt x="7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44"/>
              <p:cNvSpPr/>
              <p:nvPr/>
            </p:nvSpPr>
            <p:spPr>
              <a:xfrm rot="-957032">
                <a:off x="4526750" y="4731397"/>
                <a:ext cx="24456" cy="14096"/>
              </a:xfrm>
              <a:custGeom>
                <a:avLst/>
                <a:gdLst/>
                <a:ahLst/>
                <a:cxnLst/>
                <a:rect l="l" t="t" r="r" b="b"/>
                <a:pathLst>
                  <a:path w="491" h="283" extrusionOk="0">
                    <a:moveTo>
                      <a:pt x="159" y="0"/>
                    </a:moveTo>
                    <a:cubicBezTo>
                      <a:pt x="81" y="0"/>
                      <a:pt x="1" y="25"/>
                      <a:pt x="12" y="95"/>
                    </a:cubicBezTo>
                    <a:cubicBezTo>
                      <a:pt x="55" y="211"/>
                      <a:pt x="164" y="283"/>
                      <a:pt x="278" y="283"/>
                    </a:cubicBezTo>
                    <a:cubicBezTo>
                      <a:pt x="324" y="283"/>
                      <a:pt x="372" y="271"/>
                      <a:pt x="416" y="244"/>
                    </a:cubicBezTo>
                    <a:cubicBezTo>
                      <a:pt x="490" y="215"/>
                      <a:pt x="401" y="155"/>
                      <a:pt x="341" y="110"/>
                    </a:cubicBezTo>
                    <a:lnTo>
                      <a:pt x="341" y="110"/>
                    </a:lnTo>
                    <a:lnTo>
                      <a:pt x="445" y="155"/>
                    </a:lnTo>
                    <a:cubicBezTo>
                      <a:pt x="430" y="125"/>
                      <a:pt x="401" y="95"/>
                      <a:pt x="371" y="80"/>
                    </a:cubicBezTo>
                    <a:cubicBezTo>
                      <a:pt x="326" y="50"/>
                      <a:pt x="281" y="20"/>
                      <a:pt x="221" y="6"/>
                    </a:cubicBezTo>
                    <a:cubicBezTo>
                      <a:pt x="202" y="2"/>
                      <a:pt x="181" y="0"/>
                      <a:pt x="15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44"/>
              <p:cNvSpPr/>
              <p:nvPr/>
            </p:nvSpPr>
            <p:spPr>
              <a:xfrm rot="-957032">
                <a:off x="4514673" y="4789553"/>
                <a:ext cx="14195" cy="10808"/>
              </a:xfrm>
              <a:custGeom>
                <a:avLst/>
                <a:gdLst/>
                <a:ahLst/>
                <a:cxnLst/>
                <a:rect l="l" t="t" r="r" b="b"/>
                <a:pathLst>
                  <a:path w="285" h="217" extrusionOk="0">
                    <a:moveTo>
                      <a:pt x="150" y="0"/>
                    </a:moveTo>
                    <a:cubicBezTo>
                      <a:pt x="140" y="0"/>
                      <a:pt x="130" y="2"/>
                      <a:pt x="120" y="7"/>
                    </a:cubicBezTo>
                    <a:cubicBezTo>
                      <a:pt x="105" y="37"/>
                      <a:pt x="60" y="7"/>
                      <a:pt x="45" y="52"/>
                    </a:cubicBezTo>
                    <a:cubicBezTo>
                      <a:pt x="1" y="112"/>
                      <a:pt x="75" y="171"/>
                      <a:pt x="150" y="201"/>
                    </a:cubicBezTo>
                    <a:cubicBezTo>
                      <a:pt x="165" y="209"/>
                      <a:pt x="191" y="216"/>
                      <a:pt x="217" y="216"/>
                    </a:cubicBezTo>
                    <a:cubicBezTo>
                      <a:pt x="243" y="216"/>
                      <a:pt x="269" y="209"/>
                      <a:pt x="284" y="186"/>
                    </a:cubicBezTo>
                    <a:lnTo>
                      <a:pt x="284" y="171"/>
                    </a:lnTo>
                    <a:cubicBezTo>
                      <a:pt x="284" y="142"/>
                      <a:pt x="284" y="127"/>
                      <a:pt x="269" y="112"/>
                    </a:cubicBezTo>
                    <a:cubicBezTo>
                      <a:pt x="255" y="112"/>
                      <a:pt x="255" y="97"/>
                      <a:pt x="269" y="97"/>
                    </a:cubicBezTo>
                    <a:cubicBezTo>
                      <a:pt x="269" y="59"/>
                      <a:pt x="206" y="0"/>
                      <a:pt x="15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44"/>
              <p:cNvSpPr/>
              <p:nvPr/>
            </p:nvSpPr>
            <p:spPr>
              <a:xfrm rot="-957032">
                <a:off x="4563003" y="4762350"/>
                <a:ext cx="17831" cy="7073"/>
              </a:xfrm>
              <a:custGeom>
                <a:avLst/>
                <a:gdLst/>
                <a:ahLst/>
                <a:cxnLst/>
                <a:rect l="l" t="t" r="r" b="b"/>
                <a:pathLst>
                  <a:path w="358" h="142" extrusionOk="0">
                    <a:moveTo>
                      <a:pt x="133" y="0"/>
                    </a:moveTo>
                    <a:cubicBezTo>
                      <a:pt x="1" y="0"/>
                      <a:pt x="92" y="142"/>
                      <a:pt x="208" y="142"/>
                    </a:cubicBezTo>
                    <a:cubicBezTo>
                      <a:pt x="223" y="142"/>
                      <a:pt x="238" y="140"/>
                      <a:pt x="253" y="135"/>
                    </a:cubicBezTo>
                    <a:cubicBezTo>
                      <a:pt x="253" y="120"/>
                      <a:pt x="268" y="120"/>
                      <a:pt x="283" y="120"/>
                    </a:cubicBezTo>
                    <a:cubicBezTo>
                      <a:pt x="357" y="75"/>
                      <a:pt x="268" y="15"/>
                      <a:pt x="20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44"/>
              <p:cNvSpPr/>
              <p:nvPr/>
            </p:nvSpPr>
            <p:spPr>
              <a:xfrm rot="-957032">
                <a:off x="4444234" y="4896206"/>
                <a:ext cx="16187" cy="10061"/>
              </a:xfrm>
              <a:custGeom>
                <a:avLst/>
                <a:gdLst/>
                <a:ahLst/>
                <a:cxnLst/>
                <a:rect l="l" t="t" r="r" b="b"/>
                <a:pathLst>
                  <a:path w="325" h="202" extrusionOk="0">
                    <a:moveTo>
                      <a:pt x="79" y="0"/>
                    </a:moveTo>
                    <a:cubicBezTo>
                      <a:pt x="34" y="0"/>
                      <a:pt x="1" y="18"/>
                      <a:pt x="6" y="64"/>
                    </a:cubicBezTo>
                    <a:cubicBezTo>
                      <a:pt x="16" y="133"/>
                      <a:pt x="156" y="202"/>
                      <a:pt x="246" y="202"/>
                    </a:cubicBezTo>
                    <a:cubicBezTo>
                      <a:pt x="292" y="202"/>
                      <a:pt x="325" y="184"/>
                      <a:pt x="320" y="138"/>
                    </a:cubicBezTo>
                    <a:cubicBezTo>
                      <a:pt x="310" y="69"/>
                      <a:pt x="169" y="0"/>
                      <a:pt x="7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06" name="Google Shape;7306;p44"/>
          <p:cNvGrpSpPr/>
          <p:nvPr/>
        </p:nvGrpSpPr>
        <p:grpSpPr>
          <a:xfrm rot="-3259867">
            <a:off x="6112451" y="539525"/>
            <a:ext cx="389315" cy="349506"/>
            <a:chOff x="7679223" y="170790"/>
            <a:chExt cx="389315" cy="349506"/>
          </a:xfrm>
        </p:grpSpPr>
        <p:sp>
          <p:nvSpPr>
            <p:cNvPr id="7307" name="Google Shape;7307;p44"/>
            <p:cNvSpPr/>
            <p:nvPr/>
          </p:nvSpPr>
          <p:spPr>
            <a:xfrm rot="177820">
              <a:off x="7687522" y="180204"/>
              <a:ext cx="372716" cy="330678"/>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8" name="Google Shape;7308;p44"/>
            <p:cNvGrpSpPr/>
            <p:nvPr/>
          </p:nvGrpSpPr>
          <p:grpSpPr>
            <a:xfrm rot="1134833">
              <a:off x="7759485" y="213248"/>
              <a:ext cx="225878" cy="267526"/>
              <a:chOff x="4004771" y="4577411"/>
              <a:chExt cx="153883" cy="182256"/>
            </a:xfrm>
          </p:grpSpPr>
          <p:sp>
            <p:nvSpPr>
              <p:cNvPr id="7309" name="Google Shape;7309;p44"/>
              <p:cNvSpPr/>
              <p:nvPr/>
            </p:nvSpPr>
            <p:spPr>
              <a:xfrm rot="-957032">
                <a:off x="4005692" y="4658898"/>
                <a:ext cx="10460" cy="8168"/>
              </a:xfrm>
              <a:custGeom>
                <a:avLst/>
                <a:gdLst/>
                <a:ahLst/>
                <a:cxnLst/>
                <a:rect l="l" t="t" r="r" b="b"/>
                <a:pathLst>
                  <a:path w="210" h="164" extrusionOk="0">
                    <a:moveTo>
                      <a:pt x="105" y="0"/>
                    </a:moveTo>
                    <a:cubicBezTo>
                      <a:pt x="60" y="0"/>
                      <a:pt x="1" y="0"/>
                      <a:pt x="16" y="45"/>
                    </a:cubicBezTo>
                    <a:cubicBezTo>
                      <a:pt x="16" y="60"/>
                      <a:pt x="16" y="75"/>
                      <a:pt x="31" y="90"/>
                    </a:cubicBezTo>
                    <a:cubicBezTo>
                      <a:pt x="41" y="111"/>
                      <a:pt x="122" y="163"/>
                      <a:pt x="171" y="163"/>
                    </a:cubicBezTo>
                    <a:cubicBezTo>
                      <a:pt x="191" y="163"/>
                      <a:pt x="206" y="155"/>
                      <a:pt x="210" y="134"/>
                    </a:cubicBezTo>
                    <a:cubicBezTo>
                      <a:pt x="210" y="120"/>
                      <a:pt x="210" y="105"/>
                      <a:pt x="210" y="90"/>
                    </a:cubicBezTo>
                    <a:cubicBezTo>
                      <a:pt x="210" y="45"/>
                      <a:pt x="150" y="15"/>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44"/>
              <p:cNvSpPr/>
              <p:nvPr/>
            </p:nvSpPr>
            <p:spPr>
              <a:xfrm rot="-957032">
                <a:off x="4007811" y="4643514"/>
                <a:ext cx="10460" cy="4831"/>
              </a:xfrm>
              <a:custGeom>
                <a:avLst/>
                <a:gdLst/>
                <a:ahLst/>
                <a:cxnLst/>
                <a:rect l="l" t="t" r="r" b="b"/>
                <a:pathLst>
                  <a:path w="210" h="97" extrusionOk="0">
                    <a:moveTo>
                      <a:pt x="30" y="0"/>
                    </a:moveTo>
                    <a:cubicBezTo>
                      <a:pt x="15" y="0"/>
                      <a:pt x="0" y="0"/>
                      <a:pt x="0" y="15"/>
                    </a:cubicBezTo>
                    <a:cubicBezTo>
                      <a:pt x="0" y="45"/>
                      <a:pt x="15" y="60"/>
                      <a:pt x="30" y="75"/>
                    </a:cubicBezTo>
                    <a:cubicBezTo>
                      <a:pt x="41" y="86"/>
                      <a:pt x="59" y="96"/>
                      <a:pt x="74" y="96"/>
                    </a:cubicBezTo>
                    <a:cubicBezTo>
                      <a:pt x="80" y="96"/>
                      <a:pt x="85" y="94"/>
                      <a:pt x="90" y="90"/>
                    </a:cubicBezTo>
                    <a:cubicBezTo>
                      <a:pt x="105" y="90"/>
                      <a:pt x="120" y="90"/>
                      <a:pt x="135" y="75"/>
                    </a:cubicBezTo>
                    <a:cubicBezTo>
                      <a:pt x="209" y="45"/>
                      <a:pt x="90"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44"/>
              <p:cNvSpPr/>
              <p:nvPr/>
            </p:nvSpPr>
            <p:spPr>
              <a:xfrm rot="-957032">
                <a:off x="4041614" y="4634080"/>
                <a:ext cx="11157" cy="5678"/>
              </a:xfrm>
              <a:custGeom>
                <a:avLst/>
                <a:gdLst/>
                <a:ahLst/>
                <a:cxnLst/>
                <a:rect l="l" t="t" r="r" b="b"/>
                <a:pathLst>
                  <a:path w="224" h="114" extrusionOk="0">
                    <a:moveTo>
                      <a:pt x="70" y="1"/>
                    </a:moveTo>
                    <a:cubicBezTo>
                      <a:pt x="57" y="1"/>
                      <a:pt x="44" y="3"/>
                      <a:pt x="30" y="9"/>
                    </a:cubicBezTo>
                    <a:lnTo>
                      <a:pt x="15" y="9"/>
                    </a:lnTo>
                    <a:cubicBezTo>
                      <a:pt x="15" y="9"/>
                      <a:pt x="0" y="24"/>
                      <a:pt x="0" y="24"/>
                    </a:cubicBezTo>
                    <a:cubicBezTo>
                      <a:pt x="0" y="24"/>
                      <a:pt x="0" y="39"/>
                      <a:pt x="0" y="39"/>
                    </a:cubicBezTo>
                    <a:cubicBezTo>
                      <a:pt x="0" y="69"/>
                      <a:pt x="15" y="84"/>
                      <a:pt x="30" y="84"/>
                    </a:cubicBezTo>
                    <a:cubicBezTo>
                      <a:pt x="60" y="99"/>
                      <a:pt x="90" y="99"/>
                      <a:pt x="120" y="114"/>
                    </a:cubicBezTo>
                    <a:cubicBezTo>
                      <a:pt x="224" y="114"/>
                      <a:pt x="15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44"/>
              <p:cNvSpPr/>
              <p:nvPr/>
            </p:nvSpPr>
            <p:spPr>
              <a:xfrm rot="-957032">
                <a:off x="4021161" y="4651695"/>
                <a:ext cx="9712" cy="6226"/>
              </a:xfrm>
              <a:custGeom>
                <a:avLst/>
                <a:gdLst/>
                <a:ahLst/>
                <a:cxnLst/>
                <a:rect l="l" t="t" r="r" b="b"/>
                <a:pathLst>
                  <a:path w="195" h="125" extrusionOk="0">
                    <a:moveTo>
                      <a:pt x="101" y="0"/>
                    </a:moveTo>
                    <a:cubicBezTo>
                      <a:pt x="91" y="0"/>
                      <a:pt x="82" y="3"/>
                      <a:pt x="75" y="10"/>
                    </a:cubicBezTo>
                    <a:cubicBezTo>
                      <a:pt x="30" y="10"/>
                      <a:pt x="0" y="25"/>
                      <a:pt x="15" y="70"/>
                    </a:cubicBezTo>
                    <a:cubicBezTo>
                      <a:pt x="27" y="93"/>
                      <a:pt x="82" y="125"/>
                      <a:pt x="134" y="125"/>
                    </a:cubicBezTo>
                    <a:cubicBezTo>
                      <a:pt x="150" y="125"/>
                      <a:pt x="166" y="122"/>
                      <a:pt x="179" y="115"/>
                    </a:cubicBezTo>
                    <a:cubicBezTo>
                      <a:pt x="194" y="85"/>
                      <a:pt x="179" y="70"/>
                      <a:pt x="179" y="40"/>
                    </a:cubicBezTo>
                    <a:cubicBezTo>
                      <a:pt x="168" y="29"/>
                      <a:pt x="13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44"/>
              <p:cNvSpPr/>
              <p:nvPr/>
            </p:nvSpPr>
            <p:spPr>
              <a:xfrm rot="-957032">
                <a:off x="4117985" y="4715688"/>
                <a:ext cx="13448" cy="8617"/>
              </a:xfrm>
              <a:custGeom>
                <a:avLst/>
                <a:gdLst/>
                <a:ahLst/>
                <a:cxnLst/>
                <a:rect l="l" t="t" r="r" b="b"/>
                <a:pathLst>
                  <a:path w="270" h="173" extrusionOk="0">
                    <a:moveTo>
                      <a:pt x="71" y="0"/>
                    </a:moveTo>
                    <a:cubicBezTo>
                      <a:pt x="42" y="0"/>
                      <a:pt x="20" y="11"/>
                      <a:pt x="16" y="38"/>
                    </a:cubicBezTo>
                    <a:lnTo>
                      <a:pt x="16" y="53"/>
                    </a:lnTo>
                    <a:cubicBezTo>
                      <a:pt x="1" y="98"/>
                      <a:pt x="75" y="158"/>
                      <a:pt x="135" y="173"/>
                    </a:cubicBezTo>
                    <a:cubicBezTo>
                      <a:pt x="210" y="173"/>
                      <a:pt x="270" y="143"/>
                      <a:pt x="240" y="98"/>
                    </a:cubicBezTo>
                    <a:lnTo>
                      <a:pt x="240" y="83"/>
                    </a:lnTo>
                    <a:cubicBezTo>
                      <a:pt x="229" y="52"/>
                      <a:pt x="134"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44"/>
              <p:cNvSpPr/>
              <p:nvPr/>
            </p:nvSpPr>
            <p:spPr>
              <a:xfrm rot="-957032">
                <a:off x="4146800" y="4701651"/>
                <a:ext cx="11257" cy="5927"/>
              </a:xfrm>
              <a:custGeom>
                <a:avLst/>
                <a:gdLst/>
                <a:ahLst/>
                <a:cxnLst/>
                <a:rect l="l" t="t" r="r" b="b"/>
                <a:pathLst>
                  <a:path w="226" h="119" extrusionOk="0">
                    <a:moveTo>
                      <a:pt x="55" y="0"/>
                    </a:moveTo>
                    <a:cubicBezTo>
                      <a:pt x="25" y="0"/>
                      <a:pt x="1" y="14"/>
                      <a:pt x="1" y="36"/>
                    </a:cubicBezTo>
                    <a:cubicBezTo>
                      <a:pt x="1" y="51"/>
                      <a:pt x="1" y="51"/>
                      <a:pt x="1" y="66"/>
                    </a:cubicBezTo>
                    <a:cubicBezTo>
                      <a:pt x="1" y="81"/>
                      <a:pt x="16" y="96"/>
                      <a:pt x="31" y="96"/>
                    </a:cubicBezTo>
                    <a:lnTo>
                      <a:pt x="76" y="111"/>
                    </a:lnTo>
                    <a:cubicBezTo>
                      <a:pt x="92" y="116"/>
                      <a:pt x="109" y="119"/>
                      <a:pt x="124" y="119"/>
                    </a:cubicBezTo>
                    <a:cubicBezTo>
                      <a:pt x="188" y="119"/>
                      <a:pt x="226" y="72"/>
                      <a:pt x="165" y="36"/>
                    </a:cubicBezTo>
                    <a:cubicBezTo>
                      <a:pt x="150" y="21"/>
                      <a:pt x="120" y="6"/>
                      <a:pt x="91" y="6"/>
                    </a:cubicBezTo>
                    <a:cubicBezTo>
                      <a:pt x="79" y="2"/>
                      <a:pt x="67"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4"/>
              <p:cNvSpPr/>
              <p:nvPr/>
            </p:nvSpPr>
            <p:spPr>
              <a:xfrm rot="-957032">
                <a:off x="4118118" y="4688171"/>
                <a:ext cx="8467" cy="5479"/>
              </a:xfrm>
              <a:custGeom>
                <a:avLst/>
                <a:gdLst/>
                <a:ahLst/>
                <a:cxnLst/>
                <a:rect l="l" t="t" r="r" b="b"/>
                <a:pathLst>
                  <a:path w="170" h="110" extrusionOk="0">
                    <a:moveTo>
                      <a:pt x="59" y="1"/>
                    </a:moveTo>
                    <a:cubicBezTo>
                      <a:pt x="27" y="1"/>
                      <a:pt x="0" y="14"/>
                      <a:pt x="0" y="44"/>
                    </a:cubicBezTo>
                    <a:cubicBezTo>
                      <a:pt x="0" y="73"/>
                      <a:pt x="77" y="109"/>
                      <a:pt x="126" y="109"/>
                    </a:cubicBezTo>
                    <a:cubicBezTo>
                      <a:pt x="152" y="109"/>
                      <a:pt x="169" y="99"/>
                      <a:pt x="164" y="74"/>
                    </a:cubicBezTo>
                    <a:cubicBezTo>
                      <a:pt x="164" y="29"/>
                      <a:pt x="106"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44"/>
              <p:cNvSpPr/>
              <p:nvPr/>
            </p:nvSpPr>
            <p:spPr>
              <a:xfrm rot="-957032">
                <a:off x="4098888" y="4707639"/>
                <a:ext cx="7471" cy="5379"/>
              </a:xfrm>
              <a:custGeom>
                <a:avLst/>
                <a:gdLst/>
                <a:ahLst/>
                <a:cxnLst/>
                <a:rect l="l" t="t" r="r" b="b"/>
                <a:pathLst>
                  <a:path w="150" h="108" extrusionOk="0">
                    <a:moveTo>
                      <a:pt x="45" y="1"/>
                    </a:moveTo>
                    <a:cubicBezTo>
                      <a:pt x="30" y="16"/>
                      <a:pt x="0" y="16"/>
                      <a:pt x="0" y="46"/>
                    </a:cubicBezTo>
                    <a:cubicBezTo>
                      <a:pt x="0" y="59"/>
                      <a:pt x="59" y="108"/>
                      <a:pt x="104" y="108"/>
                    </a:cubicBezTo>
                    <a:cubicBezTo>
                      <a:pt x="109" y="108"/>
                      <a:pt x="115" y="107"/>
                      <a:pt x="120" y="105"/>
                    </a:cubicBezTo>
                    <a:cubicBezTo>
                      <a:pt x="149" y="76"/>
                      <a:pt x="149" y="61"/>
                      <a:pt x="135" y="46"/>
                    </a:cubicBezTo>
                    <a:cubicBezTo>
                      <a:pt x="120" y="16"/>
                      <a:pt x="75"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44"/>
              <p:cNvSpPr/>
              <p:nvPr/>
            </p:nvSpPr>
            <p:spPr>
              <a:xfrm rot="-957032">
                <a:off x="4144606" y="4613429"/>
                <a:ext cx="9264" cy="6724"/>
              </a:xfrm>
              <a:custGeom>
                <a:avLst/>
                <a:gdLst/>
                <a:ahLst/>
                <a:cxnLst/>
                <a:rect l="l" t="t" r="r" b="b"/>
                <a:pathLst>
                  <a:path w="186" h="135" extrusionOk="0">
                    <a:moveTo>
                      <a:pt x="56" y="0"/>
                    </a:moveTo>
                    <a:cubicBezTo>
                      <a:pt x="24" y="0"/>
                      <a:pt x="0" y="11"/>
                      <a:pt x="6" y="39"/>
                    </a:cubicBezTo>
                    <a:lnTo>
                      <a:pt x="6" y="54"/>
                    </a:lnTo>
                    <a:cubicBezTo>
                      <a:pt x="21" y="99"/>
                      <a:pt x="66" y="129"/>
                      <a:pt x="111" y="129"/>
                    </a:cubicBezTo>
                    <a:cubicBezTo>
                      <a:pt x="119" y="133"/>
                      <a:pt x="128" y="135"/>
                      <a:pt x="137" y="135"/>
                    </a:cubicBezTo>
                    <a:cubicBezTo>
                      <a:pt x="161" y="135"/>
                      <a:pt x="185" y="121"/>
                      <a:pt x="185" y="99"/>
                    </a:cubicBezTo>
                    <a:lnTo>
                      <a:pt x="185" y="69"/>
                    </a:lnTo>
                    <a:cubicBezTo>
                      <a:pt x="185" y="32"/>
                      <a:pt x="10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44"/>
              <p:cNvSpPr/>
              <p:nvPr/>
            </p:nvSpPr>
            <p:spPr>
              <a:xfrm rot="-957032">
                <a:off x="4113259" y="4579270"/>
                <a:ext cx="14743" cy="8617"/>
              </a:xfrm>
              <a:custGeom>
                <a:avLst/>
                <a:gdLst/>
                <a:ahLst/>
                <a:cxnLst/>
                <a:rect l="l" t="t" r="r" b="b"/>
                <a:pathLst>
                  <a:path w="296" h="173" extrusionOk="0">
                    <a:moveTo>
                      <a:pt x="94" y="1"/>
                    </a:moveTo>
                    <a:cubicBezTo>
                      <a:pt x="50" y="1"/>
                      <a:pt x="0" y="20"/>
                      <a:pt x="12" y="66"/>
                    </a:cubicBezTo>
                    <a:cubicBezTo>
                      <a:pt x="34" y="131"/>
                      <a:pt x="104" y="173"/>
                      <a:pt x="175" y="173"/>
                    </a:cubicBezTo>
                    <a:cubicBezTo>
                      <a:pt x="201" y="173"/>
                      <a:pt x="227" y="167"/>
                      <a:pt x="251" y="155"/>
                    </a:cubicBezTo>
                    <a:cubicBezTo>
                      <a:pt x="296" y="126"/>
                      <a:pt x="251" y="96"/>
                      <a:pt x="206" y="66"/>
                    </a:cubicBezTo>
                    <a:lnTo>
                      <a:pt x="206" y="66"/>
                    </a:lnTo>
                    <a:lnTo>
                      <a:pt x="266" y="96"/>
                    </a:lnTo>
                    <a:cubicBezTo>
                      <a:pt x="266" y="81"/>
                      <a:pt x="251" y="66"/>
                      <a:pt x="236" y="51"/>
                    </a:cubicBezTo>
                    <a:cubicBezTo>
                      <a:pt x="206" y="21"/>
                      <a:pt x="161" y="6"/>
                      <a:pt x="131" y="6"/>
                    </a:cubicBezTo>
                    <a:cubicBezTo>
                      <a:pt x="121" y="3"/>
                      <a:pt x="10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44"/>
              <p:cNvSpPr/>
              <p:nvPr/>
            </p:nvSpPr>
            <p:spPr>
              <a:xfrm rot="-957032">
                <a:off x="4106587" y="4615108"/>
                <a:ext cx="8218" cy="6077"/>
              </a:xfrm>
              <a:custGeom>
                <a:avLst/>
                <a:gdLst/>
                <a:ahLst/>
                <a:cxnLst/>
                <a:rect l="l" t="t" r="r" b="b"/>
                <a:pathLst>
                  <a:path w="165" h="122" extrusionOk="0">
                    <a:moveTo>
                      <a:pt x="84" y="1"/>
                    </a:moveTo>
                    <a:cubicBezTo>
                      <a:pt x="75" y="1"/>
                      <a:pt x="67" y="4"/>
                      <a:pt x="60" y="10"/>
                    </a:cubicBezTo>
                    <a:cubicBezTo>
                      <a:pt x="45" y="10"/>
                      <a:pt x="30" y="10"/>
                      <a:pt x="15" y="25"/>
                    </a:cubicBezTo>
                    <a:cubicBezTo>
                      <a:pt x="0" y="55"/>
                      <a:pt x="30" y="100"/>
                      <a:pt x="75" y="115"/>
                    </a:cubicBezTo>
                    <a:cubicBezTo>
                      <a:pt x="85" y="115"/>
                      <a:pt x="115" y="121"/>
                      <a:pt x="138" y="121"/>
                    </a:cubicBezTo>
                    <a:cubicBezTo>
                      <a:pt x="150" y="121"/>
                      <a:pt x="160" y="120"/>
                      <a:pt x="165" y="115"/>
                    </a:cubicBezTo>
                    <a:cubicBezTo>
                      <a:pt x="165" y="100"/>
                      <a:pt x="150" y="85"/>
                      <a:pt x="150" y="85"/>
                    </a:cubicBezTo>
                    <a:lnTo>
                      <a:pt x="150" y="70"/>
                    </a:lnTo>
                    <a:cubicBezTo>
                      <a:pt x="150" y="35"/>
                      <a:pt x="114"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44"/>
              <p:cNvSpPr/>
              <p:nvPr/>
            </p:nvSpPr>
            <p:spPr>
              <a:xfrm rot="-957032">
                <a:off x="4135416" y="4598450"/>
                <a:ext cx="10659" cy="4084"/>
              </a:xfrm>
              <a:custGeom>
                <a:avLst/>
                <a:gdLst/>
                <a:ahLst/>
                <a:cxnLst/>
                <a:rect l="l" t="t" r="r" b="b"/>
                <a:pathLst>
                  <a:path w="214" h="82" extrusionOk="0">
                    <a:moveTo>
                      <a:pt x="79" y="1"/>
                    </a:moveTo>
                    <a:cubicBezTo>
                      <a:pt x="1" y="1"/>
                      <a:pt x="48" y="81"/>
                      <a:pt x="121" y="81"/>
                    </a:cubicBezTo>
                    <a:cubicBezTo>
                      <a:pt x="132" y="81"/>
                      <a:pt x="143" y="79"/>
                      <a:pt x="154" y="76"/>
                    </a:cubicBezTo>
                    <a:lnTo>
                      <a:pt x="184" y="76"/>
                    </a:lnTo>
                    <a:cubicBezTo>
                      <a:pt x="214" y="46"/>
                      <a:pt x="169"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44"/>
              <p:cNvSpPr/>
              <p:nvPr/>
            </p:nvSpPr>
            <p:spPr>
              <a:xfrm rot="-957032">
                <a:off x="4063045" y="4680061"/>
                <a:ext cx="9463" cy="6276"/>
              </a:xfrm>
              <a:custGeom>
                <a:avLst/>
                <a:gdLst/>
                <a:ahLst/>
                <a:cxnLst/>
                <a:rect l="l" t="t" r="r" b="b"/>
                <a:pathLst>
                  <a:path w="190" h="126" extrusionOk="0">
                    <a:moveTo>
                      <a:pt x="48" y="0"/>
                    </a:moveTo>
                    <a:cubicBezTo>
                      <a:pt x="20" y="0"/>
                      <a:pt x="0" y="12"/>
                      <a:pt x="5" y="39"/>
                    </a:cubicBezTo>
                    <a:cubicBezTo>
                      <a:pt x="5" y="79"/>
                      <a:pt x="92" y="125"/>
                      <a:pt x="145" y="125"/>
                    </a:cubicBezTo>
                    <a:cubicBezTo>
                      <a:pt x="171" y="125"/>
                      <a:pt x="190" y="113"/>
                      <a:pt x="185" y="84"/>
                    </a:cubicBezTo>
                    <a:cubicBezTo>
                      <a:pt x="175" y="36"/>
                      <a:pt x="99"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44"/>
              <p:cNvSpPr/>
              <p:nvPr/>
            </p:nvSpPr>
            <p:spPr>
              <a:xfrm rot="-957032">
                <a:off x="4060693" y="4752016"/>
                <a:ext cx="11954" cy="6126"/>
              </a:xfrm>
              <a:custGeom>
                <a:avLst/>
                <a:gdLst/>
                <a:ahLst/>
                <a:cxnLst/>
                <a:rect l="l" t="t" r="r" b="b"/>
                <a:pathLst>
                  <a:path w="240" h="123" extrusionOk="0">
                    <a:moveTo>
                      <a:pt x="90" y="0"/>
                    </a:moveTo>
                    <a:cubicBezTo>
                      <a:pt x="45" y="0"/>
                      <a:pt x="0" y="15"/>
                      <a:pt x="0" y="30"/>
                    </a:cubicBezTo>
                    <a:cubicBezTo>
                      <a:pt x="22" y="84"/>
                      <a:pt x="75" y="122"/>
                      <a:pt x="131" y="122"/>
                    </a:cubicBezTo>
                    <a:cubicBezTo>
                      <a:pt x="152" y="122"/>
                      <a:pt x="174" y="117"/>
                      <a:pt x="195" y="105"/>
                    </a:cubicBezTo>
                    <a:cubicBezTo>
                      <a:pt x="239" y="90"/>
                      <a:pt x="195" y="45"/>
                      <a:pt x="150" y="30"/>
                    </a:cubicBezTo>
                    <a:cubicBezTo>
                      <a:pt x="135" y="15"/>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44"/>
              <p:cNvSpPr/>
              <p:nvPr/>
            </p:nvSpPr>
            <p:spPr>
              <a:xfrm rot="-957032">
                <a:off x="4021250" y="4742101"/>
                <a:ext cx="10559" cy="6425"/>
              </a:xfrm>
              <a:custGeom>
                <a:avLst/>
                <a:gdLst/>
                <a:ahLst/>
                <a:cxnLst/>
                <a:rect l="l" t="t" r="r" b="b"/>
                <a:pathLst>
                  <a:path w="212" h="129" extrusionOk="0">
                    <a:moveTo>
                      <a:pt x="115" y="0"/>
                    </a:moveTo>
                    <a:cubicBezTo>
                      <a:pt x="103" y="0"/>
                      <a:pt x="90" y="3"/>
                      <a:pt x="80" y="10"/>
                    </a:cubicBezTo>
                    <a:cubicBezTo>
                      <a:pt x="65" y="10"/>
                      <a:pt x="50" y="25"/>
                      <a:pt x="35" y="40"/>
                    </a:cubicBezTo>
                    <a:cubicBezTo>
                      <a:pt x="0" y="75"/>
                      <a:pt x="84" y="128"/>
                      <a:pt x="144" y="128"/>
                    </a:cubicBezTo>
                    <a:cubicBezTo>
                      <a:pt x="160" y="128"/>
                      <a:pt x="175" y="124"/>
                      <a:pt x="185" y="114"/>
                    </a:cubicBezTo>
                    <a:cubicBezTo>
                      <a:pt x="185" y="99"/>
                      <a:pt x="200" y="84"/>
                      <a:pt x="200" y="69"/>
                    </a:cubicBezTo>
                    <a:cubicBezTo>
                      <a:pt x="211" y="35"/>
                      <a:pt x="160"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6E8F6E6C-4523-A784-6D69-1E7D904462E2}"/>
              </a:ext>
            </a:extLst>
          </p:cNvPr>
          <p:cNvSpPr txBox="1"/>
          <p:nvPr/>
        </p:nvSpPr>
        <p:spPr>
          <a:xfrm>
            <a:off x="316958" y="580964"/>
            <a:ext cx="8400998" cy="2862322"/>
          </a:xfrm>
          <a:prstGeom prst="rect">
            <a:avLst/>
          </a:prstGeom>
          <a:noFill/>
        </p:spPr>
        <p:txBody>
          <a:bodyPr wrap="square" rtlCol="0">
            <a:spAutoFit/>
          </a:bodyPr>
          <a:lstStyle/>
          <a:p>
            <a:pPr algn="ctr">
              <a:lnSpc>
                <a:spcPct val="150000"/>
              </a:lnSpc>
            </a:pPr>
            <a:r>
              <a:rPr lang="en-US" sz="4000" b="1" dirty="0">
                <a:solidFill>
                  <a:schemeClr val="bg2">
                    <a:lumMod val="50000"/>
                  </a:schemeClr>
                </a:solidFill>
                <a:latin typeface="+mj-lt"/>
              </a:rPr>
              <a:t>CHÀO MỪNG CÁC THẦY CÔ VÀ  EM HỌC SINH</a:t>
            </a:r>
            <a:br>
              <a:rPr lang="en-US" sz="4000" b="1" dirty="0">
                <a:solidFill>
                  <a:schemeClr val="bg2">
                    <a:lumMod val="50000"/>
                  </a:schemeClr>
                </a:solidFill>
                <a:latin typeface="+mj-lt"/>
              </a:rPr>
            </a:br>
            <a:r>
              <a:rPr lang="en-US" sz="4000" b="1" dirty="0">
                <a:solidFill>
                  <a:schemeClr val="bg2">
                    <a:lumMod val="50000"/>
                  </a:schemeClr>
                </a:solidFill>
                <a:latin typeface="+mj-lt"/>
              </a:rPr>
              <a:t>ĐẾN VỚI BÀI HỌC HÔM NAY!</a:t>
            </a:r>
          </a:p>
        </p:txBody>
      </p:sp>
      <p:pic>
        <p:nvPicPr>
          <p:cNvPr id="2" name="Google Shape;997;p62">
            <a:extLst>
              <a:ext uri="{FF2B5EF4-FFF2-40B4-BE49-F238E27FC236}">
                <a16:creationId xmlns:a16="http://schemas.microsoft.com/office/drawing/2014/main" id="{819CB761-9B65-DA19-096E-FF3E68EF2A9C}"/>
              </a:ext>
            </a:extLst>
          </p:cNvPr>
          <p:cNvPicPr preferRelativeResize="0"/>
          <p:nvPr/>
        </p:nvPicPr>
        <p:blipFill>
          <a:blip r:embed="rId3">
            <a:alphaModFix/>
          </a:blip>
          <a:stretch>
            <a:fillRect/>
          </a:stretch>
        </p:blipFill>
        <p:spPr>
          <a:xfrm>
            <a:off x="-87084" y="3288139"/>
            <a:ext cx="2235200" cy="1938993"/>
          </a:xfrm>
          <a:prstGeom prst="rect">
            <a:avLst/>
          </a:prstGeom>
          <a:noFill/>
          <a:ln>
            <a:noFill/>
          </a:ln>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56"/>
        <p:cNvGrpSpPr/>
        <p:nvPr/>
      </p:nvGrpSpPr>
      <p:grpSpPr>
        <a:xfrm>
          <a:off x="0" y="0"/>
          <a:ext cx="0" cy="0"/>
          <a:chOff x="0" y="0"/>
          <a:chExt cx="0" cy="0"/>
        </a:xfrm>
      </p:grpSpPr>
      <p:pic>
        <p:nvPicPr>
          <p:cNvPr id="16" name="Picture 6">
            <a:extLst>
              <a:ext uri="{FF2B5EF4-FFF2-40B4-BE49-F238E27FC236}">
                <a16:creationId xmlns:a16="http://schemas.microsoft.com/office/drawing/2014/main" id="{AAD09B69-1AF6-6936-1D9D-60AC38141F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963139" y="1283663"/>
            <a:ext cx="2357103" cy="3801779"/>
          </a:xfrm>
          <a:prstGeom prst="rect">
            <a:avLst/>
          </a:prstGeom>
        </p:spPr>
      </p:pic>
      <p:pic>
        <p:nvPicPr>
          <p:cNvPr id="5" name="Picture 4" descr="JK32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l="20761"/>
          <a:stretch>
            <a:fillRect/>
          </a:stretch>
        </p:blipFill>
        <p:spPr bwMode="auto">
          <a:xfrm>
            <a:off x="5744486" y="128954"/>
            <a:ext cx="2520743" cy="444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857750" y="1143000"/>
            <a:ext cx="609600" cy="16158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solidFill>
                <a:schemeClr val="bg2">
                  <a:lumMod val="75000"/>
                </a:schemeClr>
              </a:solidFill>
              <a:latin typeface="Times New Roman" panose="02020603050405020304" pitchFamily="18" charset="0"/>
            </a:endParaRPr>
          </a:p>
          <a:p>
            <a:pPr eaLnBrk="1" hangingPunct="1">
              <a:spcBef>
                <a:spcPct val="50000"/>
              </a:spcBef>
              <a:buFontTx/>
              <a:buNone/>
            </a:pPr>
            <a:endParaRPr lang="en-US" altLang="en-US" sz="1800" b="1">
              <a:solidFill>
                <a:schemeClr val="bg2">
                  <a:lumMod val="75000"/>
                </a:schemeClr>
              </a:solidFill>
              <a:latin typeface="Times New Roman" panose="02020603050405020304" pitchFamily="18" charset="0"/>
            </a:endParaRPr>
          </a:p>
          <a:p>
            <a:pPr eaLnBrk="1" hangingPunct="1">
              <a:spcBef>
                <a:spcPct val="50000"/>
              </a:spcBef>
              <a:buFontTx/>
              <a:buNone/>
            </a:pPr>
            <a:endParaRPr lang="en-US" altLang="en-US" sz="1800" b="1">
              <a:solidFill>
                <a:schemeClr val="bg2">
                  <a:lumMod val="75000"/>
                </a:schemeClr>
              </a:solidFill>
              <a:latin typeface="Times New Roman" panose="02020603050405020304" pitchFamily="18" charset="0"/>
            </a:endParaRPr>
          </a:p>
          <a:p>
            <a:pPr eaLnBrk="1" hangingPunct="1">
              <a:spcBef>
                <a:spcPct val="50000"/>
              </a:spcBef>
              <a:buFontTx/>
              <a:buNone/>
            </a:pPr>
            <a:endParaRPr lang="en-US" altLang="en-US" sz="1800" b="1">
              <a:solidFill>
                <a:schemeClr val="bg2">
                  <a:lumMod val="75000"/>
                </a:schemeClr>
              </a:solidFill>
              <a:latin typeface="Times New Roman" panose="02020603050405020304" pitchFamily="18" charset="0"/>
            </a:endParaRPr>
          </a:p>
        </p:txBody>
      </p:sp>
      <p:sp>
        <p:nvSpPr>
          <p:cNvPr id="25" name="Line 25"/>
          <p:cNvSpPr>
            <a:spLocks noChangeShapeType="1"/>
          </p:cNvSpPr>
          <p:nvPr/>
        </p:nvSpPr>
        <p:spPr bwMode="auto">
          <a:xfrm>
            <a:off x="7219950" y="2590800"/>
            <a:ext cx="0" cy="15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800" b="1">
              <a:solidFill>
                <a:schemeClr val="bg2">
                  <a:lumMod val="75000"/>
                </a:schemeClr>
              </a:solidFill>
            </a:endParaRPr>
          </a:p>
        </p:txBody>
      </p:sp>
      <p:sp>
        <p:nvSpPr>
          <p:cNvPr id="27" name="Text Box 27"/>
          <p:cNvSpPr txBox="1">
            <a:spLocks noChangeArrowheads="1"/>
          </p:cNvSpPr>
          <p:nvPr/>
        </p:nvSpPr>
        <p:spPr bwMode="auto">
          <a:xfrm>
            <a:off x="5276850" y="2204704"/>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Gan</a:t>
            </a:r>
            <a:endParaRPr lang="en-US" altLang="en-US" sz="1400" b="1" dirty="0">
              <a:solidFill>
                <a:schemeClr val="bg2">
                  <a:lumMod val="75000"/>
                </a:schemeClr>
              </a:solidFill>
            </a:endParaRPr>
          </a:p>
        </p:txBody>
      </p:sp>
      <p:sp>
        <p:nvSpPr>
          <p:cNvPr id="28" name="Text Box 28"/>
          <p:cNvSpPr txBox="1">
            <a:spLocks noChangeArrowheads="1"/>
          </p:cNvSpPr>
          <p:nvPr/>
        </p:nvSpPr>
        <p:spPr bwMode="auto">
          <a:xfrm>
            <a:off x="4245078" y="2417591"/>
            <a:ext cx="178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trên</a:t>
            </a:r>
            <a:r>
              <a:rPr lang="en-US" altLang="en-US" sz="1400" b="1" dirty="0">
                <a:solidFill>
                  <a:schemeClr val="bg2">
                    <a:lumMod val="75000"/>
                  </a:schemeClr>
                </a:solidFill>
              </a:rPr>
              <a:t> </a:t>
            </a:r>
            <a:r>
              <a:rPr lang="en-US" altLang="en-US" sz="1400" b="1" dirty="0" err="1">
                <a:solidFill>
                  <a:schemeClr val="bg2">
                    <a:lumMod val="75000"/>
                  </a:schemeClr>
                </a:solidFill>
              </a:rPr>
              <a:t>thận</a:t>
            </a:r>
            <a:endParaRPr lang="en-US" altLang="en-US" sz="1400" b="1" dirty="0">
              <a:solidFill>
                <a:schemeClr val="bg2">
                  <a:lumMod val="75000"/>
                </a:schemeClr>
              </a:solidFill>
            </a:endParaRPr>
          </a:p>
        </p:txBody>
      </p:sp>
      <p:sp>
        <p:nvSpPr>
          <p:cNvPr id="29" name="Text Box 30"/>
          <p:cNvSpPr txBox="1">
            <a:spLocks noChangeArrowheads="1"/>
          </p:cNvSpPr>
          <p:nvPr/>
        </p:nvSpPr>
        <p:spPr bwMode="auto">
          <a:xfrm>
            <a:off x="4834341" y="2848967"/>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tuỵ</a:t>
            </a:r>
            <a:endParaRPr lang="en-US" altLang="en-US" sz="1400" b="1" dirty="0">
              <a:solidFill>
                <a:schemeClr val="bg2">
                  <a:lumMod val="75000"/>
                </a:schemeClr>
              </a:solidFill>
            </a:endParaRPr>
          </a:p>
        </p:txBody>
      </p:sp>
      <p:sp>
        <p:nvSpPr>
          <p:cNvPr id="33" name="Text Box 37"/>
          <p:cNvSpPr txBox="1">
            <a:spLocks noChangeArrowheads="1"/>
          </p:cNvSpPr>
          <p:nvPr/>
        </p:nvSpPr>
        <p:spPr bwMode="auto">
          <a:xfrm>
            <a:off x="5102399" y="3675251"/>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a:solidFill>
                  <a:schemeClr val="bg2">
                    <a:lumMod val="75000"/>
                  </a:schemeClr>
                </a:solidFill>
              </a:rPr>
              <a:t>(Ở </a:t>
            </a:r>
            <a:r>
              <a:rPr lang="en-US" altLang="en-US" sz="1400" b="1" dirty="0" err="1">
                <a:solidFill>
                  <a:schemeClr val="bg2">
                    <a:lumMod val="75000"/>
                  </a:schemeClr>
                </a:solidFill>
              </a:rPr>
              <a:t>nữ</a:t>
            </a:r>
            <a:r>
              <a:rPr lang="en-US" altLang="en-US" sz="1400" b="1" dirty="0">
                <a:solidFill>
                  <a:schemeClr val="bg2">
                    <a:lumMod val="75000"/>
                  </a:schemeClr>
                </a:solidFill>
              </a:rPr>
              <a:t>)</a:t>
            </a:r>
          </a:p>
        </p:txBody>
      </p:sp>
      <p:sp>
        <p:nvSpPr>
          <p:cNvPr id="18" name="Text Box 37"/>
          <p:cNvSpPr txBox="1">
            <a:spLocks noChangeArrowheads="1"/>
          </p:cNvSpPr>
          <p:nvPr/>
        </p:nvSpPr>
        <p:spPr bwMode="auto">
          <a:xfrm>
            <a:off x="5076092" y="4382218"/>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a:solidFill>
                  <a:schemeClr val="bg2">
                    <a:lumMod val="75000"/>
                  </a:schemeClr>
                </a:solidFill>
              </a:rPr>
              <a:t>(Ở </a:t>
            </a:r>
            <a:r>
              <a:rPr lang="en-US" altLang="en-US" sz="1400" b="1" dirty="0" err="1">
                <a:solidFill>
                  <a:schemeClr val="bg2">
                    <a:lumMod val="75000"/>
                  </a:schemeClr>
                </a:solidFill>
              </a:rPr>
              <a:t>nam</a:t>
            </a:r>
            <a:r>
              <a:rPr lang="en-US" altLang="en-US" sz="1400" b="1" dirty="0">
                <a:solidFill>
                  <a:schemeClr val="bg2">
                    <a:lumMod val="75000"/>
                  </a:schemeClr>
                </a:solidFill>
              </a:rPr>
              <a:t>)</a:t>
            </a:r>
          </a:p>
        </p:txBody>
      </p:sp>
      <p:sp>
        <p:nvSpPr>
          <p:cNvPr id="2" name="TextBox 1"/>
          <p:cNvSpPr txBox="1"/>
          <p:nvPr/>
        </p:nvSpPr>
        <p:spPr>
          <a:xfrm>
            <a:off x="2789843" y="3782469"/>
            <a:ext cx="1711570" cy="307777"/>
          </a:xfrm>
          <a:prstGeom prst="rect">
            <a:avLst/>
          </a:prstGeom>
          <a:noFill/>
        </p:spPr>
        <p:txBody>
          <a:bodyPr wrap="square" rtlCol="0">
            <a:spAutoFit/>
          </a:bodyPr>
          <a:lstStyle/>
          <a:p>
            <a:r>
              <a:rPr lang="en-US" b="1" dirty="0" err="1">
                <a:solidFill>
                  <a:srgbClr val="FF0000"/>
                </a:solidFill>
              </a:rPr>
              <a:t>Tuyến</a:t>
            </a:r>
            <a:r>
              <a:rPr lang="en-US" b="1" dirty="0">
                <a:solidFill>
                  <a:srgbClr val="FF0000"/>
                </a:solidFill>
              </a:rPr>
              <a:t> </a:t>
            </a:r>
            <a:r>
              <a:rPr lang="en-US" b="1" dirty="0" err="1">
                <a:solidFill>
                  <a:srgbClr val="FF0000"/>
                </a:solidFill>
              </a:rPr>
              <a:t>sinh</a:t>
            </a:r>
            <a:r>
              <a:rPr lang="en-US" b="1" dirty="0">
                <a:solidFill>
                  <a:srgbClr val="FF0000"/>
                </a:solidFill>
              </a:rPr>
              <a:t> </a:t>
            </a:r>
            <a:r>
              <a:rPr lang="en-US" b="1" dirty="0" err="1">
                <a:solidFill>
                  <a:srgbClr val="FF0000"/>
                </a:solidFill>
              </a:rPr>
              <a:t>dục</a:t>
            </a:r>
            <a:r>
              <a:rPr lang="en-US" b="1" dirty="0">
                <a:solidFill>
                  <a:srgbClr val="FF0000"/>
                </a:solidFill>
              </a:rPr>
              <a:t> </a:t>
            </a:r>
          </a:p>
        </p:txBody>
      </p:sp>
      <p:sp>
        <p:nvSpPr>
          <p:cNvPr id="3" name="Left Brace 2"/>
          <p:cNvSpPr/>
          <p:nvPr/>
        </p:nvSpPr>
        <p:spPr>
          <a:xfrm>
            <a:off x="4466493" y="3461288"/>
            <a:ext cx="80640" cy="92093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2" name="Rectangle 21"/>
          <p:cNvSpPr/>
          <p:nvPr/>
        </p:nvSpPr>
        <p:spPr>
          <a:xfrm>
            <a:off x="5746231" y="3392396"/>
            <a:ext cx="244262" cy="604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46231" y="1143000"/>
            <a:ext cx="244262" cy="604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1"/>
          <p:cNvSpPr txBox="1">
            <a:spLocks noChangeArrowheads="1"/>
          </p:cNvSpPr>
          <p:nvPr/>
        </p:nvSpPr>
        <p:spPr bwMode="auto">
          <a:xfrm>
            <a:off x="4991100" y="990984"/>
            <a:ext cx="190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giáp</a:t>
            </a:r>
            <a:endParaRPr lang="en-US" altLang="en-US" sz="1400" b="1" dirty="0">
              <a:solidFill>
                <a:schemeClr val="bg2">
                  <a:lumMod val="75000"/>
                </a:schemeClr>
              </a:solidFill>
            </a:endParaRPr>
          </a:p>
        </p:txBody>
      </p:sp>
      <p:sp>
        <p:nvSpPr>
          <p:cNvPr id="10" name="Text Box 10"/>
          <p:cNvSpPr txBox="1">
            <a:spLocks noChangeArrowheads="1"/>
          </p:cNvSpPr>
          <p:nvPr/>
        </p:nvSpPr>
        <p:spPr bwMode="auto">
          <a:xfrm>
            <a:off x="4610100" y="1260009"/>
            <a:ext cx="228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cận</a:t>
            </a:r>
            <a:r>
              <a:rPr lang="en-US" altLang="en-US" sz="1400" b="1" dirty="0">
                <a:solidFill>
                  <a:schemeClr val="bg2">
                    <a:lumMod val="75000"/>
                  </a:schemeClr>
                </a:solidFill>
              </a:rPr>
              <a:t> </a:t>
            </a:r>
            <a:r>
              <a:rPr lang="en-US" altLang="en-US" sz="1400" b="1" dirty="0" err="1">
                <a:solidFill>
                  <a:schemeClr val="bg2">
                    <a:lumMod val="75000"/>
                  </a:schemeClr>
                </a:solidFill>
              </a:rPr>
              <a:t>giáp</a:t>
            </a:r>
            <a:endParaRPr lang="en-US" altLang="en-US" sz="1400" b="1" dirty="0">
              <a:solidFill>
                <a:schemeClr val="bg2">
                  <a:lumMod val="75000"/>
                </a:schemeClr>
              </a:solidFill>
            </a:endParaRPr>
          </a:p>
        </p:txBody>
      </p:sp>
      <p:sp>
        <p:nvSpPr>
          <p:cNvPr id="31" name="Text Box 32"/>
          <p:cNvSpPr txBox="1">
            <a:spLocks noChangeArrowheads="1"/>
          </p:cNvSpPr>
          <p:nvPr/>
        </p:nvSpPr>
        <p:spPr bwMode="auto">
          <a:xfrm>
            <a:off x="4702820" y="3310674"/>
            <a:ext cx="1828800" cy="3693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err="1">
                <a:solidFill>
                  <a:schemeClr val="bg2">
                    <a:lumMod val="75000"/>
                  </a:schemeClr>
                </a:solidFill>
                <a:latin typeface="Times New Roman" panose="02020603050405020304" pitchFamily="18" charset="0"/>
              </a:rPr>
              <a:t>Buồng</a:t>
            </a:r>
            <a:r>
              <a:rPr lang="en-US" altLang="en-US" sz="1800" b="1" dirty="0">
                <a:solidFill>
                  <a:schemeClr val="bg2">
                    <a:lumMod val="75000"/>
                  </a:schemeClr>
                </a:solidFill>
                <a:latin typeface="Times New Roman" panose="02020603050405020304" pitchFamily="18" charset="0"/>
              </a:rPr>
              <a:t> </a:t>
            </a:r>
            <a:r>
              <a:rPr lang="en-US" altLang="en-US" sz="1800" b="1" dirty="0" err="1">
                <a:solidFill>
                  <a:schemeClr val="bg2">
                    <a:lumMod val="75000"/>
                  </a:schemeClr>
                </a:solidFill>
                <a:latin typeface="Times New Roman" panose="02020603050405020304" pitchFamily="18" charset="0"/>
              </a:rPr>
              <a:t>trứng</a:t>
            </a:r>
            <a:endParaRPr lang="en-US" altLang="en-US" sz="1800" b="1" dirty="0">
              <a:solidFill>
                <a:schemeClr val="bg2">
                  <a:lumMod val="75000"/>
                </a:schemeClr>
              </a:solidFill>
              <a:latin typeface="Times New Roman" panose="02020603050405020304" pitchFamily="18" charset="0"/>
            </a:endParaRPr>
          </a:p>
        </p:txBody>
      </p:sp>
      <p:sp>
        <p:nvSpPr>
          <p:cNvPr id="23" name="Rectangle 22"/>
          <p:cNvSpPr/>
          <p:nvPr/>
        </p:nvSpPr>
        <p:spPr>
          <a:xfrm>
            <a:off x="5699338" y="3838884"/>
            <a:ext cx="244262" cy="604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31"/>
          <p:cNvSpPr txBox="1">
            <a:spLocks noChangeArrowheads="1"/>
          </p:cNvSpPr>
          <p:nvPr/>
        </p:nvSpPr>
        <p:spPr bwMode="auto">
          <a:xfrm>
            <a:off x="4834341" y="4017752"/>
            <a:ext cx="1524000" cy="3693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err="1">
                <a:solidFill>
                  <a:schemeClr val="bg2">
                    <a:lumMod val="75000"/>
                  </a:schemeClr>
                </a:solidFill>
                <a:latin typeface="Times New Roman" panose="02020603050405020304" pitchFamily="18" charset="0"/>
              </a:rPr>
              <a:t>Tinh</a:t>
            </a:r>
            <a:r>
              <a:rPr lang="en-US" altLang="en-US" sz="1800" b="1" dirty="0">
                <a:solidFill>
                  <a:schemeClr val="bg2">
                    <a:lumMod val="75000"/>
                  </a:schemeClr>
                </a:solidFill>
                <a:latin typeface="Times New Roman" panose="02020603050405020304" pitchFamily="18" charset="0"/>
              </a:rPr>
              <a:t> </a:t>
            </a:r>
            <a:r>
              <a:rPr lang="en-US" altLang="en-US" sz="1800" b="1" dirty="0" err="1">
                <a:solidFill>
                  <a:schemeClr val="bg2">
                    <a:lumMod val="75000"/>
                  </a:schemeClr>
                </a:solidFill>
                <a:latin typeface="Times New Roman" panose="02020603050405020304" pitchFamily="18" charset="0"/>
              </a:rPr>
              <a:t>hoàn</a:t>
            </a:r>
            <a:endParaRPr lang="en-US" altLang="en-US" sz="1800" b="1" dirty="0">
              <a:solidFill>
                <a:schemeClr val="bg2">
                  <a:lumMod val="75000"/>
                </a:schemeClr>
              </a:solidFill>
              <a:latin typeface="Times New Roman" panose="02020603050405020304" pitchFamily="18" charset="0"/>
            </a:endParaRPr>
          </a:p>
        </p:txBody>
      </p:sp>
      <p:sp>
        <p:nvSpPr>
          <p:cNvPr id="24" name="Rectangle 23"/>
          <p:cNvSpPr/>
          <p:nvPr/>
        </p:nvSpPr>
        <p:spPr>
          <a:xfrm>
            <a:off x="5755834" y="201228"/>
            <a:ext cx="225420" cy="5367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7"/>
          <p:cNvSpPr txBox="1">
            <a:spLocks noChangeArrowheads="1"/>
          </p:cNvSpPr>
          <p:nvPr/>
        </p:nvSpPr>
        <p:spPr bwMode="auto">
          <a:xfrm>
            <a:off x="4591050" y="110213"/>
            <a:ext cx="220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Vùng</a:t>
            </a:r>
            <a:r>
              <a:rPr lang="en-US" altLang="en-US" sz="1400" b="1" dirty="0">
                <a:solidFill>
                  <a:schemeClr val="bg2">
                    <a:lumMod val="75000"/>
                  </a:schemeClr>
                </a:solidFill>
              </a:rPr>
              <a:t> </a:t>
            </a:r>
            <a:r>
              <a:rPr lang="en-US" altLang="en-US" sz="1400" b="1" dirty="0" err="1">
                <a:solidFill>
                  <a:schemeClr val="bg2">
                    <a:lumMod val="75000"/>
                  </a:schemeClr>
                </a:solidFill>
              </a:rPr>
              <a:t>dưới</a:t>
            </a:r>
            <a:r>
              <a:rPr lang="en-US" altLang="en-US" sz="1400" b="1" dirty="0">
                <a:solidFill>
                  <a:schemeClr val="bg2">
                    <a:lumMod val="75000"/>
                  </a:schemeClr>
                </a:solidFill>
              </a:rPr>
              <a:t> </a:t>
            </a:r>
            <a:r>
              <a:rPr lang="en-US" altLang="en-US" sz="1400" b="1" dirty="0" err="1">
                <a:solidFill>
                  <a:schemeClr val="bg2">
                    <a:lumMod val="75000"/>
                  </a:schemeClr>
                </a:solidFill>
              </a:rPr>
              <a:t>đồi</a:t>
            </a:r>
            <a:endParaRPr lang="en-US" altLang="en-US" sz="1400" b="1" dirty="0">
              <a:solidFill>
                <a:schemeClr val="bg2">
                  <a:lumMod val="75000"/>
                </a:schemeClr>
              </a:solidFill>
            </a:endParaRPr>
          </a:p>
        </p:txBody>
      </p:sp>
      <p:sp>
        <p:nvSpPr>
          <p:cNvPr id="9" name="Text Box 9"/>
          <p:cNvSpPr txBox="1">
            <a:spLocks noChangeArrowheads="1"/>
          </p:cNvSpPr>
          <p:nvPr/>
        </p:nvSpPr>
        <p:spPr bwMode="auto">
          <a:xfrm>
            <a:off x="4830086" y="304037"/>
            <a:ext cx="182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tùng</a:t>
            </a:r>
            <a:endParaRPr lang="en-US" altLang="en-US" sz="1400" b="1" dirty="0">
              <a:solidFill>
                <a:schemeClr val="bg2">
                  <a:lumMod val="75000"/>
                </a:schemeClr>
              </a:solidFill>
            </a:endParaRPr>
          </a:p>
        </p:txBody>
      </p:sp>
      <p:sp>
        <p:nvSpPr>
          <p:cNvPr id="12" name="Text Box 12"/>
          <p:cNvSpPr txBox="1">
            <a:spLocks noChangeArrowheads="1"/>
          </p:cNvSpPr>
          <p:nvPr/>
        </p:nvSpPr>
        <p:spPr bwMode="auto">
          <a:xfrm>
            <a:off x="4879451" y="1509278"/>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ức</a:t>
            </a:r>
            <a:endParaRPr lang="en-US" altLang="en-US" sz="1400" b="1" dirty="0">
              <a:solidFill>
                <a:schemeClr val="bg2">
                  <a:lumMod val="75000"/>
                </a:schemeClr>
              </a:solidFill>
            </a:endParaRPr>
          </a:p>
        </p:txBody>
      </p:sp>
      <p:sp>
        <p:nvSpPr>
          <p:cNvPr id="8" name="Text Box 8"/>
          <p:cNvSpPr txBox="1">
            <a:spLocks noChangeArrowheads="1"/>
          </p:cNvSpPr>
          <p:nvPr/>
        </p:nvSpPr>
        <p:spPr bwMode="auto">
          <a:xfrm>
            <a:off x="4819650" y="542285"/>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dirty="0" err="1">
                <a:solidFill>
                  <a:schemeClr val="bg2">
                    <a:lumMod val="75000"/>
                  </a:schemeClr>
                </a:solidFill>
              </a:rPr>
              <a:t>Tuyến</a:t>
            </a:r>
            <a:r>
              <a:rPr lang="en-US" altLang="en-US" sz="1600" b="1" dirty="0">
                <a:solidFill>
                  <a:schemeClr val="bg2">
                    <a:lumMod val="75000"/>
                  </a:schemeClr>
                </a:solidFill>
              </a:rPr>
              <a:t> </a:t>
            </a:r>
            <a:r>
              <a:rPr lang="en-US" altLang="en-US" sz="1600" b="1" dirty="0" err="1">
                <a:solidFill>
                  <a:schemeClr val="bg2">
                    <a:lumMod val="75000"/>
                  </a:schemeClr>
                </a:solidFill>
              </a:rPr>
              <a:t>yên</a:t>
            </a:r>
            <a:endParaRPr lang="en-US" altLang="en-US" sz="1600" b="1" dirty="0">
              <a:solidFill>
                <a:schemeClr val="bg2">
                  <a:lumMod val="75000"/>
                </a:schemeClr>
              </a:solidFill>
            </a:endParaRPr>
          </a:p>
        </p:txBody>
      </p:sp>
      <p:sp>
        <p:nvSpPr>
          <p:cNvPr id="13" name="Cloud Callout 12"/>
          <p:cNvSpPr/>
          <p:nvPr/>
        </p:nvSpPr>
        <p:spPr>
          <a:xfrm>
            <a:off x="2056059" y="417461"/>
            <a:ext cx="2613998" cy="10790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2">
                    <a:lumMod val="50000"/>
                  </a:schemeClr>
                </a:solidFill>
              </a:rPr>
              <a:t>Vị</a:t>
            </a:r>
            <a:r>
              <a:rPr lang="en-US" sz="1600" b="1" dirty="0">
                <a:solidFill>
                  <a:schemeClr val="bg2">
                    <a:lumMod val="50000"/>
                  </a:schemeClr>
                </a:solidFill>
              </a:rPr>
              <a:t> </a:t>
            </a:r>
            <a:r>
              <a:rPr lang="en-US" sz="1600" b="1" dirty="0" err="1">
                <a:solidFill>
                  <a:schemeClr val="bg2">
                    <a:lumMod val="50000"/>
                  </a:schemeClr>
                </a:solidFill>
              </a:rPr>
              <a:t>trí</a:t>
            </a:r>
            <a:r>
              <a:rPr lang="en-US" sz="1600" b="1" dirty="0">
                <a:solidFill>
                  <a:schemeClr val="bg2">
                    <a:lumMod val="50000"/>
                  </a:schemeClr>
                </a:solidFill>
              </a:rPr>
              <a:t> </a:t>
            </a:r>
            <a:r>
              <a:rPr lang="en-US" sz="1600" b="1" dirty="0" err="1">
                <a:solidFill>
                  <a:schemeClr val="bg2">
                    <a:lumMod val="50000"/>
                  </a:schemeClr>
                </a:solidFill>
              </a:rPr>
              <a:t>của</a:t>
            </a:r>
            <a:r>
              <a:rPr lang="en-US" sz="1600" b="1" dirty="0">
                <a:solidFill>
                  <a:schemeClr val="bg2">
                    <a:lumMod val="50000"/>
                  </a:schemeClr>
                </a:solidFill>
              </a:rPr>
              <a:t> </a:t>
            </a:r>
            <a:r>
              <a:rPr lang="en-US" sz="1600" b="1" dirty="0" err="1">
                <a:solidFill>
                  <a:schemeClr val="bg2">
                    <a:lumMod val="50000"/>
                  </a:schemeClr>
                </a:solidFill>
              </a:rPr>
              <a:t>các</a:t>
            </a:r>
            <a:r>
              <a:rPr lang="en-US" sz="1600" b="1" dirty="0">
                <a:solidFill>
                  <a:schemeClr val="bg2">
                    <a:lumMod val="50000"/>
                  </a:schemeClr>
                </a:solidFill>
              </a:rPr>
              <a:t> </a:t>
            </a:r>
            <a:r>
              <a:rPr lang="en-US" sz="1600" b="1" dirty="0" err="1">
                <a:solidFill>
                  <a:schemeClr val="bg2">
                    <a:lumMod val="50000"/>
                  </a:schemeClr>
                </a:solidFill>
              </a:rPr>
              <a:t>tuyến</a:t>
            </a:r>
            <a:r>
              <a:rPr lang="en-US" sz="1600" b="1" dirty="0">
                <a:solidFill>
                  <a:schemeClr val="bg2">
                    <a:lumMod val="50000"/>
                  </a:schemeClr>
                </a:solidFill>
              </a:rPr>
              <a:t> </a:t>
            </a:r>
            <a:r>
              <a:rPr lang="en-US" sz="1600" b="1" dirty="0" err="1">
                <a:solidFill>
                  <a:schemeClr val="bg2">
                    <a:lumMod val="50000"/>
                  </a:schemeClr>
                </a:solidFill>
              </a:rPr>
              <a:t>nội</a:t>
            </a:r>
            <a:r>
              <a:rPr lang="en-US" sz="1600" b="1" dirty="0">
                <a:solidFill>
                  <a:schemeClr val="bg2">
                    <a:lumMod val="50000"/>
                  </a:schemeClr>
                </a:solidFill>
              </a:rPr>
              <a:t> </a:t>
            </a:r>
            <a:r>
              <a:rPr lang="en-US" sz="1600" b="1" dirty="0" err="1">
                <a:solidFill>
                  <a:schemeClr val="bg2">
                    <a:lumMod val="50000"/>
                  </a:schemeClr>
                </a:solidFill>
              </a:rPr>
              <a:t>tiết</a:t>
            </a:r>
            <a:r>
              <a:rPr lang="en-US" sz="1600" b="1" dirty="0">
                <a:solidFill>
                  <a:schemeClr val="bg2">
                    <a:lumMod val="50000"/>
                  </a:schemeClr>
                </a:solidFill>
              </a:rPr>
              <a:t> </a:t>
            </a:r>
            <a:r>
              <a:rPr lang="en-US" sz="1600" b="1" dirty="0" err="1">
                <a:solidFill>
                  <a:schemeClr val="bg2">
                    <a:lumMod val="50000"/>
                  </a:schemeClr>
                </a:solidFill>
              </a:rPr>
              <a:t>trên</a:t>
            </a:r>
            <a:r>
              <a:rPr lang="en-US" sz="1600" b="1" dirty="0">
                <a:solidFill>
                  <a:schemeClr val="bg2">
                    <a:lumMod val="50000"/>
                  </a:schemeClr>
                </a:solidFill>
              </a:rPr>
              <a:t> </a:t>
            </a:r>
            <a:r>
              <a:rPr lang="en-US" sz="1600" b="1" dirty="0" err="1">
                <a:solidFill>
                  <a:schemeClr val="bg2">
                    <a:lumMod val="50000"/>
                  </a:schemeClr>
                </a:solidFill>
              </a:rPr>
              <a:t>cơ</a:t>
            </a:r>
            <a:r>
              <a:rPr lang="en-US" sz="1600" b="1" dirty="0">
                <a:solidFill>
                  <a:schemeClr val="bg2">
                    <a:lumMod val="50000"/>
                  </a:schemeClr>
                </a:solidFill>
              </a:rPr>
              <a:t> </a:t>
            </a:r>
            <a:r>
              <a:rPr lang="en-US" sz="1600" b="1" dirty="0" err="1">
                <a:solidFill>
                  <a:schemeClr val="bg2">
                    <a:lumMod val="50000"/>
                  </a:schemeClr>
                </a:solidFill>
              </a:rPr>
              <a:t>thể</a:t>
            </a:r>
            <a:endParaRPr lang="en-US" sz="1600" b="1" dirty="0">
              <a:solidFill>
                <a:schemeClr val="bg2">
                  <a:lumMod val="50000"/>
                </a:schemeClr>
              </a:solidFill>
            </a:endParaRPr>
          </a:p>
        </p:txBody>
      </p:sp>
    </p:spTree>
    <p:extLst>
      <p:ext uri="{BB962C8B-B14F-4D97-AF65-F5344CB8AC3E}">
        <p14:creationId xmlns:p14="http://schemas.microsoft.com/office/powerpoint/2010/main" val="3120006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arn(inVertical)">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18" grpId="0"/>
      <p:bldP spid="2" grpId="0"/>
      <p:bldP spid="3" grpId="0" animBg="1"/>
      <p:bldP spid="11" grpId="0"/>
      <p:bldP spid="10" grpId="0"/>
      <p:bldP spid="31" grpId="0" animBg="1"/>
      <p:bldP spid="30" grpId="0" animBg="1"/>
      <p:bldP spid="7" grpId="0"/>
      <p:bldP spid="9" grpId="0"/>
      <p:bldP spid="12" grpId="0"/>
      <p:bldP spid="8"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169" y="1465385"/>
            <a:ext cx="2971800" cy="2743200"/>
          </a:xfrm>
          <a:prstGeom prst="rect">
            <a:avLst/>
          </a:prstGeom>
          <a:solidFill>
            <a:schemeClr val="bg1"/>
          </a:solidFill>
          <a:ln w="38100">
            <a:solidFill>
              <a:srgbClr val="0000FF"/>
            </a:solidFill>
            <a:miter lim="800000"/>
            <a:headEnd/>
            <a:tailEnd/>
          </a:ln>
        </p:spPr>
      </p:pic>
      <p:sp>
        <p:nvSpPr>
          <p:cNvPr id="5" name="Rounded Rectangular Callout 2">
            <a:extLst>
              <a:ext uri="{FF2B5EF4-FFF2-40B4-BE49-F238E27FC236}">
                <a16:creationId xmlns:a16="http://schemas.microsoft.com/office/drawing/2014/main" id="{0F579CED-B587-22D1-61AA-6820FB949750}"/>
              </a:ext>
            </a:extLst>
          </p:cNvPr>
          <p:cNvSpPr/>
          <p:nvPr/>
        </p:nvSpPr>
        <p:spPr>
          <a:xfrm>
            <a:off x="433753" y="2291406"/>
            <a:ext cx="4079631" cy="1091157"/>
          </a:xfrm>
          <a:prstGeom prst="wedgeRoundRectCallout">
            <a:avLst>
              <a:gd name="adj1" fmla="val 68089"/>
              <a:gd name="adj2" fmla="val -17805"/>
              <a:gd name="adj3" fmla="val 16667"/>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75000"/>
                </a:schemeClr>
              </a:solidFill>
            </a:endParaRPr>
          </a:p>
        </p:txBody>
      </p:sp>
      <p:sp>
        <p:nvSpPr>
          <p:cNvPr id="7" name="TextBox 5"/>
          <p:cNvSpPr txBox="1">
            <a:spLocks noChangeArrowheads="1"/>
          </p:cNvSpPr>
          <p:nvPr/>
        </p:nvSpPr>
        <p:spPr bwMode="auto">
          <a:xfrm>
            <a:off x="539263" y="2482971"/>
            <a:ext cx="419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err="1">
                <a:solidFill>
                  <a:srgbClr val="FF0000"/>
                </a:solidFill>
              </a:rPr>
              <a:t>Các</a:t>
            </a:r>
            <a:r>
              <a:rPr lang="en-US" altLang="en-US" sz="2000" b="1" dirty="0">
                <a:solidFill>
                  <a:srgbClr val="FF0000"/>
                </a:solidFill>
              </a:rPr>
              <a:t> </a:t>
            </a:r>
            <a:r>
              <a:rPr lang="en-US" altLang="en-US" sz="2000" b="1" dirty="0" err="1">
                <a:solidFill>
                  <a:srgbClr val="FF0000"/>
                </a:solidFill>
              </a:rPr>
              <a:t>tuyến</a:t>
            </a:r>
            <a:r>
              <a:rPr lang="en-US" altLang="en-US" sz="2000" b="1" dirty="0">
                <a:solidFill>
                  <a:srgbClr val="FF0000"/>
                </a:solidFill>
              </a:rPr>
              <a:t> </a:t>
            </a:r>
            <a:r>
              <a:rPr lang="en-US" altLang="en-US" sz="2000" b="1" dirty="0" err="1">
                <a:solidFill>
                  <a:srgbClr val="FF0000"/>
                </a:solidFill>
              </a:rPr>
              <a:t>tuỵ</a:t>
            </a:r>
            <a:r>
              <a:rPr lang="en-US" altLang="en-US" sz="2000" b="1" dirty="0">
                <a:solidFill>
                  <a:srgbClr val="FF0000"/>
                </a:solidFill>
              </a:rPr>
              <a:t>  </a:t>
            </a:r>
            <a:r>
              <a:rPr lang="en-US" altLang="en-US" sz="2000" b="1" dirty="0" err="1">
                <a:solidFill>
                  <a:srgbClr val="FF0000"/>
                </a:solidFill>
              </a:rPr>
              <a:t>thuộc</a:t>
            </a:r>
            <a:r>
              <a:rPr lang="en-US" altLang="en-US" sz="2000" b="1" dirty="0">
                <a:solidFill>
                  <a:srgbClr val="FF0000"/>
                </a:solidFill>
              </a:rPr>
              <a:t> </a:t>
            </a:r>
            <a:r>
              <a:rPr lang="en-US" altLang="en-US" sz="2000" b="1" dirty="0" err="1">
                <a:solidFill>
                  <a:srgbClr val="FF0000"/>
                </a:solidFill>
              </a:rPr>
              <a:t>loại</a:t>
            </a:r>
            <a:r>
              <a:rPr lang="en-US" altLang="en-US" sz="2000" b="1" dirty="0">
                <a:solidFill>
                  <a:srgbClr val="FF0000"/>
                </a:solidFill>
              </a:rPr>
              <a:t> </a:t>
            </a:r>
            <a:r>
              <a:rPr lang="en-US" altLang="en-US" sz="2000" b="1" dirty="0" err="1">
                <a:solidFill>
                  <a:srgbClr val="FF0000"/>
                </a:solidFill>
              </a:rPr>
              <a:t>tuyến</a:t>
            </a:r>
            <a:r>
              <a:rPr lang="en-US" altLang="en-US" sz="2000" b="1" dirty="0">
                <a:solidFill>
                  <a:srgbClr val="FF0000"/>
                </a:solidFill>
              </a:rPr>
              <a:t> </a:t>
            </a:r>
            <a:r>
              <a:rPr lang="en-US" altLang="en-US" sz="2000" b="1" dirty="0" err="1">
                <a:solidFill>
                  <a:srgbClr val="FF0000"/>
                </a:solidFill>
              </a:rPr>
              <a:t>nào</a:t>
            </a:r>
            <a:r>
              <a:rPr lang="en-US" altLang="en-US" sz="2000" b="1" dirty="0">
                <a:solidFill>
                  <a:srgbClr val="FF0000"/>
                </a:solidFill>
              </a:rPr>
              <a:t>? </a:t>
            </a:r>
            <a:r>
              <a:rPr lang="en-US" altLang="en-US" sz="2000" b="1" dirty="0" err="1">
                <a:solidFill>
                  <a:srgbClr val="FF0000"/>
                </a:solidFill>
              </a:rPr>
              <a:t>Vì</a:t>
            </a:r>
            <a:r>
              <a:rPr lang="en-US" altLang="en-US" sz="2000" b="1" dirty="0">
                <a:solidFill>
                  <a:srgbClr val="FF0000"/>
                </a:solidFill>
              </a:rPr>
              <a:t> </a:t>
            </a:r>
            <a:r>
              <a:rPr lang="en-US" altLang="en-US" sz="2000" b="1" dirty="0" err="1">
                <a:solidFill>
                  <a:srgbClr val="FF0000"/>
                </a:solidFill>
              </a:rPr>
              <a:t>sao</a:t>
            </a:r>
            <a:r>
              <a:rPr lang="en-US" altLang="en-US" sz="2000" b="1" dirty="0">
                <a:solidFill>
                  <a:srgbClr val="FF0000"/>
                </a:solidFill>
              </a:rPr>
              <a:t>?</a:t>
            </a:r>
          </a:p>
        </p:txBody>
      </p:sp>
      <p:grpSp>
        <p:nvGrpSpPr>
          <p:cNvPr id="6" name="Group 5">
            <a:extLst>
              <a:ext uri="{FF2B5EF4-FFF2-40B4-BE49-F238E27FC236}">
                <a16:creationId xmlns:a16="http://schemas.microsoft.com/office/drawing/2014/main" id="{9B95F0F9-E3C0-E883-6F7C-3C6DC3D25552}"/>
              </a:ext>
            </a:extLst>
          </p:cNvPr>
          <p:cNvGrpSpPr/>
          <p:nvPr/>
        </p:nvGrpSpPr>
        <p:grpSpPr>
          <a:xfrm>
            <a:off x="1332175" y="157436"/>
            <a:ext cx="7008794" cy="577571"/>
            <a:chOff x="565395" y="728109"/>
            <a:chExt cx="3831772" cy="577571"/>
          </a:xfrm>
        </p:grpSpPr>
        <p:sp>
          <p:nvSpPr>
            <p:cNvPr id="8" name="Rectangle: Rounded Corners 2">
              <a:extLst>
                <a:ext uri="{FF2B5EF4-FFF2-40B4-BE49-F238E27FC236}">
                  <a16:creationId xmlns:a16="http://schemas.microsoft.com/office/drawing/2014/main" id="{163EFC30-3875-6D4F-25DD-940FA341250E}"/>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D4C45B-B709-D252-8145-81D045EE9CEC}"/>
                </a:ext>
              </a:extLst>
            </p:cNvPr>
            <p:cNvSpPr txBox="1"/>
            <p:nvPr/>
          </p:nvSpPr>
          <p:spPr>
            <a:xfrm>
              <a:off x="565395" y="753034"/>
              <a:ext cx="3689528" cy="496996"/>
            </a:xfrm>
            <a:prstGeom prst="rect">
              <a:avLst/>
            </a:prstGeom>
            <a:noFill/>
          </p:spPr>
          <p:txBody>
            <a:bodyPr wrap="square" rtlCol="0">
              <a:spAutoFit/>
            </a:bodyPr>
            <a:lstStyle/>
            <a:p>
              <a:pPr algn="ctr">
                <a:lnSpc>
                  <a:spcPct val="150000"/>
                </a:lnSpc>
              </a:pPr>
              <a:r>
                <a:rPr lang="en-US" sz="2000" b="1" dirty="0">
                  <a:latin typeface="+mj-lt"/>
                  <a:ea typeface="Times New Roman" panose="02020603050405020304" pitchFamily="18" charset="0"/>
                </a:rPr>
                <a:t>I. </a:t>
              </a:r>
              <a:r>
                <a:rPr lang="en-US" sz="2000" b="1" dirty="0" err="1">
                  <a:latin typeface="+mj-lt"/>
                  <a:ea typeface="Times New Roman" panose="02020603050405020304" pitchFamily="18" charset="0"/>
                </a:rPr>
                <a:t>Đặc</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điểm</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của</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tuyến</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nội</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tiết</a:t>
              </a:r>
              <a:endParaRPr lang="en-US" sz="2000" b="1" dirty="0">
                <a:latin typeface="+mj-lt"/>
              </a:endParaRPr>
            </a:p>
          </p:txBody>
        </p:sp>
        <p:pic>
          <p:nvPicPr>
            <p:cNvPr id="10" name="Picture 9">
              <a:extLst>
                <a:ext uri="{FF2B5EF4-FFF2-40B4-BE49-F238E27FC236}">
                  <a16:creationId xmlns:a16="http://schemas.microsoft.com/office/drawing/2014/main" id="{8B7F5976-8361-95EB-9DC9-6B5BBB733E65}"/>
                </a:ext>
              </a:extLst>
            </p:cNvPr>
            <p:cNvPicPr>
              <a:picLocks noChangeAspect="1"/>
            </p:cNvPicPr>
            <p:nvPr/>
          </p:nvPicPr>
          <p:blipFill>
            <a:blip r:embed="rId3"/>
            <a:stretch>
              <a:fillRect/>
            </a:stretch>
          </p:blipFill>
          <p:spPr>
            <a:xfrm>
              <a:off x="698922" y="794659"/>
              <a:ext cx="444469" cy="444469"/>
            </a:xfrm>
            <a:prstGeom prst="rect">
              <a:avLst/>
            </a:prstGeom>
          </p:spPr>
        </p:pic>
      </p:grpSp>
    </p:spTree>
    <p:extLst>
      <p:ext uri="{BB962C8B-B14F-4D97-AF65-F5344CB8AC3E}">
        <p14:creationId xmlns:p14="http://schemas.microsoft.com/office/powerpoint/2010/main" val="4245355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73"/>
        <p:cNvGrpSpPr/>
        <p:nvPr/>
      </p:nvGrpSpPr>
      <p:grpSpPr>
        <a:xfrm>
          <a:off x="0" y="0"/>
          <a:ext cx="0" cy="0"/>
          <a:chOff x="0" y="0"/>
          <a:chExt cx="0" cy="0"/>
        </a:xfrm>
      </p:grpSpPr>
      <p:grpSp>
        <p:nvGrpSpPr>
          <p:cNvPr id="7479" name="Google Shape;7479;p49"/>
          <p:cNvGrpSpPr/>
          <p:nvPr/>
        </p:nvGrpSpPr>
        <p:grpSpPr>
          <a:xfrm flipH="1">
            <a:off x="6327218" y="4329337"/>
            <a:ext cx="1504936" cy="1406217"/>
            <a:chOff x="4156700" y="2830813"/>
            <a:chExt cx="1792872" cy="1675264"/>
          </a:xfrm>
        </p:grpSpPr>
        <p:sp>
          <p:nvSpPr>
            <p:cNvPr id="7480" name="Google Shape;7480;p49"/>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1" name="Google Shape;7481;p49"/>
            <p:cNvGrpSpPr/>
            <p:nvPr/>
          </p:nvGrpSpPr>
          <p:grpSpPr>
            <a:xfrm>
              <a:off x="4428462" y="3047736"/>
              <a:ext cx="1400238" cy="1419584"/>
              <a:chOff x="8485775" y="1890363"/>
              <a:chExt cx="693050" cy="702625"/>
            </a:xfrm>
          </p:grpSpPr>
          <p:sp>
            <p:nvSpPr>
              <p:cNvPr id="7482" name="Google Shape;7482;p49"/>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9"/>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9"/>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9"/>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49"/>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49"/>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49"/>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49"/>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49"/>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49"/>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49"/>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49"/>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49"/>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49"/>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49"/>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49"/>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49"/>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49"/>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49"/>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9"/>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9"/>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49"/>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49"/>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49"/>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49"/>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49"/>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49"/>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49"/>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49"/>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49"/>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49"/>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49"/>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49"/>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49"/>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49"/>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49"/>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49"/>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49"/>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49"/>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49"/>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49"/>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49"/>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49"/>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49"/>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49"/>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49"/>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49"/>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49"/>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9"/>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9"/>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49"/>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49"/>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49"/>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49"/>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49"/>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49"/>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49"/>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49"/>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49"/>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49"/>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49"/>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49"/>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49"/>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49"/>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49"/>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49"/>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49"/>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49"/>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49"/>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49"/>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49"/>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49"/>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49"/>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49"/>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49"/>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49"/>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49"/>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49"/>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49"/>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49"/>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49"/>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49"/>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49"/>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49"/>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49"/>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49"/>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49"/>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49"/>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49"/>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49"/>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49"/>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49"/>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49"/>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5" name="Google Shape;7575;p49"/>
          <p:cNvGrpSpPr/>
          <p:nvPr/>
        </p:nvGrpSpPr>
        <p:grpSpPr>
          <a:xfrm rot="7680341" flipH="1">
            <a:off x="8708756" y="-21388"/>
            <a:ext cx="516039" cy="571169"/>
            <a:chOff x="2628000" y="3446900"/>
            <a:chExt cx="313575" cy="347075"/>
          </a:xfrm>
        </p:grpSpPr>
        <p:sp>
          <p:nvSpPr>
            <p:cNvPr id="7576" name="Google Shape;7576;p49"/>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9"/>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9"/>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9"/>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9"/>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9"/>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9"/>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9"/>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9"/>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9"/>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9"/>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9"/>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9"/>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9"/>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9"/>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9"/>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9"/>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3" name="Google Shape;7593;p49"/>
          <p:cNvSpPr/>
          <p:nvPr/>
        </p:nvSpPr>
        <p:spPr>
          <a:xfrm>
            <a:off x="6597979" y="4612965"/>
            <a:ext cx="285375"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4" name="Google Shape;7594;p49"/>
          <p:cNvGrpSpPr/>
          <p:nvPr/>
        </p:nvGrpSpPr>
        <p:grpSpPr>
          <a:xfrm flipH="1">
            <a:off x="8343492" y="-313372"/>
            <a:ext cx="1159127" cy="1128903"/>
            <a:chOff x="3953250" y="2789000"/>
            <a:chExt cx="771825" cy="751700"/>
          </a:xfrm>
        </p:grpSpPr>
        <p:sp>
          <p:nvSpPr>
            <p:cNvPr id="7595" name="Google Shape;7595;p49"/>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9"/>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9"/>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9"/>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9"/>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Rounded Corners 8">
            <a:extLst>
              <a:ext uri="{FF2B5EF4-FFF2-40B4-BE49-F238E27FC236}">
                <a16:creationId xmlns:a16="http://schemas.microsoft.com/office/drawing/2014/main" id="{572F2C0D-BA04-33BD-8ECF-3299BFBA0A2C}"/>
              </a:ext>
            </a:extLst>
          </p:cNvPr>
          <p:cNvSpPr/>
          <p:nvPr/>
        </p:nvSpPr>
        <p:spPr>
          <a:xfrm>
            <a:off x="704282" y="993745"/>
            <a:ext cx="7987112" cy="40363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F804EEE-90A4-DC18-04DF-095E582CA180}"/>
              </a:ext>
            </a:extLst>
          </p:cNvPr>
          <p:cNvSpPr txBox="1"/>
          <p:nvPr/>
        </p:nvSpPr>
        <p:spPr>
          <a:xfrm>
            <a:off x="3457484" y="980322"/>
            <a:ext cx="2480708" cy="446276"/>
          </a:xfrm>
          <a:prstGeom prst="rect">
            <a:avLst/>
          </a:prstGeom>
          <a:noFill/>
        </p:spPr>
        <p:txBody>
          <a:bodyPr wrap="square" rtlCol="0">
            <a:spAutoFit/>
          </a:bodyPr>
          <a:lstStyle/>
          <a:p>
            <a:pPr algn="ctr"/>
            <a:r>
              <a:rPr lang="en-US" sz="2300" b="1" dirty="0" err="1">
                <a:solidFill>
                  <a:srgbClr val="FF0000"/>
                </a:solidFill>
                <a:effectLst/>
                <a:latin typeface="+mj-lt"/>
                <a:ea typeface="Times New Roman" panose="02020603050405020304" pitchFamily="18" charset="0"/>
              </a:rPr>
              <a:t>Kết</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luận</a:t>
            </a:r>
            <a:endParaRPr lang="en-US" sz="2300" b="1" dirty="0">
              <a:solidFill>
                <a:srgbClr val="FF0000"/>
              </a:solidFill>
              <a:effectLst/>
              <a:latin typeface="+mj-lt"/>
              <a:ea typeface="Calibri" panose="020F0502020204030204" pitchFamily="34" charset="0"/>
            </a:endParaRPr>
          </a:p>
        </p:txBody>
      </p:sp>
      <p:sp>
        <p:nvSpPr>
          <p:cNvPr id="2" name="Cloud Callout 1"/>
          <p:cNvSpPr/>
          <p:nvPr/>
        </p:nvSpPr>
        <p:spPr>
          <a:xfrm>
            <a:off x="1128034" y="1539699"/>
            <a:ext cx="7719302" cy="355635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defRPr/>
            </a:pPr>
            <a:r>
              <a:rPr lang="en-US" sz="1800" b="1" i="1" dirty="0">
                <a:solidFill>
                  <a:schemeClr val="tx1">
                    <a:lumMod val="75000"/>
                  </a:schemeClr>
                </a:solidFill>
              </a:rPr>
              <a:t>- </a:t>
            </a:r>
            <a:r>
              <a:rPr lang="en-US" sz="1800" b="1" i="1" dirty="0" err="1">
                <a:solidFill>
                  <a:schemeClr val="tx1">
                    <a:lumMod val="75000"/>
                  </a:schemeClr>
                </a:solidFill>
              </a:rPr>
              <a:t>tuyến</a:t>
            </a:r>
            <a:r>
              <a:rPr lang="en-US" sz="1800" b="1" i="1" dirty="0">
                <a:solidFill>
                  <a:schemeClr val="tx1">
                    <a:lumMod val="75000"/>
                  </a:schemeClr>
                </a:solidFill>
              </a:rPr>
              <a:t> </a:t>
            </a:r>
            <a:r>
              <a:rPr lang="en-US" sz="1800" b="1" i="1" dirty="0" err="1">
                <a:solidFill>
                  <a:schemeClr val="tx1">
                    <a:lumMod val="75000"/>
                  </a:schemeClr>
                </a:solidFill>
              </a:rPr>
              <a:t>nội</a:t>
            </a:r>
            <a:r>
              <a:rPr lang="en-US" sz="1800" b="1" i="1" dirty="0">
                <a:solidFill>
                  <a:schemeClr val="tx1">
                    <a:lumMod val="75000"/>
                  </a:schemeClr>
                </a:solidFill>
              </a:rPr>
              <a:t> </a:t>
            </a:r>
            <a:r>
              <a:rPr lang="en-US" sz="1800" b="1" i="1" dirty="0" err="1">
                <a:solidFill>
                  <a:schemeClr val="tx1">
                    <a:lumMod val="75000"/>
                  </a:schemeClr>
                </a:solidFill>
              </a:rPr>
              <a:t>tiết</a:t>
            </a:r>
            <a:r>
              <a:rPr lang="en-US" sz="1800" b="1" i="1" dirty="0">
                <a:solidFill>
                  <a:schemeClr val="tx1">
                    <a:lumMod val="75000"/>
                  </a:schemeClr>
                </a:solidFill>
              </a:rPr>
              <a:t> </a:t>
            </a:r>
            <a:r>
              <a:rPr lang="en-US" sz="1800" b="1" i="1" dirty="0" err="1">
                <a:solidFill>
                  <a:schemeClr val="tx1">
                    <a:lumMod val="75000"/>
                  </a:schemeClr>
                </a:solidFill>
              </a:rPr>
              <a:t>nằm</a:t>
            </a:r>
            <a:r>
              <a:rPr lang="en-US" sz="1800" b="1" i="1" dirty="0">
                <a:solidFill>
                  <a:schemeClr val="tx1">
                    <a:lumMod val="75000"/>
                  </a:schemeClr>
                </a:solidFill>
              </a:rPr>
              <a:t> </a:t>
            </a:r>
            <a:r>
              <a:rPr lang="en-US" sz="1800" b="1" i="1" dirty="0" err="1">
                <a:solidFill>
                  <a:schemeClr val="tx1">
                    <a:lumMod val="75000"/>
                  </a:schemeClr>
                </a:solidFill>
              </a:rPr>
              <a:t>rải</a:t>
            </a:r>
            <a:r>
              <a:rPr lang="en-US" sz="1800" b="1" i="1" dirty="0">
                <a:solidFill>
                  <a:schemeClr val="tx1">
                    <a:lumMod val="75000"/>
                  </a:schemeClr>
                </a:solidFill>
              </a:rPr>
              <a:t> </a:t>
            </a:r>
            <a:r>
              <a:rPr lang="en-US" sz="1800" b="1" i="1" dirty="0" err="1">
                <a:solidFill>
                  <a:schemeClr val="tx1">
                    <a:lumMod val="75000"/>
                  </a:schemeClr>
                </a:solidFill>
              </a:rPr>
              <a:t>rác</a:t>
            </a:r>
            <a:r>
              <a:rPr lang="en-US" sz="1800" b="1" i="1" dirty="0">
                <a:solidFill>
                  <a:schemeClr val="tx1">
                    <a:lumMod val="75000"/>
                  </a:schemeClr>
                </a:solidFill>
              </a:rPr>
              <a:t> </a:t>
            </a:r>
            <a:r>
              <a:rPr lang="en-US" sz="1800" b="1" i="1" dirty="0" err="1">
                <a:solidFill>
                  <a:schemeClr val="tx1">
                    <a:lumMod val="75000"/>
                  </a:schemeClr>
                </a:solidFill>
              </a:rPr>
              <a:t>khắp</a:t>
            </a:r>
            <a:r>
              <a:rPr lang="en-US" sz="1800" b="1" i="1" dirty="0">
                <a:solidFill>
                  <a:schemeClr val="tx1">
                    <a:lumMod val="75000"/>
                  </a:schemeClr>
                </a:solidFill>
              </a:rPr>
              <a:t> </a:t>
            </a:r>
            <a:r>
              <a:rPr lang="en-US" sz="1800" b="1" i="1" dirty="0" err="1">
                <a:solidFill>
                  <a:schemeClr val="tx1">
                    <a:lumMod val="75000"/>
                  </a:schemeClr>
                </a:solidFill>
              </a:rPr>
              <a:t>cơ</a:t>
            </a:r>
            <a:r>
              <a:rPr lang="en-US" sz="1800" b="1" i="1" dirty="0">
                <a:solidFill>
                  <a:schemeClr val="tx1">
                    <a:lumMod val="75000"/>
                  </a:schemeClr>
                </a:solidFill>
              </a:rPr>
              <a:t>  </a:t>
            </a:r>
            <a:r>
              <a:rPr lang="en-US" sz="1800" b="1" i="1" dirty="0" err="1">
                <a:solidFill>
                  <a:schemeClr val="tx1">
                    <a:lumMod val="75000"/>
                  </a:schemeClr>
                </a:solidFill>
              </a:rPr>
              <a:t>thể</a:t>
            </a:r>
            <a:r>
              <a:rPr lang="en-US" sz="1800" b="1" i="1" dirty="0">
                <a:solidFill>
                  <a:schemeClr val="tx1">
                    <a:lumMod val="75000"/>
                  </a:schemeClr>
                </a:solidFill>
              </a:rPr>
              <a:t> </a:t>
            </a:r>
          </a:p>
          <a:p>
            <a:pPr algn="ctr" eaLnBrk="1" hangingPunct="1">
              <a:spcBef>
                <a:spcPct val="50000"/>
              </a:spcBef>
              <a:defRPr/>
            </a:pPr>
            <a:r>
              <a:rPr lang="en-US" sz="1800" b="1" i="1" dirty="0">
                <a:solidFill>
                  <a:schemeClr val="tx1">
                    <a:lumMod val="75000"/>
                  </a:schemeClr>
                </a:solidFill>
              </a:rPr>
              <a:t>-</a:t>
            </a:r>
            <a:r>
              <a:rPr lang="en-US" sz="1800" b="1" i="1" dirty="0" err="1">
                <a:solidFill>
                  <a:schemeClr val="tx1">
                    <a:lumMod val="75000"/>
                  </a:schemeClr>
                </a:solidFill>
              </a:rPr>
              <a:t>sản</a:t>
            </a:r>
            <a:r>
              <a:rPr lang="en-US" sz="1800" b="1" i="1" dirty="0">
                <a:solidFill>
                  <a:schemeClr val="tx1">
                    <a:lumMod val="75000"/>
                  </a:schemeClr>
                </a:solidFill>
              </a:rPr>
              <a:t> </a:t>
            </a:r>
            <a:r>
              <a:rPr lang="en-US" sz="1800" b="1" i="1" dirty="0" err="1">
                <a:solidFill>
                  <a:schemeClr val="tx1">
                    <a:lumMod val="75000"/>
                  </a:schemeClr>
                </a:solidFill>
              </a:rPr>
              <a:t>phẩm</a:t>
            </a:r>
            <a:r>
              <a:rPr lang="en-US" sz="1800" b="1" i="1" dirty="0">
                <a:solidFill>
                  <a:schemeClr val="tx1">
                    <a:lumMod val="75000"/>
                  </a:schemeClr>
                </a:solidFill>
              </a:rPr>
              <a:t>  </a:t>
            </a:r>
            <a:r>
              <a:rPr lang="en-US" sz="1800" b="1" i="1" dirty="0" err="1">
                <a:solidFill>
                  <a:schemeClr val="tx1">
                    <a:lumMod val="75000"/>
                  </a:schemeClr>
                </a:solidFill>
              </a:rPr>
              <a:t>của</a:t>
            </a:r>
            <a:r>
              <a:rPr lang="en-US" sz="1800" b="1" i="1" dirty="0">
                <a:solidFill>
                  <a:schemeClr val="tx1">
                    <a:lumMod val="75000"/>
                  </a:schemeClr>
                </a:solidFill>
              </a:rPr>
              <a:t>  </a:t>
            </a:r>
            <a:r>
              <a:rPr lang="en-US" sz="1800" b="1" i="1" dirty="0" err="1">
                <a:solidFill>
                  <a:schemeClr val="tx1">
                    <a:lumMod val="75000"/>
                  </a:schemeClr>
                </a:solidFill>
              </a:rPr>
              <a:t>tuyến</a:t>
            </a:r>
            <a:r>
              <a:rPr lang="en-US" sz="1800" b="1" i="1" dirty="0">
                <a:solidFill>
                  <a:schemeClr val="tx1">
                    <a:lumMod val="75000"/>
                  </a:schemeClr>
                </a:solidFill>
              </a:rPr>
              <a:t> </a:t>
            </a:r>
            <a:r>
              <a:rPr lang="en-US" sz="1800" b="1" i="1" dirty="0" err="1">
                <a:solidFill>
                  <a:schemeClr val="tx1">
                    <a:lumMod val="75000"/>
                  </a:schemeClr>
                </a:solidFill>
              </a:rPr>
              <a:t>nội</a:t>
            </a:r>
            <a:r>
              <a:rPr lang="en-US" sz="1800" b="1" i="1" dirty="0">
                <a:solidFill>
                  <a:schemeClr val="tx1">
                    <a:lumMod val="75000"/>
                  </a:schemeClr>
                </a:solidFill>
              </a:rPr>
              <a:t> </a:t>
            </a:r>
            <a:r>
              <a:rPr lang="en-US" sz="1800" b="1" i="1" dirty="0" err="1">
                <a:solidFill>
                  <a:schemeClr val="tx1">
                    <a:lumMod val="75000"/>
                  </a:schemeClr>
                </a:solidFill>
              </a:rPr>
              <a:t>tiết</a:t>
            </a:r>
            <a:r>
              <a:rPr lang="en-US" sz="1800" b="1" i="1" dirty="0">
                <a:solidFill>
                  <a:schemeClr val="tx1">
                    <a:lumMod val="75000"/>
                  </a:schemeClr>
                </a:solidFill>
              </a:rPr>
              <a:t> </a:t>
            </a:r>
            <a:r>
              <a:rPr lang="en-US" sz="1800" b="1" i="1" dirty="0" err="1">
                <a:solidFill>
                  <a:schemeClr val="tx1">
                    <a:lumMod val="75000"/>
                  </a:schemeClr>
                </a:solidFill>
              </a:rPr>
              <a:t>sản</a:t>
            </a:r>
            <a:r>
              <a:rPr lang="en-US" sz="1800" b="1" i="1" dirty="0">
                <a:solidFill>
                  <a:schemeClr val="tx1">
                    <a:lumMod val="75000"/>
                  </a:schemeClr>
                </a:solidFill>
              </a:rPr>
              <a:t> </a:t>
            </a:r>
            <a:r>
              <a:rPr lang="en-US" sz="1800" b="1" i="1" dirty="0" err="1">
                <a:solidFill>
                  <a:schemeClr val="tx1">
                    <a:lumMod val="75000"/>
                  </a:schemeClr>
                </a:solidFill>
              </a:rPr>
              <a:t>xuất</a:t>
            </a:r>
            <a:r>
              <a:rPr lang="en-US" sz="1800" b="1" i="1" dirty="0">
                <a:solidFill>
                  <a:srgbClr val="FF0000"/>
                </a:solidFill>
              </a:rPr>
              <a:t> </a:t>
            </a:r>
            <a:r>
              <a:rPr lang="en-US" sz="1800" b="1" i="1" dirty="0" err="1">
                <a:solidFill>
                  <a:srgbClr val="FF0000"/>
                </a:solidFill>
              </a:rPr>
              <a:t>hoocmôn</a:t>
            </a:r>
            <a:r>
              <a:rPr lang="en-US" sz="1800" b="1" i="1" dirty="0">
                <a:solidFill>
                  <a:srgbClr val="FF0000"/>
                </a:solidFill>
              </a:rPr>
              <a:t> </a:t>
            </a:r>
            <a:r>
              <a:rPr lang="en-US" sz="1800" b="1" i="1" dirty="0" err="1">
                <a:solidFill>
                  <a:schemeClr val="tx1">
                    <a:lumMod val="75000"/>
                  </a:schemeClr>
                </a:solidFill>
              </a:rPr>
              <a:t>theo</a:t>
            </a:r>
            <a:r>
              <a:rPr lang="en-US" sz="1800" b="1" i="1" dirty="0">
                <a:solidFill>
                  <a:schemeClr val="tx1">
                    <a:lumMod val="75000"/>
                  </a:schemeClr>
                </a:solidFill>
              </a:rPr>
              <a:t> </a:t>
            </a:r>
            <a:r>
              <a:rPr lang="en-US" sz="1800" b="1" i="1" dirty="0" err="1">
                <a:solidFill>
                  <a:schemeClr val="tx1">
                    <a:lumMod val="75000"/>
                  </a:schemeClr>
                </a:solidFill>
              </a:rPr>
              <a:t>đường</a:t>
            </a:r>
            <a:r>
              <a:rPr lang="en-US" sz="1800" b="1" i="1" dirty="0">
                <a:solidFill>
                  <a:schemeClr val="tx1">
                    <a:lumMod val="75000"/>
                  </a:schemeClr>
                </a:solidFill>
              </a:rPr>
              <a:t> </a:t>
            </a:r>
            <a:r>
              <a:rPr lang="en-US" sz="1800" b="1" i="1" dirty="0" err="1">
                <a:solidFill>
                  <a:schemeClr val="tx1">
                    <a:lumMod val="75000"/>
                  </a:schemeClr>
                </a:solidFill>
              </a:rPr>
              <a:t>máu</a:t>
            </a:r>
            <a:r>
              <a:rPr lang="en-US" sz="1800" b="1" i="1" dirty="0">
                <a:solidFill>
                  <a:schemeClr val="tx1">
                    <a:lumMod val="75000"/>
                  </a:schemeClr>
                </a:solidFill>
              </a:rPr>
              <a:t> </a:t>
            </a:r>
            <a:r>
              <a:rPr lang="en-US" sz="1800" b="1" i="1" dirty="0" err="1">
                <a:solidFill>
                  <a:schemeClr val="tx1">
                    <a:lumMod val="75000"/>
                  </a:schemeClr>
                </a:solidFill>
              </a:rPr>
              <a:t>đến</a:t>
            </a:r>
            <a:r>
              <a:rPr lang="en-US" sz="1800" b="1" i="1" dirty="0">
                <a:solidFill>
                  <a:schemeClr val="tx1">
                    <a:lumMod val="75000"/>
                  </a:schemeClr>
                </a:solidFill>
              </a:rPr>
              <a:t> </a:t>
            </a:r>
            <a:r>
              <a:rPr lang="en-US" sz="1800" b="1" i="1" dirty="0" err="1">
                <a:solidFill>
                  <a:schemeClr val="tx1">
                    <a:lumMod val="75000"/>
                  </a:schemeClr>
                </a:solidFill>
              </a:rPr>
              <a:t>cơ</a:t>
            </a:r>
            <a:r>
              <a:rPr lang="en-US" sz="1800" b="1" i="1" dirty="0">
                <a:solidFill>
                  <a:schemeClr val="tx1">
                    <a:lumMod val="75000"/>
                  </a:schemeClr>
                </a:solidFill>
              </a:rPr>
              <a:t> </a:t>
            </a:r>
            <a:r>
              <a:rPr lang="en-US" sz="1800" b="1" i="1" dirty="0" err="1">
                <a:solidFill>
                  <a:schemeClr val="tx1">
                    <a:lumMod val="75000"/>
                  </a:schemeClr>
                </a:solidFill>
              </a:rPr>
              <a:t>quan</a:t>
            </a:r>
            <a:r>
              <a:rPr lang="en-US" sz="1800" b="1" i="1" dirty="0">
                <a:solidFill>
                  <a:schemeClr val="tx1">
                    <a:lumMod val="75000"/>
                  </a:schemeClr>
                </a:solidFill>
              </a:rPr>
              <a:t> </a:t>
            </a:r>
            <a:r>
              <a:rPr lang="en-US" sz="1800" b="1" i="1" dirty="0" err="1">
                <a:solidFill>
                  <a:schemeClr val="tx1">
                    <a:lumMod val="75000"/>
                  </a:schemeClr>
                </a:solidFill>
              </a:rPr>
              <a:t>đích</a:t>
            </a:r>
            <a:r>
              <a:rPr lang="en-US" sz="1800" b="1" i="1" dirty="0">
                <a:solidFill>
                  <a:schemeClr val="tx1">
                    <a:lumMod val="75000"/>
                  </a:schemeClr>
                </a:solidFill>
              </a:rPr>
              <a:t>.</a:t>
            </a:r>
          </a:p>
          <a:p>
            <a:pPr eaLnBrk="1" hangingPunct="1">
              <a:spcBef>
                <a:spcPct val="50000"/>
              </a:spcBef>
              <a:defRPr/>
            </a:pPr>
            <a:endParaRPr lang="en-US" sz="1600" b="1" i="1" dirty="0">
              <a:solidFill>
                <a:schemeClr val="tx1">
                  <a:lumMod val="75000"/>
                </a:schemeClr>
              </a:solidFill>
            </a:endParaRPr>
          </a:p>
        </p:txBody>
      </p:sp>
      <p:grpSp>
        <p:nvGrpSpPr>
          <p:cNvPr id="126" name="Group 125">
            <a:extLst>
              <a:ext uri="{FF2B5EF4-FFF2-40B4-BE49-F238E27FC236}">
                <a16:creationId xmlns:a16="http://schemas.microsoft.com/office/drawing/2014/main" id="{9B95F0F9-E3C0-E883-6F7C-3C6DC3D25552}"/>
              </a:ext>
            </a:extLst>
          </p:cNvPr>
          <p:cNvGrpSpPr/>
          <p:nvPr/>
        </p:nvGrpSpPr>
        <p:grpSpPr>
          <a:xfrm>
            <a:off x="1195754" y="189673"/>
            <a:ext cx="7008794" cy="577571"/>
            <a:chOff x="565395" y="728109"/>
            <a:chExt cx="3831772" cy="577571"/>
          </a:xfrm>
        </p:grpSpPr>
        <p:sp>
          <p:nvSpPr>
            <p:cNvPr id="127" name="Rectangle: Rounded Corners 2">
              <a:extLst>
                <a:ext uri="{FF2B5EF4-FFF2-40B4-BE49-F238E27FC236}">
                  <a16:creationId xmlns:a16="http://schemas.microsoft.com/office/drawing/2014/main" id="{163EFC30-3875-6D4F-25DD-940FA341250E}"/>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F0D4C45B-B709-D252-8145-81D045EE9CEC}"/>
                </a:ext>
              </a:extLst>
            </p:cNvPr>
            <p:cNvSpPr txBox="1"/>
            <p:nvPr/>
          </p:nvSpPr>
          <p:spPr>
            <a:xfrm>
              <a:off x="565395" y="753034"/>
              <a:ext cx="3689528" cy="496996"/>
            </a:xfrm>
            <a:prstGeom prst="rect">
              <a:avLst/>
            </a:prstGeom>
            <a:noFill/>
          </p:spPr>
          <p:txBody>
            <a:bodyPr wrap="square" rtlCol="0">
              <a:spAutoFit/>
            </a:bodyPr>
            <a:lstStyle/>
            <a:p>
              <a:pPr algn="ctr">
                <a:lnSpc>
                  <a:spcPct val="150000"/>
                </a:lnSpc>
              </a:pPr>
              <a:r>
                <a:rPr lang="en-US" sz="2000" b="1" dirty="0">
                  <a:latin typeface="+mj-lt"/>
                  <a:ea typeface="Times New Roman" panose="02020603050405020304" pitchFamily="18" charset="0"/>
                </a:rPr>
                <a:t> </a:t>
              </a:r>
              <a:endParaRPr lang="en-US" sz="2000" b="1" dirty="0">
                <a:latin typeface="+mj-lt"/>
              </a:endParaRPr>
            </a:p>
          </p:txBody>
        </p:sp>
        <p:pic>
          <p:nvPicPr>
            <p:cNvPr id="129" name="Picture 128">
              <a:extLst>
                <a:ext uri="{FF2B5EF4-FFF2-40B4-BE49-F238E27FC236}">
                  <a16:creationId xmlns:a16="http://schemas.microsoft.com/office/drawing/2014/main" id="{8B7F5976-8361-95EB-9DC9-6B5BBB733E65}"/>
                </a:ext>
              </a:extLst>
            </p:cNvPr>
            <p:cNvPicPr>
              <a:picLocks noChangeAspect="1"/>
            </p:cNvPicPr>
            <p:nvPr/>
          </p:nvPicPr>
          <p:blipFill>
            <a:blip r:embed="rId3"/>
            <a:stretch>
              <a:fillRect/>
            </a:stretch>
          </p:blipFill>
          <p:spPr>
            <a:xfrm>
              <a:off x="698922" y="794659"/>
              <a:ext cx="444469" cy="444469"/>
            </a:xfrm>
            <a:prstGeom prst="rect">
              <a:avLst/>
            </a:prstGeom>
          </p:spPr>
        </p:pic>
      </p:grpSp>
      <p:pic>
        <p:nvPicPr>
          <p:cNvPr id="130" name="Picture 4">
            <a:extLst>
              <a:ext uri="{FF2B5EF4-FFF2-40B4-BE49-F238E27FC236}">
                <a16:creationId xmlns:a16="http://schemas.microsoft.com/office/drawing/2014/main" id="{9905F9C4-2E9A-960F-BAAB-416BD3F368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4282" y="1084849"/>
            <a:ext cx="1051617" cy="796600"/>
          </a:xfrm>
          <a:prstGeom prst="rect">
            <a:avLst/>
          </a:prstGeom>
        </p:spPr>
      </p:pic>
      <p:sp>
        <p:nvSpPr>
          <p:cNvPr id="3" name="Rectangle 2"/>
          <p:cNvSpPr/>
          <p:nvPr/>
        </p:nvSpPr>
        <p:spPr>
          <a:xfrm>
            <a:off x="2749129" y="289185"/>
            <a:ext cx="3469218" cy="415498"/>
          </a:xfrm>
          <a:prstGeom prst="rect">
            <a:avLst/>
          </a:prstGeom>
        </p:spPr>
        <p:txBody>
          <a:bodyPr wrap="none">
            <a:spAutoFit/>
          </a:bodyPr>
          <a:lstStyle/>
          <a:p>
            <a:pPr algn="ctr">
              <a:lnSpc>
                <a:spcPct val="150000"/>
              </a:lnSpc>
            </a:pPr>
            <a:r>
              <a:rPr lang="en-US" b="1" dirty="0">
                <a:ea typeface="Times New Roman" panose="02020603050405020304" pitchFamily="18" charset="0"/>
              </a:rPr>
              <a:t>I. </a:t>
            </a:r>
            <a:r>
              <a:rPr lang="en-US" b="1" dirty="0" err="1">
                <a:ea typeface="Times New Roman" panose="02020603050405020304" pitchFamily="18" charset="0"/>
              </a:rPr>
              <a:t>các</a:t>
            </a:r>
            <a:r>
              <a:rPr lang="en-US" b="1" dirty="0">
                <a:ea typeface="Times New Roman" panose="02020603050405020304" pitchFamily="18" charset="0"/>
              </a:rPr>
              <a:t> </a:t>
            </a:r>
            <a:r>
              <a:rPr lang="en-US" b="1" dirty="0" err="1">
                <a:ea typeface="Times New Roman" panose="02020603050405020304" pitchFamily="18" charset="0"/>
              </a:rPr>
              <a:t>tuyến</a:t>
            </a:r>
            <a:r>
              <a:rPr lang="en-US" b="1" dirty="0">
                <a:ea typeface="Times New Roman" panose="02020603050405020304" pitchFamily="18" charset="0"/>
              </a:rPr>
              <a:t> </a:t>
            </a:r>
            <a:r>
              <a:rPr lang="en-US" b="1" dirty="0" err="1">
                <a:ea typeface="Times New Roman" panose="02020603050405020304" pitchFamily="18" charset="0"/>
              </a:rPr>
              <a:t>nội</a:t>
            </a:r>
            <a:r>
              <a:rPr lang="en-US" b="1" dirty="0">
                <a:ea typeface="Times New Roman" panose="02020603050405020304" pitchFamily="18" charset="0"/>
              </a:rPr>
              <a:t> </a:t>
            </a:r>
            <a:r>
              <a:rPr lang="en-US" b="1" dirty="0" err="1">
                <a:ea typeface="Times New Roman" panose="02020603050405020304" pitchFamily="18" charset="0"/>
              </a:rPr>
              <a:t>tiết</a:t>
            </a:r>
            <a:r>
              <a:rPr lang="en-US" b="1" dirty="0">
                <a:ea typeface="Times New Roman" panose="02020603050405020304" pitchFamily="18" charset="0"/>
              </a:rPr>
              <a:t> </a:t>
            </a:r>
            <a:r>
              <a:rPr lang="en-US" b="1" dirty="0" err="1">
                <a:ea typeface="Times New Roman" panose="02020603050405020304" pitchFamily="18" charset="0"/>
              </a:rPr>
              <a:t>trong</a:t>
            </a:r>
            <a:r>
              <a:rPr lang="en-US" b="1" dirty="0">
                <a:ea typeface="Times New Roman" panose="02020603050405020304" pitchFamily="18" charset="0"/>
              </a:rPr>
              <a:t> </a:t>
            </a:r>
            <a:r>
              <a:rPr lang="en-US" b="1" dirty="0" err="1">
                <a:ea typeface="Times New Roman" panose="02020603050405020304" pitchFamily="18" charset="0"/>
              </a:rPr>
              <a:t>cơ</a:t>
            </a:r>
            <a:r>
              <a:rPr lang="en-US" b="1" dirty="0">
                <a:ea typeface="Times New Roman" panose="02020603050405020304" pitchFamily="18" charset="0"/>
              </a:rPr>
              <a:t> </a:t>
            </a:r>
            <a:r>
              <a:rPr lang="en-US" b="1" dirty="0" err="1">
                <a:ea typeface="Times New Roman" panose="02020603050405020304" pitchFamily="18" charset="0"/>
              </a:rPr>
              <a:t>thể</a:t>
            </a:r>
            <a:r>
              <a:rPr lang="en-US" b="1" dirty="0">
                <a:ea typeface="Times New Roman" panose="02020603050405020304" pitchFamily="18" charset="0"/>
              </a:rPr>
              <a:t> </a:t>
            </a:r>
            <a:r>
              <a:rPr lang="en-US" b="1" dirty="0" err="1">
                <a:ea typeface="Times New Roman" panose="02020603050405020304" pitchFamily="18" charset="0"/>
              </a:rPr>
              <a:t>người</a:t>
            </a:r>
            <a:endParaRPr lang="en-US" dirty="0">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96"/>
        <p:cNvGrpSpPr/>
        <p:nvPr/>
      </p:nvGrpSpPr>
      <p:grpSpPr>
        <a:xfrm>
          <a:off x="0" y="0"/>
          <a:ext cx="0" cy="0"/>
          <a:chOff x="0" y="0"/>
          <a:chExt cx="0" cy="0"/>
        </a:xfrm>
      </p:grpSpPr>
      <p:grpSp>
        <p:nvGrpSpPr>
          <p:cNvPr id="7727" name="Google Shape;7727;p52"/>
          <p:cNvGrpSpPr/>
          <p:nvPr/>
        </p:nvGrpSpPr>
        <p:grpSpPr>
          <a:xfrm rot="5011384">
            <a:off x="4557313" y="4452869"/>
            <a:ext cx="615044" cy="639818"/>
            <a:chOff x="4394818" y="4807519"/>
            <a:chExt cx="411500" cy="428075"/>
          </a:xfrm>
        </p:grpSpPr>
        <p:sp>
          <p:nvSpPr>
            <p:cNvPr id="7728" name="Google Shape;7728;p52"/>
            <p:cNvSpPr/>
            <p:nvPr/>
          </p:nvSpPr>
          <p:spPr>
            <a:xfrm>
              <a:off x="4654718" y="5074194"/>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2"/>
            <p:cNvSpPr/>
            <p:nvPr/>
          </p:nvSpPr>
          <p:spPr>
            <a:xfrm>
              <a:off x="4760768" y="5054044"/>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2"/>
            <p:cNvSpPr/>
            <p:nvPr/>
          </p:nvSpPr>
          <p:spPr>
            <a:xfrm>
              <a:off x="4697268" y="5111469"/>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2"/>
            <p:cNvSpPr/>
            <p:nvPr/>
          </p:nvSpPr>
          <p:spPr>
            <a:xfrm>
              <a:off x="4591118" y="5132469"/>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2"/>
            <p:cNvSpPr/>
            <p:nvPr/>
          </p:nvSpPr>
          <p:spPr>
            <a:xfrm>
              <a:off x="4553143" y="5097344"/>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2"/>
            <p:cNvSpPr/>
            <p:nvPr/>
          </p:nvSpPr>
          <p:spPr>
            <a:xfrm>
              <a:off x="4546093" y="5009944"/>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2"/>
            <p:cNvSpPr/>
            <p:nvPr/>
          </p:nvSpPr>
          <p:spPr>
            <a:xfrm>
              <a:off x="4615493" y="4956844"/>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2"/>
            <p:cNvSpPr/>
            <p:nvPr/>
          </p:nvSpPr>
          <p:spPr>
            <a:xfrm>
              <a:off x="4663293" y="4873519"/>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2"/>
            <p:cNvSpPr/>
            <p:nvPr/>
          </p:nvSpPr>
          <p:spPr>
            <a:xfrm>
              <a:off x="4716693" y="4859719"/>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2"/>
            <p:cNvSpPr/>
            <p:nvPr/>
          </p:nvSpPr>
          <p:spPr>
            <a:xfrm>
              <a:off x="4675243" y="4939894"/>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2"/>
            <p:cNvSpPr/>
            <p:nvPr/>
          </p:nvSpPr>
          <p:spPr>
            <a:xfrm>
              <a:off x="4743193" y="4922769"/>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2"/>
            <p:cNvSpPr/>
            <p:nvPr/>
          </p:nvSpPr>
          <p:spPr>
            <a:xfrm>
              <a:off x="4614368" y="5184144"/>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2"/>
            <p:cNvSpPr/>
            <p:nvPr/>
          </p:nvSpPr>
          <p:spPr>
            <a:xfrm>
              <a:off x="4512893" y="5213244"/>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2"/>
            <p:cNvSpPr/>
            <p:nvPr/>
          </p:nvSpPr>
          <p:spPr>
            <a:xfrm>
              <a:off x="4481068" y="5177644"/>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2"/>
            <p:cNvSpPr/>
            <p:nvPr/>
          </p:nvSpPr>
          <p:spPr>
            <a:xfrm>
              <a:off x="4423568" y="5146944"/>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2"/>
            <p:cNvSpPr/>
            <p:nvPr/>
          </p:nvSpPr>
          <p:spPr>
            <a:xfrm>
              <a:off x="4571818" y="4924494"/>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2"/>
            <p:cNvSpPr/>
            <p:nvPr/>
          </p:nvSpPr>
          <p:spPr>
            <a:xfrm>
              <a:off x="4591343" y="4866819"/>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2"/>
            <p:cNvSpPr/>
            <p:nvPr/>
          </p:nvSpPr>
          <p:spPr>
            <a:xfrm>
              <a:off x="4632368" y="4807519"/>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2"/>
            <p:cNvSpPr/>
            <p:nvPr/>
          </p:nvSpPr>
          <p:spPr>
            <a:xfrm>
              <a:off x="4782768" y="4889719"/>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2"/>
            <p:cNvSpPr/>
            <p:nvPr/>
          </p:nvSpPr>
          <p:spPr>
            <a:xfrm>
              <a:off x="4785693" y="4974969"/>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52"/>
            <p:cNvSpPr/>
            <p:nvPr/>
          </p:nvSpPr>
          <p:spPr>
            <a:xfrm>
              <a:off x="4626318" y="5025319"/>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52"/>
            <p:cNvSpPr/>
            <p:nvPr/>
          </p:nvSpPr>
          <p:spPr>
            <a:xfrm>
              <a:off x="4715118" y="4995819"/>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52"/>
            <p:cNvSpPr/>
            <p:nvPr/>
          </p:nvSpPr>
          <p:spPr>
            <a:xfrm>
              <a:off x="4498518" y="5099044"/>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52"/>
            <p:cNvSpPr/>
            <p:nvPr/>
          </p:nvSpPr>
          <p:spPr>
            <a:xfrm>
              <a:off x="4394818" y="5213144"/>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52"/>
            <p:cNvSpPr/>
            <p:nvPr/>
          </p:nvSpPr>
          <p:spPr>
            <a:xfrm>
              <a:off x="4709593" y="4811669"/>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5" name="Google Shape;7795;p52"/>
          <p:cNvGrpSpPr/>
          <p:nvPr/>
        </p:nvGrpSpPr>
        <p:grpSpPr>
          <a:xfrm rot="-2957434">
            <a:off x="4047261" y="4213755"/>
            <a:ext cx="796073" cy="639811"/>
            <a:chOff x="5856210" y="4211214"/>
            <a:chExt cx="796102" cy="639834"/>
          </a:xfrm>
        </p:grpSpPr>
        <p:sp>
          <p:nvSpPr>
            <p:cNvPr id="7796" name="Google Shape;7796;p52"/>
            <p:cNvSpPr/>
            <p:nvPr/>
          </p:nvSpPr>
          <p:spPr>
            <a:xfrm>
              <a:off x="5856210" y="4211214"/>
              <a:ext cx="796102"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7" name="Google Shape;7797;p52"/>
            <p:cNvGrpSpPr/>
            <p:nvPr/>
          </p:nvGrpSpPr>
          <p:grpSpPr>
            <a:xfrm>
              <a:off x="6036330" y="4449520"/>
              <a:ext cx="435877" cy="163250"/>
              <a:chOff x="7574584" y="3047296"/>
              <a:chExt cx="163550" cy="61250"/>
            </a:xfrm>
          </p:grpSpPr>
          <p:sp>
            <p:nvSpPr>
              <p:cNvPr id="7798" name="Google Shape;7798;p52"/>
              <p:cNvSpPr/>
              <p:nvPr/>
            </p:nvSpPr>
            <p:spPr>
              <a:xfrm>
                <a:off x="7574584" y="3089696"/>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2"/>
              <p:cNvSpPr/>
              <p:nvPr/>
            </p:nvSpPr>
            <p:spPr>
              <a:xfrm>
                <a:off x="7577184" y="3052671"/>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2"/>
              <p:cNvSpPr/>
              <p:nvPr/>
            </p:nvSpPr>
            <p:spPr>
              <a:xfrm>
                <a:off x="7610984" y="3047296"/>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2"/>
              <p:cNvSpPr/>
              <p:nvPr/>
            </p:nvSpPr>
            <p:spPr>
              <a:xfrm>
                <a:off x="7621634" y="3080596"/>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52"/>
              <p:cNvSpPr/>
              <p:nvPr/>
            </p:nvSpPr>
            <p:spPr>
              <a:xfrm>
                <a:off x="7707509" y="3092271"/>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TextBox 12">
            <a:extLst>
              <a:ext uri="{FF2B5EF4-FFF2-40B4-BE49-F238E27FC236}">
                <a16:creationId xmlns:a16="http://schemas.microsoft.com/office/drawing/2014/main" id="{88BAF0A9-B003-D2EA-CF1B-B0A3250A8DC0}"/>
              </a:ext>
            </a:extLst>
          </p:cNvPr>
          <p:cNvSpPr txBox="1"/>
          <p:nvPr/>
        </p:nvSpPr>
        <p:spPr>
          <a:xfrm>
            <a:off x="7049266" y="3262052"/>
            <a:ext cx="1763029" cy="507831"/>
          </a:xfrm>
          <a:prstGeom prst="rect">
            <a:avLst/>
          </a:prstGeom>
          <a:noFill/>
        </p:spPr>
        <p:txBody>
          <a:bodyPr wrap="square" rtlCol="0">
            <a:spAutoFit/>
          </a:bodyPr>
          <a:lstStyle/>
          <a:p>
            <a:pPr algn="ctr">
              <a:lnSpc>
                <a:spcPct val="150000"/>
              </a:lnSpc>
            </a:pPr>
            <a:r>
              <a:rPr lang="en-US" sz="1800" b="1" dirty="0">
                <a:solidFill>
                  <a:srgbClr val="FCF6E3"/>
                </a:solidFill>
                <a:latin typeface="+mj-lt"/>
                <a:ea typeface="Times New Roman" panose="02020603050405020304" pitchFamily="18" charset="0"/>
              </a:rPr>
              <a:t>KẾT LUẬN </a:t>
            </a:r>
            <a:endParaRPr lang="en-US" b="1" dirty="0">
              <a:solidFill>
                <a:srgbClr val="FCF6E3"/>
              </a:solidFill>
              <a:latin typeface="+mj-lt"/>
            </a:endParaRPr>
          </a:p>
        </p:txBody>
      </p:sp>
      <p:pic>
        <p:nvPicPr>
          <p:cNvPr id="15" name="Picture 4">
            <a:extLst>
              <a:ext uri="{FF2B5EF4-FFF2-40B4-BE49-F238E27FC236}">
                <a16:creationId xmlns:a16="http://schemas.microsoft.com/office/drawing/2014/main" id="{9905F9C4-2E9A-960F-BAAB-416BD3F368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27314" y="226521"/>
            <a:ext cx="1051617" cy="796600"/>
          </a:xfrm>
          <a:prstGeom prst="rect">
            <a:avLst/>
          </a:prstGeom>
        </p:spPr>
      </p:pic>
      <p:pic>
        <p:nvPicPr>
          <p:cNvPr id="18" name="Picture 2">
            <a:extLst>
              <a:ext uri="{FF2B5EF4-FFF2-40B4-BE49-F238E27FC236}">
                <a16:creationId xmlns:a16="http://schemas.microsoft.com/office/drawing/2014/main" id="{74B1074A-821D-15A9-3924-74F2884654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15601" b="43136"/>
          <a:stretch>
            <a:fillRect/>
          </a:stretch>
        </p:blipFill>
        <p:spPr>
          <a:xfrm flipH="1">
            <a:off x="365525" y="2184954"/>
            <a:ext cx="3153946" cy="2819174"/>
          </a:xfrm>
          <a:prstGeom prst="rect">
            <a:avLst/>
          </a:prstGeom>
        </p:spPr>
      </p:pic>
      <p:sp>
        <p:nvSpPr>
          <p:cNvPr id="46" name="Rectangle 45"/>
          <p:cNvSpPr/>
          <p:nvPr/>
        </p:nvSpPr>
        <p:spPr>
          <a:xfrm>
            <a:off x="3462020" y="515290"/>
            <a:ext cx="2140330" cy="738664"/>
          </a:xfrm>
          <a:prstGeom prst="rect">
            <a:avLst/>
          </a:prstGeom>
          <a:solidFill>
            <a:schemeClr val="tx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lnSpc>
                <a:spcPct val="150000"/>
              </a:lnSpc>
            </a:pPr>
            <a:r>
              <a:rPr lang="en-US" sz="2800" b="1" dirty="0">
                <a:solidFill>
                  <a:srgbClr val="FF0000"/>
                </a:solidFill>
              </a:rPr>
              <a:t> </a:t>
            </a:r>
            <a:r>
              <a:rPr lang="en-US" sz="2800" b="1" dirty="0" err="1">
                <a:solidFill>
                  <a:srgbClr val="FF0000"/>
                </a:solidFill>
              </a:rPr>
              <a:t>Hooc</a:t>
            </a:r>
            <a:r>
              <a:rPr lang="en-US" sz="2800" b="1" dirty="0">
                <a:solidFill>
                  <a:srgbClr val="FF0000"/>
                </a:solidFill>
              </a:rPr>
              <a:t> </a:t>
            </a:r>
            <a:r>
              <a:rPr lang="en-US" sz="2800" b="1" dirty="0" err="1">
                <a:solidFill>
                  <a:srgbClr val="FF0000"/>
                </a:solidFill>
              </a:rPr>
              <a:t>môn</a:t>
            </a:r>
            <a:r>
              <a:rPr lang="en-US" sz="2800" b="1" dirty="0">
                <a:solidFill>
                  <a:srgbClr val="FF0000"/>
                </a:solidFill>
              </a:rPr>
              <a:t> </a:t>
            </a:r>
          </a:p>
        </p:txBody>
      </p:sp>
    </p:spTree>
    <p:extLst>
      <p:ext uri="{BB962C8B-B14F-4D97-AF65-F5344CB8AC3E}">
        <p14:creationId xmlns:p14="http://schemas.microsoft.com/office/powerpoint/2010/main" val="1176445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35214AAC-CA6E-D9E5-9815-658A858798A5}"/>
              </a:ext>
            </a:extLst>
          </p:cNvPr>
          <p:cNvSpPr/>
          <p:nvPr/>
        </p:nvSpPr>
        <p:spPr>
          <a:xfrm rot="22029">
            <a:off x="4926898" y="2766924"/>
            <a:ext cx="4210175" cy="2175347"/>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6" name="TextBox 5">
            <a:extLst>
              <a:ext uri="{FF2B5EF4-FFF2-40B4-BE49-F238E27FC236}">
                <a16:creationId xmlns:a16="http://schemas.microsoft.com/office/drawing/2014/main" id="{704F9916-2859-5460-09E0-3892D01287CF}"/>
              </a:ext>
            </a:extLst>
          </p:cNvPr>
          <p:cNvSpPr txBox="1"/>
          <p:nvPr/>
        </p:nvSpPr>
        <p:spPr>
          <a:xfrm>
            <a:off x="4749532" y="2733667"/>
            <a:ext cx="4158184" cy="456535"/>
          </a:xfrm>
          <a:prstGeom prst="rect">
            <a:avLst/>
          </a:prstGeom>
          <a:noFill/>
        </p:spPr>
        <p:txBody>
          <a:bodyPr wrap="square" rtlCol="0">
            <a:spAutoFit/>
          </a:bodyPr>
          <a:lstStyle/>
          <a:p>
            <a:pPr algn="just">
              <a:lnSpc>
                <a:spcPct val="150000"/>
              </a:lnSpc>
            </a:pPr>
            <a:r>
              <a:rPr lang="en-US" sz="1800" dirty="0">
                <a:effectLst/>
                <a:latin typeface="+mj-lt"/>
                <a:ea typeface="Times New Roman" panose="02020603050405020304" pitchFamily="18" charset="0"/>
              </a:rPr>
              <a:t>  </a:t>
            </a:r>
            <a:endParaRPr lang="en-US" dirty="0">
              <a:latin typeface="+mj-lt"/>
            </a:endParaRPr>
          </a:p>
        </p:txBody>
      </p:sp>
      <p:sp>
        <p:nvSpPr>
          <p:cNvPr id="15" name="TextBox 15"/>
          <p:cNvSpPr txBox="1">
            <a:spLocks noChangeArrowheads="1"/>
          </p:cNvSpPr>
          <p:nvPr/>
        </p:nvSpPr>
        <p:spPr bwMode="auto">
          <a:xfrm>
            <a:off x="144484" y="687335"/>
            <a:ext cx="8599465" cy="369332"/>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dirty="0" err="1">
                <a:solidFill>
                  <a:schemeClr val="bg2"/>
                </a:solidFill>
              </a:rPr>
              <a:t>Đọc</a:t>
            </a:r>
            <a:r>
              <a:rPr lang="en-US" altLang="en-US" sz="1800" b="1" i="1" dirty="0">
                <a:solidFill>
                  <a:schemeClr val="bg2"/>
                </a:solidFill>
              </a:rPr>
              <a:t> </a:t>
            </a:r>
            <a:r>
              <a:rPr lang="en-US" altLang="en-US" sz="1800" b="1" i="1" dirty="0" err="1">
                <a:solidFill>
                  <a:schemeClr val="bg2"/>
                </a:solidFill>
              </a:rPr>
              <a:t>các</a:t>
            </a:r>
            <a:r>
              <a:rPr lang="en-US" altLang="en-US" sz="1800" b="1" i="1" dirty="0">
                <a:solidFill>
                  <a:schemeClr val="bg2"/>
                </a:solidFill>
              </a:rPr>
              <a:t> </a:t>
            </a:r>
            <a:r>
              <a:rPr lang="en-US" altLang="en-US" sz="1800" b="1" i="1" dirty="0" err="1">
                <a:solidFill>
                  <a:schemeClr val="bg2"/>
                </a:solidFill>
              </a:rPr>
              <a:t>ví</a:t>
            </a:r>
            <a:r>
              <a:rPr lang="en-US" altLang="en-US" sz="1800" b="1" i="1" dirty="0">
                <a:solidFill>
                  <a:schemeClr val="bg2"/>
                </a:solidFill>
              </a:rPr>
              <a:t> </a:t>
            </a:r>
            <a:r>
              <a:rPr lang="en-US" altLang="en-US" sz="1800" b="1" i="1" dirty="0" err="1">
                <a:solidFill>
                  <a:schemeClr val="bg2"/>
                </a:solidFill>
              </a:rPr>
              <a:t>dụ</a:t>
            </a:r>
            <a:r>
              <a:rPr lang="en-US" altLang="en-US" sz="1800" b="1" i="1" dirty="0">
                <a:solidFill>
                  <a:schemeClr val="bg2"/>
                </a:solidFill>
              </a:rPr>
              <a:t> </a:t>
            </a:r>
            <a:r>
              <a:rPr lang="en-US" altLang="en-US" sz="1800" b="1" i="1" dirty="0" err="1">
                <a:solidFill>
                  <a:schemeClr val="bg2"/>
                </a:solidFill>
              </a:rPr>
              <a:t>sau</a:t>
            </a:r>
            <a:r>
              <a:rPr lang="en-US" altLang="en-US" sz="1800" b="1" i="1" dirty="0">
                <a:solidFill>
                  <a:schemeClr val="bg2"/>
                </a:solidFill>
              </a:rPr>
              <a:t> </a:t>
            </a:r>
            <a:r>
              <a:rPr lang="en-US" altLang="en-US" sz="1800" b="1" i="1" dirty="0" err="1">
                <a:solidFill>
                  <a:schemeClr val="bg2"/>
                </a:solidFill>
              </a:rPr>
              <a:t>và</a:t>
            </a:r>
            <a:r>
              <a:rPr lang="en-US" altLang="en-US" sz="1800" b="1" i="1" dirty="0">
                <a:solidFill>
                  <a:schemeClr val="bg2"/>
                </a:solidFill>
              </a:rPr>
              <a:t> </a:t>
            </a:r>
            <a:r>
              <a:rPr lang="en-US" altLang="en-US" sz="1800" b="1" i="1" dirty="0" err="1">
                <a:solidFill>
                  <a:schemeClr val="bg2"/>
                </a:solidFill>
              </a:rPr>
              <a:t>cho</a:t>
            </a:r>
            <a:r>
              <a:rPr lang="en-US" altLang="en-US" sz="1800" b="1" i="1" dirty="0">
                <a:solidFill>
                  <a:schemeClr val="bg2"/>
                </a:solidFill>
              </a:rPr>
              <a:t> </a:t>
            </a:r>
            <a:r>
              <a:rPr lang="en-US" altLang="en-US" sz="1800" b="1" i="1" dirty="0" err="1">
                <a:solidFill>
                  <a:schemeClr val="bg2"/>
                </a:solidFill>
              </a:rPr>
              <a:t>biết</a:t>
            </a:r>
            <a:r>
              <a:rPr lang="en-US" altLang="en-US" sz="1800" b="1" i="1" dirty="0">
                <a:solidFill>
                  <a:schemeClr val="bg2"/>
                </a:solidFill>
              </a:rPr>
              <a:t> </a:t>
            </a:r>
            <a:r>
              <a:rPr lang="en-US" altLang="en-US" sz="1800" b="1" i="1" dirty="0" err="1">
                <a:solidFill>
                  <a:schemeClr val="bg2"/>
                </a:solidFill>
              </a:rPr>
              <a:t>hoocmôn</a:t>
            </a:r>
            <a:r>
              <a:rPr lang="en-US" altLang="en-US" sz="1800" b="1" i="1" dirty="0">
                <a:solidFill>
                  <a:schemeClr val="bg2"/>
                </a:solidFill>
              </a:rPr>
              <a:t> </a:t>
            </a:r>
            <a:r>
              <a:rPr lang="en-US" altLang="en-US" sz="1800" b="1" i="1" dirty="0" err="1">
                <a:solidFill>
                  <a:schemeClr val="bg2"/>
                </a:solidFill>
              </a:rPr>
              <a:t>có</a:t>
            </a:r>
            <a:r>
              <a:rPr lang="en-US" altLang="en-US" sz="1800" b="1" i="1" dirty="0">
                <a:solidFill>
                  <a:schemeClr val="bg2"/>
                </a:solidFill>
              </a:rPr>
              <a:t> </a:t>
            </a:r>
            <a:r>
              <a:rPr lang="en-US" altLang="en-US" sz="1800" b="1" i="1" dirty="0" err="1">
                <a:solidFill>
                  <a:schemeClr val="bg2"/>
                </a:solidFill>
              </a:rPr>
              <a:t>đặc</a:t>
            </a:r>
            <a:r>
              <a:rPr lang="en-US" altLang="en-US" sz="1800" b="1" i="1" dirty="0">
                <a:solidFill>
                  <a:schemeClr val="bg2"/>
                </a:solidFill>
              </a:rPr>
              <a:t> </a:t>
            </a:r>
            <a:r>
              <a:rPr lang="en-US" altLang="en-US" sz="1800" b="1" i="1" dirty="0" err="1">
                <a:solidFill>
                  <a:schemeClr val="bg2"/>
                </a:solidFill>
              </a:rPr>
              <a:t>điểm</a:t>
            </a:r>
            <a:r>
              <a:rPr lang="en-US" altLang="en-US" sz="1800" b="1" i="1" dirty="0">
                <a:solidFill>
                  <a:schemeClr val="bg2"/>
                </a:solidFill>
              </a:rPr>
              <a:t>  </a:t>
            </a:r>
            <a:r>
              <a:rPr lang="en-US" altLang="en-US" sz="1800" b="1" i="1" dirty="0" err="1">
                <a:solidFill>
                  <a:schemeClr val="bg2"/>
                </a:solidFill>
              </a:rPr>
              <a:t>nào</a:t>
            </a:r>
            <a:r>
              <a:rPr lang="en-US" altLang="en-US" sz="1800" b="1" i="1" dirty="0">
                <a:solidFill>
                  <a:schemeClr val="bg2"/>
                </a:solidFill>
              </a:rPr>
              <a:t> ?</a:t>
            </a:r>
          </a:p>
        </p:txBody>
      </p:sp>
      <p:grpSp>
        <p:nvGrpSpPr>
          <p:cNvPr id="22" name="Group 21">
            <a:extLst>
              <a:ext uri="{FF2B5EF4-FFF2-40B4-BE49-F238E27FC236}">
                <a16:creationId xmlns:a16="http://schemas.microsoft.com/office/drawing/2014/main" id="{1C456F6C-84E0-A513-C57B-888DBABCCF74}"/>
              </a:ext>
            </a:extLst>
          </p:cNvPr>
          <p:cNvGrpSpPr/>
          <p:nvPr/>
        </p:nvGrpSpPr>
        <p:grpSpPr>
          <a:xfrm>
            <a:off x="5076103" y="4120075"/>
            <a:ext cx="3831772" cy="577571"/>
            <a:chOff x="565395" y="728109"/>
            <a:chExt cx="3831772" cy="577571"/>
          </a:xfrm>
        </p:grpSpPr>
        <p:sp>
          <p:nvSpPr>
            <p:cNvPr id="23" name="Rectangle: Rounded Corners 12">
              <a:extLst>
                <a:ext uri="{FF2B5EF4-FFF2-40B4-BE49-F238E27FC236}">
                  <a16:creationId xmlns:a16="http://schemas.microsoft.com/office/drawing/2014/main" id="{A0ED2F37-0E96-5CC0-D057-4536DA01D59B}"/>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4C4309F-FCD7-4321-4389-8C7AB31FD77A}"/>
                </a:ext>
              </a:extLst>
            </p:cNvPr>
            <p:cNvPicPr>
              <a:picLocks noChangeAspect="1"/>
            </p:cNvPicPr>
            <p:nvPr/>
          </p:nvPicPr>
          <p:blipFill>
            <a:blip r:embed="rId3"/>
            <a:stretch>
              <a:fillRect/>
            </a:stretch>
          </p:blipFill>
          <p:spPr>
            <a:xfrm>
              <a:off x="698922" y="794659"/>
              <a:ext cx="444469" cy="444469"/>
            </a:xfrm>
            <a:prstGeom prst="rect">
              <a:avLst/>
            </a:prstGeom>
          </p:spPr>
        </p:pic>
      </p:grpSp>
      <p:sp>
        <p:nvSpPr>
          <p:cNvPr id="26" name="Freeform 13">
            <a:extLst>
              <a:ext uri="{FF2B5EF4-FFF2-40B4-BE49-F238E27FC236}">
                <a16:creationId xmlns:a16="http://schemas.microsoft.com/office/drawing/2014/main" id="{CF14BABD-9FB5-A9AB-9AEB-C93BA0E6C4F9}"/>
              </a:ext>
            </a:extLst>
          </p:cNvPr>
          <p:cNvSpPr/>
          <p:nvPr/>
        </p:nvSpPr>
        <p:spPr>
          <a:xfrm rot="22029">
            <a:off x="209944" y="1496526"/>
            <a:ext cx="4324896" cy="3270157"/>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29" name="TextBox 17"/>
          <p:cNvSpPr txBox="1">
            <a:spLocks noChangeArrowheads="1"/>
          </p:cNvSpPr>
          <p:nvPr/>
        </p:nvSpPr>
        <p:spPr bwMode="auto">
          <a:xfrm>
            <a:off x="248909" y="1740906"/>
            <a:ext cx="425647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i="1" dirty="0" err="1">
                <a:solidFill>
                  <a:srgbClr val="7030A0"/>
                </a:solidFill>
              </a:rPr>
              <a:t>Mặc</a:t>
            </a:r>
            <a:r>
              <a:rPr lang="en-US" altLang="en-US" sz="1800" b="1" i="1" dirty="0">
                <a:solidFill>
                  <a:srgbClr val="7030A0"/>
                </a:solidFill>
              </a:rPr>
              <a:t> </a:t>
            </a:r>
            <a:r>
              <a:rPr lang="en-US" altLang="en-US" sz="1800" b="1" i="1" dirty="0" err="1">
                <a:solidFill>
                  <a:srgbClr val="7030A0"/>
                </a:solidFill>
              </a:rPr>
              <a:t>dù</a:t>
            </a:r>
            <a:r>
              <a:rPr lang="en-US" altLang="en-US" sz="1800" b="1" i="1" dirty="0">
                <a:solidFill>
                  <a:srgbClr val="7030A0"/>
                </a:solidFill>
              </a:rPr>
              <a:t> </a:t>
            </a:r>
            <a:r>
              <a:rPr lang="en-US" altLang="en-US" sz="1800" b="1" i="1" dirty="0" err="1">
                <a:solidFill>
                  <a:srgbClr val="7030A0"/>
                </a:solidFill>
              </a:rPr>
              <a:t>hooc</a:t>
            </a:r>
            <a:r>
              <a:rPr lang="en-US" altLang="en-US" sz="1800" b="1" i="1" dirty="0">
                <a:solidFill>
                  <a:srgbClr val="7030A0"/>
                </a:solidFill>
              </a:rPr>
              <a:t> </a:t>
            </a:r>
            <a:r>
              <a:rPr lang="en-US" altLang="en-US" sz="1800" b="1" i="1" dirty="0" err="1">
                <a:solidFill>
                  <a:srgbClr val="7030A0"/>
                </a:solidFill>
              </a:rPr>
              <a:t>môn</a:t>
            </a:r>
            <a:r>
              <a:rPr lang="en-US" altLang="en-US" sz="1800" b="1" i="1" dirty="0">
                <a:solidFill>
                  <a:srgbClr val="7030A0"/>
                </a:solidFill>
              </a:rPr>
              <a:t> </a:t>
            </a:r>
            <a:r>
              <a:rPr lang="en-US" altLang="en-US" sz="1800" b="1" i="1" dirty="0" err="1">
                <a:solidFill>
                  <a:srgbClr val="7030A0"/>
                </a:solidFill>
              </a:rPr>
              <a:t>kích</a:t>
            </a:r>
            <a:r>
              <a:rPr lang="en-US" altLang="en-US" sz="1800" b="1" i="1" dirty="0">
                <a:solidFill>
                  <a:srgbClr val="7030A0"/>
                </a:solidFill>
              </a:rPr>
              <a:t> </a:t>
            </a:r>
            <a:r>
              <a:rPr lang="en-US" altLang="en-US" sz="1800" b="1" i="1" dirty="0" err="1">
                <a:solidFill>
                  <a:srgbClr val="7030A0"/>
                </a:solidFill>
              </a:rPr>
              <a:t>tố</a:t>
            </a:r>
            <a:r>
              <a:rPr lang="en-US" altLang="en-US" sz="1800" b="1" i="1" dirty="0">
                <a:solidFill>
                  <a:srgbClr val="7030A0"/>
                </a:solidFill>
              </a:rPr>
              <a:t> </a:t>
            </a:r>
            <a:r>
              <a:rPr lang="en-US" altLang="en-US" sz="1800" b="1" i="1" dirty="0" err="1">
                <a:solidFill>
                  <a:srgbClr val="7030A0"/>
                </a:solidFill>
              </a:rPr>
              <a:t>tuyến</a:t>
            </a:r>
            <a:r>
              <a:rPr lang="en-US" altLang="en-US" sz="1800" b="1" i="1" dirty="0">
                <a:solidFill>
                  <a:srgbClr val="7030A0"/>
                </a:solidFill>
              </a:rPr>
              <a:t> </a:t>
            </a:r>
            <a:r>
              <a:rPr lang="en-US" altLang="en-US" sz="1800" b="1" i="1" dirty="0" err="1">
                <a:solidFill>
                  <a:srgbClr val="7030A0"/>
                </a:solidFill>
              </a:rPr>
              <a:t>giáp</a:t>
            </a:r>
            <a:r>
              <a:rPr lang="en-US" altLang="en-US" sz="1800" b="1" i="1" dirty="0">
                <a:solidFill>
                  <a:srgbClr val="7030A0"/>
                </a:solidFill>
              </a:rPr>
              <a:t> (TSH)   </a:t>
            </a:r>
            <a:r>
              <a:rPr lang="en-US" altLang="en-US" sz="1800" b="1" i="1" dirty="0" err="1">
                <a:solidFill>
                  <a:srgbClr val="7030A0"/>
                </a:solidFill>
              </a:rPr>
              <a:t>theo</a:t>
            </a:r>
            <a:r>
              <a:rPr lang="en-US" altLang="en-US" sz="1800" b="1" i="1" dirty="0">
                <a:solidFill>
                  <a:srgbClr val="7030A0"/>
                </a:solidFill>
              </a:rPr>
              <a:t> </a:t>
            </a:r>
            <a:r>
              <a:rPr lang="en-US" altLang="en-US" sz="1800" b="1" i="1" dirty="0" err="1">
                <a:solidFill>
                  <a:srgbClr val="7030A0"/>
                </a:solidFill>
              </a:rPr>
              <a:t>dòng</a:t>
            </a:r>
            <a:r>
              <a:rPr lang="en-US" altLang="en-US" sz="1800" b="1" i="1" dirty="0">
                <a:solidFill>
                  <a:srgbClr val="7030A0"/>
                </a:solidFill>
              </a:rPr>
              <a:t> </a:t>
            </a:r>
            <a:r>
              <a:rPr lang="en-US" altLang="en-US" sz="1800" b="1" i="1" dirty="0" err="1">
                <a:solidFill>
                  <a:srgbClr val="7030A0"/>
                </a:solidFill>
              </a:rPr>
              <a:t>máu</a:t>
            </a:r>
            <a:r>
              <a:rPr lang="en-US" altLang="en-US" sz="1800" b="1" i="1" dirty="0">
                <a:solidFill>
                  <a:srgbClr val="7030A0"/>
                </a:solidFill>
              </a:rPr>
              <a:t> </a:t>
            </a:r>
            <a:r>
              <a:rPr lang="en-US" altLang="en-US" sz="1800" b="1" i="1" dirty="0" err="1">
                <a:solidFill>
                  <a:srgbClr val="FF0000"/>
                </a:solidFill>
              </a:rPr>
              <a:t>đi</a:t>
            </a:r>
            <a:r>
              <a:rPr lang="en-US" altLang="en-US" sz="1800" b="1" i="1" dirty="0">
                <a:solidFill>
                  <a:srgbClr val="FF0000"/>
                </a:solidFill>
              </a:rPr>
              <a:t> </a:t>
            </a:r>
            <a:r>
              <a:rPr lang="en-US" altLang="en-US" sz="1800" b="1" i="1" dirty="0" err="1">
                <a:solidFill>
                  <a:srgbClr val="FF0000"/>
                </a:solidFill>
              </a:rPr>
              <a:t>khắp</a:t>
            </a:r>
            <a:r>
              <a:rPr lang="en-US" altLang="en-US" sz="1800" b="1" i="1" dirty="0">
                <a:solidFill>
                  <a:srgbClr val="FF0000"/>
                </a:solidFill>
              </a:rPr>
              <a:t> </a:t>
            </a:r>
            <a:r>
              <a:rPr lang="en-US" altLang="en-US" sz="1800" b="1" i="1" dirty="0" err="1">
                <a:solidFill>
                  <a:srgbClr val="FF0000"/>
                </a:solidFill>
              </a:rPr>
              <a:t>cơ</a:t>
            </a:r>
            <a:r>
              <a:rPr lang="en-US" altLang="en-US" sz="1800" b="1" i="1" dirty="0">
                <a:solidFill>
                  <a:srgbClr val="FF0000"/>
                </a:solidFill>
              </a:rPr>
              <a:t> </a:t>
            </a:r>
            <a:r>
              <a:rPr lang="en-US" altLang="en-US" sz="1800" b="1" i="1" dirty="0" err="1">
                <a:solidFill>
                  <a:srgbClr val="FF0000"/>
                </a:solidFill>
              </a:rPr>
              <a:t>thể</a:t>
            </a:r>
            <a:r>
              <a:rPr lang="en-US" altLang="en-US" sz="1800" b="1" i="1" dirty="0">
                <a:solidFill>
                  <a:srgbClr val="FF0000"/>
                </a:solidFill>
              </a:rPr>
              <a:t> </a:t>
            </a:r>
            <a:r>
              <a:rPr lang="en-US" altLang="en-US" sz="1800" b="1" i="1" dirty="0" err="1">
                <a:solidFill>
                  <a:srgbClr val="7030A0"/>
                </a:solidFill>
              </a:rPr>
              <a:t>nhưng</a:t>
            </a:r>
            <a:r>
              <a:rPr lang="en-US" altLang="en-US" sz="1800" b="1" i="1" dirty="0">
                <a:solidFill>
                  <a:srgbClr val="7030A0"/>
                </a:solidFill>
              </a:rPr>
              <a:t> </a:t>
            </a:r>
            <a:r>
              <a:rPr lang="en-US" altLang="en-US" sz="1800" b="1" i="1" dirty="0" err="1">
                <a:solidFill>
                  <a:srgbClr val="7030A0"/>
                </a:solidFill>
              </a:rPr>
              <a:t>nó</a:t>
            </a:r>
            <a:r>
              <a:rPr lang="en-US" altLang="en-US" sz="1800" b="1" i="1" dirty="0">
                <a:solidFill>
                  <a:srgbClr val="7030A0"/>
                </a:solidFill>
              </a:rPr>
              <a:t> </a:t>
            </a:r>
            <a:r>
              <a:rPr lang="en-US" altLang="en-US" sz="1800" b="1" i="1" dirty="0" err="1">
                <a:solidFill>
                  <a:srgbClr val="7030A0"/>
                </a:solidFill>
              </a:rPr>
              <a:t>chỉ</a:t>
            </a:r>
            <a:r>
              <a:rPr lang="en-US" altLang="en-US" sz="1800" b="1" i="1" dirty="0">
                <a:solidFill>
                  <a:srgbClr val="7030A0"/>
                </a:solidFill>
              </a:rPr>
              <a:t> </a:t>
            </a:r>
            <a:r>
              <a:rPr lang="en-US" altLang="en-US" sz="1800" b="1" i="1" dirty="0" err="1">
                <a:solidFill>
                  <a:srgbClr val="7030A0"/>
                </a:solidFill>
              </a:rPr>
              <a:t>có</a:t>
            </a:r>
            <a:r>
              <a:rPr lang="en-US" altLang="en-US" sz="1800" b="1" i="1" dirty="0">
                <a:solidFill>
                  <a:srgbClr val="7030A0"/>
                </a:solidFill>
              </a:rPr>
              <a:t> </a:t>
            </a:r>
            <a:r>
              <a:rPr lang="en-US" altLang="en-US" sz="1800" b="1" i="1" dirty="0" err="1">
                <a:solidFill>
                  <a:srgbClr val="7030A0"/>
                </a:solidFill>
              </a:rPr>
              <a:t>tác</a:t>
            </a:r>
            <a:r>
              <a:rPr lang="en-US" altLang="en-US" sz="1800" b="1" i="1" dirty="0">
                <a:solidFill>
                  <a:srgbClr val="7030A0"/>
                </a:solidFill>
              </a:rPr>
              <a:t> </a:t>
            </a:r>
            <a:r>
              <a:rPr lang="en-US" altLang="en-US" sz="1800" b="1" i="1" dirty="0" err="1">
                <a:solidFill>
                  <a:srgbClr val="7030A0"/>
                </a:solidFill>
              </a:rPr>
              <a:t>động</a:t>
            </a:r>
            <a:r>
              <a:rPr lang="en-US" altLang="en-US" sz="1800" b="1" i="1" dirty="0">
                <a:solidFill>
                  <a:srgbClr val="7030A0"/>
                </a:solidFill>
              </a:rPr>
              <a:t> </a:t>
            </a:r>
            <a:r>
              <a:rPr lang="en-US" altLang="en-US" sz="1800" b="1" i="1" dirty="0" err="1">
                <a:solidFill>
                  <a:srgbClr val="7030A0"/>
                </a:solidFill>
              </a:rPr>
              <a:t>lên</a:t>
            </a:r>
            <a:r>
              <a:rPr lang="en-US" altLang="en-US" sz="1800" b="1" i="1" dirty="0">
                <a:solidFill>
                  <a:srgbClr val="7030A0"/>
                </a:solidFill>
              </a:rPr>
              <a:t> </a:t>
            </a:r>
            <a:r>
              <a:rPr lang="en-US" altLang="en-US" sz="1800" b="1" i="1" dirty="0" err="1">
                <a:solidFill>
                  <a:srgbClr val="C00000"/>
                </a:solidFill>
              </a:rPr>
              <a:t>tuyến</a:t>
            </a:r>
            <a:r>
              <a:rPr lang="en-US" altLang="en-US" sz="1800" b="1" i="1" dirty="0">
                <a:solidFill>
                  <a:srgbClr val="C00000"/>
                </a:solidFill>
              </a:rPr>
              <a:t> </a:t>
            </a:r>
            <a:r>
              <a:rPr lang="en-US" altLang="en-US" sz="1800" b="1" i="1" dirty="0" err="1">
                <a:solidFill>
                  <a:srgbClr val="C00000"/>
                </a:solidFill>
              </a:rPr>
              <a:t>giáp</a:t>
            </a:r>
            <a:r>
              <a:rPr lang="en-US" altLang="en-US" sz="1800" b="1" i="1" dirty="0">
                <a:solidFill>
                  <a:srgbClr val="C00000"/>
                </a:solidFill>
              </a:rPr>
              <a:t>  </a:t>
            </a:r>
            <a:r>
              <a:rPr lang="en-US" altLang="en-US" sz="1800" b="1" i="1" dirty="0" err="1">
                <a:solidFill>
                  <a:srgbClr val="7030A0"/>
                </a:solidFill>
              </a:rPr>
              <a:t>giúp</a:t>
            </a:r>
            <a:r>
              <a:rPr lang="en-US" altLang="en-US" sz="1800" b="1" i="1" dirty="0">
                <a:solidFill>
                  <a:srgbClr val="7030A0"/>
                </a:solidFill>
              </a:rPr>
              <a:t> </a:t>
            </a:r>
            <a:r>
              <a:rPr lang="en-US" altLang="en-US" sz="1800" b="1" i="1" dirty="0" err="1">
                <a:solidFill>
                  <a:srgbClr val="7030A0"/>
                </a:solidFill>
              </a:rPr>
              <a:t>tuyến</a:t>
            </a:r>
            <a:r>
              <a:rPr lang="en-US" altLang="en-US" sz="1800" b="1" i="1" dirty="0">
                <a:solidFill>
                  <a:srgbClr val="7030A0"/>
                </a:solidFill>
              </a:rPr>
              <a:t> </a:t>
            </a:r>
            <a:r>
              <a:rPr lang="en-US" altLang="en-US" sz="1800" b="1" i="1" dirty="0" err="1">
                <a:solidFill>
                  <a:srgbClr val="7030A0"/>
                </a:solidFill>
              </a:rPr>
              <a:t>này</a:t>
            </a:r>
            <a:r>
              <a:rPr lang="en-US" altLang="en-US" sz="1800" b="1" i="1" dirty="0">
                <a:solidFill>
                  <a:srgbClr val="7030A0"/>
                </a:solidFill>
              </a:rPr>
              <a:t> </a:t>
            </a:r>
            <a:r>
              <a:rPr lang="en-US" altLang="en-US" sz="1800" b="1" i="1" dirty="0" err="1">
                <a:solidFill>
                  <a:srgbClr val="7030A0"/>
                </a:solidFill>
              </a:rPr>
              <a:t>tiết</a:t>
            </a:r>
            <a:r>
              <a:rPr lang="en-US" altLang="en-US" sz="1800" b="1" i="1" dirty="0">
                <a:solidFill>
                  <a:srgbClr val="7030A0"/>
                </a:solidFill>
              </a:rPr>
              <a:t> </a:t>
            </a:r>
            <a:r>
              <a:rPr lang="en-US" altLang="en-US" sz="1800" b="1" i="1" dirty="0" err="1">
                <a:solidFill>
                  <a:srgbClr val="7030A0"/>
                </a:solidFill>
              </a:rPr>
              <a:t>hooc</a:t>
            </a:r>
            <a:r>
              <a:rPr lang="en-US" altLang="en-US" sz="1800" b="1" i="1" dirty="0">
                <a:solidFill>
                  <a:srgbClr val="7030A0"/>
                </a:solidFill>
              </a:rPr>
              <a:t> </a:t>
            </a:r>
            <a:r>
              <a:rPr lang="en-US" altLang="en-US" sz="1800" b="1" i="1" dirty="0" err="1">
                <a:solidFill>
                  <a:srgbClr val="7030A0"/>
                </a:solidFill>
              </a:rPr>
              <a:t>môn</a:t>
            </a:r>
            <a:r>
              <a:rPr lang="en-US" altLang="en-US" sz="1800" b="1" i="1" dirty="0">
                <a:solidFill>
                  <a:srgbClr val="7030A0"/>
                </a:solidFill>
              </a:rPr>
              <a:t> </a:t>
            </a:r>
            <a:r>
              <a:rPr lang="en-US" altLang="en-US" sz="1800" b="1" i="1" dirty="0" err="1">
                <a:solidFill>
                  <a:srgbClr val="7030A0"/>
                </a:solidFill>
              </a:rPr>
              <a:t>tirôxin</a:t>
            </a:r>
            <a:r>
              <a:rPr lang="en-US" altLang="en-US" sz="1800" b="1" i="1" dirty="0">
                <a:solidFill>
                  <a:srgbClr val="7030A0"/>
                </a:solidFill>
              </a:rPr>
              <a:t> . </a:t>
            </a:r>
            <a:r>
              <a:rPr lang="en-US" altLang="en-US" sz="1800" b="1" i="1" dirty="0" err="1">
                <a:solidFill>
                  <a:srgbClr val="7030A0"/>
                </a:solidFill>
              </a:rPr>
              <a:t>Hooc</a:t>
            </a:r>
            <a:r>
              <a:rPr lang="en-US" altLang="en-US" sz="1800" b="1" i="1" dirty="0">
                <a:solidFill>
                  <a:srgbClr val="7030A0"/>
                </a:solidFill>
              </a:rPr>
              <a:t> </a:t>
            </a:r>
            <a:r>
              <a:rPr lang="en-US" altLang="en-US" sz="1800" b="1" i="1" dirty="0" err="1">
                <a:solidFill>
                  <a:srgbClr val="7030A0"/>
                </a:solidFill>
              </a:rPr>
              <a:t>môn</a:t>
            </a:r>
            <a:r>
              <a:rPr lang="en-US" altLang="en-US" sz="1800" b="1" i="1" dirty="0">
                <a:solidFill>
                  <a:srgbClr val="7030A0"/>
                </a:solidFill>
              </a:rPr>
              <a:t> </a:t>
            </a:r>
            <a:r>
              <a:rPr lang="en-US" altLang="en-US" sz="1800" b="1" i="1" dirty="0" err="1">
                <a:solidFill>
                  <a:srgbClr val="7030A0"/>
                </a:solidFill>
              </a:rPr>
              <a:t>glucagôn</a:t>
            </a:r>
            <a:r>
              <a:rPr lang="en-US" altLang="en-US" sz="1800" b="1" i="1" dirty="0">
                <a:solidFill>
                  <a:srgbClr val="7030A0"/>
                </a:solidFill>
              </a:rPr>
              <a:t> </a:t>
            </a:r>
            <a:r>
              <a:rPr lang="en-US" altLang="en-US" sz="1800" b="1" i="1" dirty="0" err="1">
                <a:solidFill>
                  <a:srgbClr val="7030A0"/>
                </a:solidFill>
              </a:rPr>
              <a:t>tiết</a:t>
            </a:r>
            <a:r>
              <a:rPr lang="en-US" altLang="en-US" sz="1800" b="1" i="1" dirty="0">
                <a:solidFill>
                  <a:srgbClr val="7030A0"/>
                </a:solidFill>
              </a:rPr>
              <a:t> </a:t>
            </a:r>
            <a:r>
              <a:rPr lang="en-US" altLang="en-US" sz="1800" b="1" i="1" dirty="0" err="1">
                <a:solidFill>
                  <a:srgbClr val="7030A0"/>
                </a:solidFill>
              </a:rPr>
              <a:t>ra</a:t>
            </a:r>
            <a:r>
              <a:rPr lang="en-US" altLang="en-US" sz="1800" b="1" i="1" dirty="0">
                <a:solidFill>
                  <a:srgbClr val="7030A0"/>
                </a:solidFill>
              </a:rPr>
              <a:t> </a:t>
            </a:r>
            <a:r>
              <a:rPr lang="en-US" altLang="en-US" sz="1800" b="1" i="1" dirty="0" err="1">
                <a:solidFill>
                  <a:srgbClr val="7030A0"/>
                </a:solidFill>
              </a:rPr>
              <a:t>chỉ</a:t>
            </a:r>
            <a:r>
              <a:rPr lang="en-US" altLang="en-US" sz="1800" b="1" i="1" dirty="0">
                <a:solidFill>
                  <a:srgbClr val="7030A0"/>
                </a:solidFill>
              </a:rPr>
              <a:t> </a:t>
            </a:r>
            <a:r>
              <a:rPr lang="en-US" altLang="en-US" sz="1800" b="1" i="1" dirty="0" err="1">
                <a:solidFill>
                  <a:srgbClr val="7030A0"/>
                </a:solidFill>
              </a:rPr>
              <a:t>có</a:t>
            </a:r>
            <a:r>
              <a:rPr lang="en-US" altLang="en-US" sz="1800" b="1" i="1" dirty="0">
                <a:solidFill>
                  <a:srgbClr val="7030A0"/>
                </a:solidFill>
              </a:rPr>
              <a:t> </a:t>
            </a:r>
            <a:r>
              <a:rPr lang="en-US" altLang="en-US" sz="1800" b="1" i="1" dirty="0" err="1">
                <a:solidFill>
                  <a:srgbClr val="7030A0"/>
                </a:solidFill>
              </a:rPr>
              <a:t>tác</a:t>
            </a:r>
            <a:r>
              <a:rPr lang="en-US" altLang="en-US" sz="1800" b="1" i="1" dirty="0">
                <a:solidFill>
                  <a:srgbClr val="7030A0"/>
                </a:solidFill>
              </a:rPr>
              <a:t> </a:t>
            </a:r>
            <a:r>
              <a:rPr lang="en-US" altLang="en-US" sz="1800" b="1" i="1" dirty="0" err="1">
                <a:solidFill>
                  <a:srgbClr val="7030A0"/>
                </a:solidFill>
              </a:rPr>
              <a:t>động</a:t>
            </a:r>
            <a:r>
              <a:rPr lang="en-US" altLang="en-US" sz="1800" b="1" i="1" dirty="0">
                <a:solidFill>
                  <a:srgbClr val="7030A0"/>
                </a:solidFill>
              </a:rPr>
              <a:t>  </a:t>
            </a:r>
            <a:r>
              <a:rPr lang="en-US" altLang="en-US" sz="1800" b="1" i="1" dirty="0" err="1">
                <a:solidFill>
                  <a:srgbClr val="7030A0"/>
                </a:solidFill>
              </a:rPr>
              <a:t>lên</a:t>
            </a:r>
            <a:r>
              <a:rPr lang="en-US" altLang="en-US" sz="1800" b="1" i="1" dirty="0">
                <a:solidFill>
                  <a:srgbClr val="7030A0"/>
                </a:solidFill>
              </a:rPr>
              <a:t> </a:t>
            </a:r>
            <a:r>
              <a:rPr lang="en-US" altLang="en-US" sz="1800" b="1" i="1" dirty="0" err="1">
                <a:solidFill>
                  <a:srgbClr val="C00000"/>
                </a:solidFill>
              </a:rPr>
              <a:t>cơ</a:t>
            </a:r>
            <a:r>
              <a:rPr lang="en-US" altLang="en-US" sz="1800" b="1" i="1" dirty="0">
                <a:solidFill>
                  <a:srgbClr val="C00000"/>
                </a:solidFill>
              </a:rPr>
              <a:t> </a:t>
            </a:r>
            <a:r>
              <a:rPr lang="en-US" altLang="en-US" sz="1800" b="1" i="1" dirty="0" err="1">
                <a:solidFill>
                  <a:srgbClr val="7030A0"/>
                </a:solidFill>
              </a:rPr>
              <a:t>và</a:t>
            </a:r>
            <a:r>
              <a:rPr lang="en-US" altLang="en-US" sz="1800" b="1" i="1" dirty="0">
                <a:solidFill>
                  <a:srgbClr val="C00000"/>
                </a:solidFill>
              </a:rPr>
              <a:t> </a:t>
            </a:r>
            <a:r>
              <a:rPr lang="en-US" altLang="en-US" sz="1800" b="1" i="1" dirty="0" err="1">
                <a:solidFill>
                  <a:srgbClr val="C00000"/>
                </a:solidFill>
              </a:rPr>
              <a:t>gan</a:t>
            </a:r>
            <a:r>
              <a:rPr lang="en-US" altLang="en-US" sz="1800" b="1" i="1" dirty="0">
                <a:solidFill>
                  <a:srgbClr val="C00000"/>
                </a:solidFill>
              </a:rPr>
              <a:t> </a:t>
            </a:r>
            <a:r>
              <a:rPr lang="en-US" altLang="en-US" sz="1800" b="1" i="1" dirty="0" err="1">
                <a:solidFill>
                  <a:srgbClr val="7030A0"/>
                </a:solidFill>
              </a:rPr>
              <a:t>giúp</a:t>
            </a:r>
            <a:r>
              <a:rPr lang="en-US" altLang="en-US" sz="1800" b="1" i="1" dirty="0">
                <a:solidFill>
                  <a:srgbClr val="7030A0"/>
                </a:solidFill>
              </a:rPr>
              <a:t> </a:t>
            </a:r>
            <a:r>
              <a:rPr lang="en-US" altLang="en-US" sz="1800" b="1" i="1" dirty="0" err="1">
                <a:solidFill>
                  <a:srgbClr val="7030A0"/>
                </a:solidFill>
              </a:rPr>
              <a:t>tăng</a:t>
            </a:r>
            <a:r>
              <a:rPr lang="en-US" altLang="en-US" sz="1800" b="1" i="1" dirty="0">
                <a:solidFill>
                  <a:srgbClr val="7030A0"/>
                </a:solidFill>
              </a:rPr>
              <a:t> </a:t>
            </a:r>
            <a:r>
              <a:rPr lang="en-US" altLang="en-US" sz="1800" b="1" i="1" dirty="0" err="1">
                <a:solidFill>
                  <a:srgbClr val="7030A0"/>
                </a:solidFill>
              </a:rPr>
              <a:t>lượng</a:t>
            </a:r>
            <a:r>
              <a:rPr lang="en-US" altLang="en-US" sz="1800" b="1" i="1" dirty="0">
                <a:solidFill>
                  <a:srgbClr val="7030A0"/>
                </a:solidFill>
              </a:rPr>
              <a:t> </a:t>
            </a:r>
            <a:r>
              <a:rPr lang="en-US" altLang="en-US" sz="1800" b="1" i="1" dirty="0" err="1">
                <a:solidFill>
                  <a:srgbClr val="7030A0"/>
                </a:solidFill>
              </a:rPr>
              <a:t>đường</a:t>
            </a:r>
            <a:r>
              <a:rPr lang="en-US" altLang="en-US" sz="1800" b="1" i="1" dirty="0">
                <a:solidFill>
                  <a:srgbClr val="7030A0"/>
                </a:solidFill>
              </a:rPr>
              <a:t> </a:t>
            </a:r>
            <a:r>
              <a:rPr lang="en-US" altLang="en-US" sz="1800" b="1" i="1" dirty="0" err="1">
                <a:solidFill>
                  <a:srgbClr val="7030A0"/>
                </a:solidFill>
              </a:rPr>
              <a:t>trong</a:t>
            </a:r>
            <a:r>
              <a:rPr lang="en-US" altLang="en-US" sz="1800" b="1" i="1" dirty="0">
                <a:solidFill>
                  <a:srgbClr val="7030A0"/>
                </a:solidFill>
              </a:rPr>
              <a:t> </a:t>
            </a:r>
            <a:r>
              <a:rPr lang="en-US" altLang="en-US" sz="1800" b="1" i="1" dirty="0" err="1">
                <a:solidFill>
                  <a:srgbClr val="7030A0"/>
                </a:solidFill>
              </a:rPr>
              <a:t>máu</a:t>
            </a:r>
            <a:r>
              <a:rPr lang="en-US" altLang="en-US" sz="1800" b="1" i="1" dirty="0">
                <a:solidFill>
                  <a:srgbClr val="7030A0"/>
                </a:solidFill>
              </a:rPr>
              <a:t>.</a:t>
            </a:r>
          </a:p>
        </p:txBody>
      </p:sp>
      <p:grpSp>
        <p:nvGrpSpPr>
          <p:cNvPr id="2" name="Group 1"/>
          <p:cNvGrpSpPr/>
          <p:nvPr/>
        </p:nvGrpSpPr>
        <p:grpSpPr>
          <a:xfrm>
            <a:off x="229527" y="3933894"/>
            <a:ext cx="4192495" cy="662755"/>
            <a:chOff x="229527" y="4046784"/>
            <a:chExt cx="4192495" cy="662755"/>
          </a:xfrm>
        </p:grpSpPr>
        <p:grpSp>
          <p:nvGrpSpPr>
            <p:cNvPr id="30" name="Group 29">
              <a:extLst>
                <a:ext uri="{FF2B5EF4-FFF2-40B4-BE49-F238E27FC236}">
                  <a16:creationId xmlns:a16="http://schemas.microsoft.com/office/drawing/2014/main" id="{1C456F6C-84E0-A513-C57B-888DBABCCF74}"/>
                </a:ext>
              </a:extLst>
            </p:cNvPr>
            <p:cNvGrpSpPr/>
            <p:nvPr/>
          </p:nvGrpSpPr>
          <p:grpSpPr>
            <a:xfrm>
              <a:off x="229527" y="4046784"/>
              <a:ext cx="4192495" cy="662755"/>
              <a:chOff x="564277" y="1266694"/>
              <a:chExt cx="3849570" cy="577571"/>
            </a:xfrm>
          </p:grpSpPr>
          <p:sp>
            <p:nvSpPr>
              <p:cNvPr id="31" name="Rectangle: Rounded Corners 12">
                <a:extLst>
                  <a:ext uri="{FF2B5EF4-FFF2-40B4-BE49-F238E27FC236}">
                    <a16:creationId xmlns:a16="http://schemas.microsoft.com/office/drawing/2014/main" id="{A0ED2F37-0E96-5CC0-D057-4536DA01D59B}"/>
                  </a:ext>
                </a:extLst>
              </p:cNvPr>
              <p:cNvSpPr/>
              <p:nvPr/>
            </p:nvSpPr>
            <p:spPr>
              <a:xfrm>
                <a:off x="582075" y="1266694"/>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4C4309F-FCD7-4321-4389-8C7AB31FD77A}"/>
                  </a:ext>
                </a:extLst>
              </p:cNvPr>
              <p:cNvPicPr>
                <a:picLocks noChangeAspect="1"/>
              </p:cNvPicPr>
              <p:nvPr/>
            </p:nvPicPr>
            <p:blipFill>
              <a:blip r:embed="rId3"/>
              <a:stretch>
                <a:fillRect/>
              </a:stretch>
            </p:blipFill>
            <p:spPr>
              <a:xfrm>
                <a:off x="564277" y="1289562"/>
                <a:ext cx="406660" cy="406661"/>
              </a:xfrm>
              <a:prstGeom prst="rect">
                <a:avLst/>
              </a:prstGeom>
            </p:spPr>
          </p:pic>
        </p:grpSp>
        <p:sp>
          <p:nvSpPr>
            <p:cNvPr id="34" name="TextBox 33">
              <a:extLst>
                <a:ext uri="{FF2B5EF4-FFF2-40B4-BE49-F238E27FC236}">
                  <a16:creationId xmlns:a16="http://schemas.microsoft.com/office/drawing/2014/main" id="{C70126E5-6D6E-0403-2EDB-6ED34FF12D74}"/>
                </a:ext>
              </a:extLst>
            </p:cNvPr>
            <p:cNvSpPr txBox="1"/>
            <p:nvPr/>
          </p:nvSpPr>
          <p:spPr>
            <a:xfrm>
              <a:off x="400410" y="4177452"/>
              <a:ext cx="3943964" cy="416011"/>
            </a:xfrm>
            <a:prstGeom prst="rect">
              <a:avLst/>
            </a:prstGeom>
            <a:noFill/>
          </p:spPr>
          <p:txBody>
            <a:bodyPr wrap="square" rtlCol="0">
              <a:spAutoFit/>
            </a:bodyPr>
            <a:lstStyle/>
            <a:p>
              <a:pPr algn="ctr">
                <a:lnSpc>
                  <a:spcPct val="150000"/>
                </a:lnSpc>
              </a:pPr>
              <a:r>
                <a:rPr lang="en-US" sz="1600" b="1" dirty="0">
                  <a:solidFill>
                    <a:srgbClr val="FF0000"/>
                  </a:solidFill>
                  <a:latin typeface="+mj-lt"/>
                </a:rPr>
                <a:t> </a:t>
              </a:r>
            </a:p>
          </p:txBody>
        </p:sp>
      </p:grpSp>
      <p:sp>
        <p:nvSpPr>
          <p:cNvPr id="7" name="Rectangle 6"/>
          <p:cNvSpPr/>
          <p:nvPr/>
        </p:nvSpPr>
        <p:spPr>
          <a:xfrm>
            <a:off x="5118147" y="3148057"/>
            <a:ext cx="3759153" cy="1200329"/>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rPr>
              <a:t> KL: </a:t>
            </a:r>
            <a:r>
              <a:rPr lang="en-US" sz="2400" b="1" dirty="0" err="1">
                <a:latin typeface="Times New Roman" panose="02020603050405020304" pitchFamily="18" charset="0"/>
                <a:ea typeface="Calibri" panose="020F0502020204030204" pitchFamily="34" charset="0"/>
              </a:rPr>
              <a:t>Mỗi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hooc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môn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chỉ</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ảnh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hưởng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đến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một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hoặc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một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số</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cơ</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nhất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định</a:t>
            </a:r>
            <a:r>
              <a:rPr lang="en-US" sz="2400" b="1" dirty="0">
                <a:latin typeface="Times New Roman" panose="02020603050405020304" pitchFamily="18" charset="0"/>
                <a:ea typeface="Calibri" panose="020F0502020204030204" pitchFamily="34" charset="0"/>
              </a:rPr>
              <a:t>.</a:t>
            </a:r>
            <a:endParaRPr lang="en-US" sz="2400" b="1" dirty="0"/>
          </a:p>
        </p:txBody>
      </p:sp>
    </p:spTree>
    <p:extLst>
      <p:ext uri="{BB962C8B-B14F-4D97-AF65-F5344CB8AC3E}">
        <p14:creationId xmlns:p14="http://schemas.microsoft.com/office/powerpoint/2010/main" val="223166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27"/>
        <p:cNvGrpSpPr/>
        <p:nvPr/>
      </p:nvGrpSpPr>
      <p:grpSpPr>
        <a:xfrm>
          <a:off x="0" y="0"/>
          <a:ext cx="0" cy="0"/>
          <a:chOff x="0" y="0"/>
          <a:chExt cx="0" cy="0"/>
        </a:xfrm>
      </p:grpSpPr>
      <p:sp>
        <p:nvSpPr>
          <p:cNvPr id="6" name="Rounded Rectangle 5"/>
          <p:cNvSpPr/>
          <p:nvPr/>
        </p:nvSpPr>
        <p:spPr>
          <a:xfrm>
            <a:off x="4718756" y="677332"/>
            <a:ext cx="4301066" cy="4267201"/>
          </a:xfrm>
          <a:prstGeom prst="roundRect">
            <a:avLst/>
          </a:prstGeom>
          <a:noFill/>
          <a:ln w="57150">
            <a:solidFill>
              <a:schemeClr val="bg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Border and Accent Bar) 3">
            <a:extLst>
              <a:ext uri="{FF2B5EF4-FFF2-40B4-BE49-F238E27FC236}">
                <a16:creationId xmlns:a16="http://schemas.microsoft.com/office/drawing/2014/main" id="{A06BDDBE-40CC-5827-3EC4-AC21F98D7828}"/>
              </a:ext>
            </a:extLst>
          </p:cNvPr>
          <p:cNvSpPr/>
          <p:nvPr/>
        </p:nvSpPr>
        <p:spPr>
          <a:xfrm>
            <a:off x="426272" y="628831"/>
            <a:ext cx="2476349"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Hoạt</a:t>
            </a:r>
            <a:r>
              <a:rPr lang="en-US" sz="2000" b="1" dirty="0">
                <a:solidFill>
                  <a:schemeClr val="bg1"/>
                </a:solidFill>
              </a:rPr>
              <a:t> </a:t>
            </a:r>
            <a:r>
              <a:rPr lang="en-US" sz="2000" b="1" dirty="0" err="1">
                <a:solidFill>
                  <a:schemeClr val="bg1"/>
                </a:solidFill>
              </a:rPr>
              <a:t>động</a:t>
            </a:r>
            <a:r>
              <a:rPr lang="en-US" sz="2000" b="1" dirty="0">
                <a:solidFill>
                  <a:schemeClr val="bg1"/>
                </a:solidFill>
              </a:rPr>
              <a:t> </a:t>
            </a:r>
            <a:r>
              <a:rPr lang="en-US" sz="2000" b="1" dirty="0" err="1">
                <a:solidFill>
                  <a:schemeClr val="bg1"/>
                </a:solidFill>
              </a:rPr>
              <a:t>cặp</a:t>
            </a:r>
            <a:r>
              <a:rPr lang="en-US" sz="2000" b="1" dirty="0">
                <a:solidFill>
                  <a:schemeClr val="bg1"/>
                </a:solidFill>
              </a:rPr>
              <a:t> </a:t>
            </a:r>
            <a:r>
              <a:rPr lang="en-US" sz="2000" b="1" dirty="0" err="1">
                <a:solidFill>
                  <a:schemeClr val="bg1"/>
                </a:solidFill>
              </a:rPr>
              <a:t>đôi</a:t>
            </a:r>
            <a:endParaRPr lang="en-US" sz="2000" b="1" dirty="0">
              <a:solidFill>
                <a:schemeClr val="bg1"/>
              </a:solidFill>
            </a:endParaRPr>
          </a:p>
        </p:txBody>
      </p:sp>
      <p:sp>
        <p:nvSpPr>
          <p:cNvPr id="10" name="Rounded Rectangular Callout 10">
            <a:extLst>
              <a:ext uri="{FF2B5EF4-FFF2-40B4-BE49-F238E27FC236}">
                <a16:creationId xmlns:a16="http://schemas.microsoft.com/office/drawing/2014/main" id="{22248E47-686C-CD47-92E1-D7960537107A}"/>
              </a:ext>
            </a:extLst>
          </p:cNvPr>
          <p:cNvSpPr/>
          <p:nvPr/>
        </p:nvSpPr>
        <p:spPr>
          <a:xfrm>
            <a:off x="426272" y="1632475"/>
            <a:ext cx="3635894" cy="3312058"/>
          </a:xfrm>
          <a:prstGeom prst="wedgeRoundRectCallout">
            <a:avLst>
              <a:gd name="adj1" fmla="val 64353"/>
              <a:gd name="adj2" fmla="val -29170"/>
              <a:gd name="adj3" fmla="val 16667"/>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dirty="0">
                <a:solidFill>
                  <a:srgbClr val="002060"/>
                </a:solidFill>
              </a:rPr>
              <a:t>- </a:t>
            </a:r>
            <a:r>
              <a:rPr lang="en-US" sz="2200" dirty="0" err="1">
                <a:solidFill>
                  <a:srgbClr val="002060"/>
                </a:solidFill>
              </a:rPr>
              <a:t>Vì</a:t>
            </a:r>
            <a:r>
              <a:rPr lang="en-US" sz="2200" dirty="0">
                <a:solidFill>
                  <a:srgbClr val="002060"/>
                </a:solidFill>
              </a:rPr>
              <a:t> </a:t>
            </a:r>
            <a:r>
              <a:rPr lang="en-US" sz="2200" dirty="0" err="1">
                <a:solidFill>
                  <a:srgbClr val="002060"/>
                </a:solidFill>
              </a:rPr>
              <a:t>sao</a:t>
            </a:r>
            <a:r>
              <a:rPr lang="en-US" sz="2200" dirty="0">
                <a:solidFill>
                  <a:srgbClr val="002060"/>
                </a:solidFill>
              </a:rPr>
              <a:t> </a:t>
            </a:r>
            <a:r>
              <a:rPr lang="en-US" sz="2200" dirty="0" err="1">
                <a:solidFill>
                  <a:srgbClr val="002060"/>
                </a:solidFill>
              </a:rPr>
              <a:t>hoạ</a:t>
            </a:r>
            <a:r>
              <a:rPr lang="en-US" sz="2200" dirty="0">
                <a:solidFill>
                  <a:srgbClr val="002060"/>
                </a:solidFill>
              </a:rPr>
              <a:t> </a:t>
            </a:r>
            <a:r>
              <a:rPr lang="en-US" sz="2200" dirty="0" err="1">
                <a:solidFill>
                  <a:srgbClr val="002060"/>
                </a:solidFill>
              </a:rPr>
              <a:t>động</a:t>
            </a:r>
            <a:r>
              <a:rPr lang="en-US" sz="2200" dirty="0">
                <a:solidFill>
                  <a:srgbClr val="002060"/>
                </a:solidFill>
              </a:rPr>
              <a:t> </a:t>
            </a:r>
            <a:r>
              <a:rPr lang="en-US" sz="2200" dirty="0" err="1">
                <a:solidFill>
                  <a:srgbClr val="002060"/>
                </a:solidFill>
              </a:rPr>
              <a:t>của</a:t>
            </a:r>
            <a:r>
              <a:rPr lang="en-US" sz="2200" dirty="0">
                <a:solidFill>
                  <a:srgbClr val="002060"/>
                </a:solidFill>
              </a:rPr>
              <a:t> hormone </a:t>
            </a:r>
            <a:r>
              <a:rPr lang="en-US" sz="2200" dirty="0" err="1">
                <a:solidFill>
                  <a:srgbClr val="002060"/>
                </a:solidFill>
              </a:rPr>
              <a:t>tuyến</a:t>
            </a:r>
            <a:r>
              <a:rPr lang="en-US" sz="2200" dirty="0">
                <a:solidFill>
                  <a:srgbClr val="002060"/>
                </a:solidFill>
              </a:rPr>
              <a:t> </a:t>
            </a:r>
            <a:r>
              <a:rPr lang="en-US" sz="2200" dirty="0" err="1">
                <a:solidFill>
                  <a:srgbClr val="002060"/>
                </a:solidFill>
              </a:rPr>
              <a:t>tuỵ</a:t>
            </a:r>
            <a:r>
              <a:rPr lang="en-US" sz="2200" dirty="0">
                <a:solidFill>
                  <a:srgbClr val="002060"/>
                </a:solidFill>
              </a:rPr>
              <a:t> </a:t>
            </a:r>
            <a:r>
              <a:rPr lang="en-US" sz="2200" dirty="0" err="1">
                <a:solidFill>
                  <a:srgbClr val="002060"/>
                </a:solidFill>
              </a:rPr>
              <a:t>lại</a:t>
            </a:r>
            <a:r>
              <a:rPr lang="en-US" sz="2200" dirty="0">
                <a:solidFill>
                  <a:srgbClr val="002060"/>
                </a:solidFill>
              </a:rPr>
              <a:t>  </a:t>
            </a:r>
            <a:r>
              <a:rPr lang="en-US" sz="2200" dirty="0" err="1">
                <a:solidFill>
                  <a:srgbClr val="002060"/>
                </a:solidFill>
              </a:rPr>
              <a:t>định</a:t>
            </a:r>
            <a:r>
              <a:rPr lang="en-US" sz="2200" dirty="0">
                <a:solidFill>
                  <a:srgbClr val="002060"/>
                </a:solidFill>
              </a:rPr>
              <a:t> </a:t>
            </a:r>
            <a:r>
              <a:rPr lang="en-US" sz="2200" dirty="0" err="1">
                <a:solidFill>
                  <a:srgbClr val="002060"/>
                </a:solidFill>
              </a:rPr>
              <a:t>lượng</a:t>
            </a:r>
            <a:r>
              <a:rPr lang="en-US" sz="2200" dirty="0">
                <a:solidFill>
                  <a:srgbClr val="002060"/>
                </a:solidFill>
              </a:rPr>
              <a:t> </a:t>
            </a:r>
            <a:r>
              <a:rPr lang="en-US" sz="2200" dirty="0" err="1">
                <a:solidFill>
                  <a:srgbClr val="002060"/>
                </a:solidFill>
              </a:rPr>
              <a:t>đường</a:t>
            </a:r>
            <a:r>
              <a:rPr lang="en-US" sz="2200" dirty="0">
                <a:solidFill>
                  <a:srgbClr val="002060"/>
                </a:solidFill>
              </a:rPr>
              <a:t> </a:t>
            </a:r>
            <a:r>
              <a:rPr lang="en-US" sz="2200" dirty="0" err="1">
                <a:solidFill>
                  <a:srgbClr val="002060"/>
                </a:solidFill>
              </a:rPr>
              <a:t>trong</a:t>
            </a:r>
            <a:r>
              <a:rPr lang="en-US" sz="2200" dirty="0">
                <a:solidFill>
                  <a:srgbClr val="002060"/>
                </a:solidFill>
              </a:rPr>
              <a:t> </a:t>
            </a:r>
            <a:r>
              <a:rPr lang="en-US" sz="2200" dirty="0" err="1">
                <a:solidFill>
                  <a:srgbClr val="002060"/>
                </a:solidFill>
              </a:rPr>
              <a:t>máu</a:t>
            </a:r>
            <a:r>
              <a:rPr lang="en-US" sz="2200" dirty="0">
                <a:solidFill>
                  <a:srgbClr val="002060"/>
                </a:solidFill>
              </a:rPr>
              <a:t>?</a:t>
            </a:r>
          </a:p>
          <a:p>
            <a:pPr algn="just">
              <a:lnSpc>
                <a:spcPct val="150000"/>
              </a:lnSpc>
            </a:pPr>
            <a:r>
              <a:rPr lang="en-US" sz="2200" dirty="0">
                <a:solidFill>
                  <a:srgbClr val="002060"/>
                </a:solidFill>
              </a:rPr>
              <a:t> - </a:t>
            </a:r>
            <a:r>
              <a:rPr lang="en-US" sz="2200" dirty="0" err="1">
                <a:solidFill>
                  <a:srgbClr val="002060"/>
                </a:solidFill>
              </a:rPr>
              <a:t>Tìm</a:t>
            </a:r>
            <a:r>
              <a:rPr lang="en-US" sz="2200" dirty="0">
                <a:solidFill>
                  <a:srgbClr val="002060"/>
                </a:solidFill>
              </a:rPr>
              <a:t> </a:t>
            </a:r>
            <a:r>
              <a:rPr lang="en-US" sz="2200" dirty="0" err="1">
                <a:solidFill>
                  <a:srgbClr val="002060"/>
                </a:solidFill>
              </a:rPr>
              <a:t>hiểu</a:t>
            </a:r>
            <a:r>
              <a:rPr lang="en-US" sz="2200" dirty="0">
                <a:solidFill>
                  <a:srgbClr val="002060"/>
                </a:solidFill>
              </a:rPr>
              <a:t> </a:t>
            </a:r>
            <a:r>
              <a:rPr lang="en-US" sz="2200" dirty="0" err="1">
                <a:solidFill>
                  <a:srgbClr val="002060"/>
                </a:solidFill>
              </a:rPr>
              <a:t>vai</a:t>
            </a:r>
            <a:r>
              <a:rPr lang="en-US" sz="2200" dirty="0">
                <a:solidFill>
                  <a:srgbClr val="002060"/>
                </a:solidFill>
              </a:rPr>
              <a:t> </a:t>
            </a:r>
            <a:r>
              <a:rPr lang="en-US" sz="2200" dirty="0" err="1">
                <a:solidFill>
                  <a:srgbClr val="002060"/>
                </a:solidFill>
              </a:rPr>
              <a:t>trò</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hooc</a:t>
            </a:r>
            <a:r>
              <a:rPr lang="en-US" sz="2200" dirty="0">
                <a:solidFill>
                  <a:srgbClr val="002060"/>
                </a:solidFill>
              </a:rPr>
              <a:t> </a:t>
            </a:r>
            <a:r>
              <a:rPr lang="en-US" sz="2200" dirty="0" err="1">
                <a:solidFill>
                  <a:srgbClr val="002060"/>
                </a:solidFill>
              </a:rPr>
              <a:t>môn</a:t>
            </a:r>
            <a:r>
              <a:rPr lang="en-US" sz="2200" dirty="0">
                <a:solidFill>
                  <a:srgbClr val="002060"/>
                </a:solidFill>
              </a:rPr>
              <a:t> </a:t>
            </a:r>
            <a:r>
              <a:rPr lang="en-US" sz="2200" dirty="0" err="1">
                <a:solidFill>
                  <a:srgbClr val="002060"/>
                </a:solidFill>
              </a:rPr>
              <a:t>với</a:t>
            </a:r>
            <a:r>
              <a:rPr lang="en-US" sz="2200" dirty="0">
                <a:solidFill>
                  <a:srgbClr val="002060"/>
                </a:solidFill>
              </a:rPr>
              <a:t> </a:t>
            </a:r>
            <a:r>
              <a:rPr lang="en-US" sz="2200" dirty="0" err="1">
                <a:solidFill>
                  <a:srgbClr val="002060"/>
                </a:solidFill>
              </a:rPr>
              <a:t>cơ</a:t>
            </a:r>
            <a:r>
              <a:rPr lang="en-US" sz="2200" dirty="0">
                <a:solidFill>
                  <a:srgbClr val="002060"/>
                </a:solidFill>
              </a:rPr>
              <a:t> </a:t>
            </a:r>
            <a:r>
              <a:rPr lang="en-US" sz="2200" dirty="0" err="1">
                <a:solidFill>
                  <a:srgbClr val="002060"/>
                </a:solidFill>
              </a:rPr>
              <a:t>thể</a:t>
            </a:r>
            <a:r>
              <a:rPr lang="en-US" sz="2200" dirty="0">
                <a:solidFill>
                  <a:srgbClr val="002060"/>
                </a:solidFill>
              </a:rPr>
              <a:t>?</a:t>
            </a:r>
          </a:p>
        </p:txBody>
      </p:sp>
      <p:sp>
        <p:nvSpPr>
          <p:cNvPr id="13" name="TextBox 4"/>
          <p:cNvSpPr txBox="1">
            <a:spLocks noChangeArrowheads="1"/>
          </p:cNvSpPr>
          <p:nvPr/>
        </p:nvSpPr>
        <p:spPr bwMode="auto">
          <a:xfrm>
            <a:off x="7319105" y="2677093"/>
            <a:ext cx="1183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err="1">
                <a:solidFill>
                  <a:schemeClr val="accent4">
                    <a:lumMod val="10000"/>
                  </a:schemeClr>
                </a:solidFill>
              </a:rPr>
              <a:t>Glucagôn</a:t>
            </a:r>
            <a:endParaRPr lang="en-US" altLang="en-US" sz="1600" b="1" dirty="0">
              <a:solidFill>
                <a:schemeClr val="accent4">
                  <a:lumMod val="10000"/>
                </a:schemeClr>
              </a:solidFill>
            </a:endParaRPr>
          </a:p>
        </p:txBody>
      </p:sp>
      <p:sp>
        <p:nvSpPr>
          <p:cNvPr id="14" name="TextBox 6"/>
          <p:cNvSpPr txBox="1">
            <a:spLocks noChangeArrowheads="1"/>
          </p:cNvSpPr>
          <p:nvPr/>
        </p:nvSpPr>
        <p:spPr bwMode="auto">
          <a:xfrm>
            <a:off x="7278510" y="970717"/>
            <a:ext cx="14794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i="1" dirty="0" err="1">
                <a:solidFill>
                  <a:schemeClr val="accent3">
                    <a:lumMod val="75000"/>
                  </a:schemeClr>
                </a:solidFill>
              </a:rPr>
              <a:t>Đường</a:t>
            </a:r>
            <a:r>
              <a:rPr lang="en-US" altLang="en-US" sz="1600" b="1" i="1" dirty="0">
                <a:solidFill>
                  <a:schemeClr val="accent3">
                    <a:lumMod val="75000"/>
                  </a:schemeClr>
                </a:solidFill>
              </a:rPr>
              <a:t> </a:t>
            </a:r>
            <a:r>
              <a:rPr lang="en-US" altLang="en-US" sz="1600" b="1" i="1" dirty="0" err="1">
                <a:solidFill>
                  <a:schemeClr val="accent3">
                    <a:lumMod val="75000"/>
                  </a:schemeClr>
                </a:solidFill>
              </a:rPr>
              <a:t>trong</a:t>
            </a:r>
            <a:r>
              <a:rPr lang="en-US" altLang="en-US" sz="1600" b="1" i="1" dirty="0">
                <a:solidFill>
                  <a:schemeClr val="accent3">
                    <a:lumMod val="75000"/>
                  </a:schemeClr>
                </a:solidFill>
              </a:rPr>
              <a:t> </a:t>
            </a:r>
            <a:r>
              <a:rPr lang="en-US" altLang="en-US" sz="1600" b="1" i="1" dirty="0" err="1">
                <a:solidFill>
                  <a:schemeClr val="accent3">
                    <a:lumMod val="75000"/>
                  </a:schemeClr>
                </a:solidFill>
              </a:rPr>
              <a:t>máu</a:t>
            </a:r>
            <a:r>
              <a:rPr lang="en-US" altLang="en-US" sz="1600" b="1" i="1" dirty="0">
                <a:solidFill>
                  <a:schemeClr val="accent3">
                    <a:lumMod val="75000"/>
                  </a:schemeClr>
                </a:solidFill>
              </a:rPr>
              <a:t> </a:t>
            </a:r>
            <a:r>
              <a:rPr lang="en-US" altLang="en-US" sz="1600" b="1" i="1" dirty="0" err="1">
                <a:solidFill>
                  <a:schemeClr val="accent3">
                    <a:lumMod val="75000"/>
                  </a:schemeClr>
                </a:solidFill>
              </a:rPr>
              <a:t>giảm</a:t>
            </a:r>
            <a:endParaRPr lang="en-US" altLang="en-US" sz="1600" b="1" i="1" dirty="0">
              <a:solidFill>
                <a:schemeClr val="accent3">
                  <a:lumMod val="75000"/>
                </a:schemeClr>
              </a:solidFill>
            </a:endParaRPr>
          </a:p>
        </p:txBody>
      </p:sp>
      <p:sp>
        <p:nvSpPr>
          <p:cNvPr id="16" name="TextBox 8"/>
          <p:cNvSpPr txBox="1">
            <a:spLocks noChangeArrowheads="1"/>
          </p:cNvSpPr>
          <p:nvPr/>
        </p:nvSpPr>
        <p:spPr bwMode="auto">
          <a:xfrm rot="10800000" flipV="1">
            <a:off x="7211106" y="3951013"/>
            <a:ext cx="205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err="1">
                <a:solidFill>
                  <a:srgbClr val="002060"/>
                </a:solidFill>
              </a:rPr>
              <a:t>Lượng</a:t>
            </a:r>
            <a:r>
              <a:rPr lang="en-US" altLang="en-US" sz="1600" b="1" dirty="0">
                <a:solidFill>
                  <a:srgbClr val="002060"/>
                </a:solidFill>
              </a:rPr>
              <a:t> </a:t>
            </a:r>
            <a:r>
              <a:rPr lang="en-US" altLang="en-US" sz="1600" b="1" dirty="0" err="1">
                <a:solidFill>
                  <a:srgbClr val="002060"/>
                </a:solidFill>
              </a:rPr>
              <a:t>đường</a:t>
            </a:r>
            <a:r>
              <a:rPr lang="en-US" altLang="en-US" sz="1600" b="1" dirty="0">
                <a:solidFill>
                  <a:srgbClr val="002060"/>
                </a:solidFill>
              </a:rPr>
              <a:t> </a:t>
            </a:r>
            <a:r>
              <a:rPr lang="en-US" altLang="en-US" sz="1600" b="1" dirty="0" err="1">
                <a:solidFill>
                  <a:srgbClr val="002060"/>
                </a:solidFill>
              </a:rPr>
              <a:t>trong</a:t>
            </a:r>
            <a:r>
              <a:rPr lang="en-US" altLang="en-US" sz="1600" b="1" dirty="0">
                <a:solidFill>
                  <a:srgbClr val="002060"/>
                </a:solidFill>
              </a:rPr>
              <a:t> </a:t>
            </a:r>
            <a:r>
              <a:rPr lang="en-US" altLang="en-US" sz="1600" b="1" dirty="0" err="1">
                <a:solidFill>
                  <a:srgbClr val="002060"/>
                </a:solidFill>
              </a:rPr>
              <a:t>máu</a:t>
            </a:r>
            <a:r>
              <a:rPr lang="en-US" altLang="en-US" sz="1600" b="1" dirty="0">
                <a:solidFill>
                  <a:srgbClr val="002060"/>
                </a:solidFill>
              </a:rPr>
              <a:t> </a:t>
            </a:r>
            <a:r>
              <a:rPr lang="en-US" altLang="en-US" sz="1600" b="1" dirty="0" err="1">
                <a:solidFill>
                  <a:srgbClr val="002060"/>
                </a:solidFill>
              </a:rPr>
              <a:t>tăng</a:t>
            </a:r>
            <a:endParaRPr lang="en-US" altLang="en-US" sz="1600" b="1" dirty="0">
              <a:solidFill>
                <a:srgbClr val="002060"/>
              </a:solidFill>
            </a:endParaRPr>
          </a:p>
        </p:txBody>
      </p:sp>
      <p:sp>
        <p:nvSpPr>
          <p:cNvPr id="17" name="TextBox 42"/>
          <p:cNvSpPr txBox="1">
            <a:spLocks noChangeArrowheads="1"/>
          </p:cNvSpPr>
          <p:nvPr/>
        </p:nvSpPr>
        <p:spPr bwMode="auto">
          <a:xfrm>
            <a:off x="6612140" y="3246218"/>
            <a:ext cx="644122" cy="369332"/>
          </a:xfrm>
          <a:prstGeom prst="rect">
            <a:avLst/>
          </a:prstGeom>
          <a:noFill/>
          <a:ln w="3810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FF"/>
                </a:solidFill>
              </a:rPr>
              <a:t>Gan</a:t>
            </a:r>
          </a:p>
        </p:txBody>
      </p:sp>
      <p:cxnSp>
        <p:nvCxnSpPr>
          <p:cNvPr id="18" name="Straight Arrow Connector 17"/>
          <p:cNvCxnSpPr/>
          <p:nvPr/>
        </p:nvCxnSpPr>
        <p:spPr>
          <a:xfrm flipH="1">
            <a:off x="7278510" y="1683569"/>
            <a:ext cx="442714" cy="460932"/>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278510" y="2678900"/>
            <a:ext cx="5879" cy="464824"/>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03264" y="3643498"/>
            <a:ext cx="300913" cy="350139"/>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4"/>
          <p:cNvSpPr txBox="1">
            <a:spLocks noChangeArrowheads="1"/>
          </p:cNvSpPr>
          <p:nvPr/>
        </p:nvSpPr>
        <p:spPr bwMode="auto">
          <a:xfrm>
            <a:off x="5781394" y="2656430"/>
            <a:ext cx="1036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solidFill>
                  <a:srgbClr val="00B050"/>
                </a:solidFill>
              </a:rPr>
              <a:t>insulin</a:t>
            </a:r>
          </a:p>
        </p:txBody>
      </p:sp>
      <p:sp>
        <p:nvSpPr>
          <p:cNvPr id="22" name="TextBox 6"/>
          <p:cNvSpPr txBox="1">
            <a:spLocks noChangeArrowheads="1"/>
          </p:cNvSpPr>
          <p:nvPr/>
        </p:nvSpPr>
        <p:spPr bwMode="auto">
          <a:xfrm rot="10800000" flipV="1">
            <a:off x="5185541" y="3959908"/>
            <a:ext cx="1798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i="1" dirty="0" err="1">
                <a:solidFill>
                  <a:schemeClr val="accent3">
                    <a:lumMod val="75000"/>
                  </a:schemeClr>
                </a:solidFill>
              </a:rPr>
              <a:t>Đường</a:t>
            </a:r>
            <a:r>
              <a:rPr lang="en-US" altLang="en-US" sz="1600" b="1" i="1" dirty="0">
                <a:solidFill>
                  <a:schemeClr val="accent3">
                    <a:lumMod val="75000"/>
                  </a:schemeClr>
                </a:solidFill>
              </a:rPr>
              <a:t> </a:t>
            </a:r>
            <a:r>
              <a:rPr lang="en-US" altLang="en-US" sz="1600" b="1" i="1" dirty="0" err="1">
                <a:solidFill>
                  <a:schemeClr val="accent3">
                    <a:lumMod val="75000"/>
                  </a:schemeClr>
                </a:solidFill>
              </a:rPr>
              <a:t>trong</a:t>
            </a:r>
            <a:r>
              <a:rPr lang="en-US" altLang="en-US" sz="1600" b="1" i="1" dirty="0">
                <a:solidFill>
                  <a:schemeClr val="accent3">
                    <a:lumMod val="75000"/>
                  </a:schemeClr>
                </a:solidFill>
              </a:rPr>
              <a:t> </a:t>
            </a:r>
            <a:r>
              <a:rPr lang="en-US" altLang="en-US" sz="1600" b="1" i="1" dirty="0" err="1">
                <a:solidFill>
                  <a:schemeClr val="accent3">
                    <a:lumMod val="75000"/>
                  </a:schemeClr>
                </a:solidFill>
              </a:rPr>
              <a:t>máu</a:t>
            </a:r>
            <a:r>
              <a:rPr lang="en-US" altLang="en-US" sz="1600" b="1" i="1" dirty="0">
                <a:solidFill>
                  <a:schemeClr val="accent3">
                    <a:lumMod val="75000"/>
                  </a:schemeClr>
                </a:solidFill>
              </a:rPr>
              <a:t> </a:t>
            </a:r>
            <a:r>
              <a:rPr lang="en-US" altLang="en-US" sz="1600" b="1" i="1" dirty="0" err="1">
                <a:solidFill>
                  <a:schemeClr val="accent3">
                    <a:lumMod val="75000"/>
                  </a:schemeClr>
                </a:solidFill>
              </a:rPr>
              <a:t>giảm</a:t>
            </a:r>
            <a:endParaRPr lang="en-US" altLang="en-US" sz="1600" b="1" i="1" dirty="0">
              <a:solidFill>
                <a:schemeClr val="accent3">
                  <a:lumMod val="75000"/>
                </a:schemeClr>
              </a:solidFill>
            </a:endParaRPr>
          </a:p>
        </p:txBody>
      </p:sp>
      <p:sp>
        <p:nvSpPr>
          <p:cNvPr id="23" name="TextBox 8"/>
          <p:cNvSpPr txBox="1">
            <a:spLocks noChangeArrowheads="1"/>
          </p:cNvSpPr>
          <p:nvPr/>
        </p:nvSpPr>
        <p:spPr bwMode="auto">
          <a:xfrm>
            <a:off x="5185540" y="926031"/>
            <a:ext cx="16468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err="1">
                <a:solidFill>
                  <a:schemeClr val="bg2">
                    <a:lumMod val="75000"/>
                  </a:schemeClr>
                </a:solidFill>
              </a:rPr>
              <a:t>Đường</a:t>
            </a:r>
            <a:r>
              <a:rPr lang="en-US" altLang="en-US" sz="1600" b="1" dirty="0">
                <a:solidFill>
                  <a:schemeClr val="bg2">
                    <a:lumMod val="75000"/>
                  </a:schemeClr>
                </a:solidFill>
              </a:rPr>
              <a:t> </a:t>
            </a:r>
            <a:r>
              <a:rPr lang="en-US" altLang="en-US" sz="1600" b="1" dirty="0" err="1">
                <a:solidFill>
                  <a:schemeClr val="bg2">
                    <a:lumMod val="75000"/>
                  </a:schemeClr>
                </a:solidFill>
              </a:rPr>
              <a:t>trong</a:t>
            </a:r>
            <a:r>
              <a:rPr lang="en-US" altLang="en-US" sz="1600" b="1" dirty="0">
                <a:solidFill>
                  <a:schemeClr val="bg2">
                    <a:lumMod val="75000"/>
                  </a:schemeClr>
                </a:solidFill>
              </a:rPr>
              <a:t> </a:t>
            </a:r>
            <a:r>
              <a:rPr lang="en-US" altLang="en-US" sz="1600" b="1" dirty="0" err="1">
                <a:solidFill>
                  <a:schemeClr val="bg2">
                    <a:lumMod val="75000"/>
                  </a:schemeClr>
                </a:solidFill>
              </a:rPr>
              <a:t>máu</a:t>
            </a:r>
            <a:r>
              <a:rPr lang="en-US" altLang="en-US" sz="1600" b="1" dirty="0">
                <a:solidFill>
                  <a:schemeClr val="bg2">
                    <a:lumMod val="75000"/>
                  </a:schemeClr>
                </a:solidFill>
              </a:rPr>
              <a:t> </a:t>
            </a:r>
            <a:r>
              <a:rPr lang="en-US" altLang="en-US" sz="1600" b="1" dirty="0" err="1">
                <a:solidFill>
                  <a:schemeClr val="bg2">
                    <a:lumMod val="75000"/>
                  </a:schemeClr>
                </a:solidFill>
              </a:rPr>
              <a:t>tăng</a:t>
            </a:r>
            <a:endParaRPr lang="en-US" altLang="en-US" sz="1600" b="1" dirty="0">
              <a:solidFill>
                <a:schemeClr val="bg2">
                  <a:lumMod val="75000"/>
                </a:schemeClr>
              </a:solidFill>
            </a:endParaRPr>
          </a:p>
        </p:txBody>
      </p:sp>
      <p:cxnSp>
        <p:nvCxnSpPr>
          <p:cNvPr id="24" name="Straight Arrow Connector 23"/>
          <p:cNvCxnSpPr/>
          <p:nvPr/>
        </p:nvCxnSpPr>
        <p:spPr>
          <a:xfrm>
            <a:off x="6152692" y="1632475"/>
            <a:ext cx="424260" cy="480604"/>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651976" y="2692112"/>
            <a:ext cx="0" cy="43599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440661" y="3627962"/>
            <a:ext cx="272581" cy="35473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42"/>
          <p:cNvSpPr txBox="1">
            <a:spLocks noChangeArrowheads="1"/>
          </p:cNvSpPr>
          <p:nvPr/>
        </p:nvSpPr>
        <p:spPr bwMode="auto">
          <a:xfrm>
            <a:off x="6310737" y="2183343"/>
            <a:ext cx="1410487" cy="369332"/>
          </a:xfrm>
          <a:prstGeom prst="rect">
            <a:avLst/>
          </a:prstGeom>
          <a:noFill/>
          <a:ln w="3810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err="1">
                <a:solidFill>
                  <a:srgbClr val="FF00FF"/>
                </a:solidFill>
              </a:rPr>
              <a:t>Tuyến</a:t>
            </a:r>
            <a:r>
              <a:rPr lang="en-US" altLang="en-US" sz="1800" b="1" dirty="0">
                <a:solidFill>
                  <a:srgbClr val="FF00FF"/>
                </a:solidFill>
              </a:rPr>
              <a:t> </a:t>
            </a:r>
            <a:r>
              <a:rPr lang="en-US" altLang="en-US" sz="1800" b="1" dirty="0" err="1">
                <a:solidFill>
                  <a:srgbClr val="FF00FF"/>
                </a:solidFill>
              </a:rPr>
              <a:t>tụy</a:t>
            </a:r>
            <a:endParaRPr lang="en-US" altLang="en-US" sz="1800" b="1" dirty="0">
              <a:solidFill>
                <a:srgbClr val="FF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amond(in)">
                                      <p:cBhvr>
                                        <p:cTn id="30" dur="2000"/>
                                        <p:tgtEl>
                                          <p:spTgt spid="2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ox(i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ox(in)">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checkerboard(across)">
                                      <p:cBhvr>
                                        <p:cTn id="71" dur="500"/>
                                        <p:tgtEl>
                                          <p:spTgt spid="19"/>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checkerboard(across)">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checkerboard(across)">
                                      <p:cBhvr>
                                        <p:cTn id="79" dur="500"/>
                                        <p:tgtEl>
                                          <p:spTgt spid="20"/>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checkerboard(across)">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checkerboard(across)">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1"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checkerboard(across)">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p:bldP spid="14" grpId="0"/>
      <p:bldP spid="16" grpId="0"/>
      <p:bldP spid="16" grpId="1"/>
      <p:bldP spid="17" grpId="0" animBg="1"/>
      <p:bldP spid="21" grpId="0"/>
      <p:bldP spid="22" grpId="0"/>
      <p:bldP spid="23"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47"/>
        <p:cNvGrpSpPr/>
        <p:nvPr/>
      </p:nvGrpSpPr>
      <p:grpSpPr>
        <a:xfrm>
          <a:off x="0" y="0"/>
          <a:ext cx="0" cy="0"/>
          <a:chOff x="0" y="0"/>
          <a:chExt cx="0" cy="0"/>
        </a:xfrm>
      </p:grpSpPr>
      <p:grpSp>
        <p:nvGrpSpPr>
          <p:cNvPr id="8162" name="Google Shape;8162;p56"/>
          <p:cNvGrpSpPr/>
          <p:nvPr/>
        </p:nvGrpSpPr>
        <p:grpSpPr>
          <a:xfrm rot="913689">
            <a:off x="7968427" y="1231450"/>
            <a:ext cx="716742" cy="920277"/>
            <a:chOff x="310592" y="1527911"/>
            <a:chExt cx="437705" cy="561954"/>
          </a:xfrm>
        </p:grpSpPr>
        <p:sp>
          <p:nvSpPr>
            <p:cNvPr id="8163" name="Google Shape;8163;p56"/>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6"/>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56"/>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56"/>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56"/>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56"/>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56"/>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56"/>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56"/>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56"/>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56"/>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56"/>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56"/>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56"/>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56"/>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56"/>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56"/>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56"/>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56"/>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56"/>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56"/>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56"/>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56"/>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56"/>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56"/>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56"/>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9EDF8AA8-C52B-4608-943C-7557B23E70EF}"/>
              </a:ext>
            </a:extLst>
          </p:cNvPr>
          <p:cNvSpPr txBox="1"/>
          <p:nvPr/>
        </p:nvSpPr>
        <p:spPr>
          <a:xfrm>
            <a:off x="560212" y="1249986"/>
            <a:ext cx="3406140" cy="369332"/>
          </a:xfrm>
          <a:prstGeom prst="rect">
            <a:avLst/>
          </a:prstGeom>
          <a:noFill/>
        </p:spPr>
        <p:txBody>
          <a:bodyPr wrap="square" rtlCol="0">
            <a:spAutoFit/>
          </a:bodyPr>
          <a:lstStyle/>
          <a:p>
            <a:pPr algn="ctr"/>
            <a:r>
              <a:rPr lang="en-US" sz="1800" b="1" dirty="0">
                <a:solidFill>
                  <a:schemeClr val="tx1">
                    <a:lumMod val="75000"/>
                  </a:schemeClr>
                </a:solidFill>
              </a:rPr>
              <a:t>KẾT LUẬN</a:t>
            </a:r>
          </a:p>
        </p:txBody>
      </p:sp>
      <p:sp>
        <p:nvSpPr>
          <p:cNvPr id="10" name="Rectangle: Rounded Corners 9">
            <a:extLst>
              <a:ext uri="{FF2B5EF4-FFF2-40B4-BE49-F238E27FC236}">
                <a16:creationId xmlns:a16="http://schemas.microsoft.com/office/drawing/2014/main" id="{7EB23616-9BF2-9145-E96E-BEE5E2615D0F}"/>
              </a:ext>
            </a:extLst>
          </p:cNvPr>
          <p:cNvSpPr/>
          <p:nvPr/>
        </p:nvSpPr>
        <p:spPr>
          <a:xfrm>
            <a:off x="1013959" y="1734305"/>
            <a:ext cx="7002890" cy="2041494"/>
          </a:xfrm>
          <a:prstGeom prst="roundRect">
            <a:avLst/>
          </a:prstGeom>
          <a:solidFill>
            <a:schemeClr val="bg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CF6E3"/>
              </a:solidFill>
            </a:endParaRPr>
          </a:p>
        </p:txBody>
      </p:sp>
      <p:sp>
        <p:nvSpPr>
          <p:cNvPr id="12" name="TextBox 11">
            <a:extLst>
              <a:ext uri="{FF2B5EF4-FFF2-40B4-BE49-F238E27FC236}">
                <a16:creationId xmlns:a16="http://schemas.microsoft.com/office/drawing/2014/main" id="{2A423C81-4179-6E15-6791-7E58E8502E13}"/>
              </a:ext>
            </a:extLst>
          </p:cNvPr>
          <p:cNvSpPr txBox="1"/>
          <p:nvPr/>
        </p:nvSpPr>
        <p:spPr>
          <a:xfrm>
            <a:off x="1421521" y="2074382"/>
            <a:ext cx="6856959" cy="1420325"/>
          </a:xfrm>
          <a:prstGeom prst="rect">
            <a:avLst/>
          </a:prstGeom>
          <a:noFill/>
        </p:spPr>
        <p:txBody>
          <a:bodyPr wrap="square" rtlCol="0">
            <a:spAutoFit/>
          </a:bodyPr>
          <a:lstStyle/>
          <a:p>
            <a:pPr marL="0" marR="0" algn="just">
              <a:lnSpc>
                <a:spcPct val="150000"/>
              </a:lnSpc>
            </a:pPr>
            <a:r>
              <a:rPr lang="en-US" sz="2000" b="1" dirty="0" err="1">
                <a:solidFill>
                  <a:srgbClr val="FF0066"/>
                </a:solidFill>
                <a:latin typeface="+mj-lt"/>
                <a:ea typeface="Calibri" panose="020F0502020204030204" pitchFamily="34" charset="0"/>
              </a:rPr>
              <a:t>Vai</a:t>
            </a:r>
            <a:r>
              <a:rPr lang="en-US" sz="2000" b="1" dirty="0">
                <a:solidFill>
                  <a:srgbClr val="FF0066"/>
                </a:solidFill>
                <a:latin typeface="+mj-lt"/>
                <a:ea typeface="Calibri" panose="020F0502020204030204" pitchFamily="34" charset="0"/>
              </a:rPr>
              <a:t> </a:t>
            </a:r>
            <a:r>
              <a:rPr lang="en-US" sz="2000" b="1" dirty="0" err="1">
                <a:solidFill>
                  <a:srgbClr val="FF0066"/>
                </a:solidFill>
                <a:latin typeface="+mj-lt"/>
                <a:ea typeface="Calibri" panose="020F0502020204030204" pitchFamily="34" charset="0"/>
              </a:rPr>
              <a:t>trò</a:t>
            </a:r>
            <a:r>
              <a:rPr lang="en-US" sz="2000" b="1" dirty="0">
                <a:solidFill>
                  <a:srgbClr val="FF0066"/>
                </a:solidFill>
                <a:latin typeface="+mj-lt"/>
                <a:ea typeface="Calibri" panose="020F0502020204030204" pitchFamily="34" charset="0"/>
              </a:rPr>
              <a:t> </a:t>
            </a:r>
            <a:r>
              <a:rPr lang="en-US" sz="2000" b="1" dirty="0" err="1">
                <a:solidFill>
                  <a:srgbClr val="FF0066"/>
                </a:solidFill>
                <a:latin typeface="+mj-lt"/>
                <a:ea typeface="Calibri" panose="020F0502020204030204" pitchFamily="34" charset="0"/>
              </a:rPr>
              <a:t>của</a:t>
            </a:r>
            <a:r>
              <a:rPr lang="en-US" sz="2000" b="1" dirty="0">
                <a:solidFill>
                  <a:srgbClr val="FF0066"/>
                </a:solidFill>
                <a:latin typeface="+mj-lt"/>
                <a:ea typeface="Calibri" panose="020F0502020204030204" pitchFamily="34" charset="0"/>
              </a:rPr>
              <a:t> </a:t>
            </a:r>
            <a:r>
              <a:rPr lang="en-US" sz="2000" b="1" dirty="0" err="1">
                <a:solidFill>
                  <a:srgbClr val="FF0066"/>
                </a:solidFill>
                <a:latin typeface="+mj-lt"/>
                <a:ea typeface="Calibri" panose="020F0502020204030204" pitchFamily="34" charset="0"/>
              </a:rPr>
              <a:t>hooc</a:t>
            </a:r>
            <a:r>
              <a:rPr lang="en-US" sz="2000" b="1" dirty="0">
                <a:solidFill>
                  <a:srgbClr val="FF0066"/>
                </a:solidFill>
                <a:latin typeface="+mj-lt"/>
                <a:ea typeface="Calibri" panose="020F0502020204030204" pitchFamily="34" charset="0"/>
              </a:rPr>
              <a:t> </a:t>
            </a:r>
            <a:r>
              <a:rPr lang="en-US" sz="2000" b="1" dirty="0" err="1">
                <a:solidFill>
                  <a:srgbClr val="FF0066"/>
                </a:solidFill>
                <a:latin typeface="+mj-lt"/>
                <a:ea typeface="Calibri" panose="020F0502020204030204" pitchFamily="34" charset="0"/>
              </a:rPr>
              <a:t>môn</a:t>
            </a:r>
            <a:endParaRPr lang="en-US" sz="2000" b="1" dirty="0">
              <a:solidFill>
                <a:srgbClr val="FF0066"/>
              </a:solidFill>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2000" b="1" dirty="0" err="1">
                <a:solidFill>
                  <a:srgbClr val="FF0066"/>
                </a:solidFill>
                <a:latin typeface="+mj-lt"/>
                <a:ea typeface="Times New Roman" panose="02020603050405020304" pitchFamily="18" charset="0"/>
              </a:rPr>
              <a:t>Điều</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hoà</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các</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quá</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trình</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sinh</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lí</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diễn</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ra</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bình</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thường</a:t>
            </a:r>
            <a:r>
              <a:rPr lang="en-US" sz="2000" b="1" dirty="0">
                <a:solidFill>
                  <a:srgbClr val="FF0066"/>
                </a:solidFill>
                <a:latin typeface="+mj-lt"/>
                <a:ea typeface="Times New Roman" panose="02020603050405020304" pitchFamily="18" charset="0"/>
              </a:rPr>
              <a:t> .</a:t>
            </a:r>
          </a:p>
          <a:p>
            <a:pPr marL="285750" marR="0" indent="-285750" algn="just">
              <a:lnSpc>
                <a:spcPct val="150000"/>
              </a:lnSpc>
              <a:buFont typeface="Arial" panose="020B0604020202020204" pitchFamily="34" charset="0"/>
              <a:buChar char="•"/>
            </a:pPr>
            <a:r>
              <a:rPr lang="en-US" sz="2000" b="1" dirty="0" err="1">
                <a:solidFill>
                  <a:srgbClr val="FF0066"/>
                </a:solidFill>
                <a:latin typeface="+mj-lt"/>
              </a:rPr>
              <a:t>Duy</a:t>
            </a:r>
            <a:r>
              <a:rPr lang="en-US" sz="2000" b="1" dirty="0">
                <a:solidFill>
                  <a:srgbClr val="FF0066"/>
                </a:solidFill>
                <a:latin typeface="+mj-lt"/>
              </a:rPr>
              <a:t> </a:t>
            </a:r>
            <a:r>
              <a:rPr lang="en-US" sz="2000" b="1" dirty="0" err="1">
                <a:solidFill>
                  <a:srgbClr val="FF0066"/>
                </a:solidFill>
                <a:latin typeface="+mj-lt"/>
              </a:rPr>
              <a:t>trì</a:t>
            </a:r>
            <a:r>
              <a:rPr lang="en-US" sz="2000" b="1" dirty="0">
                <a:solidFill>
                  <a:srgbClr val="FF0066"/>
                </a:solidFill>
                <a:latin typeface="+mj-lt"/>
              </a:rPr>
              <a:t> </a:t>
            </a:r>
            <a:r>
              <a:rPr lang="en-US" sz="2000" b="1" dirty="0" err="1">
                <a:solidFill>
                  <a:srgbClr val="FF0066"/>
                </a:solidFill>
                <a:latin typeface="+mj-lt"/>
              </a:rPr>
              <a:t>tính</a:t>
            </a:r>
            <a:r>
              <a:rPr lang="en-US" sz="2000" b="1" dirty="0">
                <a:solidFill>
                  <a:srgbClr val="FF0066"/>
                </a:solidFill>
                <a:latin typeface="+mj-lt"/>
              </a:rPr>
              <a:t> </a:t>
            </a:r>
            <a:r>
              <a:rPr lang="en-US" sz="2000" b="1" dirty="0" err="1">
                <a:solidFill>
                  <a:srgbClr val="FF0066"/>
                </a:solidFill>
                <a:latin typeface="+mj-lt"/>
              </a:rPr>
              <a:t>ổn</a:t>
            </a:r>
            <a:r>
              <a:rPr lang="en-US" sz="2000" b="1" dirty="0">
                <a:solidFill>
                  <a:srgbClr val="FF0066"/>
                </a:solidFill>
                <a:latin typeface="+mj-lt"/>
              </a:rPr>
              <a:t> </a:t>
            </a:r>
            <a:r>
              <a:rPr lang="en-US" sz="2000" b="1" dirty="0" err="1">
                <a:solidFill>
                  <a:srgbClr val="FF0066"/>
                </a:solidFill>
                <a:latin typeface="+mj-lt"/>
              </a:rPr>
              <a:t>định</a:t>
            </a:r>
            <a:r>
              <a:rPr lang="en-US" sz="2000" b="1" dirty="0">
                <a:solidFill>
                  <a:srgbClr val="FF0066"/>
                </a:solidFill>
                <a:latin typeface="+mj-lt"/>
              </a:rPr>
              <a:t> </a:t>
            </a:r>
            <a:r>
              <a:rPr lang="en-US" sz="2000" b="1" dirty="0" err="1">
                <a:solidFill>
                  <a:srgbClr val="FF0066"/>
                </a:solidFill>
                <a:latin typeface="+mj-lt"/>
              </a:rPr>
              <a:t>của</a:t>
            </a:r>
            <a:r>
              <a:rPr lang="en-US" sz="2000" b="1" dirty="0">
                <a:solidFill>
                  <a:srgbClr val="FF0066"/>
                </a:solidFill>
                <a:latin typeface="+mj-lt"/>
              </a:rPr>
              <a:t> </a:t>
            </a:r>
            <a:r>
              <a:rPr lang="en-US" sz="2000" b="1" dirty="0" err="1">
                <a:solidFill>
                  <a:srgbClr val="FF0066"/>
                </a:solidFill>
                <a:latin typeface="+mj-lt"/>
              </a:rPr>
              <a:t>môi</a:t>
            </a:r>
            <a:r>
              <a:rPr lang="en-US" sz="2000" b="1" dirty="0">
                <a:solidFill>
                  <a:srgbClr val="FF0066"/>
                </a:solidFill>
                <a:latin typeface="+mj-lt"/>
              </a:rPr>
              <a:t> </a:t>
            </a:r>
            <a:r>
              <a:rPr lang="en-US" sz="2000" b="1" dirty="0" err="1">
                <a:solidFill>
                  <a:srgbClr val="FF0066"/>
                </a:solidFill>
                <a:latin typeface="+mj-lt"/>
              </a:rPr>
              <a:t>trường</a:t>
            </a:r>
            <a:r>
              <a:rPr lang="en-US" sz="2000" b="1" dirty="0">
                <a:solidFill>
                  <a:srgbClr val="FF0066"/>
                </a:solidFill>
                <a:latin typeface="+mj-lt"/>
              </a:rPr>
              <a:t> </a:t>
            </a:r>
            <a:r>
              <a:rPr lang="en-US" sz="2000" b="1" dirty="0" err="1">
                <a:solidFill>
                  <a:srgbClr val="FF0066"/>
                </a:solidFill>
                <a:latin typeface="+mj-lt"/>
              </a:rPr>
              <a:t>cơ</a:t>
            </a:r>
            <a:r>
              <a:rPr lang="en-US" sz="2000" b="1" dirty="0">
                <a:solidFill>
                  <a:srgbClr val="FF0066"/>
                </a:solidFill>
                <a:latin typeface="+mj-lt"/>
              </a:rPr>
              <a:t> </a:t>
            </a:r>
            <a:r>
              <a:rPr lang="en-US" sz="2000" b="1" dirty="0" err="1">
                <a:solidFill>
                  <a:srgbClr val="FF0066"/>
                </a:solidFill>
                <a:latin typeface="+mj-lt"/>
              </a:rPr>
              <a:t>thể</a:t>
            </a:r>
            <a:endParaRPr lang="en-US" sz="2000" b="1" dirty="0">
              <a:solidFill>
                <a:srgbClr val="FF0066"/>
              </a:solidFill>
              <a:latin typeface="+mj-lt"/>
            </a:endParaRPr>
          </a:p>
        </p:txBody>
      </p:sp>
      <p:pic>
        <p:nvPicPr>
          <p:cNvPr id="32" name="Picture 4">
            <a:extLst>
              <a:ext uri="{FF2B5EF4-FFF2-40B4-BE49-F238E27FC236}">
                <a16:creationId xmlns:a16="http://schemas.microsoft.com/office/drawing/2014/main" id="{9905F9C4-2E9A-960F-BAAB-416BD3F368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9788" y="560991"/>
            <a:ext cx="1051617" cy="796600"/>
          </a:xfrm>
          <a:prstGeom prst="rect">
            <a:avLst/>
          </a:prstGeom>
        </p:spPr>
      </p:pic>
      <p:sp>
        <p:nvSpPr>
          <p:cNvPr id="33" name="TextBox 32">
            <a:extLst>
              <a:ext uri="{FF2B5EF4-FFF2-40B4-BE49-F238E27FC236}">
                <a16:creationId xmlns:a16="http://schemas.microsoft.com/office/drawing/2014/main" id="{7CE77326-D02D-2259-0849-ACB31BE2A164}"/>
              </a:ext>
            </a:extLst>
          </p:cNvPr>
          <p:cNvSpPr txBox="1"/>
          <p:nvPr/>
        </p:nvSpPr>
        <p:spPr>
          <a:xfrm>
            <a:off x="2795158" y="270895"/>
            <a:ext cx="3512820" cy="838691"/>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ct val="150000"/>
              </a:lnSpc>
            </a:pPr>
            <a:r>
              <a:rPr lang="en-US" sz="2300" b="1" dirty="0" err="1">
                <a:solidFill>
                  <a:srgbClr val="FF0000"/>
                </a:solidFill>
                <a:effectLst/>
                <a:latin typeface="+mj-lt"/>
                <a:ea typeface="Times New Roman" panose="02020603050405020304" pitchFamily="18" charset="0"/>
              </a:rPr>
              <a:t>Vai</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trò</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của</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hooc</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môn</a:t>
            </a:r>
            <a:endParaRPr lang="en-US" sz="2300" b="1" dirty="0">
              <a:solidFill>
                <a:srgbClr val="FF0000"/>
              </a:solidFill>
              <a:effectLst/>
              <a:latin typeface="+mj-lt"/>
              <a:ea typeface="Calibri" panose="020F0502020204030204" pitchFamily="34" charset="0"/>
            </a:endParaRPr>
          </a:p>
          <a:p>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92"/>
        <p:cNvGrpSpPr/>
        <p:nvPr/>
      </p:nvGrpSpPr>
      <p:grpSpPr>
        <a:xfrm>
          <a:off x="0" y="0"/>
          <a:ext cx="0" cy="0"/>
          <a:chOff x="0" y="0"/>
          <a:chExt cx="0" cy="0"/>
        </a:xfrm>
      </p:grpSpPr>
      <p:sp>
        <p:nvSpPr>
          <p:cNvPr id="9" name="TextBox 17"/>
          <p:cNvSpPr txBox="1">
            <a:spLocks noChangeArrowheads="1"/>
          </p:cNvSpPr>
          <p:nvPr/>
        </p:nvSpPr>
        <p:spPr bwMode="auto">
          <a:xfrm>
            <a:off x="1752600" y="438417"/>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err="1">
                <a:solidFill>
                  <a:srgbClr val="FF0000"/>
                </a:solidFill>
              </a:rPr>
              <a:t>Chọn</a:t>
            </a:r>
            <a:r>
              <a:rPr lang="en-US" altLang="en-US" sz="1800" b="1" dirty="0">
                <a:solidFill>
                  <a:srgbClr val="FF0000"/>
                </a:solidFill>
              </a:rPr>
              <a:t> </a:t>
            </a:r>
            <a:r>
              <a:rPr lang="en-US" altLang="en-US" sz="1800" b="1" dirty="0" err="1">
                <a:solidFill>
                  <a:srgbClr val="FF0000"/>
                </a:solidFill>
              </a:rPr>
              <a:t>đáp</a:t>
            </a:r>
            <a:r>
              <a:rPr lang="en-US" altLang="en-US" sz="1800" b="1" dirty="0">
                <a:solidFill>
                  <a:srgbClr val="FF0000"/>
                </a:solidFill>
              </a:rPr>
              <a:t> </a:t>
            </a:r>
            <a:r>
              <a:rPr lang="en-US" altLang="en-US" sz="1800" b="1" dirty="0" err="1">
                <a:solidFill>
                  <a:srgbClr val="FF0000"/>
                </a:solidFill>
              </a:rPr>
              <a:t>án</a:t>
            </a:r>
            <a:r>
              <a:rPr lang="en-US" altLang="en-US" sz="1800" b="1" dirty="0">
                <a:solidFill>
                  <a:srgbClr val="FF0000"/>
                </a:solidFill>
              </a:rPr>
              <a:t> </a:t>
            </a:r>
            <a:r>
              <a:rPr lang="en-US" altLang="en-US" sz="1800" b="1" dirty="0" err="1">
                <a:solidFill>
                  <a:srgbClr val="FF0000"/>
                </a:solidFill>
              </a:rPr>
              <a:t>đúng</a:t>
            </a:r>
            <a:r>
              <a:rPr lang="en-US" altLang="en-US" sz="1800" b="1" dirty="0">
                <a:solidFill>
                  <a:srgbClr val="FF0000"/>
                </a:solidFill>
              </a:rPr>
              <a:t> </a:t>
            </a:r>
            <a:r>
              <a:rPr lang="en-US" altLang="en-US" sz="1800" b="1" dirty="0" err="1">
                <a:solidFill>
                  <a:srgbClr val="FF0000"/>
                </a:solidFill>
              </a:rPr>
              <a:t>nhất</a:t>
            </a:r>
            <a:r>
              <a:rPr lang="en-US" altLang="en-US" sz="1800" b="1" dirty="0">
                <a:solidFill>
                  <a:srgbClr val="FF0000"/>
                </a:solidFill>
              </a:rPr>
              <a:t>.</a:t>
            </a:r>
          </a:p>
        </p:txBody>
      </p:sp>
      <p:sp>
        <p:nvSpPr>
          <p:cNvPr id="13" name="TextBox 12"/>
          <p:cNvSpPr txBox="1">
            <a:spLocks noChangeArrowheads="1"/>
          </p:cNvSpPr>
          <p:nvPr/>
        </p:nvSpPr>
        <p:spPr bwMode="auto">
          <a:xfrm>
            <a:off x="5486400" y="5486400"/>
            <a:ext cx="342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Đanien Lambe, được coi là người Anh to béo nhất: nặng 335 kg cao 2,8m. Đã mất vào năm 1809.</a:t>
            </a:r>
          </a:p>
        </p:txBody>
      </p:sp>
      <p:sp>
        <p:nvSpPr>
          <p:cNvPr id="17" name="Rectangle 8"/>
          <p:cNvSpPr>
            <a:spLocks noChangeArrowheads="1"/>
          </p:cNvSpPr>
          <p:nvPr/>
        </p:nvSpPr>
        <p:spPr bwMode="auto">
          <a:xfrm>
            <a:off x="381000" y="5257800"/>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Dưa leo, lôïn,caûi  laïm dụng quaù nhieàu hoocmoân taêng tröôûng ñeå ruùt ngắn được một nửa thời gian sinh trưởng  </a:t>
            </a:r>
            <a:r>
              <a:rPr lang="en-US" altLang="en-US" sz="2400" b="1">
                <a:latin typeface="VNI-Times" pitchFamily="2" charset="0"/>
                <a:sym typeface="Wingdings" panose="05000000000000000000" pitchFamily="2" charset="2"/>
              </a:rPr>
              <a:t></a:t>
            </a:r>
            <a:r>
              <a:rPr lang="en-US" altLang="en-US" sz="2400" b="1">
                <a:latin typeface="VNI-Times" pitchFamily="2" charset="0"/>
              </a:rPr>
              <a:t>giaûm chaát löôïng saûn phaåm</a:t>
            </a:r>
            <a:r>
              <a:rPr lang="en-US" altLang="en-US" sz="2400" b="1">
                <a:latin typeface="VNI-Times" pitchFamily="2" charset="0"/>
                <a:sym typeface="Wingdings" panose="05000000000000000000" pitchFamily="2" charset="2"/>
              </a:rPr>
              <a:t></a:t>
            </a:r>
            <a:r>
              <a:rPr lang="en-US" altLang="en-US" sz="2400" b="1">
                <a:latin typeface="VNI-Times" pitchFamily="2" charset="0"/>
              </a:rPr>
              <a:t> ñaõ gaây haïi ñeán söùc khoûe ngöôøi tieâu duøng.</a:t>
            </a:r>
            <a:endParaRPr lang="en-US" altLang="en-US" sz="2400" b="1"/>
          </a:p>
        </p:txBody>
      </p:sp>
      <p:sp>
        <p:nvSpPr>
          <p:cNvPr id="2" name="TextBox 1"/>
          <p:cNvSpPr txBox="1"/>
          <p:nvPr/>
        </p:nvSpPr>
        <p:spPr>
          <a:xfrm>
            <a:off x="1465386" y="1386633"/>
            <a:ext cx="6529752" cy="369332"/>
          </a:xfrm>
          <a:prstGeom prst="rect">
            <a:avLst/>
          </a:prstGeom>
          <a:no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b="1" dirty="0"/>
              <a:t>a. </a:t>
            </a:r>
            <a:r>
              <a:rPr lang="en-US" sz="1800" b="1" dirty="0" err="1"/>
              <a:t>Điều</a:t>
            </a:r>
            <a:r>
              <a:rPr lang="en-US" sz="1800" b="1" dirty="0"/>
              <a:t> </a:t>
            </a:r>
            <a:r>
              <a:rPr lang="en-US" sz="1800" b="1" dirty="0" err="1"/>
              <a:t>khiển</a:t>
            </a:r>
            <a:r>
              <a:rPr lang="en-US" sz="1800" b="1" dirty="0"/>
              <a:t>  </a:t>
            </a:r>
            <a:r>
              <a:rPr lang="en-US" sz="1800" b="1" dirty="0" err="1"/>
              <a:t>hoạt</a:t>
            </a:r>
            <a:r>
              <a:rPr lang="en-US" sz="1800" b="1" dirty="0"/>
              <a:t> </a:t>
            </a:r>
            <a:r>
              <a:rPr lang="en-US" sz="1800" b="1" dirty="0" err="1"/>
              <a:t>động</a:t>
            </a:r>
            <a:r>
              <a:rPr lang="en-US" sz="1800" b="1" dirty="0"/>
              <a:t> </a:t>
            </a:r>
            <a:r>
              <a:rPr lang="en-US" sz="1800" b="1" dirty="0" err="1"/>
              <a:t>các</a:t>
            </a:r>
            <a:r>
              <a:rPr lang="en-US" sz="1800" b="1" dirty="0"/>
              <a:t> </a:t>
            </a:r>
            <a:r>
              <a:rPr lang="en-US" sz="1800" b="1" dirty="0" err="1"/>
              <a:t>cơ</a:t>
            </a:r>
            <a:r>
              <a:rPr lang="en-US" sz="1800" b="1" dirty="0"/>
              <a:t> </a:t>
            </a:r>
            <a:r>
              <a:rPr lang="en-US" sz="1800" b="1" dirty="0" err="1"/>
              <a:t>quan</a:t>
            </a:r>
            <a:r>
              <a:rPr lang="en-US" sz="1800" b="1" dirty="0"/>
              <a:t> </a:t>
            </a:r>
            <a:r>
              <a:rPr lang="en-US" sz="1800" b="1" dirty="0" err="1"/>
              <a:t>trong</a:t>
            </a:r>
            <a:r>
              <a:rPr lang="en-US" sz="1800" b="1" dirty="0"/>
              <a:t> </a:t>
            </a:r>
            <a:r>
              <a:rPr lang="en-US" sz="1800" b="1" dirty="0" err="1"/>
              <a:t>cơ</a:t>
            </a:r>
            <a:r>
              <a:rPr lang="en-US" sz="1800" b="1" dirty="0"/>
              <a:t> </a:t>
            </a:r>
            <a:r>
              <a:rPr lang="en-US" sz="1800" b="1" dirty="0" err="1"/>
              <a:t>thể</a:t>
            </a:r>
            <a:endParaRPr lang="en-US" sz="1800" b="1" dirty="0"/>
          </a:p>
        </p:txBody>
      </p:sp>
      <p:sp>
        <p:nvSpPr>
          <p:cNvPr id="14" name="TextBox 13"/>
          <p:cNvSpPr txBox="1"/>
          <p:nvPr/>
        </p:nvSpPr>
        <p:spPr>
          <a:xfrm>
            <a:off x="1465386" y="2064074"/>
            <a:ext cx="6529752" cy="369332"/>
          </a:xfrm>
          <a:prstGeom prst="rect">
            <a:avLst/>
          </a:prstGeom>
          <a:no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b="1" dirty="0"/>
              <a:t>b. </a:t>
            </a:r>
            <a:r>
              <a:rPr lang="en-US" sz="1800" b="1" dirty="0" err="1"/>
              <a:t>Điều</a:t>
            </a:r>
            <a:r>
              <a:rPr lang="en-US" sz="1800" b="1" dirty="0"/>
              <a:t> </a:t>
            </a:r>
            <a:r>
              <a:rPr lang="en-US" sz="1800" b="1" dirty="0" err="1"/>
              <a:t>hoà</a:t>
            </a:r>
            <a:r>
              <a:rPr lang="en-US" sz="1800" b="1" dirty="0"/>
              <a:t> </a:t>
            </a:r>
            <a:r>
              <a:rPr lang="en-US" sz="1800" b="1" dirty="0" err="1"/>
              <a:t>các</a:t>
            </a:r>
            <a:r>
              <a:rPr lang="en-US" sz="1800" b="1" dirty="0"/>
              <a:t> </a:t>
            </a:r>
            <a:r>
              <a:rPr lang="en-US" sz="1800" b="1" dirty="0" err="1"/>
              <a:t>hoạt</a:t>
            </a:r>
            <a:r>
              <a:rPr lang="en-US" sz="1800" b="1" dirty="0"/>
              <a:t> </a:t>
            </a:r>
            <a:r>
              <a:rPr lang="en-US" sz="1800" b="1" dirty="0" err="1"/>
              <a:t>động</a:t>
            </a:r>
            <a:r>
              <a:rPr lang="en-US" sz="1800" b="1" dirty="0"/>
              <a:t> </a:t>
            </a:r>
            <a:r>
              <a:rPr lang="en-US" sz="1800" b="1" dirty="0" err="1"/>
              <a:t>sinh</a:t>
            </a:r>
            <a:r>
              <a:rPr lang="en-US" sz="1800" b="1" dirty="0"/>
              <a:t> </a:t>
            </a:r>
            <a:r>
              <a:rPr lang="en-US" sz="1800" b="1" dirty="0" err="1"/>
              <a:t>lí</a:t>
            </a:r>
            <a:r>
              <a:rPr lang="en-US" sz="1800" b="1" dirty="0"/>
              <a:t> </a:t>
            </a:r>
            <a:r>
              <a:rPr lang="en-US" sz="1800" b="1" dirty="0" err="1"/>
              <a:t>của</a:t>
            </a:r>
            <a:r>
              <a:rPr lang="en-US" sz="1800" b="1" dirty="0"/>
              <a:t> </a:t>
            </a:r>
            <a:r>
              <a:rPr lang="en-US" sz="1800" b="1" dirty="0" err="1"/>
              <a:t>cơ</a:t>
            </a:r>
            <a:r>
              <a:rPr lang="en-US" sz="1800" b="1" dirty="0"/>
              <a:t> </a:t>
            </a:r>
            <a:r>
              <a:rPr lang="en-US" sz="1800" b="1" dirty="0" err="1"/>
              <a:t>thể</a:t>
            </a:r>
            <a:endParaRPr lang="en-US" sz="1800" b="1" dirty="0"/>
          </a:p>
        </p:txBody>
      </p:sp>
      <p:sp>
        <p:nvSpPr>
          <p:cNvPr id="15" name="TextBox 14"/>
          <p:cNvSpPr txBox="1"/>
          <p:nvPr/>
        </p:nvSpPr>
        <p:spPr>
          <a:xfrm>
            <a:off x="1465386" y="2862505"/>
            <a:ext cx="7069014" cy="369332"/>
          </a:xfrm>
          <a:prstGeom prst="rect">
            <a:avLst/>
          </a:prstGeom>
          <a:no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b="1" dirty="0"/>
              <a:t>c. </a:t>
            </a:r>
            <a:r>
              <a:rPr lang="en-US" sz="1800" b="1" dirty="0" err="1"/>
              <a:t>Điều</a:t>
            </a:r>
            <a:r>
              <a:rPr lang="en-US" sz="1800" b="1" dirty="0"/>
              <a:t> </a:t>
            </a:r>
            <a:r>
              <a:rPr lang="en-US" sz="1800" b="1" dirty="0" err="1"/>
              <a:t>hoà</a:t>
            </a:r>
            <a:r>
              <a:rPr lang="en-US" sz="1800" b="1" dirty="0"/>
              <a:t> </a:t>
            </a:r>
            <a:r>
              <a:rPr lang="en-US" sz="1800" b="1" dirty="0" err="1"/>
              <a:t>quá</a:t>
            </a:r>
            <a:r>
              <a:rPr lang="en-US" sz="1800" b="1" dirty="0"/>
              <a:t> </a:t>
            </a:r>
            <a:r>
              <a:rPr lang="en-US" sz="1800" b="1" dirty="0" err="1"/>
              <a:t>trình</a:t>
            </a:r>
            <a:r>
              <a:rPr lang="en-US" sz="1800" b="1" dirty="0"/>
              <a:t> </a:t>
            </a:r>
            <a:r>
              <a:rPr lang="en-US" sz="1800" b="1" dirty="0" err="1"/>
              <a:t>trao</a:t>
            </a:r>
            <a:r>
              <a:rPr lang="en-US" sz="1800" b="1" dirty="0"/>
              <a:t> </a:t>
            </a:r>
            <a:r>
              <a:rPr lang="en-US" sz="1800" b="1" dirty="0" err="1"/>
              <a:t>đổi</a:t>
            </a:r>
            <a:r>
              <a:rPr lang="en-US" sz="1800" b="1" dirty="0"/>
              <a:t> </a:t>
            </a:r>
            <a:r>
              <a:rPr lang="en-US" sz="1800" b="1" dirty="0" err="1"/>
              <a:t>chất</a:t>
            </a:r>
            <a:r>
              <a:rPr lang="en-US" sz="1800" b="1" dirty="0"/>
              <a:t> </a:t>
            </a:r>
            <a:r>
              <a:rPr lang="en-US" sz="1800" b="1" dirty="0" err="1"/>
              <a:t>và</a:t>
            </a:r>
            <a:r>
              <a:rPr lang="en-US" sz="1800" b="1" dirty="0"/>
              <a:t> </a:t>
            </a:r>
            <a:r>
              <a:rPr lang="en-US" sz="1800" b="1" dirty="0" err="1"/>
              <a:t>chuyển</a:t>
            </a:r>
            <a:r>
              <a:rPr lang="en-US" sz="1800" b="1" dirty="0"/>
              <a:t> </a:t>
            </a:r>
            <a:r>
              <a:rPr lang="en-US" sz="1800" b="1" dirty="0" err="1"/>
              <a:t>hoá</a:t>
            </a:r>
            <a:r>
              <a:rPr lang="en-US" sz="1800" b="1" dirty="0"/>
              <a:t> </a:t>
            </a:r>
            <a:r>
              <a:rPr lang="en-US" sz="1800" b="1" dirty="0" err="1"/>
              <a:t>trong</a:t>
            </a:r>
            <a:r>
              <a:rPr lang="en-US" sz="1800" b="1" dirty="0"/>
              <a:t> </a:t>
            </a:r>
            <a:r>
              <a:rPr lang="en-US" sz="1800" b="1" dirty="0" err="1"/>
              <a:t>cơ</a:t>
            </a:r>
            <a:r>
              <a:rPr lang="en-US" sz="1800" b="1" dirty="0"/>
              <a:t> </a:t>
            </a:r>
            <a:r>
              <a:rPr lang="en-US" sz="1800" b="1" dirty="0" err="1"/>
              <a:t>thể</a:t>
            </a:r>
            <a:endParaRPr lang="en-US" sz="1800" b="1" dirty="0"/>
          </a:p>
        </p:txBody>
      </p:sp>
      <p:sp>
        <p:nvSpPr>
          <p:cNvPr id="16" name="TextBox 15"/>
          <p:cNvSpPr txBox="1"/>
          <p:nvPr/>
        </p:nvSpPr>
        <p:spPr>
          <a:xfrm>
            <a:off x="1465386" y="3664272"/>
            <a:ext cx="5545014" cy="369332"/>
          </a:xfrm>
          <a:prstGeom prst="rect">
            <a:avLst/>
          </a:prstGeom>
          <a:no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b="1" dirty="0"/>
              <a:t>d. </a:t>
            </a:r>
            <a:r>
              <a:rPr lang="en-US" sz="1800" b="1" dirty="0" err="1"/>
              <a:t>cả</a:t>
            </a:r>
            <a:r>
              <a:rPr lang="en-US" sz="1800" b="1" dirty="0"/>
              <a:t> 3 </a:t>
            </a:r>
            <a:r>
              <a:rPr lang="en-US" sz="1800" b="1" dirty="0" err="1"/>
              <a:t>đáp</a:t>
            </a:r>
            <a:r>
              <a:rPr lang="en-US" sz="1800" b="1" dirty="0"/>
              <a:t> </a:t>
            </a:r>
            <a:r>
              <a:rPr lang="en-US" sz="1800" b="1" dirty="0" err="1"/>
              <a:t>án</a:t>
            </a:r>
            <a:r>
              <a:rPr lang="en-US" sz="1800" b="1" dirty="0"/>
              <a:t> </a:t>
            </a:r>
            <a:r>
              <a:rPr lang="en-US" sz="1800" b="1" dirty="0" err="1"/>
              <a:t>a,b,c</a:t>
            </a:r>
            <a:endParaRPr lang="en-US" sz="1800" b="1" dirty="0"/>
          </a:p>
        </p:txBody>
      </p:sp>
      <p:sp>
        <p:nvSpPr>
          <p:cNvPr id="4" name="Right Arrow 3"/>
          <p:cNvSpPr/>
          <p:nvPr/>
        </p:nvSpPr>
        <p:spPr>
          <a:xfrm>
            <a:off x="1160586" y="3714122"/>
            <a:ext cx="304800" cy="2696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01916" y="822243"/>
            <a:ext cx="3414717" cy="400110"/>
          </a:xfrm>
          <a:prstGeom prst="rect">
            <a:avLst/>
          </a:prstGeom>
        </p:spPr>
        <p:txBody>
          <a:bodyPr wrap="none">
            <a:spAutoFit/>
          </a:bodyPr>
          <a:lstStyle/>
          <a:p>
            <a:pPr eaLnBrk="1" hangingPunct="1">
              <a:spcBef>
                <a:spcPct val="0"/>
              </a:spcBef>
              <a:buFontTx/>
              <a:buNone/>
            </a:pPr>
            <a:r>
              <a:rPr lang="en-US" altLang="en-US" sz="2000" b="1" i="1" dirty="0" err="1"/>
              <a:t>Chức</a:t>
            </a:r>
            <a:r>
              <a:rPr lang="en-US" altLang="en-US" sz="2000" b="1" i="1" dirty="0"/>
              <a:t> </a:t>
            </a:r>
            <a:r>
              <a:rPr lang="en-US" altLang="en-US" sz="2000" b="1" i="1" dirty="0" err="1"/>
              <a:t>năng</a:t>
            </a:r>
            <a:r>
              <a:rPr lang="en-US" altLang="en-US" sz="2000" b="1" i="1" dirty="0"/>
              <a:t> </a:t>
            </a:r>
            <a:r>
              <a:rPr lang="en-US" altLang="en-US" sz="2000" b="1" i="1" dirty="0" err="1"/>
              <a:t>của</a:t>
            </a:r>
            <a:r>
              <a:rPr lang="en-US" altLang="en-US" sz="2000" b="1" i="1" dirty="0"/>
              <a:t> </a:t>
            </a:r>
            <a:r>
              <a:rPr lang="en-US" altLang="en-US" sz="2000" b="1" i="1" dirty="0" err="1"/>
              <a:t>hệ</a:t>
            </a:r>
            <a:r>
              <a:rPr lang="en-US" altLang="en-US" sz="2000" b="1" i="1" dirty="0"/>
              <a:t> </a:t>
            </a:r>
            <a:r>
              <a:rPr lang="en-US" altLang="en-US" sz="2000" b="1" i="1" dirty="0" err="1"/>
              <a:t>nội</a:t>
            </a:r>
            <a:r>
              <a:rPr lang="en-US" altLang="en-US" sz="2000" b="1" i="1" dirty="0"/>
              <a:t> </a:t>
            </a:r>
            <a:r>
              <a:rPr lang="en-US" altLang="en-US" sz="2000" b="1" i="1" dirty="0" err="1"/>
              <a:t>tiết</a:t>
            </a:r>
            <a:r>
              <a:rPr lang="en-US" altLang="en-US" sz="2000" b="1" i="1" dirty="0"/>
              <a:t>:</a:t>
            </a:r>
          </a:p>
        </p:txBody>
      </p:sp>
    </p:spTree>
    <p:extLst>
      <p:ext uri="{BB962C8B-B14F-4D97-AF65-F5344CB8AC3E}">
        <p14:creationId xmlns:p14="http://schemas.microsoft.com/office/powerpoint/2010/main" val="2128431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92"/>
        <p:cNvGrpSpPr/>
        <p:nvPr/>
      </p:nvGrpSpPr>
      <p:grpSpPr>
        <a:xfrm>
          <a:off x="0" y="0"/>
          <a:ext cx="0" cy="0"/>
          <a:chOff x="0" y="0"/>
          <a:chExt cx="0" cy="0"/>
        </a:xfrm>
      </p:grpSpPr>
      <p:grpSp>
        <p:nvGrpSpPr>
          <p:cNvPr id="9293" name="Google Shape;9293;p76"/>
          <p:cNvGrpSpPr/>
          <p:nvPr/>
        </p:nvGrpSpPr>
        <p:grpSpPr>
          <a:xfrm>
            <a:off x="1375950" y="1781907"/>
            <a:ext cx="6731339" cy="2274278"/>
            <a:chOff x="4428725" y="1531225"/>
            <a:chExt cx="3561300" cy="2970198"/>
          </a:xfrm>
          <a:solidFill>
            <a:schemeClr val="accent1">
              <a:lumMod val="50000"/>
            </a:schemeClr>
          </a:solidFill>
        </p:grpSpPr>
        <p:sp>
          <p:nvSpPr>
            <p:cNvPr id="9294" name="Google Shape;9294;p76"/>
            <p:cNvSpPr/>
            <p:nvPr/>
          </p:nvSpPr>
          <p:spPr>
            <a:xfrm>
              <a:off x="4428725" y="1531225"/>
              <a:ext cx="3561300" cy="25431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9295" name="Google Shape;9295;p76"/>
            <p:cNvGrpSpPr/>
            <p:nvPr/>
          </p:nvGrpSpPr>
          <p:grpSpPr>
            <a:xfrm>
              <a:off x="5517234" y="3842902"/>
              <a:ext cx="1370583" cy="658521"/>
              <a:chOff x="6347981" y="3699695"/>
              <a:chExt cx="1130938" cy="543379"/>
            </a:xfrm>
            <a:grpFill/>
          </p:grpSpPr>
          <p:sp>
            <p:nvSpPr>
              <p:cNvPr id="9296" name="Google Shape;9296;p76"/>
              <p:cNvSpPr/>
              <p:nvPr/>
            </p:nvSpPr>
            <p:spPr>
              <a:xfrm>
                <a:off x="6347981" y="3894447"/>
                <a:ext cx="1130938" cy="348626"/>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297" name="Google Shape;9297;p76"/>
              <p:cNvSpPr/>
              <p:nvPr/>
            </p:nvSpPr>
            <p:spPr>
              <a:xfrm>
                <a:off x="6851500" y="3699695"/>
                <a:ext cx="123900" cy="123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sp>
        <p:nvSpPr>
          <p:cNvPr id="9" name="TextBox 17"/>
          <p:cNvSpPr txBox="1">
            <a:spLocks noChangeArrowheads="1"/>
          </p:cNvSpPr>
          <p:nvPr/>
        </p:nvSpPr>
        <p:spPr bwMode="auto">
          <a:xfrm>
            <a:off x="3003679" y="1095377"/>
            <a:ext cx="3733800" cy="400050"/>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err="1">
                <a:solidFill>
                  <a:schemeClr val="bg1"/>
                </a:solidFill>
              </a:rPr>
              <a:t>Chức</a:t>
            </a:r>
            <a:r>
              <a:rPr lang="en-US" altLang="en-US" sz="2000" b="1" dirty="0">
                <a:solidFill>
                  <a:schemeClr val="bg1"/>
                </a:solidFill>
              </a:rPr>
              <a:t> </a:t>
            </a:r>
            <a:r>
              <a:rPr lang="en-US" altLang="en-US" sz="2000" b="1" dirty="0" err="1">
                <a:solidFill>
                  <a:schemeClr val="bg1"/>
                </a:solidFill>
              </a:rPr>
              <a:t>năng</a:t>
            </a:r>
            <a:r>
              <a:rPr lang="en-US" altLang="en-US" sz="2000" b="1" dirty="0">
                <a:solidFill>
                  <a:schemeClr val="bg1"/>
                </a:solidFill>
              </a:rPr>
              <a:t> </a:t>
            </a:r>
            <a:r>
              <a:rPr lang="en-US" altLang="en-US" sz="2000" b="1" dirty="0" err="1">
                <a:solidFill>
                  <a:schemeClr val="bg1"/>
                </a:solidFill>
              </a:rPr>
              <a:t>của</a:t>
            </a:r>
            <a:r>
              <a:rPr lang="en-US" altLang="en-US" sz="2000" b="1" dirty="0">
                <a:solidFill>
                  <a:schemeClr val="bg1"/>
                </a:solidFill>
              </a:rPr>
              <a:t> </a:t>
            </a:r>
            <a:r>
              <a:rPr lang="en-US" altLang="en-US" sz="2000" b="1" dirty="0" err="1">
                <a:solidFill>
                  <a:schemeClr val="bg1"/>
                </a:solidFill>
              </a:rPr>
              <a:t>hệ</a:t>
            </a:r>
            <a:r>
              <a:rPr lang="en-US" altLang="en-US" sz="2000" b="1" dirty="0">
                <a:solidFill>
                  <a:schemeClr val="bg1"/>
                </a:solidFill>
              </a:rPr>
              <a:t> </a:t>
            </a:r>
            <a:r>
              <a:rPr lang="en-US" altLang="en-US" sz="2000" b="1" dirty="0" err="1">
                <a:solidFill>
                  <a:schemeClr val="bg1"/>
                </a:solidFill>
              </a:rPr>
              <a:t>nội</a:t>
            </a:r>
            <a:r>
              <a:rPr lang="en-US" altLang="en-US" sz="2000" b="1" dirty="0">
                <a:solidFill>
                  <a:schemeClr val="bg1"/>
                </a:solidFill>
              </a:rPr>
              <a:t> </a:t>
            </a:r>
            <a:r>
              <a:rPr lang="en-US" altLang="en-US" sz="2000" b="1" dirty="0" err="1">
                <a:solidFill>
                  <a:schemeClr val="bg1"/>
                </a:solidFill>
              </a:rPr>
              <a:t>tiết</a:t>
            </a:r>
            <a:r>
              <a:rPr lang="en-US" altLang="en-US" sz="2000" b="1" dirty="0">
                <a:solidFill>
                  <a:schemeClr val="bg1"/>
                </a:solidFill>
              </a:rPr>
              <a:t>:</a:t>
            </a:r>
          </a:p>
        </p:txBody>
      </p:sp>
      <p:sp>
        <p:nvSpPr>
          <p:cNvPr id="10" name="TextBox 17"/>
          <p:cNvSpPr txBox="1">
            <a:spLocks noChangeArrowheads="1"/>
          </p:cNvSpPr>
          <p:nvPr/>
        </p:nvSpPr>
        <p:spPr bwMode="auto">
          <a:xfrm>
            <a:off x="2077156" y="1888638"/>
            <a:ext cx="55868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dirty="0" err="1">
                <a:solidFill>
                  <a:schemeClr val="bg1"/>
                </a:solidFill>
                <a:latin typeface="+mj-lt"/>
              </a:rPr>
              <a:t>Cùng</a:t>
            </a:r>
            <a:r>
              <a:rPr lang="en-US" altLang="en-US" sz="2000" b="1" i="1" dirty="0">
                <a:solidFill>
                  <a:schemeClr val="bg1"/>
                </a:solidFill>
                <a:latin typeface="+mj-lt"/>
              </a:rPr>
              <a:t> </a:t>
            </a:r>
            <a:r>
              <a:rPr lang="en-US" altLang="en-US" sz="2000" b="1" i="1" dirty="0" err="1">
                <a:solidFill>
                  <a:schemeClr val="bg1"/>
                </a:solidFill>
                <a:latin typeface="+mj-lt"/>
              </a:rPr>
              <a:t>với</a:t>
            </a:r>
            <a:r>
              <a:rPr lang="en-US" altLang="en-US" sz="2000" b="1" i="1" dirty="0">
                <a:solidFill>
                  <a:schemeClr val="bg1"/>
                </a:solidFill>
                <a:latin typeface="+mj-lt"/>
              </a:rPr>
              <a:t> </a:t>
            </a:r>
            <a:r>
              <a:rPr lang="en-US" altLang="en-US" sz="2000" b="1" i="1" dirty="0" err="1">
                <a:solidFill>
                  <a:schemeClr val="bg1"/>
                </a:solidFill>
                <a:latin typeface="+mj-lt"/>
              </a:rPr>
              <a:t>hệ</a:t>
            </a:r>
            <a:r>
              <a:rPr lang="en-US" altLang="en-US" sz="2000" b="1" i="1" dirty="0">
                <a:solidFill>
                  <a:schemeClr val="bg1"/>
                </a:solidFill>
                <a:latin typeface="+mj-lt"/>
              </a:rPr>
              <a:t> </a:t>
            </a:r>
            <a:r>
              <a:rPr lang="en-US" altLang="en-US" sz="2000" b="1" i="1" dirty="0" err="1">
                <a:solidFill>
                  <a:schemeClr val="bg1"/>
                </a:solidFill>
                <a:latin typeface="+mj-lt"/>
              </a:rPr>
              <a:t>thần</a:t>
            </a:r>
            <a:r>
              <a:rPr lang="en-US" altLang="en-US" sz="2000" b="1" i="1" dirty="0">
                <a:solidFill>
                  <a:schemeClr val="bg1"/>
                </a:solidFill>
                <a:latin typeface="+mj-lt"/>
              </a:rPr>
              <a:t> </a:t>
            </a:r>
            <a:r>
              <a:rPr lang="en-US" altLang="en-US" sz="2000" b="1" i="1" dirty="0" err="1">
                <a:solidFill>
                  <a:schemeClr val="bg1"/>
                </a:solidFill>
                <a:latin typeface="+mj-lt"/>
              </a:rPr>
              <a:t>kinh</a:t>
            </a:r>
            <a:r>
              <a:rPr lang="en-US" altLang="en-US" sz="2000" b="1" i="1" dirty="0">
                <a:solidFill>
                  <a:schemeClr val="bg1"/>
                </a:solidFill>
                <a:latin typeface="+mj-lt"/>
              </a:rPr>
              <a:t> , </a:t>
            </a:r>
            <a:r>
              <a:rPr lang="en-US" altLang="en-US" sz="2000" b="1" i="1" dirty="0" err="1">
                <a:solidFill>
                  <a:schemeClr val="bg1"/>
                </a:solidFill>
                <a:latin typeface="+mj-lt"/>
              </a:rPr>
              <a:t>hệ</a:t>
            </a:r>
            <a:r>
              <a:rPr lang="en-US" altLang="en-US" sz="2000" b="1" i="1" dirty="0">
                <a:solidFill>
                  <a:schemeClr val="bg1"/>
                </a:solidFill>
                <a:latin typeface="+mj-lt"/>
              </a:rPr>
              <a:t> </a:t>
            </a:r>
            <a:r>
              <a:rPr lang="en-US" altLang="en-US" sz="2000" b="1" i="1" dirty="0" err="1">
                <a:solidFill>
                  <a:schemeClr val="bg1"/>
                </a:solidFill>
                <a:latin typeface="+mj-lt"/>
              </a:rPr>
              <a:t>nội</a:t>
            </a:r>
            <a:r>
              <a:rPr lang="en-US" altLang="en-US" sz="2000" b="1" i="1" dirty="0">
                <a:solidFill>
                  <a:schemeClr val="bg1"/>
                </a:solidFill>
                <a:latin typeface="+mj-lt"/>
              </a:rPr>
              <a:t> </a:t>
            </a:r>
            <a:r>
              <a:rPr lang="en-US" altLang="en-US" sz="2000" b="1" i="1" dirty="0" err="1">
                <a:solidFill>
                  <a:schemeClr val="bg1"/>
                </a:solidFill>
                <a:latin typeface="+mj-lt"/>
              </a:rPr>
              <a:t>tiết</a:t>
            </a:r>
            <a:r>
              <a:rPr lang="en-US" altLang="en-US" sz="2000" b="1" i="1" dirty="0">
                <a:solidFill>
                  <a:schemeClr val="bg1"/>
                </a:solidFill>
                <a:latin typeface="+mj-lt"/>
              </a:rPr>
              <a:t> </a:t>
            </a:r>
            <a:r>
              <a:rPr lang="en-US" altLang="en-US" sz="2000" b="1" i="1" dirty="0" err="1">
                <a:solidFill>
                  <a:schemeClr val="bg1"/>
                </a:solidFill>
                <a:latin typeface="+mj-lt"/>
              </a:rPr>
              <a:t>đã</a:t>
            </a:r>
            <a:r>
              <a:rPr lang="en-US" altLang="en-US" sz="2000" b="1" i="1" dirty="0">
                <a:solidFill>
                  <a:schemeClr val="bg1"/>
                </a:solidFill>
                <a:latin typeface="+mj-lt"/>
              </a:rPr>
              <a:t> </a:t>
            </a:r>
            <a:r>
              <a:rPr lang="en-US" altLang="en-US" sz="2000" b="1" i="1" dirty="0" err="1">
                <a:solidFill>
                  <a:schemeClr val="bg1"/>
                </a:solidFill>
                <a:latin typeface="+mj-lt"/>
              </a:rPr>
              <a:t>góp</a:t>
            </a:r>
            <a:r>
              <a:rPr lang="en-US" altLang="en-US" sz="2000" b="1" i="1" dirty="0">
                <a:solidFill>
                  <a:schemeClr val="bg1"/>
                </a:solidFill>
                <a:latin typeface="+mj-lt"/>
              </a:rPr>
              <a:t> </a:t>
            </a:r>
            <a:r>
              <a:rPr lang="en-US" altLang="en-US" sz="2000" b="1" i="1" dirty="0" err="1">
                <a:solidFill>
                  <a:schemeClr val="bg1"/>
                </a:solidFill>
                <a:latin typeface="+mj-lt"/>
              </a:rPr>
              <a:t>phần</a:t>
            </a:r>
            <a:r>
              <a:rPr lang="en-US" altLang="en-US" sz="2000" b="1" i="1" dirty="0">
                <a:solidFill>
                  <a:schemeClr val="bg1"/>
                </a:solidFill>
                <a:latin typeface="+mj-lt"/>
              </a:rPr>
              <a:t> </a:t>
            </a:r>
            <a:r>
              <a:rPr lang="en-US" altLang="en-US" sz="2000" b="1" i="1" dirty="0" err="1">
                <a:solidFill>
                  <a:schemeClr val="bg1"/>
                </a:solidFill>
                <a:latin typeface="+mj-lt"/>
              </a:rPr>
              <a:t>quan</a:t>
            </a:r>
            <a:r>
              <a:rPr lang="en-US" altLang="en-US" sz="2000" b="1" i="1" dirty="0">
                <a:solidFill>
                  <a:schemeClr val="bg1"/>
                </a:solidFill>
                <a:latin typeface="+mj-lt"/>
              </a:rPr>
              <a:t> </a:t>
            </a:r>
            <a:r>
              <a:rPr lang="en-US" altLang="en-US" sz="2000" b="1" i="1" dirty="0" err="1">
                <a:solidFill>
                  <a:schemeClr val="bg1"/>
                </a:solidFill>
                <a:latin typeface="+mj-lt"/>
              </a:rPr>
              <a:t>trọng</a:t>
            </a:r>
            <a:r>
              <a:rPr lang="en-US" altLang="en-US" sz="2000" b="1" i="1" dirty="0">
                <a:solidFill>
                  <a:schemeClr val="bg1"/>
                </a:solidFill>
                <a:latin typeface="+mj-lt"/>
              </a:rPr>
              <a:t> </a:t>
            </a:r>
            <a:r>
              <a:rPr lang="en-US" altLang="en-US" sz="2000" b="1" i="1" dirty="0" err="1">
                <a:solidFill>
                  <a:schemeClr val="bg1"/>
                </a:solidFill>
                <a:latin typeface="+mj-lt"/>
              </a:rPr>
              <a:t>trong</a:t>
            </a:r>
            <a:r>
              <a:rPr lang="en-US" altLang="en-US" sz="2000" b="1" i="1" dirty="0">
                <a:solidFill>
                  <a:schemeClr val="bg1"/>
                </a:solidFill>
                <a:latin typeface="+mj-lt"/>
              </a:rPr>
              <a:t> </a:t>
            </a:r>
            <a:r>
              <a:rPr lang="en-US" altLang="en-US" sz="2000" b="1" i="1" dirty="0" err="1">
                <a:solidFill>
                  <a:schemeClr val="bg1"/>
                </a:solidFill>
                <a:latin typeface="+mj-lt"/>
              </a:rPr>
              <a:t>việc</a:t>
            </a:r>
            <a:r>
              <a:rPr lang="en-US" altLang="en-US" sz="2000" b="1" i="1" dirty="0">
                <a:solidFill>
                  <a:schemeClr val="bg1"/>
                </a:solidFill>
                <a:latin typeface="+mj-lt"/>
              </a:rPr>
              <a:t> </a:t>
            </a:r>
            <a:r>
              <a:rPr lang="en-US" altLang="en-US" sz="2000" b="1" i="1" dirty="0" err="1">
                <a:solidFill>
                  <a:schemeClr val="bg1"/>
                </a:solidFill>
                <a:latin typeface="+mj-lt"/>
              </a:rPr>
              <a:t>điều</a:t>
            </a:r>
            <a:r>
              <a:rPr lang="en-US" altLang="en-US" sz="2000" b="1" i="1" dirty="0">
                <a:solidFill>
                  <a:schemeClr val="bg1"/>
                </a:solidFill>
                <a:latin typeface="+mj-lt"/>
              </a:rPr>
              <a:t> </a:t>
            </a:r>
            <a:r>
              <a:rPr lang="en-US" altLang="en-US" sz="2000" b="1" i="1" dirty="0" err="1">
                <a:solidFill>
                  <a:schemeClr val="bg1"/>
                </a:solidFill>
                <a:latin typeface="+mj-lt"/>
              </a:rPr>
              <a:t>hòa</a:t>
            </a:r>
            <a:r>
              <a:rPr lang="en-US" altLang="en-US" sz="2000" b="1" i="1" dirty="0">
                <a:solidFill>
                  <a:schemeClr val="bg1"/>
                </a:solidFill>
                <a:latin typeface="+mj-lt"/>
              </a:rPr>
              <a:t> </a:t>
            </a:r>
            <a:r>
              <a:rPr lang="en-US" altLang="en-US" sz="2000" b="1" i="1" dirty="0" err="1">
                <a:solidFill>
                  <a:schemeClr val="bg1"/>
                </a:solidFill>
                <a:latin typeface="+mj-lt"/>
              </a:rPr>
              <a:t>các</a:t>
            </a:r>
            <a:r>
              <a:rPr lang="en-US" altLang="en-US" sz="2000" b="1" i="1" dirty="0">
                <a:solidFill>
                  <a:schemeClr val="bg1"/>
                </a:solidFill>
                <a:latin typeface="+mj-lt"/>
              </a:rPr>
              <a:t> </a:t>
            </a:r>
            <a:r>
              <a:rPr lang="en-US" altLang="en-US" sz="2000" b="1" i="1" dirty="0" err="1">
                <a:solidFill>
                  <a:schemeClr val="bg1"/>
                </a:solidFill>
                <a:latin typeface="+mj-lt"/>
              </a:rPr>
              <a:t>quá</a:t>
            </a:r>
            <a:r>
              <a:rPr lang="en-US" altLang="en-US" sz="2000" b="1" i="1" dirty="0">
                <a:solidFill>
                  <a:schemeClr val="bg1"/>
                </a:solidFill>
                <a:latin typeface="+mj-lt"/>
              </a:rPr>
              <a:t> </a:t>
            </a:r>
            <a:r>
              <a:rPr lang="en-US" altLang="en-US" sz="2000" b="1" i="1" dirty="0" err="1">
                <a:solidFill>
                  <a:schemeClr val="bg1"/>
                </a:solidFill>
                <a:latin typeface="+mj-lt"/>
              </a:rPr>
              <a:t>trình</a:t>
            </a:r>
            <a:r>
              <a:rPr lang="en-US" altLang="en-US" sz="2000" b="1" i="1" dirty="0">
                <a:solidFill>
                  <a:schemeClr val="bg1"/>
                </a:solidFill>
                <a:latin typeface="+mj-lt"/>
              </a:rPr>
              <a:t> </a:t>
            </a:r>
            <a:r>
              <a:rPr lang="en-US" altLang="en-US" sz="2000" b="1" i="1" dirty="0" err="1">
                <a:solidFill>
                  <a:schemeClr val="bg1"/>
                </a:solidFill>
                <a:latin typeface="+mj-lt"/>
              </a:rPr>
              <a:t>sinh</a:t>
            </a:r>
            <a:r>
              <a:rPr lang="en-US" altLang="en-US" sz="2000" b="1" i="1" dirty="0">
                <a:solidFill>
                  <a:schemeClr val="bg1"/>
                </a:solidFill>
                <a:latin typeface="+mj-lt"/>
              </a:rPr>
              <a:t> </a:t>
            </a:r>
            <a:r>
              <a:rPr lang="en-US" altLang="en-US" sz="2000" b="1" i="1" dirty="0" err="1">
                <a:solidFill>
                  <a:schemeClr val="bg1"/>
                </a:solidFill>
                <a:latin typeface="+mj-lt"/>
              </a:rPr>
              <a:t>lý</a:t>
            </a:r>
            <a:r>
              <a:rPr lang="en-US" altLang="en-US" sz="2000" b="1" i="1" dirty="0">
                <a:solidFill>
                  <a:schemeClr val="bg1"/>
                </a:solidFill>
                <a:latin typeface="+mj-lt"/>
              </a:rPr>
              <a:t> </a:t>
            </a:r>
            <a:r>
              <a:rPr lang="en-US" altLang="en-US" sz="2000" b="1" i="1" dirty="0" err="1">
                <a:solidFill>
                  <a:schemeClr val="bg1"/>
                </a:solidFill>
                <a:latin typeface="+mj-lt"/>
              </a:rPr>
              <a:t>cơ</a:t>
            </a:r>
            <a:r>
              <a:rPr lang="en-US" altLang="en-US" sz="2000" b="1" i="1" dirty="0">
                <a:solidFill>
                  <a:schemeClr val="bg1"/>
                </a:solidFill>
                <a:latin typeface="+mj-lt"/>
              </a:rPr>
              <a:t> </a:t>
            </a:r>
            <a:r>
              <a:rPr lang="en-US" altLang="en-US" sz="2000" b="1" i="1" dirty="0" err="1">
                <a:solidFill>
                  <a:schemeClr val="bg1"/>
                </a:solidFill>
                <a:latin typeface="+mj-lt"/>
              </a:rPr>
              <a:t>thể</a:t>
            </a:r>
            <a:r>
              <a:rPr lang="en-US" altLang="en-US" sz="2000" b="1" i="1" dirty="0">
                <a:solidFill>
                  <a:schemeClr val="bg1"/>
                </a:solidFill>
                <a:latin typeface="+mj-lt"/>
              </a:rPr>
              <a:t>.</a:t>
            </a:r>
          </a:p>
        </p:txBody>
      </p:sp>
      <p:sp>
        <p:nvSpPr>
          <p:cNvPr id="13" name="TextBox 12"/>
          <p:cNvSpPr txBox="1">
            <a:spLocks noChangeArrowheads="1"/>
          </p:cNvSpPr>
          <p:nvPr/>
        </p:nvSpPr>
        <p:spPr bwMode="auto">
          <a:xfrm>
            <a:off x="5486400" y="5486400"/>
            <a:ext cx="342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Đanien Lambe, được coi là người Anh to béo nhất: nặng 335 kg cao 2,8m. Đã mất vào năm 1809.</a:t>
            </a:r>
          </a:p>
        </p:txBody>
      </p:sp>
      <p:sp>
        <p:nvSpPr>
          <p:cNvPr id="17" name="Rectangle 8"/>
          <p:cNvSpPr>
            <a:spLocks noChangeArrowheads="1"/>
          </p:cNvSpPr>
          <p:nvPr/>
        </p:nvSpPr>
        <p:spPr bwMode="auto">
          <a:xfrm>
            <a:off x="381000" y="5257800"/>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Dưa leo, lôïn,caûi  laïm dụng quaù nhieàu hoocmoân taêng tröôûng ñeå ruùt ngắn được một nửa thời gian sinh trưởng  </a:t>
            </a:r>
            <a:r>
              <a:rPr lang="en-US" altLang="en-US" sz="2400" b="1">
                <a:latin typeface="VNI-Times" pitchFamily="2" charset="0"/>
                <a:sym typeface="Wingdings" panose="05000000000000000000" pitchFamily="2" charset="2"/>
              </a:rPr>
              <a:t></a:t>
            </a:r>
            <a:r>
              <a:rPr lang="en-US" altLang="en-US" sz="2400" b="1">
                <a:latin typeface="VNI-Times" pitchFamily="2" charset="0"/>
              </a:rPr>
              <a:t>giaûm chaát löôïng saûn phaåm</a:t>
            </a:r>
            <a:r>
              <a:rPr lang="en-US" altLang="en-US" sz="2400" b="1">
                <a:latin typeface="VNI-Times" pitchFamily="2" charset="0"/>
                <a:sym typeface="Wingdings" panose="05000000000000000000" pitchFamily="2" charset="2"/>
              </a:rPr>
              <a:t></a:t>
            </a:r>
            <a:r>
              <a:rPr lang="en-US" altLang="en-US" sz="2400" b="1">
                <a:latin typeface="VNI-Times" pitchFamily="2" charset="0"/>
              </a:rPr>
              <a:t> ñaõ gaây haïi ñeán söùc khoûe ngöôøi tieâu duøng.</a:t>
            </a:r>
            <a:endParaRPr lang="en-US" altLang="en-US" sz="2400" b="1"/>
          </a:p>
        </p:txBody>
      </p:sp>
      <p:pic>
        <p:nvPicPr>
          <p:cNvPr id="19" name="Picture 4">
            <a:extLst>
              <a:ext uri="{FF2B5EF4-FFF2-40B4-BE49-F238E27FC236}">
                <a16:creationId xmlns:a16="http://schemas.microsoft.com/office/drawing/2014/main" id="{9905F9C4-2E9A-960F-BAAB-416BD3F368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3078" y="862717"/>
            <a:ext cx="1082872" cy="919190"/>
          </a:xfrm>
          <a:prstGeom prst="rect">
            <a:avLst/>
          </a:prstGeom>
        </p:spPr>
      </p:pic>
    </p:spTree>
    <p:extLst>
      <p:ext uri="{BB962C8B-B14F-4D97-AF65-F5344CB8AC3E}">
        <p14:creationId xmlns:p14="http://schemas.microsoft.com/office/powerpoint/2010/main" val="3676481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505943" y="33372"/>
            <a:ext cx="6983683" cy="946200"/>
          </a:xfrm>
        </p:spPr>
        <p:txBody>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bệnh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81506" y="457041"/>
            <a:ext cx="471600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Bệnh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đường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 Box 23"/>
          <p:cNvSpPr txBox="1">
            <a:spLocks noChangeArrowheads="1"/>
          </p:cNvSpPr>
          <p:nvPr/>
        </p:nvSpPr>
        <p:spPr bwMode="auto">
          <a:xfrm>
            <a:off x="1157591" y="960599"/>
            <a:ext cx="7363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800" dirty="0" err="1"/>
              <a:t>Thiếu</a:t>
            </a:r>
            <a:r>
              <a:rPr lang="en-US" altLang="en-US" sz="1800" dirty="0"/>
              <a:t> hormone insulin, </a:t>
            </a:r>
            <a:r>
              <a:rPr lang="en-US" altLang="en-US" sz="1800" dirty="0" err="1"/>
              <a:t>hoặc</a:t>
            </a:r>
            <a:r>
              <a:rPr lang="en-US" altLang="en-US" sz="1800" dirty="0"/>
              <a:t> </a:t>
            </a:r>
            <a:r>
              <a:rPr lang="en-US" altLang="en-US" sz="1800" dirty="0" err="1"/>
              <a:t>có</a:t>
            </a:r>
            <a:r>
              <a:rPr lang="en-US" altLang="en-US" sz="1800" dirty="0"/>
              <a:t> </a:t>
            </a:r>
            <a:r>
              <a:rPr lang="en-US" altLang="en-US" sz="1800" dirty="0" err="1"/>
              <a:t>được</a:t>
            </a:r>
            <a:r>
              <a:rPr lang="en-US" altLang="en-US" sz="1800" dirty="0"/>
              <a:t> </a:t>
            </a:r>
            <a:r>
              <a:rPr lang="en-US" altLang="en-US" sz="1800" dirty="0" err="1"/>
              <a:t>tiết</a:t>
            </a:r>
            <a:r>
              <a:rPr lang="en-US" altLang="en-US" sz="1800" dirty="0"/>
              <a:t> </a:t>
            </a:r>
            <a:r>
              <a:rPr lang="en-US" altLang="en-US" sz="1800" dirty="0" err="1"/>
              <a:t>ra</a:t>
            </a:r>
            <a:r>
              <a:rPr lang="en-US" altLang="en-US" sz="1800" dirty="0"/>
              <a:t> </a:t>
            </a:r>
            <a:r>
              <a:rPr lang="en-US" altLang="en-US" sz="1800" dirty="0" err="1"/>
              <a:t>nhưng</a:t>
            </a:r>
            <a:r>
              <a:rPr lang="en-US" altLang="en-US" sz="1800" dirty="0"/>
              <a:t> </a:t>
            </a:r>
            <a:r>
              <a:rPr lang="en-US" altLang="en-US" sz="1800" dirty="0" err="1"/>
              <a:t>bị</a:t>
            </a:r>
            <a:r>
              <a:rPr lang="en-US" altLang="en-US" sz="1800" dirty="0"/>
              <a:t> </a:t>
            </a:r>
            <a:r>
              <a:rPr lang="en-US" altLang="en-US" sz="1800" dirty="0" err="1"/>
              <a:t>giảm</a:t>
            </a:r>
            <a:r>
              <a:rPr lang="en-US" altLang="en-US" sz="1800" dirty="0"/>
              <a:t> </a:t>
            </a:r>
            <a:r>
              <a:rPr lang="en-US" altLang="en-US" sz="1800" dirty="0" err="1"/>
              <a:t>tác</a:t>
            </a:r>
            <a:r>
              <a:rPr lang="en-US" altLang="en-US" sz="1800" dirty="0"/>
              <a:t> </a:t>
            </a:r>
            <a:r>
              <a:rPr lang="en-US" altLang="en-US" sz="1800" dirty="0" err="1"/>
              <a:t>dụng</a:t>
            </a:r>
            <a:r>
              <a:rPr lang="en-US" altLang="en-US" sz="1800" dirty="0"/>
              <a:t> </a:t>
            </a:r>
          </a:p>
        </p:txBody>
      </p:sp>
      <p:sp>
        <p:nvSpPr>
          <p:cNvPr id="6" name="Text Box 25"/>
          <p:cNvSpPr txBox="1">
            <a:spLocks noChangeArrowheads="1"/>
          </p:cNvSpPr>
          <p:nvPr/>
        </p:nvSpPr>
        <p:spPr bwMode="auto">
          <a:xfrm>
            <a:off x="1404320" y="1619303"/>
            <a:ext cx="6338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1800" dirty="0" err="1"/>
              <a:t>Tế</a:t>
            </a:r>
            <a:r>
              <a:rPr lang="en-US" altLang="en-US" sz="1800" dirty="0"/>
              <a:t> </a:t>
            </a:r>
            <a:r>
              <a:rPr lang="en-US" altLang="en-US" sz="1800" dirty="0" err="1"/>
              <a:t>bào</a:t>
            </a:r>
            <a:r>
              <a:rPr lang="en-US" altLang="en-US" sz="1800" dirty="0"/>
              <a:t> </a:t>
            </a:r>
            <a:r>
              <a:rPr lang="en-US" altLang="en-US" sz="1800" dirty="0" err="1"/>
              <a:t>không</a:t>
            </a:r>
            <a:r>
              <a:rPr lang="en-US" altLang="en-US" sz="1800" dirty="0"/>
              <a:t> </a:t>
            </a:r>
            <a:r>
              <a:rPr lang="en-US" altLang="en-US" sz="1800" dirty="0" err="1"/>
              <a:t>hấp</a:t>
            </a:r>
            <a:r>
              <a:rPr lang="en-US" altLang="en-US" sz="1800" dirty="0"/>
              <a:t> </a:t>
            </a:r>
            <a:r>
              <a:rPr lang="en-US" altLang="en-US" sz="1800" dirty="0" err="1"/>
              <a:t>thụ</a:t>
            </a:r>
            <a:r>
              <a:rPr lang="en-US" altLang="en-US" sz="1800" dirty="0"/>
              <a:t> </a:t>
            </a:r>
            <a:r>
              <a:rPr lang="en-US" altLang="en-US" sz="1800" dirty="0" err="1"/>
              <a:t>đủ</a:t>
            </a:r>
            <a:r>
              <a:rPr lang="en-US" altLang="en-US" sz="1800" dirty="0"/>
              <a:t> </a:t>
            </a:r>
            <a:r>
              <a:rPr lang="en-US" altLang="en-US" sz="1800" dirty="0" err="1"/>
              <a:t>đường</a:t>
            </a:r>
            <a:r>
              <a:rPr lang="en-US" altLang="en-US" sz="1800" dirty="0"/>
              <a:t>  </a:t>
            </a:r>
            <a:r>
              <a:rPr lang="en-US" altLang="en-US" sz="1800" dirty="0" err="1"/>
              <a:t>để</a:t>
            </a:r>
            <a:r>
              <a:rPr lang="en-US" altLang="en-US" sz="1800" dirty="0"/>
              <a:t> </a:t>
            </a:r>
            <a:r>
              <a:rPr lang="en-US" altLang="en-US" sz="1800" dirty="0" err="1"/>
              <a:t>làm</a:t>
            </a:r>
            <a:r>
              <a:rPr lang="en-US" altLang="en-US" sz="1800" dirty="0"/>
              <a:t> </a:t>
            </a:r>
            <a:r>
              <a:rPr lang="en-US" altLang="en-US" sz="1800" dirty="0" err="1"/>
              <a:t>nguyên</a:t>
            </a:r>
            <a:r>
              <a:rPr lang="en-US" altLang="en-US" sz="1800" dirty="0"/>
              <a:t> </a:t>
            </a:r>
            <a:r>
              <a:rPr lang="en-US" altLang="en-US" sz="1800" dirty="0" err="1"/>
              <a:t>liệu</a:t>
            </a:r>
            <a:r>
              <a:rPr lang="en-US" altLang="en-US" sz="1800" dirty="0"/>
              <a:t>  </a:t>
            </a:r>
            <a:r>
              <a:rPr lang="en-US" altLang="en-US" sz="1800" dirty="0" err="1"/>
              <a:t>cho</a:t>
            </a:r>
            <a:r>
              <a:rPr lang="en-US" altLang="en-US" sz="1800" dirty="0"/>
              <a:t> </a:t>
            </a:r>
            <a:r>
              <a:rPr lang="en-US" altLang="en-US" sz="1800" dirty="0" err="1"/>
              <a:t>hoạt</a:t>
            </a:r>
            <a:r>
              <a:rPr lang="en-US" altLang="en-US" sz="1800" dirty="0"/>
              <a:t> </a:t>
            </a:r>
            <a:r>
              <a:rPr lang="en-US" altLang="en-US" sz="1800" dirty="0" err="1"/>
              <a:t>động</a:t>
            </a:r>
            <a:r>
              <a:rPr lang="en-US" altLang="en-US" sz="1800" dirty="0"/>
              <a:t> </a:t>
            </a:r>
            <a:r>
              <a:rPr lang="en-US" altLang="en-US" sz="1800" dirty="0" err="1"/>
              <a:t>trao</a:t>
            </a:r>
            <a:r>
              <a:rPr lang="en-US" altLang="en-US" sz="1800" dirty="0"/>
              <a:t> </a:t>
            </a:r>
            <a:r>
              <a:rPr lang="en-US" altLang="en-US" sz="1800" dirty="0" err="1"/>
              <a:t>đổi</a:t>
            </a:r>
            <a:r>
              <a:rPr lang="en-US" altLang="en-US" sz="1800" dirty="0"/>
              <a:t> </a:t>
            </a:r>
            <a:r>
              <a:rPr lang="en-US" altLang="en-US" sz="1800" dirty="0" err="1"/>
              <a:t>chất</a:t>
            </a:r>
            <a:endParaRPr lang="en-US" altLang="en-US" sz="1800" dirty="0"/>
          </a:p>
        </p:txBody>
      </p:sp>
      <p:sp>
        <p:nvSpPr>
          <p:cNvPr id="7" name="Text Box 26"/>
          <p:cNvSpPr txBox="1">
            <a:spLocks noChangeArrowheads="1"/>
          </p:cNvSpPr>
          <p:nvPr/>
        </p:nvSpPr>
        <p:spPr bwMode="auto">
          <a:xfrm>
            <a:off x="7777235" y="5319091"/>
            <a:ext cx="24274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1800" dirty="0" err="1"/>
              <a:t>Đường</a:t>
            </a:r>
            <a:r>
              <a:rPr lang="en-US" altLang="en-US" sz="1800" dirty="0"/>
              <a:t> </a:t>
            </a:r>
            <a:r>
              <a:rPr lang="en-US" altLang="en-US" sz="1800" dirty="0" err="1"/>
              <a:t>trong</a:t>
            </a:r>
            <a:r>
              <a:rPr lang="en-US" altLang="en-US" sz="1800" dirty="0"/>
              <a:t> </a:t>
            </a:r>
            <a:r>
              <a:rPr lang="en-US" altLang="en-US" sz="1800" dirty="0" err="1"/>
              <a:t>máu</a:t>
            </a:r>
            <a:r>
              <a:rPr lang="en-US" altLang="en-US" sz="1800" dirty="0"/>
              <a:t> </a:t>
            </a:r>
            <a:r>
              <a:rPr lang="en-US" altLang="en-US" sz="1800" dirty="0" err="1"/>
              <a:t>bị</a:t>
            </a:r>
            <a:r>
              <a:rPr lang="en-US" altLang="en-US" sz="1800" dirty="0"/>
              <a:t> </a:t>
            </a:r>
            <a:r>
              <a:rPr lang="en-US" altLang="en-US" sz="1800" dirty="0" err="1"/>
              <a:t>thải</a:t>
            </a:r>
            <a:r>
              <a:rPr lang="en-US" altLang="en-US" sz="1800" dirty="0"/>
              <a:t> </a:t>
            </a:r>
            <a:r>
              <a:rPr lang="en-US" altLang="en-US" sz="1800" dirty="0" err="1"/>
              <a:t>ra</a:t>
            </a:r>
            <a:r>
              <a:rPr lang="en-US" altLang="en-US" sz="1800" dirty="0"/>
              <a:t> </a:t>
            </a:r>
            <a:r>
              <a:rPr lang="en-US" altLang="en-US" sz="1800" dirty="0" err="1"/>
              <a:t>ngoài</a:t>
            </a:r>
            <a:r>
              <a:rPr lang="en-US" altLang="en-US" sz="1800" dirty="0"/>
              <a:t> qua </a:t>
            </a:r>
            <a:r>
              <a:rPr lang="en-US" altLang="en-US" sz="1800" dirty="0" err="1"/>
              <a:t>nước</a:t>
            </a:r>
            <a:r>
              <a:rPr lang="en-US" altLang="en-US" sz="1800" dirty="0"/>
              <a:t> </a:t>
            </a:r>
            <a:r>
              <a:rPr lang="en-US" altLang="en-US" sz="1800" dirty="0" err="1"/>
              <a:t>tiểu</a:t>
            </a:r>
            <a:endParaRPr lang="en-US" altLang="en-US" sz="1800" dirty="0"/>
          </a:p>
        </p:txBody>
      </p:sp>
      <p:sp>
        <p:nvSpPr>
          <p:cNvPr id="8" name="Line 27"/>
          <p:cNvSpPr>
            <a:spLocks noChangeShapeType="1"/>
          </p:cNvSpPr>
          <p:nvPr/>
        </p:nvSpPr>
        <p:spPr bwMode="auto">
          <a:xfrm>
            <a:off x="3813242" y="1388299"/>
            <a:ext cx="0" cy="32717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28"/>
          <p:cNvSpPr>
            <a:spLocks noChangeShapeType="1"/>
          </p:cNvSpPr>
          <p:nvPr/>
        </p:nvSpPr>
        <p:spPr bwMode="auto">
          <a:xfrm flipH="1">
            <a:off x="3803516" y="3030024"/>
            <a:ext cx="9726" cy="27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29"/>
          <p:cNvSpPr>
            <a:spLocks noChangeShapeType="1"/>
          </p:cNvSpPr>
          <p:nvPr/>
        </p:nvSpPr>
        <p:spPr bwMode="auto">
          <a:xfrm>
            <a:off x="3813242" y="2286900"/>
            <a:ext cx="9726" cy="3223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332196" y="2605566"/>
            <a:ext cx="6485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800" dirty="0" err="1"/>
              <a:t>Lượng</a:t>
            </a:r>
            <a:r>
              <a:rPr lang="en-US" altLang="en-US" sz="1800" dirty="0"/>
              <a:t> </a:t>
            </a:r>
            <a:r>
              <a:rPr lang="en-US" altLang="en-US" sz="1800" dirty="0" err="1"/>
              <a:t>glucozo</a:t>
            </a:r>
            <a:r>
              <a:rPr lang="en-US" altLang="en-US" sz="1800" dirty="0"/>
              <a:t> </a:t>
            </a:r>
            <a:r>
              <a:rPr lang="en-US" altLang="en-US" sz="1800" dirty="0" err="1"/>
              <a:t>trong</a:t>
            </a:r>
            <a:r>
              <a:rPr lang="en-US" altLang="en-US" sz="1800" dirty="0"/>
              <a:t> </a:t>
            </a:r>
            <a:r>
              <a:rPr lang="en-US" altLang="en-US" sz="1800" dirty="0" err="1"/>
              <a:t>máu</a:t>
            </a:r>
            <a:r>
              <a:rPr lang="en-US" altLang="en-US" sz="1800" dirty="0"/>
              <a:t> </a:t>
            </a:r>
            <a:r>
              <a:rPr lang="en-US" altLang="en-US" sz="1800" dirty="0" err="1"/>
              <a:t>tăng</a:t>
            </a:r>
            <a:endParaRPr lang="en-US" altLang="en-US" sz="1800" dirty="0"/>
          </a:p>
        </p:txBody>
      </p:sp>
      <p:pic>
        <p:nvPicPr>
          <p:cNvPr id="1026" name="Picture 2" descr="đtđ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058" y="3167255"/>
            <a:ext cx="2133034" cy="1578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iệu chứng tiểu đường ty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450" y="3129594"/>
            <a:ext cx="2178754" cy="165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68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edg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edge">
                                      <p:cBhvr>
                                        <p:cTn id="20" dur="1000"/>
                                        <p:tgtEl>
                                          <p:spTgt spid="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1000"/>
                                        <p:tgtEl>
                                          <p:spTgt spid="10"/>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edg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flipH="1">
            <a:off x="2564599" y="369975"/>
            <a:ext cx="4017175" cy="684900"/>
          </a:xfrm>
        </p:spPr>
        <p:txBody>
          <a:bodyPr/>
          <a:lstStyle/>
          <a:p>
            <a:r>
              <a:rPr lang="en-US" sz="2400" b="1" dirty="0">
                <a:solidFill>
                  <a:srgbClr val="FF0000"/>
                </a:solidFill>
                <a:latin typeface="Times New Roman" panose="02020603050405020304" pitchFamily="18" charset="0"/>
                <a:cs typeface="Times New Roman" panose="02020603050405020304" pitchFamily="18" charset="0"/>
              </a:rPr>
              <a:t>MỞ ĐẦU</a:t>
            </a:r>
          </a:p>
        </p:txBody>
      </p:sp>
      <p:pic>
        <p:nvPicPr>
          <p:cNvPr id="5" name="Picture 6" descr="Leonid Stadnyk, 37 tuổi, nguyên là bác sĩ thú y, đến từ vùng Podolyantsi (Ukraine) đã được sách kỷ lục guinness thế giới công nhận là người cao nhất thế giới hiện nay">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4" y="1054875"/>
            <a:ext cx="1847850" cy="300375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http://k14.vcmedia.vn/Images/Uploaded/Share/2010/05/13/100514cl1ngcao-5.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09650" y="1054875"/>
            <a:ext cx="2000250" cy="306945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3219450" y="2105025"/>
            <a:ext cx="3143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2000" dirty="0" err="1">
                <a:solidFill>
                  <a:srgbClr val="0000FF"/>
                </a:solidFill>
              </a:rPr>
              <a:t>Các</a:t>
            </a:r>
            <a:r>
              <a:rPr lang="en-US" altLang="en-US" sz="2000" dirty="0">
                <a:solidFill>
                  <a:srgbClr val="0000FF"/>
                </a:solidFill>
              </a:rPr>
              <a:t> </a:t>
            </a:r>
            <a:r>
              <a:rPr lang="en-US" altLang="en-US" sz="2000" dirty="0" err="1">
                <a:solidFill>
                  <a:srgbClr val="0000FF"/>
                </a:solidFill>
              </a:rPr>
              <a:t>hiện</a:t>
            </a:r>
            <a:r>
              <a:rPr lang="en-US" altLang="en-US" sz="2000" dirty="0">
                <a:solidFill>
                  <a:srgbClr val="0000FF"/>
                </a:solidFill>
              </a:rPr>
              <a:t> </a:t>
            </a:r>
            <a:r>
              <a:rPr lang="en-US" altLang="en-US" sz="2000" dirty="0" err="1">
                <a:solidFill>
                  <a:srgbClr val="0000FF"/>
                </a:solidFill>
              </a:rPr>
              <a:t>tượng</a:t>
            </a:r>
            <a:r>
              <a:rPr lang="en-US" altLang="en-US" sz="2000" dirty="0">
                <a:solidFill>
                  <a:srgbClr val="0000FF"/>
                </a:solidFill>
              </a:rPr>
              <a:t> </a:t>
            </a:r>
            <a:r>
              <a:rPr lang="en-US" altLang="en-US" sz="2000" dirty="0" err="1">
                <a:solidFill>
                  <a:srgbClr val="0000FF"/>
                </a:solidFill>
              </a:rPr>
              <a:t>người</a:t>
            </a:r>
            <a:r>
              <a:rPr lang="en-US" altLang="en-US" sz="2000" dirty="0">
                <a:solidFill>
                  <a:srgbClr val="0000FF"/>
                </a:solidFill>
              </a:rPr>
              <a:t> “</a:t>
            </a:r>
            <a:r>
              <a:rPr lang="en-US" altLang="en-US" sz="2000" dirty="0" err="1">
                <a:solidFill>
                  <a:srgbClr val="0000FF"/>
                </a:solidFill>
              </a:rPr>
              <a:t>khổng</a:t>
            </a:r>
            <a:r>
              <a:rPr lang="en-US" altLang="en-US" sz="2000" dirty="0">
                <a:solidFill>
                  <a:srgbClr val="0000FF"/>
                </a:solidFill>
              </a:rPr>
              <a:t> </a:t>
            </a:r>
            <a:r>
              <a:rPr lang="en-US" altLang="en-US" sz="2000" dirty="0" err="1">
                <a:solidFill>
                  <a:srgbClr val="0000FF"/>
                </a:solidFill>
              </a:rPr>
              <a:t>lồ</a:t>
            </a:r>
            <a:r>
              <a:rPr lang="en-US" altLang="en-US" sz="2000" dirty="0">
                <a:solidFill>
                  <a:srgbClr val="0000FF"/>
                </a:solidFill>
              </a:rPr>
              <a:t>” </a:t>
            </a:r>
            <a:r>
              <a:rPr lang="en-US" altLang="en-US" sz="2000" dirty="0" err="1">
                <a:solidFill>
                  <a:srgbClr val="0000FF"/>
                </a:solidFill>
              </a:rPr>
              <a:t>và</a:t>
            </a:r>
            <a:r>
              <a:rPr lang="en-US" altLang="en-US" sz="2000" dirty="0">
                <a:solidFill>
                  <a:srgbClr val="0000FF"/>
                </a:solidFill>
              </a:rPr>
              <a:t> </a:t>
            </a:r>
            <a:r>
              <a:rPr lang="en-US" altLang="en-US" sz="2000" dirty="0" err="1">
                <a:solidFill>
                  <a:srgbClr val="0000FF"/>
                </a:solidFill>
              </a:rPr>
              <a:t>người</a:t>
            </a:r>
            <a:r>
              <a:rPr lang="en-US" altLang="en-US" sz="2000" dirty="0">
                <a:solidFill>
                  <a:srgbClr val="0000FF"/>
                </a:solidFill>
              </a:rPr>
              <a:t> “</a:t>
            </a:r>
            <a:r>
              <a:rPr lang="en-US" altLang="en-US" sz="2000" dirty="0" err="1">
                <a:solidFill>
                  <a:srgbClr val="0000FF"/>
                </a:solidFill>
              </a:rPr>
              <a:t>tí</a:t>
            </a:r>
            <a:r>
              <a:rPr lang="en-US" altLang="en-US" sz="2000" dirty="0">
                <a:solidFill>
                  <a:srgbClr val="0000FF"/>
                </a:solidFill>
              </a:rPr>
              <a:t> hon” ?</a:t>
            </a:r>
          </a:p>
        </p:txBody>
      </p:sp>
    </p:spTree>
    <p:extLst>
      <p:ext uri="{BB962C8B-B14F-4D97-AF65-F5344CB8AC3E}">
        <p14:creationId xmlns:p14="http://schemas.microsoft.com/office/powerpoint/2010/main" val="42779441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943" y="33372"/>
            <a:ext cx="6983683" cy="946200"/>
          </a:xfrm>
        </p:spPr>
        <p:txBody>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bệnh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endParaRPr lang="en-US" sz="2400" b="1" dirty="0">
              <a:latin typeface="Times New Roman" panose="02020603050405020304" pitchFamily="18" charset="0"/>
              <a:cs typeface="Times New Roman" panose="02020603050405020304" pitchFamily="18" charset="0"/>
            </a:endParaRPr>
          </a:p>
        </p:txBody>
      </p:sp>
      <p:pic>
        <p:nvPicPr>
          <p:cNvPr id="3" name="Picture 2" descr="https://loga.vn/FileUpload/images/image(74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821" y="726582"/>
            <a:ext cx="2070086" cy="2170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23"/>
          <p:cNvSpPr txBox="1">
            <a:spLocks noChangeArrowheads="1"/>
          </p:cNvSpPr>
          <p:nvPr/>
        </p:nvSpPr>
        <p:spPr bwMode="auto">
          <a:xfrm>
            <a:off x="6246098" y="514268"/>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800" dirty="0" err="1"/>
              <a:t>Thiếu</a:t>
            </a:r>
            <a:r>
              <a:rPr lang="en-US" altLang="en-US" sz="1800" dirty="0"/>
              <a:t> </a:t>
            </a:r>
            <a:r>
              <a:rPr lang="en-US" altLang="en-US" sz="1800" dirty="0" err="1"/>
              <a:t>iốt</a:t>
            </a:r>
            <a:endParaRPr lang="en-US" altLang="en-US" sz="1800" dirty="0"/>
          </a:p>
        </p:txBody>
      </p:sp>
      <p:sp>
        <p:nvSpPr>
          <p:cNvPr id="5" name="Text Box 25"/>
          <p:cNvSpPr txBox="1">
            <a:spLocks noChangeArrowheads="1"/>
          </p:cNvSpPr>
          <p:nvPr/>
        </p:nvSpPr>
        <p:spPr bwMode="auto">
          <a:xfrm>
            <a:off x="5334000" y="1981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1800"/>
              <a:t>Tuyến yên tiết TSH thúc đẩy tuyến giáp tăng cường hoạt động</a:t>
            </a:r>
          </a:p>
        </p:txBody>
      </p:sp>
      <p:sp>
        <p:nvSpPr>
          <p:cNvPr id="6" name="Text Box 26"/>
          <p:cNvSpPr txBox="1">
            <a:spLocks noChangeArrowheads="1"/>
          </p:cNvSpPr>
          <p:nvPr/>
        </p:nvSpPr>
        <p:spPr bwMode="auto">
          <a:xfrm>
            <a:off x="5612860" y="3062590"/>
            <a:ext cx="31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1800" dirty="0" err="1"/>
              <a:t>Phì</a:t>
            </a:r>
            <a:r>
              <a:rPr lang="en-US" altLang="en-US" sz="1800" dirty="0"/>
              <a:t> </a:t>
            </a:r>
            <a:r>
              <a:rPr lang="en-US" altLang="en-US" sz="1800" dirty="0" err="1"/>
              <a:t>đại</a:t>
            </a:r>
            <a:r>
              <a:rPr lang="en-US" altLang="en-US" sz="1800" dirty="0"/>
              <a:t> </a:t>
            </a:r>
            <a:r>
              <a:rPr lang="en-US" altLang="en-US" sz="1800" dirty="0" err="1"/>
              <a:t>tuyến</a:t>
            </a:r>
            <a:r>
              <a:rPr lang="en-US" altLang="en-US" sz="1800" dirty="0"/>
              <a:t> </a:t>
            </a:r>
            <a:r>
              <a:rPr lang="en-US" altLang="en-US" sz="1800" dirty="0" err="1"/>
              <a:t>giáp</a:t>
            </a:r>
            <a:r>
              <a:rPr lang="en-US" altLang="en-US" sz="1800" dirty="0"/>
              <a:t>(</a:t>
            </a:r>
            <a:r>
              <a:rPr lang="en-US" altLang="en-US" sz="1800" dirty="0" err="1"/>
              <a:t>Bướu</a:t>
            </a:r>
            <a:r>
              <a:rPr lang="en-US" altLang="en-US" sz="1800" dirty="0"/>
              <a:t> </a:t>
            </a:r>
            <a:r>
              <a:rPr lang="en-US" altLang="en-US" sz="1800" dirty="0" err="1"/>
              <a:t>cổ</a:t>
            </a:r>
            <a:r>
              <a:rPr lang="en-US" altLang="en-US" sz="1800" dirty="0"/>
              <a:t>)</a:t>
            </a:r>
          </a:p>
        </p:txBody>
      </p:sp>
      <p:sp>
        <p:nvSpPr>
          <p:cNvPr id="7" name="Line 27"/>
          <p:cNvSpPr>
            <a:spLocks noChangeShapeType="1"/>
          </p:cNvSpPr>
          <p:nvPr/>
        </p:nvSpPr>
        <p:spPr bwMode="auto">
          <a:xfrm>
            <a:off x="6858000" y="968222"/>
            <a:ext cx="0" cy="32717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28"/>
          <p:cNvSpPr>
            <a:spLocks noChangeShapeType="1"/>
          </p:cNvSpPr>
          <p:nvPr/>
        </p:nvSpPr>
        <p:spPr bwMode="auto">
          <a:xfrm>
            <a:off x="6858000" y="1673154"/>
            <a:ext cx="0" cy="2772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29"/>
          <p:cNvSpPr>
            <a:spLocks noChangeShapeType="1"/>
          </p:cNvSpPr>
          <p:nvPr/>
        </p:nvSpPr>
        <p:spPr bwMode="auto">
          <a:xfrm>
            <a:off x="6858000" y="2617716"/>
            <a:ext cx="0" cy="45622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21"/>
          <p:cNvSpPr txBox="1">
            <a:spLocks noChangeArrowheads="1"/>
          </p:cNvSpPr>
          <p:nvPr/>
        </p:nvSpPr>
        <p:spPr bwMode="auto">
          <a:xfrm>
            <a:off x="4914900" y="3994354"/>
            <a:ext cx="3886200" cy="1143000"/>
          </a:xfrm>
          <a:prstGeom prst="rect">
            <a:avLst/>
          </a:prstGeom>
          <a:noFill/>
          <a:ln>
            <a:noFill/>
          </a:ln>
        </p:spPr>
        <p:txBody>
          <a:bodyPr/>
          <a:lstStyle/>
          <a:p>
            <a:pPr marL="342900" indent="-342900" eaLnBrk="0" hangingPunct="0">
              <a:spcBef>
                <a:spcPct val="20000"/>
              </a:spcBef>
              <a:defRPr/>
            </a:pP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Trẻ</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chậm</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lớn</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trí</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não</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kém</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phát</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triển</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342900" indent="-342900" algn="ctr" eaLnBrk="0" hangingPunct="0">
              <a:spcBef>
                <a:spcPct val="20000"/>
              </a:spcBef>
              <a:defRPr/>
            </a:pP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lớn</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hoạt</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thần</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giảm</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sút</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trí</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nhớ</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kém</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342900" indent="-342900" eaLnBrk="0" hangingPunct="0">
              <a:spcBef>
                <a:spcPct val="20000"/>
              </a:spcBef>
              <a:defRPr/>
            </a:pPr>
            <a:endPar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1" name="Line 29"/>
          <p:cNvSpPr>
            <a:spLocks noChangeShapeType="1"/>
          </p:cNvSpPr>
          <p:nvPr/>
        </p:nvSpPr>
        <p:spPr bwMode="auto">
          <a:xfrm flipH="1">
            <a:off x="6942307" y="3431922"/>
            <a:ext cx="0" cy="533400"/>
          </a:xfrm>
          <a:prstGeom prst="line">
            <a:avLst/>
          </a:prstGeom>
          <a:noFill/>
          <a:ln w="38100" cmpd="dbl">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5943600" y="1219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800" dirty="0" err="1"/>
              <a:t>Tirôxin</a:t>
            </a:r>
            <a:r>
              <a:rPr lang="en-US" altLang="en-US" sz="1800" dirty="0"/>
              <a:t> </a:t>
            </a:r>
            <a:r>
              <a:rPr lang="en-US" altLang="en-US" sz="1800" dirty="0" err="1"/>
              <a:t>không</a:t>
            </a:r>
            <a:r>
              <a:rPr lang="en-US" altLang="en-US" sz="1800" dirty="0"/>
              <a:t> </a:t>
            </a:r>
            <a:r>
              <a:rPr lang="en-US" altLang="en-US" sz="1800" dirty="0" err="1"/>
              <a:t>tiết</a:t>
            </a:r>
            <a:r>
              <a:rPr lang="en-US" altLang="en-US" sz="1800" dirty="0"/>
              <a:t> </a:t>
            </a:r>
            <a:r>
              <a:rPr lang="en-US" altLang="en-US" sz="1800" dirty="0" err="1"/>
              <a:t>ra</a:t>
            </a:r>
            <a:endParaRPr lang="en-US" altLang="en-US" sz="1800" dirty="0"/>
          </a:p>
        </p:txBody>
      </p:sp>
      <p:pic>
        <p:nvPicPr>
          <p:cNvPr id="13" name="Picture 5" descr="BhnND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13" y="3288115"/>
            <a:ext cx="2139379"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17473" y="1131811"/>
            <a:ext cx="1441956" cy="1815882"/>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1.Bướu </a:t>
            </a:r>
            <a:r>
              <a:rPr lang="en-US" sz="2800" b="1" dirty="0" err="1">
                <a:solidFill>
                  <a:srgbClr val="FF0000"/>
                </a:solidFill>
                <a:latin typeface="Times New Roman" panose="02020603050405020304" pitchFamily="18" charset="0"/>
                <a:cs typeface="Times New Roman" panose="02020603050405020304" pitchFamily="18" charset="0"/>
              </a:rPr>
              <a:t>cổ</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thiếu</a:t>
            </a:r>
            <a:r>
              <a:rPr lang="en-US" sz="2800" b="1" dirty="0">
                <a:solidFill>
                  <a:srgbClr val="FF0000"/>
                </a:solidFill>
                <a:latin typeface="Times New Roman" panose="02020603050405020304" pitchFamily="18" charset="0"/>
                <a:cs typeface="Times New Roman" panose="02020603050405020304" pitchFamily="18" charset="0"/>
              </a:rPr>
              <a:t> iodine</a:t>
            </a:r>
          </a:p>
        </p:txBody>
      </p:sp>
    </p:spTree>
    <p:extLst>
      <p:ext uri="{BB962C8B-B14F-4D97-AF65-F5344CB8AC3E}">
        <p14:creationId xmlns:p14="http://schemas.microsoft.com/office/powerpoint/2010/main" val="110684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edg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edge">
                                      <p:cBhvr>
                                        <p:cTn id="25" dur="1000"/>
                                        <p:tgtEl>
                                          <p:spTgt spid="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edg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1000"/>
                                        <p:tgtEl>
                                          <p:spTgt spid="9"/>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edg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amond(in)">
                                      <p:cBhvr>
                                        <p:cTn id="46" dur="1000"/>
                                        <p:tgtEl>
                                          <p:spTgt spid="10"/>
                                        </p:tgtEl>
                                      </p:cBhvr>
                                    </p:animEffect>
                                  </p:childTnLst>
                                </p:cTn>
                              </p:par>
                              <p:par>
                                <p:cTn id="47" presetID="2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edg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4" descr="dai%20dien%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801" y="2934789"/>
            <a:ext cx="2200382" cy="1702526"/>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ocn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01" y="1004300"/>
            <a:ext cx="2200382" cy="1621334"/>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29"/>
          <p:cNvSpPr txBox="1">
            <a:spLocks noChangeArrowheads="1"/>
          </p:cNvSpPr>
          <p:nvPr/>
        </p:nvSpPr>
        <p:spPr bwMode="auto">
          <a:xfrm>
            <a:off x="2436223" y="361951"/>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2400" dirty="0" err="1">
                <a:solidFill>
                  <a:srgbClr val="FF0000"/>
                </a:solidFill>
              </a:rPr>
              <a:t>Sử</a:t>
            </a:r>
            <a:r>
              <a:rPr lang="en-US" altLang="en-US" sz="2400" dirty="0">
                <a:solidFill>
                  <a:srgbClr val="FF0000"/>
                </a:solidFill>
              </a:rPr>
              <a:t> </a:t>
            </a:r>
            <a:r>
              <a:rPr lang="en-US" altLang="en-US" sz="2400" dirty="0" err="1">
                <a:solidFill>
                  <a:srgbClr val="FF0000"/>
                </a:solidFill>
              </a:rPr>
              <a:t>dụng</a:t>
            </a:r>
            <a:r>
              <a:rPr lang="en-US" altLang="en-US" sz="2400" dirty="0">
                <a:solidFill>
                  <a:srgbClr val="FF0000"/>
                </a:solidFill>
              </a:rPr>
              <a:t> </a:t>
            </a:r>
            <a:r>
              <a:rPr lang="en-US" altLang="en-US" sz="2400" dirty="0" err="1">
                <a:solidFill>
                  <a:srgbClr val="FF0000"/>
                </a:solidFill>
              </a:rPr>
              <a:t>các</a:t>
            </a:r>
            <a:r>
              <a:rPr lang="en-US" altLang="en-US" sz="2400" dirty="0">
                <a:solidFill>
                  <a:srgbClr val="FF0000"/>
                </a:solidFill>
              </a:rPr>
              <a:t> </a:t>
            </a:r>
            <a:r>
              <a:rPr lang="en-US" altLang="en-US" sz="2400" dirty="0" err="1">
                <a:solidFill>
                  <a:srgbClr val="FF0000"/>
                </a:solidFill>
              </a:rPr>
              <a:t>loại</a:t>
            </a:r>
            <a:r>
              <a:rPr lang="en-US" altLang="en-US" sz="2400" dirty="0">
                <a:solidFill>
                  <a:srgbClr val="FF0000"/>
                </a:solidFill>
              </a:rPr>
              <a:t> </a:t>
            </a:r>
            <a:r>
              <a:rPr lang="en-US" altLang="en-US" sz="2400" dirty="0" err="1">
                <a:solidFill>
                  <a:srgbClr val="FF0000"/>
                </a:solidFill>
              </a:rPr>
              <a:t>thực</a:t>
            </a:r>
            <a:r>
              <a:rPr lang="en-US" altLang="en-US" sz="2400" dirty="0">
                <a:solidFill>
                  <a:srgbClr val="FF0000"/>
                </a:solidFill>
              </a:rPr>
              <a:t> </a:t>
            </a:r>
            <a:r>
              <a:rPr lang="en-US" altLang="en-US" sz="2400" dirty="0" err="1">
                <a:solidFill>
                  <a:srgbClr val="FF0000"/>
                </a:solidFill>
              </a:rPr>
              <a:t>phẩm</a:t>
            </a:r>
            <a:r>
              <a:rPr lang="en-US" altLang="en-US" sz="2400" dirty="0">
                <a:solidFill>
                  <a:srgbClr val="FF0000"/>
                </a:solidFill>
              </a:rPr>
              <a:t> </a:t>
            </a:r>
            <a:r>
              <a:rPr lang="en-US" altLang="en-US" sz="2400" dirty="0" err="1">
                <a:solidFill>
                  <a:srgbClr val="FF0000"/>
                </a:solidFill>
              </a:rPr>
              <a:t>có</a:t>
            </a:r>
            <a:r>
              <a:rPr lang="en-US" altLang="en-US" sz="2400" dirty="0">
                <a:solidFill>
                  <a:srgbClr val="FF0000"/>
                </a:solidFill>
              </a:rPr>
              <a:t> </a:t>
            </a:r>
            <a:r>
              <a:rPr lang="en-US" altLang="en-US" sz="2400" dirty="0" err="1">
                <a:solidFill>
                  <a:srgbClr val="FF0000"/>
                </a:solidFill>
              </a:rPr>
              <a:t>chứa</a:t>
            </a:r>
            <a:r>
              <a:rPr lang="en-US" altLang="en-US" sz="2400" dirty="0">
                <a:solidFill>
                  <a:srgbClr val="FF0000"/>
                </a:solidFill>
              </a:rPr>
              <a:t> I </a:t>
            </a:r>
            <a:r>
              <a:rPr lang="en-US" altLang="en-US" sz="2400" dirty="0" err="1">
                <a:solidFill>
                  <a:srgbClr val="FF0000"/>
                </a:solidFill>
              </a:rPr>
              <a:t>ốt</a:t>
            </a:r>
            <a:endParaRPr lang="en-US" altLang="en-US" sz="2400" dirty="0">
              <a:solidFill>
                <a:srgbClr val="FF0000"/>
              </a:solidFill>
            </a:endParaRPr>
          </a:p>
        </p:txBody>
      </p:sp>
      <p:pic>
        <p:nvPicPr>
          <p:cNvPr id="7" name="Picture 9" descr="muoi%20iot848993"/>
          <p:cNvPicPr>
            <a:picLocks noChangeAspect="1" noChangeArrowheads="1"/>
          </p:cNvPicPr>
          <p:nvPr/>
        </p:nvPicPr>
        <p:blipFill>
          <a:blip r:embed="rId4">
            <a:extLst>
              <a:ext uri="{28A0092B-C50C-407E-A947-70E740481C1C}">
                <a14:useLocalDpi xmlns:a14="http://schemas.microsoft.com/office/drawing/2010/main" val="0"/>
              </a:ext>
            </a:extLst>
          </a:blip>
          <a:srcRect l="13469" r="14136"/>
          <a:stretch>
            <a:fillRect/>
          </a:stretch>
        </p:blipFill>
        <p:spPr bwMode="auto">
          <a:xfrm>
            <a:off x="1053644" y="1278622"/>
            <a:ext cx="2011362" cy="266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564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78"/>
        <p:cNvGrpSpPr/>
        <p:nvPr/>
      </p:nvGrpSpPr>
      <p:grpSpPr>
        <a:xfrm>
          <a:off x="0" y="0"/>
          <a:ext cx="0" cy="0"/>
          <a:chOff x="0" y="0"/>
          <a:chExt cx="0" cy="0"/>
        </a:xfrm>
      </p:grpSpPr>
      <p:grpSp>
        <p:nvGrpSpPr>
          <p:cNvPr id="8886" name="Google Shape;8886;p70"/>
          <p:cNvGrpSpPr/>
          <p:nvPr/>
        </p:nvGrpSpPr>
        <p:grpSpPr>
          <a:xfrm>
            <a:off x="8021777" y="4045598"/>
            <a:ext cx="1201546" cy="1344991"/>
            <a:chOff x="9368012" y="2537220"/>
            <a:chExt cx="800070" cy="895586"/>
          </a:xfrm>
        </p:grpSpPr>
        <p:sp>
          <p:nvSpPr>
            <p:cNvPr id="8887" name="Google Shape;8887;p70"/>
            <p:cNvSpPr/>
            <p:nvPr/>
          </p:nvSpPr>
          <p:spPr>
            <a:xfrm rot="4771901">
              <a:off x="9640600" y="2625939"/>
              <a:ext cx="536599" cy="427994"/>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70"/>
            <p:cNvSpPr/>
            <p:nvPr/>
          </p:nvSpPr>
          <p:spPr>
            <a:xfrm rot="4771901">
              <a:off x="9603615" y="2704724"/>
              <a:ext cx="534749" cy="45187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70"/>
            <p:cNvSpPr/>
            <p:nvPr/>
          </p:nvSpPr>
          <p:spPr>
            <a:xfrm rot="4771901">
              <a:off x="9502673" y="2758691"/>
              <a:ext cx="556050" cy="43542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70"/>
            <p:cNvSpPr/>
            <p:nvPr/>
          </p:nvSpPr>
          <p:spPr>
            <a:xfrm rot="4771901">
              <a:off x="9426420" y="2796073"/>
              <a:ext cx="534749" cy="422769"/>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70"/>
            <p:cNvSpPr/>
            <p:nvPr/>
          </p:nvSpPr>
          <p:spPr>
            <a:xfrm rot="4771901">
              <a:off x="9361462" y="2879943"/>
              <a:ext cx="570226" cy="461196"/>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DE69F516-730B-E738-4CFC-DF69BE72CEAB}"/>
              </a:ext>
            </a:extLst>
          </p:cNvPr>
          <p:cNvGrpSpPr/>
          <p:nvPr/>
        </p:nvGrpSpPr>
        <p:grpSpPr>
          <a:xfrm>
            <a:off x="2711302" y="578724"/>
            <a:ext cx="3721396" cy="659218"/>
            <a:chOff x="2711302" y="297712"/>
            <a:chExt cx="3721396" cy="659218"/>
          </a:xfrm>
        </p:grpSpPr>
        <p:sp>
          <p:nvSpPr>
            <p:cNvPr id="8" name="Rectangle: Rounded Corners 7">
              <a:extLst>
                <a:ext uri="{FF2B5EF4-FFF2-40B4-BE49-F238E27FC236}">
                  <a16:creationId xmlns:a16="http://schemas.microsoft.com/office/drawing/2014/main" id="{6F6418D0-2627-FD79-9FB8-BBD46138C64D}"/>
                </a:ext>
              </a:extLst>
            </p:cNvPr>
            <p:cNvSpPr/>
            <p:nvPr/>
          </p:nvSpPr>
          <p:spPr>
            <a:xfrm>
              <a:off x="2711302" y="297712"/>
              <a:ext cx="3721396" cy="65921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9">
              <a:extLst>
                <a:ext uri="{FF2B5EF4-FFF2-40B4-BE49-F238E27FC236}">
                  <a16:creationId xmlns:a16="http://schemas.microsoft.com/office/drawing/2014/main" id="{49321F2F-15FE-79F6-A9D5-B86E2323C394}"/>
                </a:ext>
              </a:extLst>
            </p:cNvPr>
            <p:cNvPicPr>
              <a:picLocks noChangeAspect="1"/>
            </p:cNvPicPr>
            <p:nvPr/>
          </p:nvPicPr>
          <p:blipFill>
            <a:blip r:embed="rId3"/>
            <a:srcRect/>
            <a:stretch>
              <a:fillRect/>
            </a:stretch>
          </p:blipFill>
          <p:spPr>
            <a:xfrm>
              <a:off x="2850413" y="311510"/>
              <a:ext cx="555098" cy="605012"/>
            </a:xfrm>
            <a:prstGeom prst="rect">
              <a:avLst/>
            </a:prstGeom>
          </p:spPr>
        </p:pic>
        <p:sp>
          <p:nvSpPr>
            <p:cNvPr id="10" name="TextBox 9">
              <a:extLst>
                <a:ext uri="{FF2B5EF4-FFF2-40B4-BE49-F238E27FC236}">
                  <a16:creationId xmlns:a16="http://schemas.microsoft.com/office/drawing/2014/main" id="{A85B7B2B-88E5-E4EC-33DC-86E1A6C3F53C}"/>
                </a:ext>
              </a:extLst>
            </p:cNvPr>
            <p:cNvSpPr txBox="1"/>
            <p:nvPr/>
          </p:nvSpPr>
          <p:spPr>
            <a:xfrm>
              <a:off x="3544622" y="311510"/>
              <a:ext cx="2888076" cy="577850"/>
            </a:xfrm>
            <a:prstGeom prst="rect">
              <a:avLst/>
            </a:prstGeom>
            <a:noFill/>
          </p:spPr>
          <p:txBody>
            <a:bodyPr wrap="square" rtlCol="0">
              <a:spAutoFit/>
            </a:bodyPr>
            <a:lstStyle/>
            <a:p>
              <a:pPr algn="just">
                <a:lnSpc>
                  <a:spcPct val="150000"/>
                </a:lnSpc>
              </a:pPr>
              <a:r>
                <a:rPr lang="en-US" sz="2400" b="1">
                  <a:effectLst/>
                  <a:latin typeface="+mj-lt"/>
                  <a:ea typeface="Times New Roman" panose="02020603050405020304" pitchFamily="18" charset="0"/>
                </a:rPr>
                <a:t>LIÊN HỆ THỰC TẾ</a:t>
              </a:r>
              <a:endParaRPr lang="en-US" sz="2400" b="1">
                <a:latin typeface="+mj-lt"/>
              </a:endParaRPr>
            </a:p>
          </p:txBody>
        </p:sp>
      </p:grpSp>
      <p:grpSp>
        <p:nvGrpSpPr>
          <p:cNvPr id="3" name="Group 2">
            <a:extLst>
              <a:ext uri="{FF2B5EF4-FFF2-40B4-BE49-F238E27FC236}">
                <a16:creationId xmlns:a16="http://schemas.microsoft.com/office/drawing/2014/main" id="{6E6260ED-9D89-9AF8-63C4-DBEF7DA2D496}"/>
              </a:ext>
            </a:extLst>
          </p:cNvPr>
          <p:cNvGrpSpPr/>
          <p:nvPr/>
        </p:nvGrpSpPr>
        <p:grpSpPr>
          <a:xfrm>
            <a:off x="3441011" y="1737290"/>
            <a:ext cx="5336138" cy="1668919"/>
            <a:chOff x="3441011" y="1737290"/>
            <a:chExt cx="5336138" cy="1668919"/>
          </a:xfrm>
        </p:grpSpPr>
        <p:sp>
          <p:nvSpPr>
            <p:cNvPr id="13" name="Rounded Rectangular Callout 9">
              <a:extLst>
                <a:ext uri="{FF2B5EF4-FFF2-40B4-BE49-F238E27FC236}">
                  <a16:creationId xmlns:a16="http://schemas.microsoft.com/office/drawing/2014/main" id="{247F217D-BBFD-46EC-6AF0-AA3BEAD41A0D}"/>
                </a:ext>
              </a:extLst>
            </p:cNvPr>
            <p:cNvSpPr/>
            <p:nvPr/>
          </p:nvSpPr>
          <p:spPr>
            <a:xfrm>
              <a:off x="3441011" y="1737290"/>
              <a:ext cx="5336138" cy="1668919"/>
            </a:xfrm>
            <a:prstGeom prst="wedgeRoundRectCallout">
              <a:avLst>
                <a:gd name="adj1" fmla="val -59238"/>
                <a:gd name="adj2" fmla="val 36368"/>
                <a:gd name="adj3" fmla="val 16667"/>
              </a:avLst>
            </a:prstGeom>
            <a:solidFill>
              <a:schemeClr val="accent6"/>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vi-VN" sz="3800" dirty="0">
                <a:solidFill>
                  <a:schemeClr val="tx1"/>
                </a:solidFill>
              </a:endParaRPr>
            </a:p>
          </p:txBody>
        </p:sp>
        <p:sp>
          <p:nvSpPr>
            <p:cNvPr id="14" name="TextBox 13">
              <a:extLst>
                <a:ext uri="{FF2B5EF4-FFF2-40B4-BE49-F238E27FC236}">
                  <a16:creationId xmlns:a16="http://schemas.microsoft.com/office/drawing/2014/main" id="{6F31E56D-289A-D44E-EAD7-26D8860BA4AB}"/>
                </a:ext>
              </a:extLst>
            </p:cNvPr>
            <p:cNvSpPr txBox="1"/>
            <p:nvPr/>
          </p:nvSpPr>
          <p:spPr>
            <a:xfrm>
              <a:off x="3549098" y="1889390"/>
              <a:ext cx="5183749" cy="923330"/>
            </a:xfrm>
            <a:prstGeom prst="rect">
              <a:avLst/>
            </a:prstGeom>
            <a:noFill/>
          </p:spPr>
          <p:txBody>
            <a:bodyPr wrap="square" rtlCol="0">
              <a:spAutoFit/>
            </a:bodyPr>
            <a:lstStyle/>
            <a:p>
              <a:pPr algn="just">
                <a:lnSpc>
                  <a:spcPct val="150000"/>
                </a:lnSpc>
              </a:pPr>
              <a:r>
                <a:rPr lang="en-US" sz="1800" dirty="0" err="1">
                  <a:latin typeface="+mj-lt"/>
                  <a:ea typeface="Calibri" panose="020F0502020204030204" pitchFamily="34" charset="0"/>
                </a:rPr>
                <a:t>Có</a:t>
              </a:r>
              <a:r>
                <a:rPr lang="en-US" sz="1800" dirty="0">
                  <a:latin typeface="+mj-lt"/>
                  <a:ea typeface="Calibri" panose="020F0502020204030204" pitchFamily="34" charset="0"/>
                </a:rPr>
                <a:t> </a:t>
              </a:r>
              <a:r>
                <a:rPr lang="en-US" sz="1800" dirty="0" err="1">
                  <a:latin typeface="+mj-lt"/>
                  <a:ea typeface="Calibri" panose="020F0502020204030204" pitchFamily="34" charset="0"/>
                </a:rPr>
                <a:t>nên</a:t>
              </a:r>
              <a:r>
                <a:rPr lang="en-US" sz="1800" dirty="0">
                  <a:latin typeface="+mj-lt"/>
                  <a:ea typeface="Calibri" panose="020F0502020204030204" pitchFamily="34" charset="0"/>
                </a:rPr>
                <a:t> </a:t>
              </a:r>
              <a:r>
                <a:rPr lang="en-US" sz="1800" dirty="0" err="1">
                  <a:latin typeface="+mj-lt"/>
                  <a:ea typeface="Calibri" panose="020F0502020204030204" pitchFamily="34" charset="0"/>
                </a:rPr>
                <a:t>lạm</a:t>
              </a:r>
              <a:r>
                <a:rPr lang="en-US" sz="1800" dirty="0">
                  <a:latin typeface="+mj-lt"/>
                  <a:ea typeface="Calibri" panose="020F0502020204030204" pitchFamily="34" charset="0"/>
                </a:rPr>
                <a:t> </a:t>
              </a:r>
              <a:r>
                <a:rPr lang="en-US" sz="1800" dirty="0" err="1">
                  <a:latin typeface="+mj-lt"/>
                  <a:ea typeface="Calibri" panose="020F0502020204030204" pitchFamily="34" charset="0"/>
                </a:rPr>
                <a:t>dụng</a:t>
              </a:r>
              <a:r>
                <a:rPr lang="en-US" sz="1800" dirty="0">
                  <a:latin typeface="+mj-lt"/>
                  <a:ea typeface="Calibri" panose="020F0502020204030204" pitchFamily="34" charset="0"/>
                </a:rPr>
                <a:t> </a:t>
              </a:r>
              <a:r>
                <a:rPr lang="en-US" sz="1800" dirty="0" err="1">
                  <a:latin typeface="+mj-lt"/>
                  <a:ea typeface="Calibri" panose="020F0502020204030204" pitchFamily="34" charset="0"/>
                </a:rPr>
                <a:t>thuốc</a:t>
              </a:r>
              <a:r>
                <a:rPr lang="en-US" sz="1800" dirty="0">
                  <a:latin typeface="+mj-lt"/>
                  <a:ea typeface="Calibri" panose="020F0502020204030204" pitchFamily="34" charset="0"/>
                </a:rPr>
                <a:t> </a:t>
              </a:r>
              <a:r>
                <a:rPr lang="en-US" sz="1800" dirty="0" err="1">
                  <a:latin typeface="+mj-lt"/>
                  <a:ea typeface="Calibri" panose="020F0502020204030204" pitchFamily="34" charset="0"/>
                </a:rPr>
                <a:t>tăng</a:t>
              </a:r>
              <a:r>
                <a:rPr lang="en-US" sz="1800" dirty="0">
                  <a:latin typeface="+mj-lt"/>
                  <a:ea typeface="Calibri" panose="020F0502020204030204" pitchFamily="34" charset="0"/>
                </a:rPr>
                <a:t> </a:t>
              </a:r>
              <a:r>
                <a:rPr lang="en-US" sz="1800" dirty="0" err="1">
                  <a:latin typeface="+mj-lt"/>
                  <a:ea typeface="Calibri" panose="020F0502020204030204" pitchFamily="34" charset="0"/>
                </a:rPr>
                <a:t>trưởng</a:t>
              </a:r>
              <a:r>
                <a:rPr lang="en-US" sz="1800" dirty="0">
                  <a:latin typeface="+mj-lt"/>
                  <a:ea typeface="Calibri" panose="020F0502020204030204" pitchFamily="34" charset="0"/>
                </a:rPr>
                <a:t> </a:t>
              </a:r>
              <a:r>
                <a:rPr lang="en-US" sz="1800" dirty="0" err="1">
                  <a:latin typeface="+mj-lt"/>
                  <a:ea typeface="Calibri" panose="020F0502020204030204" pitchFamily="34" charset="0"/>
                </a:rPr>
                <a:t>cho</a:t>
              </a:r>
              <a:r>
                <a:rPr lang="en-US" sz="1800" dirty="0">
                  <a:latin typeface="+mj-lt"/>
                  <a:ea typeface="Calibri" panose="020F0502020204030204" pitchFamily="34" charset="0"/>
                </a:rPr>
                <a:t> </a:t>
              </a:r>
              <a:r>
                <a:rPr lang="en-US" sz="1800" dirty="0" err="1">
                  <a:latin typeface="+mj-lt"/>
                  <a:ea typeface="Calibri" panose="020F0502020204030204" pitchFamily="34" charset="0"/>
                </a:rPr>
                <a:t>cây</a:t>
              </a:r>
              <a:r>
                <a:rPr lang="en-US" sz="1800" dirty="0">
                  <a:latin typeface="+mj-lt"/>
                  <a:ea typeface="Calibri" panose="020F0502020204030204" pitchFamily="34" charset="0"/>
                </a:rPr>
                <a:t> </a:t>
              </a:r>
              <a:r>
                <a:rPr lang="en-US" sz="1800" dirty="0" err="1">
                  <a:latin typeface="+mj-lt"/>
                  <a:ea typeface="Calibri" panose="020F0502020204030204" pitchFamily="34" charset="0"/>
                </a:rPr>
                <a:t>trồng</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vật</a:t>
              </a:r>
              <a:r>
                <a:rPr lang="en-US" sz="1800" dirty="0">
                  <a:latin typeface="+mj-lt"/>
                  <a:ea typeface="Calibri" panose="020F0502020204030204" pitchFamily="34" charset="0"/>
                </a:rPr>
                <a:t> </a:t>
              </a:r>
              <a:r>
                <a:rPr lang="en-US" sz="1800" dirty="0" err="1">
                  <a:latin typeface="+mj-lt"/>
                  <a:ea typeface="Calibri" panose="020F0502020204030204" pitchFamily="34" charset="0"/>
                </a:rPr>
                <a:t>nuôi</a:t>
              </a:r>
              <a:r>
                <a:rPr lang="en-US" sz="1800" dirty="0">
                  <a:latin typeface="+mj-lt"/>
                  <a:ea typeface="Calibri" panose="020F0502020204030204" pitchFamily="34" charset="0"/>
                </a:rPr>
                <a:t> </a:t>
              </a:r>
              <a:r>
                <a:rPr lang="en-US" sz="1800" dirty="0" err="1">
                  <a:latin typeface="+mj-lt"/>
                  <a:ea typeface="Calibri" panose="020F0502020204030204" pitchFamily="34" charset="0"/>
                </a:rPr>
                <a:t>không</a:t>
              </a:r>
              <a:r>
                <a:rPr lang="en-US" sz="1800" dirty="0">
                  <a:latin typeface="+mj-lt"/>
                  <a:ea typeface="Calibri" panose="020F0502020204030204" pitchFamily="34" charset="0"/>
                </a:rPr>
                <a:t>?</a:t>
              </a:r>
              <a:endParaRPr lang="en-US" sz="1800" dirty="0">
                <a:effectLst/>
                <a:latin typeface="+mj-lt"/>
                <a:ea typeface="Calibri" panose="020F0502020204030204" pitchFamily="34" charset="0"/>
              </a:endParaRPr>
            </a:p>
          </p:txBody>
        </p:sp>
      </p:grpSp>
      <p:pic>
        <p:nvPicPr>
          <p:cNvPr id="16" name="Picture 16">
            <a:extLst>
              <a:ext uri="{FF2B5EF4-FFF2-40B4-BE49-F238E27FC236}">
                <a16:creationId xmlns:a16="http://schemas.microsoft.com/office/drawing/2014/main" id="{224B4B16-29D9-96B1-14C8-6E4F942C08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4844" y="1878095"/>
            <a:ext cx="2076458" cy="336268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63"/>
        <p:cNvGrpSpPr/>
        <p:nvPr/>
      </p:nvGrpSpPr>
      <p:grpSpPr>
        <a:xfrm>
          <a:off x="0" y="0"/>
          <a:ext cx="0" cy="0"/>
          <a:chOff x="0" y="0"/>
          <a:chExt cx="0" cy="0"/>
        </a:xfrm>
      </p:grpSpPr>
      <p:sp>
        <p:nvSpPr>
          <p:cNvPr id="8971" name="Google Shape;8971;p72"/>
          <p:cNvSpPr/>
          <p:nvPr/>
        </p:nvSpPr>
        <p:spPr>
          <a:xfrm rot="-4913170" flipH="1">
            <a:off x="-322810" y="4365844"/>
            <a:ext cx="1223619" cy="1085506"/>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72"/>
          <p:cNvSpPr/>
          <p:nvPr/>
        </p:nvSpPr>
        <p:spPr>
          <a:xfrm rot="-934950" flipH="1">
            <a:off x="12047" y="4071717"/>
            <a:ext cx="921531" cy="942658"/>
          </a:xfrm>
          <a:custGeom>
            <a:avLst/>
            <a:gdLst/>
            <a:ahLst/>
            <a:cxnLst/>
            <a:rect l="l" t="t" r="r" b="b"/>
            <a:pathLst>
              <a:path w="31187" h="31902" extrusionOk="0">
                <a:moveTo>
                  <a:pt x="7131" y="1"/>
                </a:moveTo>
                <a:cubicBezTo>
                  <a:pt x="6527" y="1"/>
                  <a:pt x="5921" y="74"/>
                  <a:pt x="5318" y="243"/>
                </a:cubicBezTo>
                <a:cubicBezTo>
                  <a:pt x="1375" y="1363"/>
                  <a:pt x="897" y="7547"/>
                  <a:pt x="553" y="10788"/>
                </a:cubicBezTo>
                <a:cubicBezTo>
                  <a:pt x="0" y="16150"/>
                  <a:pt x="299" y="21527"/>
                  <a:pt x="45" y="26889"/>
                </a:cubicBezTo>
                <a:cubicBezTo>
                  <a:pt x="30" y="26964"/>
                  <a:pt x="60" y="27053"/>
                  <a:pt x="105" y="27113"/>
                </a:cubicBezTo>
                <a:cubicBezTo>
                  <a:pt x="75" y="28651"/>
                  <a:pt x="299" y="30130"/>
                  <a:pt x="1061" y="31235"/>
                </a:cubicBezTo>
                <a:cubicBezTo>
                  <a:pt x="1399" y="31710"/>
                  <a:pt x="1878" y="31901"/>
                  <a:pt x="2433" y="31901"/>
                </a:cubicBezTo>
                <a:cubicBezTo>
                  <a:pt x="4428" y="31901"/>
                  <a:pt x="7406" y="29427"/>
                  <a:pt x="8365" y="28726"/>
                </a:cubicBezTo>
                <a:cubicBezTo>
                  <a:pt x="11725" y="26262"/>
                  <a:pt x="14966" y="23872"/>
                  <a:pt x="18476" y="21602"/>
                </a:cubicBezTo>
                <a:cubicBezTo>
                  <a:pt x="20642" y="20198"/>
                  <a:pt x="22748" y="18719"/>
                  <a:pt x="24824" y="17195"/>
                </a:cubicBezTo>
                <a:cubicBezTo>
                  <a:pt x="26302" y="16120"/>
                  <a:pt x="27975" y="14910"/>
                  <a:pt x="28797" y="13223"/>
                </a:cubicBezTo>
                <a:cubicBezTo>
                  <a:pt x="31186" y="8294"/>
                  <a:pt x="23629" y="5994"/>
                  <a:pt x="20507" y="4590"/>
                </a:cubicBezTo>
                <a:cubicBezTo>
                  <a:pt x="17729" y="3335"/>
                  <a:pt x="14877" y="2260"/>
                  <a:pt x="12039" y="1169"/>
                </a:cubicBezTo>
                <a:cubicBezTo>
                  <a:pt x="10478" y="565"/>
                  <a:pt x="8813" y="1"/>
                  <a:pt x="7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74" name="Google Shape;8974;p72"/>
          <p:cNvGrpSpPr/>
          <p:nvPr/>
        </p:nvGrpSpPr>
        <p:grpSpPr>
          <a:xfrm rot="-1204394">
            <a:off x="-376761" y="3916275"/>
            <a:ext cx="1431768" cy="1615414"/>
            <a:chOff x="5188971" y="3750634"/>
            <a:chExt cx="1025700" cy="1157261"/>
          </a:xfrm>
        </p:grpSpPr>
        <p:sp>
          <p:nvSpPr>
            <p:cNvPr id="8975" name="Google Shape;8975;p72"/>
            <p:cNvSpPr/>
            <p:nvPr/>
          </p:nvSpPr>
          <p:spPr>
            <a:xfrm rot="2128784">
              <a:off x="5544109" y="4272476"/>
              <a:ext cx="40399" cy="18850"/>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72"/>
            <p:cNvSpPr/>
            <p:nvPr/>
          </p:nvSpPr>
          <p:spPr>
            <a:xfrm rot="2128784">
              <a:off x="5500843" y="4259783"/>
              <a:ext cx="28774" cy="18575"/>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72"/>
            <p:cNvSpPr/>
            <p:nvPr/>
          </p:nvSpPr>
          <p:spPr>
            <a:xfrm rot="2128784">
              <a:off x="5531386" y="4210907"/>
              <a:ext cx="27399" cy="21224"/>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72"/>
            <p:cNvSpPr/>
            <p:nvPr/>
          </p:nvSpPr>
          <p:spPr>
            <a:xfrm rot="2128784">
              <a:off x="5596823" y="4186771"/>
              <a:ext cx="27874" cy="19899"/>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72"/>
            <p:cNvSpPr/>
            <p:nvPr/>
          </p:nvSpPr>
          <p:spPr>
            <a:xfrm rot="2128784">
              <a:off x="5586875" y="4244772"/>
              <a:ext cx="27449" cy="14550"/>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72"/>
            <p:cNvSpPr/>
            <p:nvPr/>
          </p:nvSpPr>
          <p:spPr>
            <a:xfrm rot="2128784">
              <a:off x="5685828" y="4286453"/>
              <a:ext cx="31024" cy="20699"/>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72"/>
            <p:cNvSpPr/>
            <p:nvPr/>
          </p:nvSpPr>
          <p:spPr>
            <a:xfrm rot="2128784">
              <a:off x="5857244" y="3793825"/>
              <a:ext cx="33374" cy="20899"/>
            </a:xfrm>
            <a:custGeom>
              <a:avLst/>
              <a:gdLst/>
              <a:ahLst/>
              <a:cxnLst/>
              <a:rect l="l" t="t" r="r" b="b"/>
              <a:pathLst>
                <a:path w="1335" h="836" extrusionOk="0">
                  <a:moveTo>
                    <a:pt x="798" y="0"/>
                  </a:moveTo>
                  <a:cubicBezTo>
                    <a:pt x="618" y="0"/>
                    <a:pt x="360" y="174"/>
                    <a:pt x="289" y="275"/>
                  </a:cubicBezTo>
                  <a:cubicBezTo>
                    <a:pt x="309" y="246"/>
                    <a:pt x="316" y="229"/>
                    <a:pt x="310" y="229"/>
                  </a:cubicBezTo>
                  <a:cubicBezTo>
                    <a:pt x="307" y="229"/>
                    <a:pt x="300" y="234"/>
                    <a:pt x="289" y="245"/>
                  </a:cubicBezTo>
                  <a:cubicBezTo>
                    <a:pt x="0" y="451"/>
                    <a:pt x="16" y="836"/>
                    <a:pt x="360" y="836"/>
                  </a:cubicBezTo>
                  <a:cubicBezTo>
                    <a:pt x="389" y="836"/>
                    <a:pt x="420" y="833"/>
                    <a:pt x="454" y="827"/>
                  </a:cubicBezTo>
                  <a:cubicBezTo>
                    <a:pt x="663" y="797"/>
                    <a:pt x="1335" y="364"/>
                    <a:pt x="976" y="125"/>
                  </a:cubicBezTo>
                  <a:cubicBezTo>
                    <a:pt x="973" y="122"/>
                    <a:pt x="970" y="119"/>
                    <a:pt x="967" y="117"/>
                  </a:cubicBezTo>
                  <a:lnTo>
                    <a:pt x="967" y="117"/>
                  </a:lnTo>
                  <a:cubicBezTo>
                    <a:pt x="940" y="33"/>
                    <a:pt x="87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72"/>
            <p:cNvSpPr/>
            <p:nvPr/>
          </p:nvSpPr>
          <p:spPr>
            <a:xfrm rot="2128784">
              <a:off x="5924871" y="3757607"/>
              <a:ext cx="29124" cy="15925"/>
            </a:xfrm>
            <a:custGeom>
              <a:avLst/>
              <a:gdLst/>
              <a:ahLst/>
              <a:cxnLst/>
              <a:rect l="l" t="t" r="r" b="b"/>
              <a:pathLst>
                <a:path w="1165" h="637" extrusionOk="0">
                  <a:moveTo>
                    <a:pt x="766" y="1"/>
                  </a:moveTo>
                  <a:cubicBezTo>
                    <a:pt x="460" y="1"/>
                    <a:pt x="0" y="328"/>
                    <a:pt x="224" y="552"/>
                  </a:cubicBezTo>
                  <a:cubicBezTo>
                    <a:pt x="278" y="612"/>
                    <a:pt x="350" y="637"/>
                    <a:pt x="429" y="637"/>
                  </a:cubicBezTo>
                  <a:cubicBezTo>
                    <a:pt x="744" y="637"/>
                    <a:pt x="1165" y="235"/>
                    <a:pt x="926" y="44"/>
                  </a:cubicBezTo>
                  <a:cubicBezTo>
                    <a:pt x="883" y="14"/>
                    <a:pt x="82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72"/>
            <p:cNvSpPr/>
            <p:nvPr/>
          </p:nvSpPr>
          <p:spPr>
            <a:xfrm rot="2128784">
              <a:off x="5976950" y="3836143"/>
              <a:ext cx="24949" cy="16600"/>
            </a:xfrm>
            <a:custGeom>
              <a:avLst/>
              <a:gdLst/>
              <a:ahLst/>
              <a:cxnLst/>
              <a:rect l="l" t="t" r="r" b="b"/>
              <a:pathLst>
                <a:path w="998" h="664" extrusionOk="0">
                  <a:moveTo>
                    <a:pt x="663" y="1"/>
                  </a:moveTo>
                  <a:cubicBezTo>
                    <a:pt x="520" y="1"/>
                    <a:pt x="351" y="91"/>
                    <a:pt x="266" y="158"/>
                  </a:cubicBezTo>
                  <a:cubicBezTo>
                    <a:pt x="251" y="173"/>
                    <a:pt x="236" y="188"/>
                    <a:pt x="221" y="202"/>
                  </a:cubicBezTo>
                  <a:cubicBezTo>
                    <a:pt x="1" y="398"/>
                    <a:pt x="51" y="664"/>
                    <a:pt x="281" y="664"/>
                  </a:cubicBezTo>
                  <a:cubicBezTo>
                    <a:pt x="332" y="664"/>
                    <a:pt x="392" y="650"/>
                    <a:pt x="460" y="621"/>
                  </a:cubicBezTo>
                  <a:lnTo>
                    <a:pt x="505" y="591"/>
                  </a:lnTo>
                  <a:cubicBezTo>
                    <a:pt x="669" y="531"/>
                    <a:pt x="997" y="337"/>
                    <a:pt x="863" y="113"/>
                  </a:cubicBezTo>
                  <a:cubicBezTo>
                    <a:pt x="819" y="31"/>
                    <a:pt x="746" y="1"/>
                    <a:pt x="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72"/>
            <p:cNvSpPr/>
            <p:nvPr/>
          </p:nvSpPr>
          <p:spPr>
            <a:xfrm rot="2128784">
              <a:off x="5855456" y="3900926"/>
              <a:ext cx="26174" cy="27274"/>
            </a:xfrm>
            <a:custGeom>
              <a:avLst/>
              <a:gdLst/>
              <a:ahLst/>
              <a:cxnLst/>
              <a:rect l="l" t="t" r="r" b="b"/>
              <a:pathLst>
                <a:path w="1047" h="1091" extrusionOk="0">
                  <a:moveTo>
                    <a:pt x="775" y="0"/>
                  </a:moveTo>
                  <a:cubicBezTo>
                    <a:pt x="632" y="0"/>
                    <a:pt x="425" y="118"/>
                    <a:pt x="374" y="180"/>
                  </a:cubicBezTo>
                  <a:cubicBezTo>
                    <a:pt x="240" y="374"/>
                    <a:pt x="31" y="583"/>
                    <a:pt x="1" y="807"/>
                  </a:cubicBezTo>
                  <a:cubicBezTo>
                    <a:pt x="1" y="822"/>
                    <a:pt x="1" y="837"/>
                    <a:pt x="1" y="837"/>
                  </a:cubicBezTo>
                  <a:lnTo>
                    <a:pt x="1" y="882"/>
                  </a:lnTo>
                  <a:cubicBezTo>
                    <a:pt x="1" y="1031"/>
                    <a:pt x="105" y="1091"/>
                    <a:pt x="255" y="1091"/>
                  </a:cubicBezTo>
                  <a:lnTo>
                    <a:pt x="299" y="1091"/>
                  </a:lnTo>
                  <a:cubicBezTo>
                    <a:pt x="568" y="1076"/>
                    <a:pt x="807" y="926"/>
                    <a:pt x="942" y="717"/>
                  </a:cubicBezTo>
                  <a:cubicBezTo>
                    <a:pt x="1046" y="493"/>
                    <a:pt x="987" y="299"/>
                    <a:pt x="912" y="90"/>
                  </a:cubicBezTo>
                  <a:cubicBezTo>
                    <a:pt x="893" y="25"/>
                    <a:pt x="841"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72"/>
            <p:cNvSpPr/>
            <p:nvPr/>
          </p:nvSpPr>
          <p:spPr>
            <a:xfrm rot="2128784">
              <a:off x="5899800" y="3821806"/>
              <a:ext cx="33649" cy="22299"/>
            </a:xfrm>
            <a:custGeom>
              <a:avLst/>
              <a:gdLst/>
              <a:ahLst/>
              <a:cxnLst/>
              <a:rect l="l" t="t" r="r" b="b"/>
              <a:pathLst>
                <a:path w="1346" h="892" extrusionOk="0">
                  <a:moveTo>
                    <a:pt x="892" y="1"/>
                  </a:moveTo>
                  <a:cubicBezTo>
                    <a:pt x="643" y="1"/>
                    <a:pt x="398" y="117"/>
                    <a:pt x="225" y="315"/>
                  </a:cubicBezTo>
                  <a:cubicBezTo>
                    <a:pt x="75" y="479"/>
                    <a:pt x="1" y="793"/>
                    <a:pt x="285" y="882"/>
                  </a:cubicBezTo>
                  <a:cubicBezTo>
                    <a:pt x="326" y="889"/>
                    <a:pt x="368" y="892"/>
                    <a:pt x="411" y="892"/>
                  </a:cubicBezTo>
                  <a:cubicBezTo>
                    <a:pt x="669" y="892"/>
                    <a:pt x="926" y="776"/>
                    <a:pt x="1106" y="584"/>
                  </a:cubicBezTo>
                  <a:cubicBezTo>
                    <a:pt x="1255" y="404"/>
                    <a:pt x="1345" y="91"/>
                    <a:pt x="1046" y="16"/>
                  </a:cubicBezTo>
                  <a:cubicBezTo>
                    <a:pt x="995" y="6"/>
                    <a:pt x="943" y="1"/>
                    <a:pt x="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72"/>
            <p:cNvSpPr/>
            <p:nvPr/>
          </p:nvSpPr>
          <p:spPr>
            <a:xfrm rot="2128784">
              <a:off x="5932552" y="3881688"/>
              <a:ext cx="27649" cy="18475"/>
            </a:xfrm>
            <a:custGeom>
              <a:avLst/>
              <a:gdLst/>
              <a:ahLst/>
              <a:cxnLst/>
              <a:rect l="l" t="t" r="r" b="b"/>
              <a:pathLst>
                <a:path w="1106" h="739" extrusionOk="0">
                  <a:moveTo>
                    <a:pt x="739" y="0"/>
                  </a:moveTo>
                  <a:cubicBezTo>
                    <a:pt x="530" y="0"/>
                    <a:pt x="331" y="92"/>
                    <a:pt x="195" y="266"/>
                  </a:cubicBezTo>
                  <a:cubicBezTo>
                    <a:pt x="75" y="400"/>
                    <a:pt x="0" y="654"/>
                    <a:pt x="239" y="729"/>
                  </a:cubicBezTo>
                  <a:cubicBezTo>
                    <a:pt x="279" y="735"/>
                    <a:pt x="318" y="739"/>
                    <a:pt x="357" y="739"/>
                  </a:cubicBezTo>
                  <a:cubicBezTo>
                    <a:pt x="570" y="739"/>
                    <a:pt x="773" y="639"/>
                    <a:pt x="911" y="475"/>
                  </a:cubicBezTo>
                  <a:cubicBezTo>
                    <a:pt x="1031" y="340"/>
                    <a:pt x="1106" y="86"/>
                    <a:pt x="867" y="12"/>
                  </a:cubicBezTo>
                  <a:cubicBezTo>
                    <a:pt x="824" y="4"/>
                    <a:pt x="781"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72"/>
            <p:cNvSpPr/>
            <p:nvPr/>
          </p:nvSpPr>
          <p:spPr>
            <a:xfrm rot="2128784">
              <a:off x="5908249" y="3908843"/>
              <a:ext cx="33449" cy="19400"/>
            </a:xfrm>
            <a:custGeom>
              <a:avLst/>
              <a:gdLst/>
              <a:ahLst/>
              <a:cxnLst/>
              <a:rect l="l" t="t" r="r" b="b"/>
              <a:pathLst>
                <a:path w="1338" h="776" extrusionOk="0">
                  <a:moveTo>
                    <a:pt x="863" y="1"/>
                  </a:moveTo>
                  <a:cubicBezTo>
                    <a:pt x="610" y="1"/>
                    <a:pt x="316" y="200"/>
                    <a:pt x="202" y="381"/>
                  </a:cubicBezTo>
                  <a:lnTo>
                    <a:pt x="172" y="411"/>
                  </a:lnTo>
                  <a:cubicBezTo>
                    <a:pt x="1" y="688"/>
                    <a:pt x="201" y="775"/>
                    <a:pt x="426" y="775"/>
                  </a:cubicBezTo>
                  <a:cubicBezTo>
                    <a:pt x="553" y="775"/>
                    <a:pt x="689" y="747"/>
                    <a:pt x="770" y="710"/>
                  </a:cubicBezTo>
                  <a:lnTo>
                    <a:pt x="815" y="680"/>
                  </a:lnTo>
                  <a:cubicBezTo>
                    <a:pt x="994" y="590"/>
                    <a:pt x="1337" y="247"/>
                    <a:pt x="1083" y="67"/>
                  </a:cubicBezTo>
                  <a:cubicBezTo>
                    <a:pt x="1019" y="21"/>
                    <a:pt x="943" y="1"/>
                    <a:pt x="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72"/>
            <p:cNvSpPr/>
            <p:nvPr/>
          </p:nvSpPr>
          <p:spPr>
            <a:xfrm rot="2128784">
              <a:off x="5828948" y="3846917"/>
              <a:ext cx="36299" cy="16675"/>
            </a:xfrm>
            <a:custGeom>
              <a:avLst/>
              <a:gdLst/>
              <a:ahLst/>
              <a:cxnLst/>
              <a:rect l="l" t="t" r="r" b="b"/>
              <a:pathLst>
                <a:path w="1452" h="667" extrusionOk="0">
                  <a:moveTo>
                    <a:pt x="940" y="1"/>
                  </a:moveTo>
                  <a:cubicBezTo>
                    <a:pt x="578" y="1"/>
                    <a:pt x="0" y="544"/>
                    <a:pt x="442" y="655"/>
                  </a:cubicBezTo>
                  <a:cubicBezTo>
                    <a:pt x="468" y="663"/>
                    <a:pt x="497" y="667"/>
                    <a:pt x="528" y="667"/>
                  </a:cubicBezTo>
                  <a:cubicBezTo>
                    <a:pt x="888" y="667"/>
                    <a:pt x="1451" y="137"/>
                    <a:pt x="1024" y="13"/>
                  </a:cubicBezTo>
                  <a:cubicBezTo>
                    <a:pt x="998" y="5"/>
                    <a:pt x="969"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72"/>
            <p:cNvSpPr/>
            <p:nvPr/>
          </p:nvSpPr>
          <p:spPr>
            <a:xfrm rot="2128784">
              <a:off x="6136778" y="4220156"/>
              <a:ext cx="40824" cy="22924"/>
            </a:xfrm>
            <a:custGeom>
              <a:avLst/>
              <a:gdLst/>
              <a:ahLst/>
              <a:cxnLst/>
              <a:rect l="l" t="t" r="r" b="b"/>
              <a:pathLst>
                <a:path w="1633" h="917" extrusionOk="0">
                  <a:moveTo>
                    <a:pt x="887" y="0"/>
                  </a:moveTo>
                  <a:cubicBezTo>
                    <a:pt x="484" y="0"/>
                    <a:pt x="1" y="287"/>
                    <a:pt x="80" y="693"/>
                  </a:cubicBezTo>
                  <a:cubicBezTo>
                    <a:pt x="107" y="858"/>
                    <a:pt x="213" y="916"/>
                    <a:pt x="342" y="916"/>
                  </a:cubicBezTo>
                  <a:cubicBezTo>
                    <a:pt x="424" y="916"/>
                    <a:pt x="515" y="893"/>
                    <a:pt x="602" y="858"/>
                  </a:cubicBezTo>
                  <a:cubicBezTo>
                    <a:pt x="901" y="813"/>
                    <a:pt x="1633" y="410"/>
                    <a:pt x="1230" y="96"/>
                  </a:cubicBezTo>
                  <a:cubicBezTo>
                    <a:pt x="1138" y="30"/>
                    <a:pt x="1017"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72"/>
            <p:cNvSpPr/>
            <p:nvPr/>
          </p:nvSpPr>
          <p:spPr>
            <a:xfrm rot="2128784">
              <a:off x="6095920" y="4258690"/>
              <a:ext cx="24124" cy="13125"/>
            </a:xfrm>
            <a:custGeom>
              <a:avLst/>
              <a:gdLst/>
              <a:ahLst/>
              <a:cxnLst/>
              <a:rect l="l" t="t" r="r" b="b"/>
              <a:pathLst>
                <a:path w="965" h="525" extrusionOk="0">
                  <a:moveTo>
                    <a:pt x="455" y="1"/>
                  </a:moveTo>
                  <a:cubicBezTo>
                    <a:pt x="310" y="1"/>
                    <a:pt x="169" y="64"/>
                    <a:pt x="75" y="186"/>
                  </a:cubicBezTo>
                  <a:cubicBezTo>
                    <a:pt x="15" y="246"/>
                    <a:pt x="0" y="336"/>
                    <a:pt x="45" y="410"/>
                  </a:cubicBezTo>
                  <a:lnTo>
                    <a:pt x="30" y="410"/>
                  </a:lnTo>
                  <a:cubicBezTo>
                    <a:pt x="30" y="425"/>
                    <a:pt x="45" y="425"/>
                    <a:pt x="60" y="440"/>
                  </a:cubicBezTo>
                  <a:lnTo>
                    <a:pt x="60" y="455"/>
                  </a:lnTo>
                  <a:cubicBezTo>
                    <a:pt x="51" y="446"/>
                    <a:pt x="47" y="442"/>
                    <a:pt x="46" y="442"/>
                  </a:cubicBezTo>
                  <a:lnTo>
                    <a:pt x="46" y="442"/>
                  </a:lnTo>
                  <a:cubicBezTo>
                    <a:pt x="42" y="442"/>
                    <a:pt x="93" y="500"/>
                    <a:pt x="105" y="500"/>
                  </a:cubicBezTo>
                  <a:cubicBezTo>
                    <a:pt x="122" y="517"/>
                    <a:pt x="145" y="525"/>
                    <a:pt x="170" y="525"/>
                  </a:cubicBezTo>
                  <a:cubicBezTo>
                    <a:pt x="187" y="525"/>
                    <a:pt x="206" y="521"/>
                    <a:pt x="224" y="515"/>
                  </a:cubicBezTo>
                  <a:lnTo>
                    <a:pt x="314" y="515"/>
                  </a:lnTo>
                  <a:cubicBezTo>
                    <a:pt x="317" y="515"/>
                    <a:pt x="320" y="515"/>
                    <a:pt x="324" y="515"/>
                  </a:cubicBezTo>
                  <a:cubicBezTo>
                    <a:pt x="472" y="515"/>
                    <a:pt x="965" y="213"/>
                    <a:pt x="702" y="67"/>
                  </a:cubicBezTo>
                  <a:cubicBezTo>
                    <a:pt x="625" y="22"/>
                    <a:pt x="53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72"/>
            <p:cNvSpPr/>
            <p:nvPr/>
          </p:nvSpPr>
          <p:spPr>
            <a:xfrm rot="2128784">
              <a:off x="6030534" y="4173192"/>
              <a:ext cx="36274" cy="18800"/>
            </a:xfrm>
            <a:custGeom>
              <a:avLst/>
              <a:gdLst/>
              <a:ahLst/>
              <a:cxnLst/>
              <a:rect l="l" t="t" r="r" b="b"/>
              <a:pathLst>
                <a:path w="1451" h="752" extrusionOk="0">
                  <a:moveTo>
                    <a:pt x="765" y="1"/>
                  </a:moveTo>
                  <a:cubicBezTo>
                    <a:pt x="565" y="1"/>
                    <a:pt x="339" y="133"/>
                    <a:pt x="211" y="271"/>
                  </a:cubicBezTo>
                  <a:cubicBezTo>
                    <a:pt x="0" y="538"/>
                    <a:pt x="133" y="752"/>
                    <a:pt x="422" y="752"/>
                  </a:cubicBezTo>
                  <a:cubicBezTo>
                    <a:pt x="441" y="752"/>
                    <a:pt x="460" y="751"/>
                    <a:pt x="480" y="749"/>
                  </a:cubicBezTo>
                  <a:cubicBezTo>
                    <a:pt x="502" y="741"/>
                    <a:pt x="528" y="738"/>
                    <a:pt x="554" y="738"/>
                  </a:cubicBezTo>
                  <a:cubicBezTo>
                    <a:pt x="580" y="738"/>
                    <a:pt x="607" y="741"/>
                    <a:pt x="629" y="749"/>
                  </a:cubicBezTo>
                  <a:cubicBezTo>
                    <a:pt x="823" y="749"/>
                    <a:pt x="1450" y="390"/>
                    <a:pt x="1137" y="181"/>
                  </a:cubicBezTo>
                  <a:cubicBezTo>
                    <a:pt x="1092" y="166"/>
                    <a:pt x="1062" y="151"/>
                    <a:pt x="1032" y="122"/>
                  </a:cubicBezTo>
                  <a:cubicBezTo>
                    <a:pt x="961" y="36"/>
                    <a:pt x="86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72"/>
            <p:cNvSpPr/>
            <p:nvPr/>
          </p:nvSpPr>
          <p:spPr>
            <a:xfrm rot="2128784">
              <a:off x="6112776" y="4132486"/>
              <a:ext cx="28399" cy="20174"/>
            </a:xfrm>
            <a:custGeom>
              <a:avLst/>
              <a:gdLst/>
              <a:ahLst/>
              <a:cxnLst/>
              <a:rect l="l" t="t" r="r" b="b"/>
              <a:pathLst>
                <a:path w="1136" h="807" extrusionOk="0">
                  <a:moveTo>
                    <a:pt x="845" y="0"/>
                  </a:moveTo>
                  <a:cubicBezTo>
                    <a:pt x="769" y="0"/>
                    <a:pt x="692" y="18"/>
                    <a:pt x="627" y="44"/>
                  </a:cubicBezTo>
                  <a:cubicBezTo>
                    <a:pt x="463" y="119"/>
                    <a:pt x="299" y="224"/>
                    <a:pt x="179" y="358"/>
                  </a:cubicBezTo>
                  <a:cubicBezTo>
                    <a:pt x="0" y="478"/>
                    <a:pt x="75" y="746"/>
                    <a:pt x="284" y="761"/>
                  </a:cubicBezTo>
                  <a:cubicBezTo>
                    <a:pt x="321" y="793"/>
                    <a:pt x="370" y="806"/>
                    <a:pt x="425" y="806"/>
                  </a:cubicBezTo>
                  <a:cubicBezTo>
                    <a:pt x="657" y="806"/>
                    <a:pt x="1000" y="568"/>
                    <a:pt x="1060" y="448"/>
                  </a:cubicBezTo>
                  <a:cubicBezTo>
                    <a:pt x="1120" y="373"/>
                    <a:pt x="1135" y="298"/>
                    <a:pt x="1135" y="209"/>
                  </a:cubicBezTo>
                  <a:cubicBezTo>
                    <a:pt x="1106" y="55"/>
                    <a:pt x="979"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72"/>
            <p:cNvSpPr/>
            <p:nvPr/>
          </p:nvSpPr>
          <p:spPr>
            <a:xfrm rot="2128784">
              <a:off x="6094653" y="4182891"/>
              <a:ext cx="25049" cy="20574"/>
            </a:xfrm>
            <a:custGeom>
              <a:avLst/>
              <a:gdLst/>
              <a:ahLst/>
              <a:cxnLst/>
              <a:rect l="l" t="t" r="r" b="b"/>
              <a:pathLst>
                <a:path w="1002" h="823" extrusionOk="0">
                  <a:moveTo>
                    <a:pt x="728" y="1"/>
                  </a:moveTo>
                  <a:cubicBezTo>
                    <a:pt x="547" y="1"/>
                    <a:pt x="321" y="121"/>
                    <a:pt x="239" y="230"/>
                  </a:cubicBezTo>
                  <a:lnTo>
                    <a:pt x="165" y="334"/>
                  </a:lnTo>
                  <a:cubicBezTo>
                    <a:pt x="45" y="394"/>
                    <a:pt x="0" y="543"/>
                    <a:pt x="30" y="678"/>
                  </a:cubicBezTo>
                  <a:cubicBezTo>
                    <a:pt x="77" y="785"/>
                    <a:pt x="178" y="823"/>
                    <a:pt x="289" y="823"/>
                  </a:cubicBezTo>
                  <a:cubicBezTo>
                    <a:pt x="425" y="823"/>
                    <a:pt x="575" y="765"/>
                    <a:pt x="658" y="708"/>
                  </a:cubicBezTo>
                  <a:cubicBezTo>
                    <a:pt x="822" y="618"/>
                    <a:pt x="1001" y="469"/>
                    <a:pt x="986" y="274"/>
                  </a:cubicBezTo>
                  <a:cubicBezTo>
                    <a:pt x="986" y="245"/>
                    <a:pt x="986" y="215"/>
                    <a:pt x="971" y="185"/>
                  </a:cubicBezTo>
                  <a:cubicBezTo>
                    <a:pt x="942" y="50"/>
                    <a:pt x="844"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72"/>
            <p:cNvSpPr/>
            <p:nvPr/>
          </p:nvSpPr>
          <p:spPr>
            <a:xfrm rot="2128784">
              <a:off x="6037048" y="4225515"/>
              <a:ext cx="25499" cy="19924"/>
            </a:xfrm>
            <a:custGeom>
              <a:avLst/>
              <a:gdLst/>
              <a:ahLst/>
              <a:cxnLst/>
              <a:rect l="l" t="t" r="r" b="b"/>
              <a:pathLst>
                <a:path w="1020" h="797" extrusionOk="0">
                  <a:moveTo>
                    <a:pt x="877" y="1"/>
                  </a:moveTo>
                  <a:cubicBezTo>
                    <a:pt x="768" y="1"/>
                    <a:pt x="608" y="75"/>
                    <a:pt x="508" y="150"/>
                  </a:cubicBezTo>
                  <a:cubicBezTo>
                    <a:pt x="269" y="210"/>
                    <a:pt x="0" y="374"/>
                    <a:pt x="15" y="613"/>
                  </a:cubicBezTo>
                  <a:cubicBezTo>
                    <a:pt x="28" y="750"/>
                    <a:pt x="122" y="796"/>
                    <a:pt x="239" y="796"/>
                  </a:cubicBezTo>
                  <a:cubicBezTo>
                    <a:pt x="403" y="796"/>
                    <a:pt x="609" y="704"/>
                    <a:pt x="687" y="643"/>
                  </a:cubicBezTo>
                  <a:cubicBezTo>
                    <a:pt x="837" y="524"/>
                    <a:pt x="941" y="359"/>
                    <a:pt x="986" y="180"/>
                  </a:cubicBezTo>
                  <a:cubicBezTo>
                    <a:pt x="1019" y="48"/>
                    <a:pt x="964"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72"/>
            <p:cNvSpPr/>
            <p:nvPr/>
          </p:nvSpPr>
          <p:spPr>
            <a:xfrm rot="2128784">
              <a:off x="6019691" y="4123483"/>
              <a:ext cx="29899" cy="20574"/>
            </a:xfrm>
            <a:custGeom>
              <a:avLst/>
              <a:gdLst/>
              <a:ahLst/>
              <a:cxnLst/>
              <a:rect l="l" t="t" r="r" b="b"/>
              <a:pathLst>
                <a:path w="1196" h="823" extrusionOk="0">
                  <a:moveTo>
                    <a:pt x="723" y="0"/>
                  </a:moveTo>
                  <a:cubicBezTo>
                    <a:pt x="539" y="0"/>
                    <a:pt x="310" y="141"/>
                    <a:pt x="210" y="242"/>
                  </a:cubicBezTo>
                  <a:cubicBezTo>
                    <a:pt x="195" y="257"/>
                    <a:pt x="180" y="272"/>
                    <a:pt x="180" y="286"/>
                  </a:cubicBezTo>
                  <a:cubicBezTo>
                    <a:pt x="76" y="421"/>
                    <a:pt x="1" y="585"/>
                    <a:pt x="135" y="705"/>
                  </a:cubicBezTo>
                  <a:cubicBezTo>
                    <a:pt x="240" y="800"/>
                    <a:pt x="362" y="822"/>
                    <a:pt x="491" y="822"/>
                  </a:cubicBezTo>
                  <a:cubicBezTo>
                    <a:pt x="565" y="822"/>
                    <a:pt x="642" y="815"/>
                    <a:pt x="718" y="809"/>
                  </a:cubicBezTo>
                  <a:cubicBezTo>
                    <a:pt x="822" y="809"/>
                    <a:pt x="1196" y="660"/>
                    <a:pt x="1061" y="496"/>
                  </a:cubicBezTo>
                  <a:cubicBezTo>
                    <a:pt x="972" y="361"/>
                    <a:pt x="1032" y="242"/>
                    <a:pt x="942" y="122"/>
                  </a:cubicBezTo>
                  <a:cubicBezTo>
                    <a:pt x="893" y="34"/>
                    <a:pt x="813"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72"/>
            <p:cNvSpPr/>
            <p:nvPr/>
          </p:nvSpPr>
          <p:spPr>
            <a:xfrm rot="2128784">
              <a:off x="6181919" y="4137544"/>
              <a:ext cx="29474" cy="20724"/>
            </a:xfrm>
            <a:custGeom>
              <a:avLst/>
              <a:gdLst/>
              <a:ahLst/>
              <a:cxnLst/>
              <a:rect l="l" t="t" r="r" b="b"/>
              <a:pathLst>
                <a:path w="1179" h="829" extrusionOk="0">
                  <a:moveTo>
                    <a:pt x="918" y="1"/>
                  </a:moveTo>
                  <a:cubicBezTo>
                    <a:pt x="793" y="1"/>
                    <a:pt x="641" y="49"/>
                    <a:pt x="526" y="110"/>
                  </a:cubicBezTo>
                  <a:cubicBezTo>
                    <a:pt x="316" y="185"/>
                    <a:pt x="137" y="334"/>
                    <a:pt x="63" y="544"/>
                  </a:cubicBezTo>
                  <a:cubicBezTo>
                    <a:pt x="0" y="762"/>
                    <a:pt x="177" y="828"/>
                    <a:pt x="355" y="828"/>
                  </a:cubicBezTo>
                  <a:cubicBezTo>
                    <a:pt x="433" y="828"/>
                    <a:pt x="511" y="816"/>
                    <a:pt x="570" y="797"/>
                  </a:cubicBezTo>
                  <a:cubicBezTo>
                    <a:pt x="839" y="738"/>
                    <a:pt x="1048" y="529"/>
                    <a:pt x="1138" y="275"/>
                  </a:cubicBezTo>
                  <a:cubicBezTo>
                    <a:pt x="1179" y="71"/>
                    <a:pt x="106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72"/>
            <p:cNvSpPr/>
            <p:nvPr/>
          </p:nvSpPr>
          <p:spPr>
            <a:xfrm rot="2128784">
              <a:off x="6020090" y="4001183"/>
              <a:ext cx="30624" cy="18600"/>
            </a:xfrm>
            <a:custGeom>
              <a:avLst/>
              <a:gdLst/>
              <a:ahLst/>
              <a:cxnLst/>
              <a:rect l="l" t="t" r="r" b="b"/>
              <a:pathLst>
                <a:path w="1225" h="744" extrusionOk="0">
                  <a:moveTo>
                    <a:pt x="635" y="1"/>
                  </a:moveTo>
                  <a:cubicBezTo>
                    <a:pt x="438" y="1"/>
                    <a:pt x="248" y="93"/>
                    <a:pt x="135" y="263"/>
                  </a:cubicBezTo>
                  <a:cubicBezTo>
                    <a:pt x="30" y="352"/>
                    <a:pt x="0" y="472"/>
                    <a:pt x="45" y="606"/>
                  </a:cubicBezTo>
                  <a:lnTo>
                    <a:pt x="60" y="621"/>
                  </a:lnTo>
                  <a:cubicBezTo>
                    <a:pt x="94" y="711"/>
                    <a:pt x="170" y="743"/>
                    <a:pt x="260" y="743"/>
                  </a:cubicBezTo>
                  <a:cubicBezTo>
                    <a:pt x="364" y="743"/>
                    <a:pt x="486" y="699"/>
                    <a:pt x="583" y="651"/>
                  </a:cubicBezTo>
                  <a:cubicBezTo>
                    <a:pt x="822" y="561"/>
                    <a:pt x="1225" y="308"/>
                    <a:pt x="971" y="98"/>
                  </a:cubicBezTo>
                  <a:cubicBezTo>
                    <a:pt x="866" y="32"/>
                    <a:pt x="74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72"/>
            <p:cNvSpPr/>
            <p:nvPr/>
          </p:nvSpPr>
          <p:spPr>
            <a:xfrm rot="2128784">
              <a:off x="5890829" y="4060792"/>
              <a:ext cx="33949" cy="16175"/>
            </a:xfrm>
            <a:custGeom>
              <a:avLst/>
              <a:gdLst/>
              <a:ahLst/>
              <a:cxnLst/>
              <a:rect l="l" t="t" r="r" b="b"/>
              <a:pathLst>
                <a:path w="1358" h="647" extrusionOk="0">
                  <a:moveTo>
                    <a:pt x="881" y="0"/>
                  </a:moveTo>
                  <a:cubicBezTo>
                    <a:pt x="539" y="0"/>
                    <a:pt x="0" y="512"/>
                    <a:pt x="403" y="637"/>
                  </a:cubicBezTo>
                  <a:cubicBezTo>
                    <a:pt x="426" y="643"/>
                    <a:pt x="451" y="646"/>
                    <a:pt x="477" y="646"/>
                  </a:cubicBezTo>
                  <a:cubicBezTo>
                    <a:pt x="819" y="646"/>
                    <a:pt x="1358" y="135"/>
                    <a:pt x="955" y="10"/>
                  </a:cubicBezTo>
                  <a:cubicBezTo>
                    <a:pt x="932" y="3"/>
                    <a:pt x="907"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72"/>
            <p:cNvSpPr/>
            <p:nvPr/>
          </p:nvSpPr>
          <p:spPr>
            <a:xfrm rot="2128784">
              <a:off x="5930560" y="4114254"/>
              <a:ext cx="27874" cy="14975"/>
            </a:xfrm>
            <a:custGeom>
              <a:avLst/>
              <a:gdLst/>
              <a:ahLst/>
              <a:cxnLst/>
              <a:rect l="l" t="t" r="r" b="b"/>
              <a:pathLst>
                <a:path w="1115" h="599" extrusionOk="0">
                  <a:moveTo>
                    <a:pt x="702" y="0"/>
                  </a:moveTo>
                  <a:cubicBezTo>
                    <a:pt x="370" y="0"/>
                    <a:pt x="1" y="598"/>
                    <a:pt x="436" y="598"/>
                  </a:cubicBezTo>
                  <a:cubicBezTo>
                    <a:pt x="457" y="598"/>
                    <a:pt x="479" y="597"/>
                    <a:pt x="502" y="594"/>
                  </a:cubicBezTo>
                  <a:lnTo>
                    <a:pt x="652" y="579"/>
                  </a:lnTo>
                  <a:cubicBezTo>
                    <a:pt x="771" y="564"/>
                    <a:pt x="1115" y="370"/>
                    <a:pt x="980" y="206"/>
                  </a:cubicBezTo>
                  <a:lnTo>
                    <a:pt x="921" y="116"/>
                  </a:lnTo>
                  <a:cubicBezTo>
                    <a:pt x="857" y="34"/>
                    <a:pt x="781"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72"/>
            <p:cNvSpPr/>
            <p:nvPr/>
          </p:nvSpPr>
          <p:spPr>
            <a:xfrm rot="2128784">
              <a:off x="5820832" y="4044135"/>
              <a:ext cx="31774" cy="21224"/>
            </a:xfrm>
            <a:custGeom>
              <a:avLst/>
              <a:gdLst/>
              <a:ahLst/>
              <a:cxnLst/>
              <a:rect l="l" t="t" r="r" b="b"/>
              <a:pathLst>
                <a:path w="1271" h="849" extrusionOk="0">
                  <a:moveTo>
                    <a:pt x="857" y="1"/>
                  </a:moveTo>
                  <a:cubicBezTo>
                    <a:pt x="615" y="1"/>
                    <a:pt x="375" y="107"/>
                    <a:pt x="210" y="310"/>
                  </a:cubicBezTo>
                  <a:cubicBezTo>
                    <a:pt x="60" y="459"/>
                    <a:pt x="1" y="758"/>
                    <a:pt x="255" y="832"/>
                  </a:cubicBezTo>
                  <a:cubicBezTo>
                    <a:pt x="310" y="844"/>
                    <a:pt x="365" y="849"/>
                    <a:pt x="420" y="849"/>
                  </a:cubicBezTo>
                  <a:cubicBezTo>
                    <a:pt x="660" y="849"/>
                    <a:pt x="888" y="743"/>
                    <a:pt x="1046" y="549"/>
                  </a:cubicBezTo>
                  <a:cubicBezTo>
                    <a:pt x="1181" y="384"/>
                    <a:pt x="1270" y="101"/>
                    <a:pt x="986" y="11"/>
                  </a:cubicBezTo>
                  <a:cubicBezTo>
                    <a:pt x="944" y="4"/>
                    <a:pt x="900"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72"/>
            <p:cNvSpPr/>
            <p:nvPr/>
          </p:nvSpPr>
          <p:spPr>
            <a:xfrm rot="2128784">
              <a:off x="5204616" y="4486294"/>
              <a:ext cx="22799"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72"/>
            <p:cNvSpPr/>
            <p:nvPr/>
          </p:nvSpPr>
          <p:spPr>
            <a:xfrm rot="2128784">
              <a:off x="5191859" y="4445286"/>
              <a:ext cx="22424"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72"/>
            <p:cNvSpPr/>
            <p:nvPr/>
          </p:nvSpPr>
          <p:spPr>
            <a:xfrm rot="2128784">
              <a:off x="5239324" y="4445911"/>
              <a:ext cx="29949"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72"/>
            <p:cNvSpPr/>
            <p:nvPr/>
          </p:nvSpPr>
          <p:spPr>
            <a:xfrm rot="2128784">
              <a:off x="5286719" y="4481407"/>
              <a:ext cx="23924"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72"/>
            <p:cNvSpPr/>
            <p:nvPr/>
          </p:nvSpPr>
          <p:spPr>
            <a:xfrm rot="2128784">
              <a:off x="5244353" y="4498414"/>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72"/>
            <p:cNvSpPr/>
            <p:nvPr/>
          </p:nvSpPr>
          <p:spPr>
            <a:xfrm rot="2128784">
              <a:off x="5253691" y="4590742"/>
              <a:ext cx="24874"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72"/>
            <p:cNvSpPr/>
            <p:nvPr/>
          </p:nvSpPr>
          <p:spPr>
            <a:xfrm rot="2128784">
              <a:off x="5333563" y="4631598"/>
              <a:ext cx="25299"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72"/>
            <p:cNvSpPr/>
            <p:nvPr/>
          </p:nvSpPr>
          <p:spPr>
            <a:xfrm rot="2128784">
              <a:off x="5684885" y="4495880"/>
              <a:ext cx="27449"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72"/>
            <p:cNvSpPr/>
            <p:nvPr/>
          </p:nvSpPr>
          <p:spPr>
            <a:xfrm rot="2128784">
              <a:off x="5745678" y="4528831"/>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72"/>
            <p:cNvSpPr/>
            <p:nvPr/>
          </p:nvSpPr>
          <p:spPr>
            <a:xfrm rot="2128784">
              <a:off x="5708855" y="4599978"/>
              <a:ext cx="22824"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72"/>
            <p:cNvSpPr/>
            <p:nvPr/>
          </p:nvSpPr>
          <p:spPr>
            <a:xfrm rot="2128784">
              <a:off x="5600987" y="4543128"/>
              <a:ext cx="29899"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72"/>
            <p:cNvSpPr/>
            <p:nvPr/>
          </p:nvSpPr>
          <p:spPr>
            <a:xfrm rot="2128784">
              <a:off x="5683132" y="4539857"/>
              <a:ext cx="27149"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72"/>
            <p:cNvSpPr/>
            <p:nvPr/>
          </p:nvSpPr>
          <p:spPr>
            <a:xfrm rot="2128784">
              <a:off x="5656948" y="4589069"/>
              <a:ext cx="22024"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72"/>
            <p:cNvSpPr/>
            <p:nvPr/>
          </p:nvSpPr>
          <p:spPr>
            <a:xfrm rot="2128784">
              <a:off x="5622423" y="4583243"/>
              <a:ext cx="27299"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72"/>
            <p:cNvSpPr/>
            <p:nvPr/>
          </p:nvSpPr>
          <p:spPr>
            <a:xfrm rot="2128784">
              <a:off x="5639359" y="4502086"/>
              <a:ext cx="20449"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72"/>
            <p:cNvSpPr/>
            <p:nvPr/>
          </p:nvSpPr>
          <p:spPr>
            <a:xfrm rot="2128784">
              <a:off x="5489802" y="4788735"/>
              <a:ext cx="23524"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72"/>
            <p:cNvSpPr/>
            <p:nvPr/>
          </p:nvSpPr>
          <p:spPr>
            <a:xfrm rot="2128784">
              <a:off x="5554061" y="4831366"/>
              <a:ext cx="24774"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72"/>
            <p:cNvSpPr/>
            <p:nvPr/>
          </p:nvSpPr>
          <p:spPr>
            <a:xfrm rot="2128784">
              <a:off x="5507034" y="4839555"/>
              <a:ext cx="28024"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72"/>
            <p:cNvSpPr/>
            <p:nvPr/>
          </p:nvSpPr>
          <p:spPr>
            <a:xfrm rot="2128784">
              <a:off x="5520133" y="4759160"/>
              <a:ext cx="22799" cy="20099"/>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72"/>
            <p:cNvSpPr/>
            <p:nvPr/>
          </p:nvSpPr>
          <p:spPr>
            <a:xfrm rot="2128784">
              <a:off x="5578060" y="4883318"/>
              <a:ext cx="30999"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72"/>
            <p:cNvSpPr/>
            <p:nvPr/>
          </p:nvSpPr>
          <p:spPr>
            <a:xfrm rot="2128784">
              <a:off x="5608896" y="4702781"/>
              <a:ext cx="22424"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72"/>
            <p:cNvSpPr/>
            <p:nvPr/>
          </p:nvSpPr>
          <p:spPr>
            <a:xfrm rot="2128784">
              <a:off x="5512467" y="4641274"/>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72"/>
            <p:cNvSpPr/>
            <p:nvPr/>
          </p:nvSpPr>
          <p:spPr>
            <a:xfrm rot="2128784">
              <a:off x="5489627" y="4692298"/>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72"/>
            <p:cNvSpPr/>
            <p:nvPr/>
          </p:nvSpPr>
          <p:spPr>
            <a:xfrm rot="2128784">
              <a:off x="5487990" y="4580856"/>
              <a:ext cx="25749"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1AD5FD78-B79C-58D7-CB9F-CAF2FBAB7098}"/>
              </a:ext>
            </a:extLst>
          </p:cNvPr>
          <p:cNvSpPr txBox="1"/>
          <p:nvPr/>
        </p:nvSpPr>
        <p:spPr>
          <a:xfrm>
            <a:off x="2061028" y="442565"/>
            <a:ext cx="5021944" cy="496996"/>
          </a:xfrm>
          <a:prstGeom prst="rect">
            <a:avLst/>
          </a:prstGeom>
          <a:noFill/>
        </p:spPr>
        <p:txBody>
          <a:bodyPr wrap="square" rtlCol="0">
            <a:spAutoFit/>
          </a:bodyPr>
          <a:lstStyle/>
          <a:p>
            <a:pPr algn="ctr">
              <a:lnSpc>
                <a:spcPct val="150000"/>
              </a:lnSpc>
            </a:pPr>
            <a:r>
              <a:rPr lang="en-US" sz="2000" b="1">
                <a:effectLst/>
                <a:latin typeface="+mj-lt"/>
                <a:ea typeface="Times New Roman" panose="02020603050405020304" pitchFamily="18" charset="0"/>
              </a:rPr>
              <a:t>Hậu quả:</a:t>
            </a:r>
            <a:endParaRPr lang="en-US" sz="2000">
              <a:effectLst/>
              <a:latin typeface="+mj-lt"/>
              <a:ea typeface="Calibri" panose="020F0502020204030204" pitchFamily="34" charset="0"/>
            </a:endParaRPr>
          </a:p>
        </p:txBody>
      </p:sp>
      <p:pic>
        <p:nvPicPr>
          <p:cNvPr id="65" name="Picture 10" descr="Dua chuot co chua hormone tang tr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60" y="759327"/>
            <a:ext cx="2379954" cy="159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descr="11 mau thit lon co ton du chat kich thi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307" y="1630936"/>
            <a:ext cx="2260782" cy="145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080423162243-18-7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083" y="2182662"/>
            <a:ext cx="2102363" cy="132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8"/>
          <p:cNvSpPr>
            <a:spLocks noChangeArrowheads="1"/>
          </p:cNvSpPr>
          <p:nvPr/>
        </p:nvSpPr>
        <p:spPr bwMode="auto">
          <a:xfrm>
            <a:off x="104378" y="3488312"/>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err="1">
                <a:latin typeface="VNI-Times" pitchFamily="2" charset="0"/>
              </a:rPr>
              <a:t>Dưa</a:t>
            </a:r>
            <a:r>
              <a:rPr lang="en-US" altLang="en-US" sz="2400" b="1" dirty="0">
                <a:latin typeface="VNI-Times" pitchFamily="2" charset="0"/>
              </a:rPr>
              <a:t> </a:t>
            </a:r>
            <a:r>
              <a:rPr lang="en-US" altLang="en-US" sz="2400" b="1" dirty="0" err="1">
                <a:latin typeface="VNI-Times" pitchFamily="2" charset="0"/>
              </a:rPr>
              <a:t>leo</a:t>
            </a:r>
            <a:r>
              <a:rPr lang="en-US" altLang="en-US" sz="2400" b="1" dirty="0">
                <a:latin typeface="VNI-Times" pitchFamily="2" charset="0"/>
              </a:rPr>
              <a:t>, </a:t>
            </a:r>
            <a:r>
              <a:rPr lang="en-US" altLang="en-US" sz="2400" b="1" dirty="0" err="1">
                <a:latin typeface="VNI-Times" pitchFamily="2" charset="0"/>
              </a:rPr>
              <a:t>lôïn,caûi</a:t>
            </a:r>
            <a:r>
              <a:rPr lang="en-US" altLang="en-US" sz="2400" b="1" dirty="0">
                <a:latin typeface="VNI-Times" pitchFamily="2" charset="0"/>
              </a:rPr>
              <a:t>  </a:t>
            </a:r>
            <a:r>
              <a:rPr lang="en-US" altLang="en-US" sz="2400" b="1" dirty="0" err="1">
                <a:latin typeface="VNI-Times" pitchFamily="2" charset="0"/>
              </a:rPr>
              <a:t>laïm</a:t>
            </a:r>
            <a:r>
              <a:rPr lang="en-US" altLang="en-US" sz="2400" b="1" dirty="0">
                <a:latin typeface="VNI-Times" pitchFamily="2" charset="0"/>
              </a:rPr>
              <a:t> </a:t>
            </a:r>
            <a:r>
              <a:rPr lang="en-US" altLang="en-US" sz="2400" b="1" dirty="0" err="1">
                <a:latin typeface="VNI-Times" pitchFamily="2" charset="0"/>
              </a:rPr>
              <a:t>dụng</a:t>
            </a:r>
            <a:r>
              <a:rPr lang="en-US" altLang="en-US" sz="2400" b="1" dirty="0">
                <a:latin typeface="VNI-Times" pitchFamily="2" charset="0"/>
              </a:rPr>
              <a:t> </a:t>
            </a:r>
            <a:r>
              <a:rPr lang="en-US" altLang="en-US" sz="2400" b="1" dirty="0" err="1">
                <a:latin typeface="VNI-Times" pitchFamily="2" charset="0"/>
              </a:rPr>
              <a:t>quaù</a:t>
            </a:r>
            <a:r>
              <a:rPr lang="en-US" altLang="en-US" sz="2400" b="1" dirty="0">
                <a:latin typeface="VNI-Times" pitchFamily="2" charset="0"/>
              </a:rPr>
              <a:t> </a:t>
            </a:r>
            <a:r>
              <a:rPr lang="en-US" altLang="en-US" sz="2400" b="1" dirty="0" err="1">
                <a:latin typeface="VNI-Times" pitchFamily="2" charset="0"/>
              </a:rPr>
              <a:t>nhieàu</a:t>
            </a:r>
            <a:r>
              <a:rPr lang="en-US" altLang="en-US" sz="2400" b="1" dirty="0">
                <a:latin typeface="VNI-Times" pitchFamily="2" charset="0"/>
              </a:rPr>
              <a:t> </a:t>
            </a:r>
            <a:r>
              <a:rPr lang="en-US" altLang="en-US" sz="2400" b="1" dirty="0" err="1">
                <a:latin typeface="VNI-Times" pitchFamily="2" charset="0"/>
              </a:rPr>
              <a:t>hoocmoân</a:t>
            </a:r>
            <a:r>
              <a:rPr lang="en-US" altLang="en-US" sz="2400" b="1" dirty="0">
                <a:latin typeface="VNI-Times" pitchFamily="2" charset="0"/>
              </a:rPr>
              <a:t> </a:t>
            </a:r>
            <a:r>
              <a:rPr lang="en-US" altLang="en-US" sz="2400" b="1" dirty="0" err="1">
                <a:latin typeface="VNI-Times" pitchFamily="2" charset="0"/>
              </a:rPr>
              <a:t>taêng</a:t>
            </a:r>
            <a:r>
              <a:rPr lang="en-US" altLang="en-US" sz="2400" b="1" dirty="0">
                <a:latin typeface="VNI-Times" pitchFamily="2" charset="0"/>
              </a:rPr>
              <a:t> </a:t>
            </a:r>
            <a:r>
              <a:rPr lang="en-US" altLang="en-US" sz="2400" b="1" dirty="0" err="1">
                <a:latin typeface="VNI-Times" pitchFamily="2" charset="0"/>
              </a:rPr>
              <a:t>tröôûng</a:t>
            </a:r>
            <a:r>
              <a:rPr lang="en-US" altLang="en-US" sz="2400" b="1" dirty="0">
                <a:latin typeface="VNI-Times" pitchFamily="2" charset="0"/>
              </a:rPr>
              <a:t> </a:t>
            </a:r>
            <a:r>
              <a:rPr lang="en-US" altLang="en-US" sz="2400" b="1" dirty="0" err="1">
                <a:latin typeface="VNI-Times" pitchFamily="2" charset="0"/>
              </a:rPr>
              <a:t>ñeå</a:t>
            </a:r>
            <a:r>
              <a:rPr lang="en-US" altLang="en-US" sz="2400" b="1" dirty="0">
                <a:latin typeface="VNI-Times" pitchFamily="2" charset="0"/>
              </a:rPr>
              <a:t> </a:t>
            </a:r>
            <a:r>
              <a:rPr lang="en-US" altLang="en-US" sz="2400" b="1" dirty="0" err="1">
                <a:latin typeface="VNI-Times" pitchFamily="2" charset="0"/>
              </a:rPr>
              <a:t>ruùt</a:t>
            </a:r>
            <a:r>
              <a:rPr lang="en-US" altLang="en-US" sz="2400" b="1" dirty="0">
                <a:latin typeface="VNI-Times" pitchFamily="2" charset="0"/>
              </a:rPr>
              <a:t> </a:t>
            </a:r>
            <a:r>
              <a:rPr lang="en-US" altLang="en-US" sz="2400" b="1" dirty="0" err="1">
                <a:latin typeface="VNI-Times" pitchFamily="2" charset="0"/>
              </a:rPr>
              <a:t>ngắn</a:t>
            </a:r>
            <a:r>
              <a:rPr lang="en-US" altLang="en-US" sz="2400" b="1" dirty="0">
                <a:latin typeface="VNI-Times" pitchFamily="2" charset="0"/>
              </a:rPr>
              <a:t> </a:t>
            </a:r>
            <a:r>
              <a:rPr lang="en-US" altLang="en-US" sz="2400" b="1" dirty="0" err="1">
                <a:latin typeface="VNI-Times" pitchFamily="2" charset="0"/>
              </a:rPr>
              <a:t>được</a:t>
            </a:r>
            <a:r>
              <a:rPr lang="en-US" altLang="en-US" sz="2400" b="1" dirty="0">
                <a:latin typeface="VNI-Times" pitchFamily="2" charset="0"/>
              </a:rPr>
              <a:t> </a:t>
            </a:r>
            <a:r>
              <a:rPr lang="en-US" altLang="en-US" sz="2400" b="1" dirty="0" err="1">
                <a:latin typeface="VNI-Times" pitchFamily="2" charset="0"/>
              </a:rPr>
              <a:t>một</a:t>
            </a:r>
            <a:r>
              <a:rPr lang="en-US" altLang="en-US" sz="2400" b="1" dirty="0">
                <a:latin typeface="VNI-Times" pitchFamily="2" charset="0"/>
              </a:rPr>
              <a:t> </a:t>
            </a:r>
            <a:r>
              <a:rPr lang="en-US" altLang="en-US" sz="2400" b="1" dirty="0" err="1">
                <a:latin typeface="VNI-Times" pitchFamily="2" charset="0"/>
              </a:rPr>
              <a:t>nửa</a:t>
            </a:r>
            <a:r>
              <a:rPr lang="en-US" altLang="en-US" sz="2400" b="1" dirty="0">
                <a:latin typeface="VNI-Times" pitchFamily="2" charset="0"/>
              </a:rPr>
              <a:t> </a:t>
            </a:r>
            <a:r>
              <a:rPr lang="en-US" altLang="en-US" sz="2400" b="1" dirty="0" err="1">
                <a:latin typeface="VNI-Times" pitchFamily="2" charset="0"/>
              </a:rPr>
              <a:t>thời</a:t>
            </a:r>
            <a:r>
              <a:rPr lang="en-US" altLang="en-US" sz="2400" b="1" dirty="0">
                <a:latin typeface="VNI-Times" pitchFamily="2" charset="0"/>
              </a:rPr>
              <a:t> </a:t>
            </a:r>
            <a:r>
              <a:rPr lang="en-US" altLang="en-US" sz="2400" b="1" dirty="0" err="1">
                <a:latin typeface="VNI-Times" pitchFamily="2" charset="0"/>
              </a:rPr>
              <a:t>gian</a:t>
            </a:r>
            <a:r>
              <a:rPr lang="en-US" altLang="en-US" sz="2400" b="1" dirty="0">
                <a:latin typeface="VNI-Times" pitchFamily="2" charset="0"/>
              </a:rPr>
              <a:t> </a:t>
            </a:r>
            <a:r>
              <a:rPr lang="en-US" altLang="en-US" sz="2400" b="1" dirty="0" err="1">
                <a:latin typeface="VNI-Times" pitchFamily="2" charset="0"/>
              </a:rPr>
              <a:t>sinh</a:t>
            </a:r>
            <a:r>
              <a:rPr lang="en-US" altLang="en-US" sz="2400" b="1" dirty="0">
                <a:latin typeface="VNI-Times" pitchFamily="2" charset="0"/>
              </a:rPr>
              <a:t> </a:t>
            </a:r>
            <a:r>
              <a:rPr lang="en-US" altLang="en-US" sz="2400" b="1" dirty="0" err="1">
                <a:latin typeface="VNI-Times" pitchFamily="2" charset="0"/>
              </a:rPr>
              <a:t>trưởng</a:t>
            </a:r>
            <a:r>
              <a:rPr lang="en-US" altLang="en-US" sz="2400" b="1" dirty="0">
                <a:latin typeface="VNI-Times" pitchFamily="2" charset="0"/>
              </a:rPr>
              <a:t>  </a:t>
            </a:r>
            <a:r>
              <a:rPr lang="en-US" altLang="en-US" sz="2400" b="1" dirty="0">
                <a:latin typeface="VNI-Times" pitchFamily="2" charset="0"/>
                <a:sym typeface="Wingdings" panose="05000000000000000000" pitchFamily="2" charset="2"/>
              </a:rPr>
              <a:t></a:t>
            </a:r>
            <a:r>
              <a:rPr lang="en-US" altLang="en-US" sz="2400" b="1" dirty="0" err="1">
                <a:latin typeface="VNI-Times" pitchFamily="2" charset="0"/>
              </a:rPr>
              <a:t>giaûm</a:t>
            </a:r>
            <a:r>
              <a:rPr lang="en-US" altLang="en-US" sz="2400" b="1" dirty="0">
                <a:latin typeface="VNI-Times" pitchFamily="2" charset="0"/>
              </a:rPr>
              <a:t> </a:t>
            </a:r>
            <a:r>
              <a:rPr lang="en-US" altLang="en-US" sz="2400" b="1" dirty="0" err="1">
                <a:latin typeface="VNI-Times" pitchFamily="2" charset="0"/>
              </a:rPr>
              <a:t>chaát</a:t>
            </a:r>
            <a:r>
              <a:rPr lang="en-US" altLang="en-US" sz="2400" b="1" dirty="0">
                <a:latin typeface="VNI-Times" pitchFamily="2" charset="0"/>
              </a:rPr>
              <a:t> </a:t>
            </a:r>
            <a:r>
              <a:rPr lang="en-US" altLang="en-US" sz="2400" b="1" dirty="0" err="1">
                <a:latin typeface="VNI-Times" pitchFamily="2" charset="0"/>
              </a:rPr>
              <a:t>löôïng</a:t>
            </a:r>
            <a:r>
              <a:rPr lang="en-US" altLang="en-US" sz="2400" b="1" dirty="0">
                <a:latin typeface="VNI-Times" pitchFamily="2" charset="0"/>
              </a:rPr>
              <a:t> </a:t>
            </a:r>
            <a:r>
              <a:rPr lang="en-US" altLang="en-US" sz="2400" b="1" dirty="0" err="1">
                <a:latin typeface="VNI-Times" pitchFamily="2" charset="0"/>
              </a:rPr>
              <a:t>saûn</a:t>
            </a:r>
            <a:r>
              <a:rPr lang="en-US" altLang="en-US" sz="2400" b="1" dirty="0">
                <a:latin typeface="VNI-Times" pitchFamily="2" charset="0"/>
              </a:rPr>
              <a:t> </a:t>
            </a:r>
            <a:r>
              <a:rPr lang="en-US" altLang="en-US" sz="2400" b="1" dirty="0" err="1">
                <a:latin typeface="VNI-Times" pitchFamily="2" charset="0"/>
              </a:rPr>
              <a:t>phaåm</a:t>
            </a:r>
            <a:r>
              <a:rPr lang="en-US" altLang="en-US" sz="2400" b="1" dirty="0">
                <a:latin typeface="VNI-Times" pitchFamily="2" charset="0"/>
                <a:sym typeface="Wingdings" panose="05000000000000000000" pitchFamily="2" charset="2"/>
              </a:rPr>
              <a:t></a:t>
            </a:r>
            <a:r>
              <a:rPr lang="en-US" altLang="en-US" sz="2400" b="1" dirty="0">
                <a:latin typeface="VNI-Times" pitchFamily="2" charset="0"/>
              </a:rPr>
              <a:t> </a:t>
            </a:r>
            <a:r>
              <a:rPr lang="en-US" altLang="en-US" sz="2400" b="1" dirty="0" err="1">
                <a:latin typeface="VNI-Times" pitchFamily="2" charset="0"/>
              </a:rPr>
              <a:t>ñaõ</a:t>
            </a:r>
            <a:r>
              <a:rPr lang="en-US" altLang="en-US" sz="2400" b="1" dirty="0">
                <a:latin typeface="VNI-Times" pitchFamily="2" charset="0"/>
              </a:rPr>
              <a:t> </a:t>
            </a:r>
            <a:r>
              <a:rPr lang="en-US" altLang="en-US" sz="2400" b="1" dirty="0" err="1">
                <a:latin typeface="VNI-Times" pitchFamily="2" charset="0"/>
              </a:rPr>
              <a:t>gaây</a:t>
            </a:r>
            <a:r>
              <a:rPr lang="en-US" altLang="en-US" sz="2400" b="1" dirty="0">
                <a:latin typeface="VNI-Times" pitchFamily="2" charset="0"/>
              </a:rPr>
              <a:t> </a:t>
            </a:r>
            <a:r>
              <a:rPr lang="en-US" altLang="en-US" sz="2400" b="1" dirty="0" err="1">
                <a:latin typeface="VNI-Times" pitchFamily="2" charset="0"/>
              </a:rPr>
              <a:t>haïi</a:t>
            </a:r>
            <a:r>
              <a:rPr lang="en-US" altLang="en-US" sz="2400" b="1" dirty="0">
                <a:latin typeface="VNI-Times" pitchFamily="2" charset="0"/>
              </a:rPr>
              <a:t> </a:t>
            </a:r>
            <a:r>
              <a:rPr lang="en-US" altLang="en-US" sz="2400" b="1" dirty="0" err="1">
                <a:latin typeface="VNI-Times" pitchFamily="2" charset="0"/>
              </a:rPr>
              <a:t>ñeán</a:t>
            </a:r>
            <a:r>
              <a:rPr lang="en-US" altLang="en-US" sz="2400" b="1" dirty="0">
                <a:latin typeface="VNI-Times" pitchFamily="2" charset="0"/>
              </a:rPr>
              <a:t> </a:t>
            </a:r>
            <a:r>
              <a:rPr lang="en-US" altLang="en-US" sz="2400" b="1" dirty="0" err="1">
                <a:latin typeface="VNI-Times" pitchFamily="2" charset="0"/>
              </a:rPr>
              <a:t>söùc</a:t>
            </a:r>
            <a:r>
              <a:rPr lang="en-US" altLang="en-US" sz="2400" b="1" dirty="0">
                <a:latin typeface="VNI-Times" pitchFamily="2" charset="0"/>
              </a:rPr>
              <a:t> </a:t>
            </a:r>
            <a:r>
              <a:rPr lang="en-US" altLang="en-US" sz="2400" b="1" dirty="0" err="1">
                <a:latin typeface="VNI-Times" pitchFamily="2" charset="0"/>
              </a:rPr>
              <a:t>khoûe</a:t>
            </a:r>
            <a:r>
              <a:rPr lang="en-US" altLang="en-US" sz="2400" b="1" dirty="0">
                <a:latin typeface="VNI-Times" pitchFamily="2" charset="0"/>
              </a:rPr>
              <a:t> </a:t>
            </a:r>
            <a:r>
              <a:rPr lang="en-US" altLang="en-US" sz="2400" b="1" dirty="0" err="1">
                <a:latin typeface="VNI-Times" pitchFamily="2" charset="0"/>
              </a:rPr>
              <a:t>ngöôøi</a:t>
            </a:r>
            <a:r>
              <a:rPr lang="en-US" altLang="en-US" sz="2400" b="1" dirty="0">
                <a:latin typeface="VNI-Times" pitchFamily="2" charset="0"/>
              </a:rPr>
              <a:t> </a:t>
            </a:r>
            <a:r>
              <a:rPr lang="en-US" altLang="en-US" sz="2400" b="1" dirty="0" err="1">
                <a:latin typeface="VNI-Times" pitchFamily="2" charset="0"/>
              </a:rPr>
              <a:t>tieâu</a:t>
            </a:r>
            <a:r>
              <a:rPr lang="en-US" altLang="en-US" sz="2400" b="1" dirty="0">
                <a:latin typeface="VNI-Times" pitchFamily="2" charset="0"/>
              </a:rPr>
              <a:t> </a:t>
            </a:r>
            <a:r>
              <a:rPr lang="en-US" altLang="en-US" sz="2400" b="1" dirty="0" err="1">
                <a:latin typeface="VNI-Times" pitchFamily="2" charset="0"/>
              </a:rPr>
              <a:t>duøng</a:t>
            </a:r>
            <a:r>
              <a:rPr lang="en-US" altLang="en-US" sz="2400" b="1" dirty="0">
                <a:latin typeface="VNI-Times" pitchFamily="2" charset="0"/>
              </a:rPr>
              <a:t>.</a:t>
            </a:r>
            <a:endParaRPr lang="en-US" altLang="en-US" sz="2400" b="1" dirty="0"/>
          </a:p>
        </p:txBody>
      </p:sp>
    </p:spTree>
    <p:extLst>
      <p:ext uri="{BB962C8B-B14F-4D97-AF65-F5344CB8AC3E}">
        <p14:creationId xmlns:p14="http://schemas.microsoft.com/office/powerpoint/2010/main" val="3860326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79"/>
        <p:cNvGrpSpPr/>
        <p:nvPr/>
      </p:nvGrpSpPr>
      <p:grpSpPr>
        <a:xfrm>
          <a:off x="0" y="0"/>
          <a:ext cx="0" cy="0"/>
          <a:chOff x="0" y="0"/>
          <a:chExt cx="0" cy="0"/>
        </a:xfrm>
      </p:grpSpPr>
      <p:sp>
        <p:nvSpPr>
          <p:cNvPr id="12" name="TextBox 11">
            <a:extLst>
              <a:ext uri="{FF2B5EF4-FFF2-40B4-BE49-F238E27FC236}">
                <a16:creationId xmlns:a16="http://schemas.microsoft.com/office/drawing/2014/main" id="{6B3E033A-AB4D-5F42-4285-D9F628378D75}"/>
              </a:ext>
            </a:extLst>
          </p:cNvPr>
          <p:cNvSpPr txBox="1"/>
          <p:nvPr/>
        </p:nvSpPr>
        <p:spPr>
          <a:xfrm>
            <a:off x="1920240" y="302538"/>
            <a:ext cx="5158740" cy="553998"/>
          </a:xfrm>
          <a:prstGeom prst="rect">
            <a:avLst/>
          </a:prstGeom>
          <a:noFill/>
        </p:spPr>
        <p:txBody>
          <a:bodyPr wrap="square" rtlCol="0">
            <a:spAutoFit/>
          </a:bodyPr>
          <a:lstStyle/>
          <a:p>
            <a:pPr algn="ctr"/>
            <a:r>
              <a:rPr lang="en-US" sz="3000" b="1">
                <a:solidFill>
                  <a:schemeClr val="bg2">
                    <a:lumMod val="50000"/>
                  </a:schemeClr>
                </a:solidFill>
              </a:rPr>
              <a:t>LUYỆN TẬP </a:t>
            </a:r>
          </a:p>
        </p:txBody>
      </p:sp>
      <p:sp>
        <p:nvSpPr>
          <p:cNvPr id="14" name="Flowchart: Document 13">
            <a:extLst>
              <a:ext uri="{FF2B5EF4-FFF2-40B4-BE49-F238E27FC236}">
                <a16:creationId xmlns:a16="http://schemas.microsoft.com/office/drawing/2014/main" id="{AA3D2B83-838D-15E1-DD38-E30C092FBBDF}"/>
              </a:ext>
            </a:extLst>
          </p:cNvPr>
          <p:cNvSpPr/>
          <p:nvPr/>
        </p:nvSpPr>
        <p:spPr>
          <a:xfrm>
            <a:off x="879664" y="746144"/>
            <a:ext cx="7583849" cy="978774"/>
          </a:xfrm>
          <a:prstGeom prst="flowChartDocumen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31B48A3-AC53-2A1E-F798-25FA796705EF}"/>
              </a:ext>
            </a:extLst>
          </p:cNvPr>
          <p:cNvSpPr txBox="1"/>
          <p:nvPr/>
        </p:nvSpPr>
        <p:spPr>
          <a:xfrm>
            <a:off x="879664" y="777749"/>
            <a:ext cx="7389095" cy="872034"/>
          </a:xfrm>
          <a:prstGeom prst="rect">
            <a:avLst/>
          </a:prstGeom>
          <a:noFill/>
        </p:spPr>
        <p:txBody>
          <a:bodyPr wrap="square" rtlCol="0">
            <a:spAutoFit/>
          </a:bodyPr>
          <a:lstStyle/>
          <a:p>
            <a:pPr algn="ctr">
              <a:lnSpc>
                <a:spcPct val="150000"/>
              </a:lnSpc>
            </a:pPr>
            <a:r>
              <a:rPr lang="en-US" sz="1800" b="1" dirty="0" err="1">
                <a:latin typeface="+mj-lt"/>
                <a:ea typeface="Times New Roman" panose="02020603050405020304" pitchFamily="18" charset="0"/>
              </a:rPr>
              <a:t>Làm</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thế</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nào</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để</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hạn</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chế</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tình</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trạng</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rối</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loạn</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hoạt</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động</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tuyến</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nội</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tiết</a:t>
            </a:r>
            <a:r>
              <a:rPr lang="en-US" sz="1800" b="1" dirty="0">
                <a:latin typeface="+mj-lt"/>
                <a:ea typeface="Times New Roman" panose="02020603050405020304" pitchFamily="18" charset="0"/>
              </a:rPr>
              <a:t>?</a:t>
            </a:r>
            <a:endParaRPr lang="en-US" sz="1800" dirty="0">
              <a:effectLst/>
              <a:latin typeface="+mj-lt"/>
              <a:ea typeface="Times New Roman" panose="02020603050405020304" pitchFamily="18" charset="0"/>
            </a:endParaRPr>
          </a:p>
        </p:txBody>
      </p:sp>
      <p:pic>
        <p:nvPicPr>
          <p:cNvPr id="17" name="Picture 6">
            <a:extLst>
              <a:ext uri="{FF2B5EF4-FFF2-40B4-BE49-F238E27FC236}">
                <a16:creationId xmlns:a16="http://schemas.microsoft.com/office/drawing/2014/main" id="{BACB7FE1-D7DE-9D4E-46F9-56B5C21FD482}"/>
              </a:ext>
            </a:extLst>
          </p:cNvPr>
          <p:cNvPicPr>
            <a:picLocks noChangeAspect="1"/>
          </p:cNvPicPr>
          <p:nvPr/>
        </p:nvPicPr>
        <p:blipFill>
          <a:blip r:embed="rId3"/>
          <a:srcRect/>
          <a:stretch>
            <a:fillRect/>
          </a:stretch>
        </p:blipFill>
        <p:spPr>
          <a:xfrm>
            <a:off x="357841" y="2108344"/>
            <a:ext cx="2440911" cy="2083928"/>
          </a:xfrm>
          <a:prstGeom prst="rect">
            <a:avLst/>
          </a:prstGeom>
        </p:spPr>
      </p:pic>
      <p:pic>
        <p:nvPicPr>
          <p:cNvPr id="18" name="Picture 17">
            <a:extLst>
              <a:ext uri="{FF2B5EF4-FFF2-40B4-BE49-F238E27FC236}">
                <a16:creationId xmlns:a16="http://schemas.microsoft.com/office/drawing/2014/main" id="{BE277452-7A0D-106F-2700-3E38FEF2C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8297" y="1161175"/>
            <a:ext cx="1303528" cy="1303528"/>
          </a:xfrm>
          <a:prstGeom prst="rect">
            <a:avLst/>
          </a:prstGeom>
        </p:spPr>
      </p:pic>
      <p:pic>
        <p:nvPicPr>
          <p:cNvPr id="7" name="Picture 2" descr="Những lưu ý khi quay lại luyện tập sau Tế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211" y="1756523"/>
            <a:ext cx="3962026" cy="27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PHIẾU HỌC TẬP KWL</a:t>
            </a:r>
          </a:p>
        </p:txBody>
      </p:sp>
      <p:graphicFrame>
        <p:nvGraphicFramePr>
          <p:cNvPr id="4" name="Table 3"/>
          <p:cNvGraphicFramePr>
            <a:graphicFrameLocks noGrp="1"/>
          </p:cNvGraphicFramePr>
          <p:nvPr/>
        </p:nvGraphicFramePr>
        <p:xfrm>
          <a:off x="1248697" y="1415845"/>
          <a:ext cx="6096000" cy="3749040"/>
        </p:xfrm>
        <a:graphic>
          <a:graphicData uri="http://schemas.openxmlformats.org/drawingml/2006/table">
            <a:tbl>
              <a:tblPr firstRow="1" bandRow="1">
                <a:tableStyleId>{9FF0CA41-5E10-4131-8380-A6FE66D6444B}</a:tableStyleId>
              </a:tblPr>
              <a:tblGrid>
                <a:gridCol w="2032000">
                  <a:extLst>
                    <a:ext uri="{9D8B030D-6E8A-4147-A177-3AD203B41FA5}">
                      <a16:colId xmlns:a16="http://schemas.microsoft.com/office/drawing/2014/main" val="69958087"/>
                    </a:ext>
                  </a:extLst>
                </a:gridCol>
                <a:gridCol w="2032000">
                  <a:extLst>
                    <a:ext uri="{9D8B030D-6E8A-4147-A177-3AD203B41FA5}">
                      <a16:colId xmlns:a16="http://schemas.microsoft.com/office/drawing/2014/main" val="2077274331"/>
                    </a:ext>
                  </a:extLst>
                </a:gridCol>
                <a:gridCol w="2032000">
                  <a:extLst>
                    <a:ext uri="{9D8B030D-6E8A-4147-A177-3AD203B41FA5}">
                      <a16:colId xmlns:a16="http://schemas.microsoft.com/office/drawing/2014/main" val="1728585209"/>
                    </a:ext>
                  </a:extLst>
                </a:gridCol>
              </a:tblGrid>
              <a:tr h="904567">
                <a:tc>
                  <a:txBody>
                    <a:bodyPr/>
                    <a:lstStyle/>
                    <a:p>
                      <a:pPr algn="ctr"/>
                      <a:r>
                        <a:rPr lang="en-US" sz="2000" b="1" dirty="0">
                          <a:latin typeface="Times New Roman" panose="02020603050405020304" pitchFamily="18" charset="0"/>
                          <a:cs typeface="Times New Roman" panose="02020603050405020304" pitchFamily="18" charset="0"/>
                        </a:rPr>
                        <a:t>K</a:t>
                      </a:r>
                      <a:r>
                        <a:rPr lang="en-US" sz="2000" b="1" baseline="0" dirty="0">
                          <a:latin typeface="Times New Roman" panose="02020603050405020304" pitchFamily="18" charset="0"/>
                          <a:cs typeface="Times New Roman" panose="02020603050405020304" pitchFamily="18" charset="0"/>
                        </a:rPr>
                        <a:t> </a:t>
                      </a:r>
                    </a:p>
                    <a:p>
                      <a:pPr algn="ct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đã</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biết</a:t>
                      </a:r>
                      <a:r>
                        <a:rPr lang="en-US" sz="2000" b="1" baseline="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W</a:t>
                      </a:r>
                    </a:p>
                    <a:p>
                      <a:pPr algn="ctr"/>
                      <a:r>
                        <a:rPr lang="en-US" sz="2000" b="1" dirty="0">
                          <a:latin typeface="Times New Roman" panose="02020603050405020304" pitchFamily="18" charset="0"/>
                          <a:cs typeface="Times New Roman" panose="02020603050405020304" pitchFamily="18" charset="0"/>
                        </a:rPr>
                        <a:t>(</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muốn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biết</a:t>
                      </a:r>
                      <a:r>
                        <a:rPr lang="en-US" sz="2000" b="1" dirty="0">
                          <a:latin typeface="Times New Roman" panose="02020603050405020304" pitchFamily="18" charset="0"/>
                          <a:cs typeface="Times New Roman" panose="02020603050405020304" pitchFamily="18" charset="0"/>
                        </a:rPr>
                        <a:t>)</a:t>
                      </a:r>
                    </a:p>
                  </a:txBody>
                  <a:tcPr/>
                </a:tc>
                <a:tc>
                  <a:txBody>
                    <a:bodyPr/>
                    <a:lstStyle/>
                    <a:p>
                      <a:pPr algn="ctr"/>
                      <a:r>
                        <a:rPr lang="en-US" sz="2000" b="1" dirty="0">
                          <a:latin typeface="Times New Roman" panose="02020603050405020304" pitchFamily="18" charset="0"/>
                          <a:cs typeface="Times New Roman" panose="02020603050405020304" pitchFamily="18" charset="0"/>
                        </a:rPr>
                        <a:t>L</a:t>
                      </a:r>
                    </a:p>
                    <a:p>
                      <a:pPr algn="ctr"/>
                      <a:r>
                        <a:rPr lang="en-US" sz="2000" b="1"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đã</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học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được</a:t>
                      </a:r>
                      <a:r>
                        <a:rPr lang="en-US" sz="2000" b="1" baseline="0" dirty="0">
                          <a:latin typeface="Times New Roman" panose="02020603050405020304" pitchFamily="18" charset="0"/>
                          <a:cs typeface="Times New Roman" panose="02020603050405020304" pitchFamily="18" charset="0"/>
                        </a:rPr>
                        <a:t> qua </a:t>
                      </a:r>
                      <a:r>
                        <a:rPr lang="en-US" sz="2000" b="1" baseline="0" dirty="0" err="1">
                          <a:latin typeface="Times New Roman" panose="02020603050405020304" pitchFamily="18" charset="0"/>
                          <a:cs typeface="Times New Roman" panose="02020603050405020304" pitchFamily="18" charset="0"/>
                        </a:rPr>
                        <a:t>bài</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học</a:t>
                      </a:r>
                      <a:r>
                        <a:rPr lang="en-US" sz="2000" b="1" baseline="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3515779"/>
                  </a:ext>
                </a:extLst>
              </a:tr>
              <a:tr h="904567">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b="1"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98484671"/>
                  </a:ext>
                </a:extLst>
              </a:tr>
            </a:tbl>
          </a:graphicData>
        </a:graphic>
      </p:graphicFrame>
    </p:spTree>
    <p:extLst>
      <p:ext uri="{BB962C8B-B14F-4D97-AF65-F5344CB8AC3E}">
        <p14:creationId xmlns:p14="http://schemas.microsoft.com/office/powerpoint/2010/main" val="39414938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ni-1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65548">
            <a:off x="1143000" y="1"/>
            <a:ext cx="1371600"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ani-1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8910" y="3706729"/>
            <a:ext cx="1109312" cy="12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17"/>
          <p:cNvSpPr txBox="1">
            <a:spLocks noChangeArrowheads="1"/>
          </p:cNvSpPr>
          <p:nvPr/>
        </p:nvSpPr>
        <p:spPr bwMode="auto">
          <a:xfrm>
            <a:off x="2514600" y="48098"/>
            <a:ext cx="4343400" cy="507831"/>
          </a:xfrm>
          <a:prstGeom prst="rect">
            <a:avLst/>
          </a:prstGeom>
          <a:solidFill>
            <a:schemeClr val="accent1">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700" b="1" dirty="0">
                <a:solidFill>
                  <a:schemeClr val="bg1"/>
                </a:solidFill>
                <a:latin typeface="Times New Roman" panose="02020603050405020304" pitchFamily="18" charset="0"/>
              </a:rPr>
              <a:t>LUYỆN TẬP</a:t>
            </a:r>
          </a:p>
        </p:txBody>
      </p:sp>
      <p:sp>
        <p:nvSpPr>
          <p:cNvPr id="27666" name="Text Box 18"/>
          <p:cNvSpPr txBox="1">
            <a:spLocks noChangeArrowheads="1"/>
          </p:cNvSpPr>
          <p:nvPr/>
        </p:nvSpPr>
        <p:spPr bwMode="auto">
          <a:xfrm>
            <a:off x="2648126" y="59548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Hãy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chọn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trả</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lời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đúng</a:t>
            </a:r>
            <a:r>
              <a:rPr lang="en-US" altLang="en-US" sz="1800" b="1" dirty="0">
                <a:latin typeface="Times New Roman" panose="02020603050405020304" pitchFamily="18" charset="0"/>
              </a:rPr>
              <a:t>:</a:t>
            </a:r>
          </a:p>
        </p:txBody>
      </p:sp>
      <p:sp>
        <p:nvSpPr>
          <p:cNvPr id="27667" name="Text Box 19"/>
          <p:cNvSpPr txBox="1">
            <a:spLocks noChangeArrowheads="1"/>
          </p:cNvSpPr>
          <p:nvPr/>
        </p:nvSpPr>
        <p:spPr bwMode="auto">
          <a:xfrm>
            <a:off x="499536" y="983421"/>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1/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nào</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đây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là</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nội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a:t>
            </a:r>
          </a:p>
        </p:txBody>
      </p:sp>
      <p:sp>
        <p:nvSpPr>
          <p:cNvPr id="27668" name="Text Box 20"/>
          <p:cNvSpPr txBox="1">
            <a:spLocks noChangeArrowheads="1"/>
          </p:cNvSpPr>
          <p:nvPr/>
        </p:nvSpPr>
        <p:spPr bwMode="auto">
          <a:xfrm>
            <a:off x="4914900" y="1485900"/>
            <a:ext cx="188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yên</a:t>
            </a:r>
            <a:endParaRPr lang="en-US" altLang="en-US" sz="1800" b="1" dirty="0">
              <a:latin typeface="Times New Roman" panose="02020603050405020304" pitchFamily="18" charset="0"/>
            </a:endParaRPr>
          </a:p>
        </p:txBody>
      </p:sp>
      <p:sp>
        <p:nvSpPr>
          <p:cNvPr id="27669" name="Text Box 21"/>
          <p:cNvSpPr txBox="1">
            <a:spLocks noChangeArrowheads="1"/>
          </p:cNvSpPr>
          <p:nvPr/>
        </p:nvSpPr>
        <p:spPr bwMode="auto">
          <a:xfrm>
            <a:off x="4895144" y="1899166"/>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trên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sai</a:t>
            </a:r>
            <a:endParaRPr lang="en-US" altLang="en-US" sz="1800" b="1" dirty="0">
              <a:latin typeface="Times New Roman" panose="02020603050405020304" pitchFamily="18" charset="0"/>
            </a:endParaRPr>
          </a:p>
        </p:txBody>
      </p:sp>
      <p:sp>
        <p:nvSpPr>
          <p:cNvPr id="27670" name="Text Box 22"/>
          <p:cNvSpPr txBox="1">
            <a:spLocks noChangeArrowheads="1"/>
          </p:cNvSpPr>
          <p:nvPr/>
        </p:nvSpPr>
        <p:spPr bwMode="auto">
          <a:xfrm>
            <a:off x="1543050" y="1799273"/>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mồ</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hôi</a:t>
            </a:r>
            <a:endParaRPr lang="en-US" altLang="en-US" sz="1800" b="1" dirty="0">
              <a:latin typeface="Times New Roman" panose="02020603050405020304" pitchFamily="18" charset="0"/>
            </a:endParaRPr>
          </a:p>
        </p:txBody>
      </p:sp>
      <p:sp>
        <p:nvSpPr>
          <p:cNvPr id="16397" name="Text Box 23"/>
          <p:cNvSpPr txBox="1">
            <a:spLocks noChangeArrowheads="1"/>
          </p:cNvSpPr>
          <p:nvPr/>
        </p:nvSpPr>
        <p:spPr bwMode="auto">
          <a:xfrm>
            <a:off x="1874044" y="1515666"/>
            <a:ext cx="2012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2" name="Text Box 24"/>
          <p:cNvSpPr txBox="1">
            <a:spLocks noChangeArrowheads="1"/>
          </p:cNvSpPr>
          <p:nvPr/>
        </p:nvSpPr>
        <p:spPr bwMode="auto">
          <a:xfrm>
            <a:off x="1543050" y="1418871"/>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eriod"/>
            </a:pP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nước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bọt</a:t>
            </a:r>
            <a:endParaRPr lang="en-US" altLang="en-US" sz="1800" b="1" dirty="0">
              <a:latin typeface="Times New Roman" panose="02020603050405020304" pitchFamily="18" charset="0"/>
            </a:endParaRPr>
          </a:p>
        </p:txBody>
      </p:sp>
      <p:sp>
        <p:nvSpPr>
          <p:cNvPr id="27673" name="AutoShape 25"/>
          <p:cNvSpPr>
            <a:spLocks noChangeArrowheads="1"/>
          </p:cNvSpPr>
          <p:nvPr/>
        </p:nvSpPr>
        <p:spPr bwMode="auto">
          <a:xfrm>
            <a:off x="3585636" y="1292841"/>
            <a:ext cx="1329264" cy="352779"/>
          </a:xfrm>
          <a:prstGeom prst="wedgeEllipseCallout">
            <a:avLst>
              <a:gd name="adj1" fmla="val -35713"/>
              <a:gd name="adj2" fmla="val 6994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74" name="AutoShape 26"/>
          <p:cNvSpPr>
            <a:spLocks noChangeArrowheads="1"/>
          </p:cNvSpPr>
          <p:nvPr/>
        </p:nvSpPr>
        <p:spPr bwMode="auto">
          <a:xfrm>
            <a:off x="3357562" y="1725573"/>
            <a:ext cx="1628775" cy="400050"/>
          </a:xfrm>
          <a:prstGeom prst="wedgeEllipseCallout">
            <a:avLst>
              <a:gd name="adj1" fmla="val -59971"/>
              <a:gd name="adj2" fmla="val 2479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75" name="AutoShape 27"/>
          <p:cNvSpPr>
            <a:spLocks noChangeArrowheads="1"/>
          </p:cNvSpPr>
          <p:nvPr/>
        </p:nvSpPr>
        <p:spPr bwMode="auto">
          <a:xfrm>
            <a:off x="7337778" y="1612447"/>
            <a:ext cx="1426660" cy="400050"/>
          </a:xfrm>
          <a:prstGeom prst="wedgeEllipseCallout">
            <a:avLst>
              <a:gd name="adj1" fmla="val -35713"/>
              <a:gd name="adj2" fmla="val 6994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676" name="AutoShape 28"/>
          <p:cNvSpPr>
            <a:spLocks noChangeArrowheads="1"/>
          </p:cNvSpPr>
          <p:nvPr/>
        </p:nvSpPr>
        <p:spPr bwMode="auto">
          <a:xfrm>
            <a:off x="6343650" y="1257300"/>
            <a:ext cx="1028700" cy="342900"/>
          </a:xfrm>
          <a:prstGeom prst="cloudCallout">
            <a:avLst>
              <a:gd name="adj1" fmla="val -43750"/>
              <a:gd name="adj2" fmla="val 7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giỏi</a:t>
            </a:r>
          </a:p>
        </p:txBody>
      </p:sp>
      <p:sp>
        <p:nvSpPr>
          <p:cNvPr id="27677" name="Text Box 29"/>
          <p:cNvSpPr txBox="1">
            <a:spLocks noChangeArrowheads="1"/>
          </p:cNvSpPr>
          <p:nvPr/>
        </p:nvSpPr>
        <p:spPr bwMode="auto">
          <a:xfrm>
            <a:off x="472722" y="2208523"/>
            <a:ext cx="7937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2/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nào</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vừa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làm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nhiệm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vụ</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nội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vừa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làm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nhiệm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vụ</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ngoại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a:t>
            </a:r>
          </a:p>
        </p:txBody>
      </p:sp>
      <p:sp>
        <p:nvSpPr>
          <p:cNvPr id="27678" name="Text Box 30"/>
          <p:cNvSpPr txBox="1">
            <a:spLocks noChangeArrowheads="1"/>
          </p:cNvSpPr>
          <p:nvPr/>
        </p:nvSpPr>
        <p:spPr bwMode="auto">
          <a:xfrm>
            <a:off x="1485900" y="2631043"/>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a.Tuyến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tuỵ</a:t>
            </a:r>
            <a:endParaRPr lang="en-US" altLang="en-US" sz="1800" b="1" dirty="0">
              <a:latin typeface="Times New Roman" panose="02020603050405020304" pitchFamily="18" charset="0"/>
            </a:endParaRPr>
          </a:p>
        </p:txBody>
      </p:sp>
      <p:sp>
        <p:nvSpPr>
          <p:cNvPr id="27679" name="Text Box 31"/>
          <p:cNvSpPr txBox="1">
            <a:spLocks noChangeArrowheads="1"/>
          </p:cNvSpPr>
          <p:nvPr/>
        </p:nvSpPr>
        <p:spPr bwMode="auto">
          <a:xfrm>
            <a:off x="1499306" y="3015734"/>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yên</a:t>
            </a:r>
            <a:endParaRPr lang="en-US" altLang="en-US" sz="1800" b="1" dirty="0">
              <a:latin typeface="Times New Roman" panose="02020603050405020304" pitchFamily="18" charset="0"/>
            </a:endParaRPr>
          </a:p>
        </p:txBody>
      </p:sp>
      <p:sp>
        <p:nvSpPr>
          <p:cNvPr id="27680" name="Text Box 32"/>
          <p:cNvSpPr txBox="1">
            <a:spLocks noChangeArrowheads="1"/>
          </p:cNvSpPr>
          <p:nvPr/>
        </p:nvSpPr>
        <p:spPr bwMode="auto">
          <a:xfrm>
            <a:off x="4829175" y="2541971"/>
            <a:ext cx="188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nhờn</a:t>
            </a:r>
            <a:endParaRPr lang="en-US" altLang="en-US" sz="1800" b="1" dirty="0">
              <a:latin typeface="Times New Roman" panose="02020603050405020304" pitchFamily="18" charset="0"/>
            </a:endParaRPr>
          </a:p>
        </p:txBody>
      </p:sp>
      <p:sp>
        <p:nvSpPr>
          <p:cNvPr id="27681" name="Text Box 33"/>
          <p:cNvSpPr txBox="1">
            <a:spLocks noChangeArrowheads="1"/>
          </p:cNvSpPr>
          <p:nvPr/>
        </p:nvSpPr>
        <p:spPr bwMode="auto">
          <a:xfrm>
            <a:off x="4829175" y="2954820"/>
            <a:ext cx="194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Tất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sai</a:t>
            </a:r>
            <a:endParaRPr lang="en-US" altLang="en-US" sz="1800" b="1" dirty="0">
              <a:latin typeface="Times New Roman" panose="02020603050405020304" pitchFamily="18" charset="0"/>
            </a:endParaRPr>
          </a:p>
        </p:txBody>
      </p:sp>
      <p:sp>
        <p:nvSpPr>
          <p:cNvPr id="27682" name="AutoShape 34"/>
          <p:cNvSpPr>
            <a:spLocks noChangeArrowheads="1"/>
          </p:cNvSpPr>
          <p:nvPr/>
        </p:nvSpPr>
        <p:spPr bwMode="auto">
          <a:xfrm>
            <a:off x="3057525" y="2894095"/>
            <a:ext cx="1562806" cy="400050"/>
          </a:xfrm>
          <a:prstGeom prst="wedgeEllipseCallout">
            <a:avLst>
              <a:gd name="adj1" fmla="val -62991"/>
              <a:gd name="adj2" fmla="val 5018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83" name="AutoShape 35"/>
          <p:cNvSpPr>
            <a:spLocks noChangeArrowheads="1"/>
          </p:cNvSpPr>
          <p:nvPr/>
        </p:nvSpPr>
        <p:spPr bwMode="auto">
          <a:xfrm>
            <a:off x="6800849" y="2471976"/>
            <a:ext cx="1823861" cy="400050"/>
          </a:xfrm>
          <a:prstGeom prst="wedgeEllipseCallout">
            <a:avLst>
              <a:gd name="adj1" fmla="val -70993"/>
              <a:gd name="adj2" fmla="val 33256"/>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684" name="AutoShape 36"/>
          <p:cNvSpPr>
            <a:spLocks noChangeArrowheads="1"/>
          </p:cNvSpPr>
          <p:nvPr/>
        </p:nvSpPr>
        <p:spPr bwMode="auto">
          <a:xfrm>
            <a:off x="6923968" y="2861310"/>
            <a:ext cx="2124253" cy="400050"/>
          </a:xfrm>
          <a:prstGeom prst="wedgeEllipseCallout">
            <a:avLst>
              <a:gd name="adj1" fmla="val -83685"/>
              <a:gd name="adj2" fmla="val 5300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85" name="AutoShape 37"/>
          <p:cNvSpPr>
            <a:spLocks noChangeArrowheads="1"/>
          </p:cNvSpPr>
          <p:nvPr/>
        </p:nvSpPr>
        <p:spPr bwMode="auto">
          <a:xfrm>
            <a:off x="2914650" y="2494045"/>
            <a:ext cx="1028700" cy="342900"/>
          </a:xfrm>
          <a:prstGeom prst="cloudCallout">
            <a:avLst>
              <a:gd name="adj1" fmla="val -43750"/>
              <a:gd name="adj2" fmla="val 7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giỏi</a:t>
            </a:r>
          </a:p>
        </p:txBody>
      </p:sp>
      <p:sp>
        <p:nvSpPr>
          <p:cNvPr id="27695" name="Text Box 47"/>
          <p:cNvSpPr txBox="1">
            <a:spLocks noChangeArrowheads="1"/>
          </p:cNvSpPr>
          <p:nvPr/>
        </p:nvSpPr>
        <p:spPr bwMode="auto">
          <a:xfrm>
            <a:off x="499536" y="3309504"/>
            <a:ext cx="5086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Chất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từ</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các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nội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được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gọi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là</a:t>
            </a:r>
            <a:r>
              <a:rPr lang="en-US" altLang="en-US" sz="1800" b="1" dirty="0">
                <a:latin typeface="Times New Roman" panose="02020603050405020304" pitchFamily="18" charset="0"/>
              </a:rPr>
              <a:t>:</a:t>
            </a:r>
          </a:p>
        </p:txBody>
      </p:sp>
      <p:sp>
        <p:nvSpPr>
          <p:cNvPr id="27696" name="Text Box 48"/>
          <p:cNvSpPr txBox="1">
            <a:spLocks noChangeArrowheads="1"/>
          </p:cNvSpPr>
          <p:nvPr/>
        </p:nvSpPr>
        <p:spPr bwMode="auto">
          <a:xfrm>
            <a:off x="1673225" y="3708873"/>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a. </a:t>
            </a:r>
            <a:r>
              <a:rPr lang="en-US" altLang="en-US" sz="1800" b="1" dirty="0" err="1">
                <a:latin typeface="Times New Roman" panose="02020603050405020304" pitchFamily="18" charset="0"/>
              </a:rPr>
              <a:t>Dịch</a:t>
            </a:r>
            <a:endParaRPr lang="en-US" altLang="en-US" sz="1800" b="1" dirty="0">
              <a:latin typeface="Times New Roman" panose="02020603050405020304" pitchFamily="18" charset="0"/>
            </a:endParaRPr>
          </a:p>
        </p:txBody>
      </p:sp>
      <p:sp>
        <p:nvSpPr>
          <p:cNvPr id="27697" name="Text Box 49"/>
          <p:cNvSpPr txBox="1">
            <a:spLocks noChangeArrowheads="1"/>
          </p:cNvSpPr>
          <p:nvPr/>
        </p:nvSpPr>
        <p:spPr bwMode="auto">
          <a:xfrm>
            <a:off x="4842936" y="3747317"/>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Hoócmôn</a:t>
            </a:r>
            <a:endParaRPr lang="en-US" altLang="en-US" sz="1800" b="1" dirty="0">
              <a:latin typeface="Times New Roman" panose="02020603050405020304" pitchFamily="18" charset="0"/>
            </a:endParaRPr>
          </a:p>
        </p:txBody>
      </p:sp>
      <p:sp>
        <p:nvSpPr>
          <p:cNvPr id="27698" name="Text Box 50"/>
          <p:cNvSpPr txBox="1">
            <a:spLocks noChangeArrowheads="1"/>
          </p:cNvSpPr>
          <p:nvPr/>
        </p:nvSpPr>
        <p:spPr bwMode="auto">
          <a:xfrm>
            <a:off x="1685925" y="4207960"/>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Men</a:t>
            </a:r>
          </a:p>
        </p:txBody>
      </p:sp>
      <p:sp>
        <p:nvSpPr>
          <p:cNvPr id="27699" name="Text Box 51"/>
          <p:cNvSpPr txBox="1">
            <a:spLocks noChangeArrowheads="1"/>
          </p:cNvSpPr>
          <p:nvPr/>
        </p:nvSpPr>
        <p:spPr bwMode="auto">
          <a:xfrm>
            <a:off x="4819826" y="4240534"/>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Prôtêin</a:t>
            </a:r>
            <a:endParaRPr lang="en-US" altLang="en-US" sz="1800" b="1" dirty="0">
              <a:latin typeface="Times New Roman" panose="02020603050405020304" pitchFamily="18" charset="0"/>
            </a:endParaRPr>
          </a:p>
        </p:txBody>
      </p:sp>
      <p:sp>
        <p:nvSpPr>
          <p:cNvPr id="27700" name="AutoShape 52"/>
          <p:cNvSpPr>
            <a:spLocks noChangeArrowheads="1"/>
          </p:cNvSpPr>
          <p:nvPr/>
        </p:nvSpPr>
        <p:spPr bwMode="auto">
          <a:xfrm>
            <a:off x="2828924" y="3706730"/>
            <a:ext cx="1686631" cy="400050"/>
          </a:xfrm>
          <a:prstGeom prst="wedgeEllipseCallout">
            <a:avLst>
              <a:gd name="adj1" fmla="val -64494"/>
              <a:gd name="adj2" fmla="val 785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1" name="AutoShape 53"/>
          <p:cNvSpPr>
            <a:spLocks noChangeArrowheads="1"/>
          </p:cNvSpPr>
          <p:nvPr/>
        </p:nvSpPr>
        <p:spPr bwMode="auto">
          <a:xfrm>
            <a:off x="2686755" y="4236535"/>
            <a:ext cx="1828800" cy="400050"/>
          </a:xfrm>
          <a:prstGeom prst="wedgeEllipseCallout">
            <a:avLst>
              <a:gd name="adj1" fmla="val -61022"/>
              <a:gd name="adj2" fmla="val 1632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2" name="AutoShape 54"/>
          <p:cNvSpPr>
            <a:spLocks noChangeArrowheads="1"/>
          </p:cNvSpPr>
          <p:nvPr/>
        </p:nvSpPr>
        <p:spPr bwMode="auto">
          <a:xfrm>
            <a:off x="6323894" y="4274344"/>
            <a:ext cx="2086328" cy="400050"/>
          </a:xfrm>
          <a:prstGeom prst="wedgeEllipseCallout">
            <a:avLst>
              <a:gd name="adj1" fmla="val -68178"/>
              <a:gd name="adj2" fmla="val -342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3" name="AutoShape 55"/>
          <p:cNvSpPr>
            <a:spLocks noChangeArrowheads="1"/>
          </p:cNvSpPr>
          <p:nvPr/>
        </p:nvSpPr>
        <p:spPr bwMode="auto">
          <a:xfrm>
            <a:off x="6788502" y="3713560"/>
            <a:ext cx="1028700" cy="342900"/>
          </a:xfrm>
          <a:prstGeom prst="cloudCallout">
            <a:avLst>
              <a:gd name="adj1" fmla="val -163366"/>
              <a:gd name="adj2" fmla="val 4037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err="1">
                <a:latin typeface="Times New Roman" panose="02020603050405020304" pitchFamily="18" charset="0"/>
              </a:rPr>
              <a:t>giỏi</a:t>
            </a:r>
            <a:endParaRPr lang="en-US" altLang="en-US" sz="1800" dirty="0">
              <a:latin typeface="Times New Roman" panose="02020603050405020304" pitchFamily="18" charset="0"/>
            </a:endParaRPr>
          </a:p>
        </p:txBody>
      </p:sp>
    </p:spTree>
    <p:extLst>
      <p:ext uri="{BB962C8B-B14F-4D97-AF65-F5344CB8AC3E}">
        <p14:creationId xmlns:p14="http://schemas.microsoft.com/office/powerpoint/2010/main" val="77682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dissolve">
                                      <p:cBhvr>
                                        <p:cTn id="7" dur="2000"/>
                                        <p:tgtEl>
                                          <p:spTgt spid="2766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666"/>
                                        </p:tgtEl>
                                        <p:attrNameLst>
                                          <p:attrName>style.visibility</p:attrName>
                                        </p:attrNameLst>
                                      </p:cBhvr>
                                      <p:to>
                                        <p:strVal val="visible"/>
                                      </p:to>
                                    </p:set>
                                    <p:animEffect transition="in" filter="slide(fromBottom)">
                                      <p:cBhvr>
                                        <p:cTn id="10" dur="2000"/>
                                        <p:tgtEl>
                                          <p:spTgt spid="276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7667"/>
                                        </p:tgtEl>
                                        <p:attrNameLst>
                                          <p:attrName>style.visibility</p:attrName>
                                        </p:attrNameLst>
                                      </p:cBhvr>
                                      <p:to>
                                        <p:strVal val="visible"/>
                                      </p:to>
                                    </p:set>
                                    <p:animEffect transition="in" filter="wheel(4)">
                                      <p:cBhvr>
                                        <p:cTn id="15" dur="2000"/>
                                        <p:tgtEl>
                                          <p:spTgt spid="2766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669"/>
                                        </p:tgtEl>
                                        <p:attrNameLst>
                                          <p:attrName>style.visibility</p:attrName>
                                        </p:attrNameLst>
                                      </p:cBhvr>
                                      <p:to>
                                        <p:strVal val="visible"/>
                                      </p:to>
                                    </p:set>
                                    <p:animEffect transition="in" filter="circle(in)">
                                      <p:cBhvr>
                                        <p:cTn id="18" dur="2000"/>
                                        <p:tgtEl>
                                          <p:spTgt spid="2766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668"/>
                                        </p:tgtEl>
                                        <p:attrNameLst>
                                          <p:attrName>style.visibility</p:attrName>
                                        </p:attrNameLst>
                                      </p:cBhvr>
                                      <p:to>
                                        <p:strVal val="visible"/>
                                      </p:to>
                                    </p:set>
                                    <p:animEffect transition="in" filter="circle(in)">
                                      <p:cBhvr>
                                        <p:cTn id="21" dur="2000"/>
                                        <p:tgtEl>
                                          <p:spTgt spid="2766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670"/>
                                        </p:tgtEl>
                                        <p:attrNameLst>
                                          <p:attrName>style.visibility</p:attrName>
                                        </p:attrNameLst>
                                      </p:cBhvr>
                                      <p:to>
                                        <p:strVal val="visible"/>
                                      </p:to>
                                    </p:set>
                                    <p:animEffect transition="in" filter="circle(in)">
                                      <p:cBhvr>
                                        <p:cTn id="24" dur="2000"/>
                                        <p:tgtEl>
                                          <p:spTgt spid="2767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7672"/>
                                        </p:tgtEl>
                                        <p:attrNameLst>
                                          <p:attrName>style.visibility</p:attrName>
                                        </p:attrNameLst>
                                      </p:cBhvr>
                                      <p:to>
                                        <p:strVal val="visible"/>
                                      </p:to>
                                    </p:set>
                                    <p:animEffect transition="in" filter="circle(in)">
                                      <p:cBhvr>
                                        <p:cTn id="27" dur="2000"/>
                                        <p:tgtEl>
                                          <p:spTgt spid="276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7677"/>
                                        </p:tgtEl>
                                        <p:attrNameLst>
                                          <p:attrName>style.visibility</p:attrName>
                                        </p:attrNameLst>
                                      </p:cBhvr>
                                      <p:to>
                                        <p:strVal val="visible"/>
                                      </p:to>
                                    </p:set>
                                    <p:animEffect transition="in" filter="slide(fromBottom)">
                                      <p:cBhvr>
                                        <p:cTn id="32" dur="2000"/>
                                        <p:tgtEl>
                                          <p:spTgt spid="27677"/>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27678"/>
                                        </p:tgtEl>
                                        <p:attrNameLst>
                                          <p:attrName>style.visibility</p:attrName>
                                        </p:attrNameLst>
                                      </p:cBhvr>
                                      <p:to>
                                        <p:strVal val="visible"/>
                                      </p:to>
                                    </p:set>
                                    <p:animEffect transition="in" filter="wheel(4)">
                                      <p:cBhvr>
                                        <p:cTn id="35" dur="2000"/>
                                        <p:tgtEl>
                                          <p:spTgt spid="27678"/>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27679"/>
                                        </p:tgtEl>
                                        <p:attrNameLst>
                                          <p:attrName>style.visibility</p:attrName>
                                        </p:attrNameLst>
                                      </p:cBhvr>
                                      <p:to>
                                        <p:strVal val="visible"/>
                                      </p:to>
                                    </p:set>
                                    <p:animEffect transition="in" filter="wheel(4)">
                                      <p:cBhvr>
                                        <p:cTn id="38" dur="2000"/>
                                        <p:tgtEl>
                                          <p:spTgt spid="27679"/>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27680"/>
                                        </p:tgtEl>
                                        <p:attrNameLst>
                                          <p:attrName>style.visibility</p:attrName>
                                        </p:attrNameLst>
                                      </p:cBhvr>
                                      <p:to>
                                        <p:strVal val="visible"/>
                                      </p:to>
                                    </p:set>
                                    <p:animEffect transition="in" filter="wheel(4)">
                                      <p:cBhvr>
                                        <p:cTn id="41" dur="2000"/>
                                        <p:tgtEl>
                                          <p:spTgt spid="27680"/>
                                        </p:tgtEl>
                                      </p:cBhvr>
                                    </p:animEffect>
                                  </p:childTnLst>
                                </p:cTn>
                              </p:par>
                              <p:par>
                                <p:cTn id="42" presetID="21" presetClass="entr" presetSubtype="4" fill="hold" grpId="0" nodeType="withEffect">
                                  <p:stCondLst>
                                    <p:cond delay="0"/>
                                  </p:stCondLst>
                                  <p:childTnLst>
                                    <p:set>
                                      <p:cBhvr>
                                        <p:cTn id="43" dur="1" fill="hold">
                                          <p:stCondLst>
                                            <p:cond delay="0"/>
                                          </p:stCondLst>
                                        </p:cTn>
                                        <p:tgtEl>
                                          <p:spTgt spid="27681"/>
                                        </p:tgtEl>
                                        <p:attrNameLst>
                                          <p:attrName>style.visibility</p:attrName>
                                        </p:attrNameLst>
                                      </p:cBhvr>
                                      <p:to>
                                        <p:strVal val="visible"/>
                                      </p:to>
                                    </p:set>
                                    <p:animEffect transition="in" filter="wheel(4)">
                                      <p:cBhvr>
                                        <p:cTn id="44" dur="2000"/>
                                        <p:tgtEl>
                                          <p:spTgt spid="276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7695"/>
                                        </p:tgtEl>
                                        <p:attrNameLst>
                                          <p:attrName>style.visibility</p:attrName>
                                        </p:attrNameLst>
                                      </p:cBhvr>
                                      <p:to>
                                        <p:strVal val="visible"/>
                                      </p:to>
                                    </p:set>
                                    <p:animEffect transition="in" filter="blinds(horizontal)">
                                      <p:cBhvr>
                                        <p:cTn id="49" dur="500"/>
                                        <p:tgtEl>
                                          <p:spTgt spid="2769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7696"/>
                                        </p:tgtEl>
                                        <p:attrNameLst>
                                          <p:attrName>style.visibility</p:attrName>
                                        </p:attrNameLst>
                                      </p:cBhvr>
                                      <p:to>
                                        <p:strVal val="visible"/>
                                      </p:to>
                                    </p:set>
                                    <p:animEffect transition="in" filter="blinds(horizontal)">
                                      <p:cBhvr>
                                        <p:cTn id="52" dur="500"/>
                                        <p:tgtEl>
                                          <p:spTgt spid="2769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698"/>
                                        </p:tgtEl>
                                        <p:attrNameLst>
                                          <p:attrName>style.visibility</p:attrName>
                                        </p:attrNameLst>
                                      </p:cBhvr>
                                      <p:to>
                                        <p:strVal val="visible"/>
                                      </p:to>
                                    </p:set>
                                    <p:animEffect transition="in" filter="blinds(horizontal)">
                                      <p:cBhvr>
                                        <p:cTn id="55" dur="500"/>
                                        <p:tgtEl>
                                          <p:spTgt spid="276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697"/>
                                        </p:tgtEl>
                                        <p:attrNameLst>
                                          <p:attrName>style.visibility</p:attrName>
                                        </p:attrNameLst>
                                      </p:cBhvr>
                                      <p:to>
                                        <p:strVal val="visible"/>
                                      </p:to>
                                    </p:set>
                                    <p:animEffect transition="in" filter="blinds(horizontal)">
                                      <p:cBhvr>
                                        <p:cTn id="58" dur="500"/>
                                        <p:tgtEl>
                                          <p:spTgt spid="2769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7699"/>
                                        </p:tgtEl>
                                        <p:attrNameLst>
                                          <p:attrName>style.visibility</p:attrName>
                                        </p:attrNameLst>
                                      </p:cBhvr>
                                      <p:to>
                                        <p:strVal val="visible"/>
                                      </p:to>
                                    </p:set>
                                    <p:animEffect transition="in" filter="blinds(horizontal)">
                                      <p:cBhvr>
                                        <p:cTn id="61" dur="500"/>
                                        <p:tgtEl>
                                          <p:spTgt spid="276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766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27675"/>
                                        </p:tgtEl>
                                        <p:attrNameLst>
                                          <p:attrName>style.visibility</p:attrName>
                                        </p:attrNameLst>
                                      </p:cBhvr>
                                      <p:to>
                                        <p:strVal val="visible"/>
                                      </p:to>
                                    </p:set>
                                    <p:animEffect transition="in" filter="strips(downLeft)">
                                      <p:cBhvr>
                                        <p:cTn id="67" dur="500"/>
                                        <p:tgtEl>
                                          <p:spTgt spid="27675"/>
                                        </p:tgtEl>
                                      </p:cBhvr>
                                    </p:animEffect>
                                  </p:childTnLst>
                                </p:cTn>
                              </p:par>
                            </p:childTnLst>
                          </p:cTn>
                        </p:par>
                      </p:childTnLst>
                    </p:cTn>
                  </p:par>
                </p:childTnLst>
              </p:cTn>
              <p:nextCondLst>
                <p:cond evt="onClick" delay="0">
                  <p:tgtEl>
                    <p:spTgt spid="27669"/>
                  </p:tgtEl>
                </p:cond>
              </p:nextCondLst>
            </p:seq>
            <p:seq concurrent="1" nextAc="seek">
              <p:cTn id="68" restart="whenNotActive" fill="hold" evtFilter="cancelBubble" nodeType="interactiveSeq">
                <p:stCondLst>
                  <p:cond evt="onClick" delay="0">
                    <p:tgtEl>
                      <p:spTgt spid="2766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7676"/>
                                        </p:tgtEl>
                                        <p:attrNameLst>
                                          <p:attrName>style.visibility</p:attrName>
                                        </p:attrNameLst>
                                      </p:cBhvr>
                                      <p:to>
                                        <p:strVal val="visible"/>
                                      </p:to>
                                    </p:set>
                                    <p:animEffect transition="in" filter="blinds(horizontal)">
                                      <p:cBhvr>
                                        <p:cTn id="73" dur="500"/>
                                        <p:tgtEl>
                                          <p:spTgt spid="27676"/>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68"/>
                  </p:tgtEl>
                </p:cond>
              </p:nextCondLst>
            </p:seq>
            <p:seq concurrent="1" nextAc="seek">
              <p:cTn id="74" restart="whenNotActive" fill="hold" evtFilter="cancelBubble" nodeType="interactiveSeq">
                <p:stCondLst>
                  <p:cond evt="onClick" delay="0">
                    <p:tgtEl>
                      <p:spTgt spid="27670"/>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27674"/>
                                        </p:tgtEl>
                                        <p:attrNameLst>
                                          <p:attrName>style.visibility</p:attrName>
                                        </p:attrNameLst>
                                      </p:cBhvr>
                                      <p:to>
                                        <p:strVal val="visible"/>
                                      </p:to>
                                    </p:set>
                                    <p:anim calcmode="lin" valueType="num">
                                      <p:cBhvr>
                                        <p:cTn id="79" dur="1000" fill="hold"/>
                                        <p:tgtEl>
                                          <p:spTgt spid="27674"/>
                                        </p:tgtEl>
                                        <p:attrNameLst>
                                          <p:attrName>ppt_w</p:attrName>
                                        </p:attrNameLst>
                                      </p:cBhvr>
                                      <p:tavLst>
                                        <p:tav tm="0">
                                          <p:val>
                                            <p:strVal val="#ppt_w+.3"/>
                                          </p:val>
                                        </p:tav>
                                        <p:tav tm="100000">
                                          <p:val>
                                            <p:strVal val="#ppt_w"/>
                                          </p:val>
                                        </p:tav>
                                      </p:tavLst>
                                    </p:anim>
                                    <p:anim calcmode="lin" valueType="num">
                                      <p:cBhvr>
                                        <p:cTn id="80" dur="1000" fill="hold"/>
                                        <p:tgtEl>
                                          <p:spTgt spid="27674"/>
                                        </p:tgtEl>
                                        <p:attrNameLst>
                                          <p:attrName>ppt_h</p:attrName>
                                        </p:attrNameLst>
                                      </p:cBhvr>
                                      <p:tavLst>
                                        <p:tav tm="0">
                                          <p:val>
                                            <p:strVal val="#ppt_h"/>
                                          </p:val>
                                        </p:tav>
                                        <p:tav tm="100000">
                                          <p:val>
                                            <p:strVal val="#ppt_h"/>
                                          </p:val>
                                        </p:tav>
                                      </p:tavLst>
                                    </p:anim>
                                    <p:animEffect transition="in" filter="fade">
                                      <p:cBhvr>
                                        <p:cTn id="81" dur="1000"/>
                                        <p:tgtEl>
                                          <p:spTgt spid="27674"/>
                                        </p:tgtEl>
                                      </p:cBhvr>
                                    </p:animEffect>
                                  </p:childTnLst>
                                </p:cTn>
                              </p:par>
                            </p:childTnLst>
                          </p:cTn>
                        </p:par>
                      </p:childTnLst>
                    </p:cTn>
                  </p:par>
                </p:childTnLst>
              </p:cTn>
              <p:nextCondLst>
                <p:cond evt="onClick" delay="0">
                  <p:tgtEl>
                    <p:spTgt spid="27670"/>
                  </p:tgtEl>
                </p:cond>
              </p:nextCondLst>
            </p:seq>
            <p:seq concurrent="1" nextAc="seek">
              <p:cTn id="82" restart="whenNotActive" fill="hold" evtFilter="cancelBubble" nodeType="interactiveSeq">
                <p:stCondLst>
                  <p:cond evt="onClick" delay="0">
                    <p:tgtEl>
                      <p:spTgt spid="27672"/>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27673"/>
                                        </p:tgtEl>
                                        <p:attrNameLst>
                                          <p:attrName>style.visibility</p:attrName>
                                        </p:attrNameLst>
                                      </p:cBhvr>
                                      <p:to>
                                        <p:strVal val="visible"/>
                                      </p:to>
                                    </p:set>
                                    <p:animEffect transition="in" filter="slide(fromBottom)">
                                      <p:cBhvr>
                                        <p:cTn id="87" dur="500"/>
                                        <p:tgtEl>
                                          <p:spTgt spid="27673"/>
                                        </p:tgtEl>
                                      </p:cBhvr>
                                    </p:animEffect>
                                  </p:childTnLst>
                                </p:cTn>
                              </p:par>
                            </p:childTnLst>
                          </p:cTn>
                        </p:par>
                      </p:childTnLst>
                    </p:cTn>
                  </p:par>
                </p:childTnLst>
              </p:cTn>
              <p:nextCondLst>
                <p:cond evt="onClick" delay="0">
                  <p:tgtEl>
                    <p:spTgt spid="27672"/>
                  </p:tgtEl>
                </p:cond>
              </p:nextCondLst>
            </p:seq>
            <p:seq concurrent="1" nextAc="seek">
              <p:cTn id="88" restart="whenNotActive" fill="hold" evtFilter="cancelBubble" nodeType="interactiveSeq">
                <p:stCondLst>
                  <p:cond evt="onClick" delay="0">
                    <p:tgtEl>
                      <p:spTgt spid="27678"/>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7685"/>
                                        </p:tgtEl>
                                        <p:attrNameLst>
                                          <p:attrName>style.visibility</p:attrName>
                                        </p:attrNameLst>
                                      </p:cBhvr>
                                      <p:to>
                                        <p:strVal val="visible"/>
                                      </p:to>
                                    </p:set>
                                    <p:animEffect transition="in" filter="circle(in)">
                                      <p:cBhvr>
                                        <p:cTn id="93" dur="2000"/>
                                        <p:tgtEl>
                                          <p:spTgt spid="27685"/>
                                        </p:tgtEl>
                                      </p:cBhvr>
                                    </p:animEffect>
                                  </p:childTnLst>
                                  <p:subTnLst>
                                    <p:audio>
                                      <p:cMediaNode>
                                        <p:cTn display="0" masterRel="sameClick">
                                          <p:stCondLst>
                                            <p:cond evt="begin" delay="0">
                                              <p:tn val="9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78"/>
                  </p:tgtEl>
                </p:cond>
              </p:nextCondLst>
            </p:seq>
            <p:seq concurrent="1" nextAc="seek">
              <p:cTn id="94" restart="whenNotActive" fill="hold" evtFilter="cancelBubble" nodeType="interactiveSeq">
                <p:stCondLst>
                  <p:cond evt="onClick" delay="0">
                    <p:tgtEl>
                      <p:spTgt spid="27680"/>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21" presetClass="entr" presetSubtype="4" fill="hold" grpId="0" nodeType="clickEffect">
                                  <p:stCondLst>
                                    <p:cond delay="0"/>
                                  </p:stCondLst>
                                  <p:childTnLst>
                                    <p:set>
                                      <p:cBhvr>
                                        <p:cTn id="98" dur="1" fill="hold">
                                          <p:stCondLst>
                                            <p:cond delay="0"/>
                                          </p:stCondLst>
                                        </p:cTn>
                                        <p:tgtEl>
                                          <p:spTgt spid="27683"/>
                                        </p:tgtEl>
                                        <p:attrNameLst>
                                          <p:attrName>style.visibility</p:attrName>
                                        </p:attrNameLst>
                                      </p:cBhvr>
                                      <p:to>
                                        <p:strVal val="visible"/>
                                      </p:to>
                                    </p:set>
                                    <p:animEffect transition="in" filter="wheel(4)">
                                      <p:cBhvr>
                                        <p:cTn id="99" dur="2000"/>
                                        <p:tgtEl>
                                          <p:spTgt spid="27683"/>
                                        </p:tgtEl>
                                      </p:cBhvr>
                                    </p:animEffect>
                                  </p:childTnLst>
                                </p:cTn>
                              </p:par>
                            </p:childTnLst>
                          </p:cTn>
                        </p:par>
                      </p:childTnLst>
                    </p:cTn>
                  </p:par>
                </p:childTnLst>
              </p:cTn>
              <p:nextCondLst>
                <p:cond evt="onClick" delay="0">
                  <p:tgtEl>
                    <p:spTgt spid="27680"/>
                  </p:tgtEl>
                </p:cond>
              </p:nextCondLst>
            </p:seq>
            <p:seq concurrent="1" nextAc="seek">
              <p:cTn id="100" restart="whenNotActive" fill="hold" evtFilter="cancelBubble" nodeType="interactiveSeq">
                <p:stCondLst>
                  <p:cond evt="onClick" delay="0">
                    <p:tgtEl>
                      <p:spTgt spid="2767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7682"/>
                                        </p:tgtEl>
                                        <p:attrNameLst>
                                          <p:attrName>style.visibility</p:attrName>
                                        </p:attrNameLst>
                                      </p:cBhvr>
                                      <p:to>
                                        <p:strVal val="visible"/>
                                      </p:to>
                                    </p:set>
                                    <p:anim calcmode="lin" valueType="num">
                                      <p:cBhvr>
                                        <p:cTn id="105" dur="500" fill="hold"/>
                                        <p:tgtEl>
                                          <p:spTgt spid="27682"/>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7682"/>
                                        </p:tgtEl>
                                        <p:attrNameLst>
                                          <p:attrName>ppt_y</p:attrName>
                                        </p:attrNameLst>
                                      </p:cBhvr>
                                      <p:tavLst>
                                        <p:tav tm="0">
                                          <p:val>
                                            <p:strVal val="#ppt_y"/>
                                          </p:val>
                                        </p:tav>
                                        <p:tav tm="100000">
                                          <p:val>
                                            <p:strVal val="#ppt_y"/>
                                          </p:val>
                                        </p:tav>
                                      </p:tavLst>
                                    </p:anim>
                                    <p:anim calcmode="lin" valueType="num">
                                      <p:cBhvr>
                                        <p:cTn id="107" dur="500" fill="hold"/>
                                        <p:tgtEl>
                                          <p:spTgt spid="27682"/>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768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7682"/>
                                        </p:tgtEl>
                                      </p:cBhvr>
                                    </p:animEffect>
                                  </p:childTnLst>
                                </p:cTn>
                              </p:par>
                            </p:childTnLst>
                          </p:cTn>
                        </p:par>
                      </p:childTnLst>
                    </p:cTn>
                  </p:par>
                </p:childTnLst>
              </p:cTn>
              <p:nextCondLst>
                <p:cond evt="onClick" delay="0">
                  <p:tgtEl>
                    <p:spTgt spid="27679"/>
                  </p:tgtEl>
                </p:cond>
              </p:nextCondLst>
            </p:seq>
            <p:seq concurrent="1" nextAc="seek">
              <p:cTn id="110" restart="whenNotActive" fill="hold" evtFilter="cancelBubble" nodeType="interactiveSeq">
                <p:stCondLst>
                  <p:cond evt="onClick" delay="0">
                    <p:tgtEl>
                      <p:spTgt spid="2768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7684"/>
                                        </p:tgtEl>
                                        <p:attrNameLst>
                                          <p:attrName>style.visibility</p:attrName>
                                        </p:attrNameLst>
                                      </p:cBhvr>
                                      <p:to>
                                        <p:strVal val="visible"/>
                                      </p:to>
                                    </p:set>
                                    <p:animEffect transition="in" filter="slide(fromBottom)">
                                      <p:cBhvr>
                                        <p:cTn id="115" dur="500"/>
                                        <p:tgtEl>
                                          <p:spTgt spid="27684"/>
                                        </p:tgtEl>
                                      </p:cBhvr>
                                    </p:animEffect>
                                  </p:childTnLst>
                                </p:cTn>
                              </p:par>
                            </p:childTnLst>
                          </p:cTn>
                        </p:par>
                      </p:childTnLst>
                    </p:cTn>
                  </p:par>
                </p:childTnLst>
              </p:cTn>
              <p:nextCondLst>
                <p:cond evt="onClick" delay="0">
                  <p:tgtEl>
                    <p:spTgt spid="27681"/>
                  </p:tgtEl>
                </p:cond>
              </p:nextCondLst>
            </p:seq>
            <p:seq concurrent="1" nextAc="seek">
              <p:cTn id="116" restart="whenNotActive" fill="hold" evtFilter="cancelBubble" nodeType="interactiveSeq">
                <p:stCondLst>
                  <p:cond evt="onClick" delay="0">
                    <p:tgtEl>
                      <p:spTgt spid="2769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52" presetClass="entr" presetSubtype="0" fill="hold" grpId="0" nodeType="clickEffect">
                                  <p:stCondLst>
                                    <p:cond delay="0"/>
                                  </p:stCondLst>
                                  <p:childTnLst>
                                    <p:set>
                                      <p:cBhvr>
                                        <p:cTn id="120" dur="1" fill="hold">
                                          <p:stCondLst>
                                            <p:cond delay="0"/>
                                          </p:stCondLst>
                                        </p:cTn>
                                        <p:tgtEl>
                                          <p:spTgt spid="27700"/>
                                        </p:tgtEl>
                                        <p:attrNameLst>
                                          <p:attrName>style.visibility</p:attrName>
                                        </p:attrNameLst>
                                      </p:cBhvr>
                                      <p:to>
                                        <p:strVal val="visible"/>
                                      </p:to>
                                    </p:set>
                                    <p:animScale>
                                      <p:cBhvr>
                                        <p:cTn id="121" dur="1000" decel="50000" fill="hold">
                                          <p:stCondLst>
                                            <p:cond delay="0"/>
                                          </p:stCondLst>
                                        </p:cTn>
                                        <p:tgtEl>
                                          <p:spTgt spid="277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1000" decel="50000" fill="hold">
                                          <p:stCondLst>
                                            <p:cond delay="0"/>
                                          </p:stCondLst>
                                        </p:cTn>
                                        <p:tgtEl>
                                          <p:spTgt spid="27700"/>
                                        </p:tgtEl>
                                        <p:attrNameLst>
                                          <p:attrName>ppt_x</p:attrName>
                                          <p:attrName>ppt_y</p:attrName>
                                        </p:attrNameLst>
                                      </p:cBhvr>
                                    </p:animMotion>
                                    <p:animEffect transition="in" filter="fade">
                                      <p:cBhvr>
                                        <p:cTn id="123" dur="1000"/>
                                        <p:tgtEl>
                                          <p:spTgt spid="27700"/>
                                        </p:tgtEl>
                                      </p:cBhvr>
                                    </p:animEffect>
                                  </p:childTnLst>
                                </p:cTn>
                              </p:par>
                            </p:childTnLst>
                          </p:cTn>
                        </p:par>
                      </p:childTnLst>
                    </p:cTn>
                  </p:par>
                </p:childTnLst>
              </p:cTn>
              <p:nextCondLst>
                <p:cond evt="onClick" delay="0">
                  <p:tgtEl>
                    <p:spTgt spid="27696"/>
                  </p:tgtEl>
                </p:cond>
              </p:nextCondLst>
            </p:seq>
            <p:seq concurrent="1" nextAc="seek">
              <p:cTn id="124" restart="whenNotActive" fill="hold" evtFilter="cancelBubble" nodeType="interactiveSeq">
                <p:stCondLst>
                  <p:cond evt="onClick" delay="0">
                    <p:tgtEl>
                      <p:spTgt spid="27697"/>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30" presetClass="entr" presetSubtype="0" fill="hold" grpId="0" nodeType="clickEffect">
                                  <p:stCondLst>
                                    <p:cond delay="0"/>
                                  </p:stCondLst>
                                  <p:childTnLst>
                                    <p:set>
                                      <p:cBhvr>
                                        <p:cTn id="128" dur="1" fill="hold">
                                          <p:stCondLst>
                                            <p:cond delay="0"/>
                                          </p:stCondLst>
                                        </p:cTn>
                                        <p:tgtEl>
                                          <p:spTgt spid="27703"/>
                                        </p:tgtEl>
                                        <p:attrNameLst>
                                          <p:attrName>style.visibility</p:attrName>
                                        </p:attrNameLst>
                                      </p:cBhvr>
                                      <p:to>
                                        <p:strVal val="visible"/>
                                      </p:to>
                                    </p:set>
                                    <p:animEffect transition="in" filter="fade">
                                      <p:cBhvr>
                                        <p:cTn id="129" dur="800" decel="100000"/>
                                        <p:tgtEl>
                                          <p:spTgt spid="27703"/>
                                        </p:tgtEl>
                                      </p:cBhvr>
                                    </p:animEffect>
                                    <p:anim calcmode="lin" valueType="num">
                                      <p:cBhvr>
                                        <p:cTn id="130" dur="800" decel="100000" fill="hold"/>
                                        <p:tgtEl>
                                          <p:spTgt spid="27703"/>
                                        </p:tgtEl>
                                        <p:attrNameLst>
                                          <p:attrName>style.rotation</p:attrName>
                                        </p:attrNameLst>
                                      </p:cBhvr>
                                      <p:tavLst>
                                        <p:tav tm="0">
                                          <p:val>
                                            <p:fltVal val="-90"/>
                                          </p:val>
                                        </p:tav>
                                        <p:tav tm="100000">
                                          <p:val>
                                            <p:fltVal val="0"/>
                                          </p:val>
                                        </p:tav>
                                      </p:tavLst>
                                    </p:anim>
                                    <p:anim calcmode="lin" valueType="num">
                                      <p:cBhvr>
                                        <p:cTn id="131" dur="800" decel="100000" fill="hold"/>
                                        <p:tgtEl>
                                          <p:spTgt spid="27703"/>
                                        </p:tgtEl>
                                        <p:attrNameLst>
                                          <p:attrName>ppt_x</p:attrName>
                                        </p:attrNameLst>
                                      </p:cBhvr>
                                      <p:tavLst>
                                        <p:tav tm="0">
                                          <p:val>
                                            <p:strVal val="#ppt_x+0.4"/>
                                          </p:val>
                                        </p:tav>
                                        <p:tav tm="100000">
                                          <p:val>
                                            <p:strVal val="#ppt_x-0.05"/>
                                          </p:val>
                                        </p:tav>
                                      </p:tavLst>
                                    </p:anim>
                                    <p:anim calcmode="lin" valueType="num">
                                      <p:cBhvr>
                                        <p:cTn id="132" dur="800" decel="100000" fill="hold"/>
                                        <p:tgtEl>
                                          <p:spTgt spid="27703"/>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27703"/>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2770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97"/>
                  </p:tgtEl>
                </p:cond>
              </p:nextCondLst>
            </p:seq>
            <p:seq concurrent="1" nextAc="seek">
              <p:cTn id="135" restart="whenNotActive" fill="hold" evtFilter="cancelBubble" nodeType="interactiveSeq">
                <p:stCondLst>
                  <p:cond evt="onClick" delay="0">
                    <p:tgtEl>
                      <p:spTgt spid="27698"/>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27701"/>
                                        </p:tgtEl>
                                        <p:attrNameLst>
                                          <p:attrName>style.visibility</p:attrName>
                                        </p:attrNameLst>
                                      </p:cBhvr>
                                      <p:to>
                                        <p:strVal val="visible"/>
                                      </p:to>
                                    </p:set>
                                    <p:animEffect transition="in" filter="blinds(horizontal)">
                                      <p:cBhvr>
                                        <p:cTn id="140" dur="2000"/>
                                        <p:tgtEl>
                                          <p:spTgt spid="27701"/>
                                        </p:tgtEl>
                                      </p:cBhvr>
                                    </p:animEffect>
                                  </p:childTnLst>
                                </p:cTn>
                              </p:par>
                            </p:childTnLst>
                          </p:cTn>
                        </p:par>
                      </p:childTnLst>
                    </p:cTn>
                  </p:par>
                </p:childTnLst>
              </p:cTn>
              <p:nextCondLst>
                <p:cond evt="onClick" delay="0">
                  <p:tgtEl>
                    <p:spTgt spid="27698"/>
                  </p:tgtEl>
                </p:cond>
              </p:nextCondLst>
            </p:seq>
            <p:seq concurrent="1" nextAc="seek">
              <p:cTn id="141" restart="whenNotActive" fill="hold" evtFilter="cancelBubble" nodeType="interactiveSeq">
                <p:stCondLst>
                  <p:cond evt="onClick" delay="0">
                    <p:tgtEl>
                      <p:spTgt spid="27699"/>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18" presetClass="entr" presetSubtype="9" fill="hold" grpId="0" nodeType="clickEffect">
                                  <p:stCondLst>
                                    <p:cond delay="0"/>
                                  </p:stCondLst>
                                  <p:childTnLst>
                                    <p:set>
                                      <p:cBhvr>
                                        <p:cTn id="145" dur="1" fill="hold">
                                          <p:stCondLst>
                                            <p:cond delay="0"/>
                                          </p:stCondLst>
                                        </p:cTn>
                                        <p:tgtEl>
                                          <p:spTgt spid="27702"/>
                                        </p:tgtEl>
                                        <p:attrNameLst>
                                          <p:attrName>style.visibility</p:attrName>
                                        </p:attrNameLst>
                                      </p:cBhvr>
                                      <p:to>
                                        <p:strVal val="visible"/>
                                      </p:to>
                                    </p:set>
                                    <p:animEffect transition="in" filter="strips(upLeft)">
                                      <p:cBhvr>
                                        <p:cTn id="146" dur="2000"/>
                                        <p:tgtEl>
                                          <p:spTgt spid="27702"/>
                                        </p:tgtEl>
                                      </p:cBhvr>
                                    </p:animEffect>
                                  </p:childTnLst>
                                </p:cTn>
                              </p:par>
                            </p:childTnLst>
                          </p:cTn>
                        </p:par>
                      </p:childTnLst>
                    </p:cTn>
                  </p:par>
                </p:childTnLst>
              </p:cTn>
              <p:nextCondLst>
                <p:cond evt="onClick" delay="0">
                  <p:tgtEl>
                    <p:spTgt spid="27699"/>
                  </p:tgtEl>
                </p:cond>
              </p:nextCondLst>
            </p:seq>
          </p:childTnLst>
        </p:cTn>
      </p:par>
    </p:tnLst>
    <p:bldLst>
      <p:bldP spid="27665" grpId="0" animBg="1"/>
      <p:bldP spid="27666" grpId="0"/>
      <p:bldP spid="27667" grpId="0"/>
      <p:bldP spid="27668" grpId="0"/>
      <p:bldP spid="27669" grpId="0"/>
      <p:bldP spid="27670" grpId="0"/>
      <p:bldP spid="27672" grpId="0"/>
      <p:bldP spid="27673" grpId="0" animBg="1"/>
      <p:bldP spid="27674" grpId="0" animBg="1"/>
      <p:bldP spid="27675" grpId="0" animBg="1"/>
      <p:bldP spid="27676" grpId="0" animBg="1"/>
      <p:bldP spid="27677" grpId="0"/>
      <p:bldP spid="27678" grpId="0"/>
      <p:bldP spid="27679" grpId="0"/>
      <p:bldP spid="27680" grpId="0"/>
      <p:bldP spid="27681" grpId="0"/>
      <p:bldP spid="27682" grpId="0" animBg="1"/>
      <p:bldP spid="27683" grpId="0" animBg="1"/>
      <p:bldP spid="27684" grpId="0" animBg="1"/>
      <p:bldP spid="27685" grpId="0" animBg="1"/>
      <p:bldP spid="27695" grpId="0"/>
      <p:bldP spid="27696" grpId="0"/>
      <p:bldP spid="27697" grpId="0"/>
      <p:bldP spid="27698" grpId="0"/>
      <p:bldP spid="27699" grpId="0"/>
      <p:bldP spid="27700" grpId="0" animBg="1"/>
      <p:bldP spid="27701" grpId="0" animBg="1"/>
      <p:bldP spid="27702" grpId="0" animBg="1"/>
      <p:bldP spid="277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ni-1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65548">
            <a:off x="1143000" y="1"/>
            <a:ext cx="1371600"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ani-1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8910" y="3706729"/>
            <a:ext cx="1109312" cy="12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17"/>
          <p:cNvSpPr txBox="1">
            <a:spLocks noChangeArrowheads="1"/>
          </p:cNvSpPr>
          <p:nvPr/>
        </p:nvSpPr>
        <p:spPr bwMode="auto">
          <a:xfrm>
            <a:off x="2514600" y="48098"/>
            <a:ext cx="4343400" cy="507831"/>
          </a:xfrm>
          <a:prstGeom prst="rect">
            <a:avLst/>
          </a:prstGeom>
          <a:solidFill>
            <a:schemeClr val="accent1">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700" b="1" dirty="0">
                <a:solidFill>
                  <a:schemeClr val="bg1"/>
                </a:solidFill>
                <a:latin typeface="Times New Roman" panose="02020603050405020304" pitchFamily="18" charset="0"/>
              </a:rPr>
              <a:t>LUYỆN TẬP</a:t>
            </a:r>
          </a:p>
        </p:txBody>
      </p:sp>
      <p:sp>
        <p:nvSpPr>
          <p:cNvPr id="27666" name="Text Box 18"/>
          <p:cNvSpPr txBox="1">
            <a:spLocks noChangeArrowheads="1"/>
          </p:cNvSpPr>
          <p:nvPr/>
        </p:nvSpPr>
        <p:spPr bwMode="auto">
          <a:xfrm>
            <a:off x="2648126" y="59548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Hãy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chọn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trả</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lời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đúng</a:t>
            </a:r>
            <a:r>
              <a:rPr lang="en-US" altLang="en-US" sz="1800" b="1" dirty="0">
                <a:latin typeface="Times New Roman" panose="02020603050405020304" pitchFamily="18" charset="0"/>
              </a:rPr>
              <a:t>:</a:t>
            </a:r>
          </a:p>
        </p:txBody>
      </p:sp>
      <p:sp>
        <p:nvSpPr>
          <p:cNvPr id="27667" name="Text Box 19"/>
          <p:cNvSpPr txBox="1">
            <a:spLocks noChangeArrowheads="1"/>
          </p:cNvSpPr>
          <p:nvPr/>
        </p:nvSpPr>
        <p:spPr bwMode="auto">
          <a:xfrm>
            <a:off x="499536" y="983421"/>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4/  </a:t>
            </a:r>
            <a:r>
              <a:rPr lang="en-US" altLang="en-US" sz="1800" b="1" dirty="0" err="1">
                <a:latin typeface="Times New Roman" panose="02020603050405020304" pitchFamily="18" charset="0"/>
              </a:rPr>
              <a:t>chức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năng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của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nội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a:t>
            </a:r>
          </a:p>
        </p:txBody>
      </p:sp>
      <p:sp>
        <p:nvSpPr>
          <p:cNvPr id="27668" name="Text Box 20"/>
          <p:cNvSpPr txBox="1">
            <a:spLocks noChangeArrowheads="1"/>
          </p:cNvSpPr>
          <p:nvPr/>
        </p:nvSpPr>
        <p:spPr bwMode="auto">
          <a:xfrm>
            <a:off x="4914900" y="1381396"/>
            <a:ext cx="33937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Điều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khiển</a:t>
            </a:r>
            <a:r>
              <a:rPr lang="en-US" altLang="en-US" sz="1800" b="1" dirty="0">
                <a:latin typeface="Times New Roman" panose="02020603050405020304" pitchFamily="18" charset="0"/>
              </a:rPr>
              <a:t> , </a:t>
            </a:r>
            <a:r>
              <a:rPr lang="en-US" altLang="en-US" sz="1800" b="1" dirty="0" err="1">
                <a:latin typeface="Times New Roman" panose="02020603050405020304" pitchFamily="18" charset="0"/>
              </a:rPr>
              <a:t>điều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hoà</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hoạt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động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thể</a:t>
            </a:r>
            <a:endParaRPr lang="en-US" altLang="en-US" sz="1800" b="1" dirty="0">
              <a:latin typeface="Times New Roman" panose="02020603050405020304" pitchFamily="18" charset="0"/>
            </a:endParaRPr>
          </a:p>
        </p:txBody>
      </p:sp>
      <p:sp>
        <p:nvSpPr>
          <p:cNvPr id="27669" name="Text Box 21"/>
          <p:cNvSpPr txBox="1">
            <a:spLocks noChangeArrowheads="1"/>
          </p:cNvSpPr>
          <p:nvPr/>
        </p:nvSpPr>
        <p:spPr bwMode="auto">
          <a:xfrm>
            <a:off x="4895144" y="1899166"/>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trên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sai</a:t>
            </a:r>
            <a:endParaRPr lang="en-US" altLang="en-US" sz="1800" b="1" dirty="0">
              <a:latin typeface="Times New Roman" panose="02020603050405020304" pitchFamily="18" charset="0"/>
            </a:endParaRPr>
          </a:p>
        </p:txBody>
      </p:sp>
      <p:sp>
        <p:nvSpPr>
          <p:cNvPr id="27670" name="Text Box 22"/>
          <p:cNvSpPr txBox="1">
            <a:spLocks noChangeArrowheads="1"/>
          </p:cNvSpPr>
          <p:nvPr/>
        </p:nvSpPr>
        <p:spPr bwMode="auto">
          <a:xfrm>
            <a:off x="1543050" y="1799273"/>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a:t>
            </a:r>
            <a:r>
              <a:rPr lang="en-US" altLang="en-US" sz="1800" b="1" dirty="0" err="1">
                <a:latin typeface="Times New Roman" panose="02020603050405020304" pitchFamily="18" charset="0"/>
              </a:rPr>
              <a:t>Tiêu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hoá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chất</a:t>
            </a:r>
            <a:endParaRPr lang="en-US" altLang="en-US" sz="1800" b="1" dirty="0">
              <a:latin typeface="Times New Roman" panose="02020603050405020304" pitchFamily="18" charset="0"/>
            </a:endParaRPr>
          </a:p>
        </p:txBody>
      </p:sp>
      <p:sp>
        <p:nvSpPr>
          <p:cNvPr id="16397" name="Text Box 23"/>
          <p:cNvSpPr txBox="1">
            <a:spLocks noChangeArrowheads="1"/>
          </p:cNvSpPr>
          <p:nvPr/>
        </p:nvSpPr>
        <p:spPr bwMode="auto">
          <a:xfrm>
            <a:off x="1874044" y="1515666"/>
            <a:ext cx="2012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2" name="Text Box 24"/>
          <p:cNvSpPr txBox="1">
            <a:spLocks noChangeArrowheads="1"/>
          </p:cNvSpPr>
          <p:nvPr/>
        </p:nvSpPr>
        <p:spPr bwMode="auto">
          <a:xfrm>
            <a:off x="1543050" y="1418871"/>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eriod"/>
            </a:pP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hormon</a:t>
            </a:r>
            <a:endParaRPr lang="en-US" altLang="en-US" sz="1800" b="1" dirty="0">
              <a:latin typeface="Times New Roman" panose="02020603050405020304" pitchFamily="18" charset="0"/>
            </a:endParaRPr>
          </a:p>
        </p:txBody>
      </p:sp>
      <p:sp>
        <p:nvSpPr>
          <p:cNvPr id="27673" name="AutoShape 25"/>
          <p:cNvSpPr>
            <a:spLocks noChangeArrowheads="1"/>
          </p:cNvSpPr>
          <p:nvPr/>
        </p:nvSpPr>
        <p:spPr bwMode="auto">
          <a:xfrm>
            <a:off x="3585636" y="1292841"/>
            <a:ext cx="1329264" cy="352779"/>
          </a:xfrm>
          <a:prstGeom prst="wedgeEllipseCallout">
            <a:avLst>
              <a:gd name="adj1" fmla="val -35713"/>
              <a:gd name="adj2" fmla="val 6994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74" name="AutoShape 26"/>
          <p:cNvSpPr>
            <a:spLocks noChangeArrowheads="1"/>
          </p:cNvSpPr>
          <p:nvPr/>
        </p:nvSpPr>
        <p:spPr bwMode="auto">
          <a:xfrm>
            <a:off x="3357562" y="1725573"/>
            <a:ext cx="1628775" cy="400050"/>
          </a:xfrm>
          <a:prstGeom prst="wedgeEllipseCallout">
            <a:avLst>
              <a:gd name="adj1" fmla="val -59971"/>
              <a:gd name="adj2" fmla="val 2479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75" name="AutoShape 27"/>
          <p:cNvSpPr>
            <a:spLocks noChangeArrowheads="1"/>
          </p:cNvSpPr>
          <p:nvPr/>
        </p:nvSpPr>
        <p:spPr bwMode="auto">
          <a:xfrm>
            <a:off x="7533723" y="1651636"/>
            <a:ext cx="1426660" cy="400050"/>
          </a:xfrm>
          <a:prstGeom prst="wedgeEllipseCallout">
            <a:avLst>
              <a:gd name="adj1" fmla="val -35713"/>
              <a:gd name="adj2" fmla="val 6994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676" name="AutoShape 28"/>
          <p:cNvSpPr>
            <a:spLocks noChangeArrowheads="1"/>
          </p:cNvSpPr>
          <p:nvPr/>
        </p:nvSpPr>
        <p:spPr bwMode="auto">
          <a:xfrm>
            <a:off x="7367058" y="943419"/>
            <a:ext cx="1028700" cy="342900"/>
          </a:xfrm>
          <a:prstGeom prst="cloudCallout">
            <a:avLst>
              <a:gd name="adj1" fmla="val -43750"/>
              <a:gd name="adj2" fmla="val 7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giỏi</a:t>
            </a:r>
          </a:p>
        </p:txBody>
      </p:sp>
      <p:sp>
        <p:nvSpPr>
          <p:cNvPr id="27677" name="Text Box 29"/>
          <p:cNvSpPr txBox="1">
            <a:spLocks noChangeArrowheads="1"/>
          </p:cNvSpPr>
          <p:nvPr/>
        </p:nvSpPr>
        <p:spPr bwMode="auto">
          <a:xfrm>
            <a:off x="472722" y="2208523"/>
            <a:ext cx="7937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5/ :  </a:t>
            </a:r>
            <a:r>
              <a:rPr lang="en-US" altLang="en-US" sz="1800" b="1" dirty="0" err="1">
                <a:latin typeface="Times New Roman" panose="02020603050405020304" pitchFamily="18" charset="0"/>
              </a:rPr>
              <a:t>Một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trong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những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biện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pháp</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phòng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tránh</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bệnh</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tiểu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đường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hạn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chế</a:t>
            </a:r>
            <a:r>
              <a:rPr lang="en-US" altLang="en-US" sz="1800" b="1" dirty="0">
                <a:latin typeface="Times New Roman" panose="02020603050405020304" pitchFamily="18" charset="0"/>
              </a:rPr>
              <a:t> :</a:t>
            </a:r>
          </a:p>
        </p:txBody>
      </p:sp>
      <p:sp>
        <p:nvSpPr>
          <p:cNvPr id="27678" name="Text Box 30"/>
          <p:cNvSpPr txBox="1">
            <a:spLocks noChangeArrowheads="1"/>
          </p:cNvSpPr>
          <p:nvPr/>
        </p:nvSpPr>
        <p:spPr bwMode="auto">
          <a:xfrm>
            <a:off x="1485900" y="2631043"/>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a.Ăn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đường</a:t>
            </a:r>
            <a:r>
              <a:rPr lang="en-US" altLang="en-US" sz="1800" b="1" dirty="0">
                <a:latin typeface="Times New Roman" panose="02020603050405020304" pitchFamily="18" charset="0"/>
              </a:rPr>
              <a:t> </a:t>
            </a:r>
          </a:p>
        </p:txBody>
      </p:sp>
      <p:sp>
        <p:nvSpPr>
          <p:cNvPr id="27679" name="Text Box 31"/>
          <p:cNvSpPr txBox="1">
            <a:spLocks noChangeArrowheads="1"/>
          </p:cNvSpPr>
          <p:nvPr/>
        </p:nvSpPr>
        <p:spPr bwMode="auto">
          <a:xfrm>
            <a:off x="1499306" y="3015734"/>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uống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bia</a:t>
            </a:r>
            <a:r>
              <a:rPr lang="en-US" altLang="en-US" sz="1800" b="1" dirty="0">
                <a:latin typeface="Times New Roman" panose="02020603050405020304" pitchFamily="18" charset="0"/>
              </a:rPr>
              <a:t> </a:t>
            </a:r>
          </a:p>
        </p:txBody>
      </p:sp>
      <p:sp>
        <p:nvSpPr>
          <p:cNvPr id="27680" name="Text Box 32"/>
          <p:cNvSpPr txBox="1">
            <a:spLocks noChangeArrowheads="1"/>
          </p:cNvSpPr>
          <p:nvPr/>
        </p:nvSpPr>
        <p:spPr bwMode="auto">
          <a:xfrm>
            <a:off x="4829175" y="2541971"/>
            <a:ext cx="188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a:t>
            </a:r>
            <a:r>
              <a:rPr lang="en-US" altLang="en-US" sz="1800" b="1" dirty="0" err="1">
                <a:latin typeface="Times New Roman" panose="02020603050405020304" pitchFamily="18" charset="0"/>
              </a:rPr>
              <a:t>tập</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thể</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dục</a:t>
            </a:r>
            <a:endParaRPr lang="en-US" altLang="en-US" sz="1800" b="1" dirty="0">
              <a:latin typeface="Times New Roman" panose="02020603050405020304" pitchFamily="18" charset="0"/>
            </a:endParaRPr>
          </a:p>
        </p:txBody>
      </p:sp>
      <p:sp>
        <p:nvSpPr>
          <p:cNvPr id="27681" name="Text Box 33"/>
          <p:cNvSpPr txBox="1">
            <a:spLocks noChangeArrowheads="1"/>
          </p:cNvSpPr>
          <p:nvPr/>
        </p:nvSpPr>
        <p:spPr bwMode="auto">
          <a:xfrm>
            <a:off x="4829175" y="2954820"/>
            <a:ext cx="194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Tất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sai</a:t>
            </a:r>
            <a:endParaRPr lang="en-US" altLang="en-US" sz="1800" b="1" dirty="0">
              <a:latin typeface="Times New Roman" panose="02020603050405020304" pitchFamily="18" charset="0"/>
            </a:endParaRPr>
          </a:p>
        </p:txBody>
      </p:sp>
      <p:sp>
        <p:nvSpPr>
          <p:cNvPr id="27682" name="AutoShape 34"/>
          <p:cNvSpPr>
            <a:spLocks noChangeArrowheads="1"/>
          </p:cNvSpPr>
          <p:nvPr/>
        </p:nvSpPr>
        <p:spPr bwMode="auto">
          <a:xfrm>
            <a:off x="3057525" y="2894095"/>
            <a:ext cx="1562806" cy="400050"/>
          </a:xfrm>
          <a:prstGeom prst="wedgeEllipseCallout">
            <a:avLst>
              <a:gd name="adj1" fmla="val -62991"/>
              <a:gd name="adj2" fmla="val 5018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83" name="AutoShape 35"/>
          <p:cNvSpPr>
            <a:spLocks noChangeArrowheads="1"/>
          </p:cNvSpPr>
          <p:nvPr/>
        </p:nvSpPr>
        <p:spPr bwMode="auto">
          <a:xfrm>
            <a:off x="6800849" y="2471976"/>
            <a:ext cx="1823861" cy="400050"/>
          </a:xfrm>
          <a:prstGeom prst="wedgeEllipseCallout">
            <a:avLst>
              <a:gd name="adj1" fmla="val -70993"/>
              <a:gd name="adj2" fmla="val 33256"/>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684" name="AutoShape 36"/>
          <p:cNvSpPr>
            <a:spLocks noChangeArrowheads="1"/>
          </p:cNvSpPr>
          <p:nvPr/>
        </p:nvSpPr>
        <p:spPr bwMode="auto">
          <a:xfrm>
            <a:off x="6923968" y="2861310"/>
            <a:ext cx="2124253" cy="400050"/>
          </a:xfrm>
          <a:prstGeom prst="wedgeEllipseCallout">
            <a:avLst>
              <a:gd name="adj1" fmla="val -83685"/>
              <a:gd name="adj2" fmla="val 5300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85" name="AutoShape 37"/>
          <p:cNvSpPr>
            <a:spLocks noChangeArrowheads="1"/>
          </p:cNvSpPr>
          <p:nvPr/>
        </p:nvSpPr>
        <p:spPr bwMode="auto">
          <a:xfrm>
            <a:off x="2914650" y="2494045"/>
            <a:ext cx="1028700" cy="342900"/>
          </a:xfrm>
          <a:prstGeom prst="cloudCallout">
            <a:avLst>
              <a:gd name="adj1" fmla="val -43750"/>
              <a:gd name="adj2" fmla="val 7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giỏi</a:t>
            </a:r>
          </a:p>
        </p:txBody>
      </p:sp>
      <p:sp>
        <p:nvSpPr>
          <p:cNvPr id="27695" name="Text Box 47"/>
          <p:cNvSpPr txBox="1">
            <a:spLocks noChangeArrowheads="1"/>
          </p:cNvSpPr>
          <p:nvPr/>
        </p:nvSpPr>
        <p:spPr bwMode="auto">
          <a:xfrm>
            <a:off x="499535" y="3309504"/>
            <a:ext cx="6593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Nên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sử</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dụng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muối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iot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trong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bữa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ăn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ngày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vì</a:t>
            </a:r>
            <a:r>
              <a:rPr lang="en-US" altLang="en-US" sz="1800" b="1" dirty="0">
                <a:latin typeface="Times New Roman" panose="02020603050405020304" pitchFamily="18" charset="0"/>
              </a:rPr>
              <a:t> :</a:t>
            </a:r>
          </a:p>
        </p:txBody>
      </p:sp>
      <p:sp>
        <p:nvSpPr>
          <p:cNvPr id="27696" name="Text Box 48"/>
          <p:cNvSpPr txBox="1">
            <a:spLocks noChangeArrowheads="1"/>
          </p:cNvSpPr>
          <p:nvPr/>
        </p:nvSpPr>
        <p:spPr bwMode="auto">
          <a:xfrm>
            <a:off x="1175656" y="3728429"/>
            <a:ext cx="2038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a.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kiệm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tiền</a:t>
            </a:r>
            <a:endParaRPr lang="en-US" altLang="en-US" sz="1800" b="1" dirty="0">
              <a:latin typeface="Times New Roman" panose="02020603050405020304" pitchFamily="18" charset="0"/>
            </a:endParaRPr>
          </a:p>
        </p:txBody>
      </p:sp>
      <p:sp>
        <p:nvSpPr>
          <p:cNvPr id="27697" name="Text Box 49"/>
          <p:cNvSpPr txBox="1">
            <a:spLocks noChangeArrowheads="1"/>
          </p:cNvSpPr>
          <p:nvPr/>
        </p:nvSpPr>
        <p:spPr bwMode="auto">
          <a:xfrm>
            <a:off x="4648023" y="3710354"/>
            <a:ext cx="26447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b.Phòng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tránh</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bướu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cổ</a:t>
            </a:r>
            <a:endParaRPr lang="en-US" altLang="en-US" sz="1800" b="1" dirty="0">
              <a:latin typeface="Times New Roman" panose="02020603050405020304" pitchFamily="18" charset="0"/>
            </a:endParaRPr>
          </a:p>
        </p:txBody>
      </p:sp>
      <p:sp>
        <p:nvSpPr>
          <p:cNvPr id="27698" name="Text Box 50"/>
          <p:cNvSpPr txBox="1">
            <a:spLocks noChangeArrowheads="1"/>
          </p:cNvSpPr>
          <p:nvPr/>
        </p:nvSpPr>
        <p:spPr bwMode="auto">
          <a:xfrm>
            <a:off x="1122062" y="4225819"/>
            <a:ext cx="1706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c.Độ</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mặn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cao</a:t>
            </a:r>
            <a:endParaRPr lang="en-US" altLang="en-US" sz="1800" b="1" dirty="0">
              <a:latin typeface="Times New Roman" panose="02020603050405020304" pitchFamily="18" charset="0"/>
            </a:endParaRPr>
          </a:p>
        </p:txBody>
      </p:sp>
      <p:sp>
        <p:nvSpPr>
          <p:cNvPr id="27699" name="Text Box 51"/>
          <p:cNvSpPr txBox="1">
            <a:spLocks noChangeArrowheads="1"/>
          </p:cNvSpPr>
          <p:nvPr/>
        </p:nvSpPr>
        <p:spPr bwMode="auto">
          <a:xfrm>
            <a:off x="4663070" y="4240534"/>
            <a:ext cx="2194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đáp</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án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đúng</a:t>
            </a:r>
            <a:endParaRPr lang="en-US" altLang="en-US" sz="1800" b="1" dirty="0">
              <a:latin typeface="Times New Roman" panose="02020603050405020304" pitchFamily="18" charset="0"/>
            </a:endParaRPr>
          </a:p>
        </p:txBody>
      </p:sp>
      <p:sp>
        <p:nvSpPr>
          <p:cNvPr id="27700" name="AutoShape 52"/>
          <p:cNvSpPr>
            <a:spLocks noChangeArrowheads="1"/>
          </p:cNvSpPr>
          <p:nvPr/>
        </p:nvSpPr>
        <p:spPr bwMode="auto">
          <a:xfrm>
            <a:off x="2828924" y="3706730"/>
            <a:ext cx="1686631" cy="400050"/>
          </a:xfrm>
          <a:prstGeom prst="wedgeEllipseCallout">
            <a:avLst>
              <a:gd name="adj1" fmla="val -64494"/>
              <a:gd name="adj2" fmla="val 785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1" name="AutoShape 53"/>
          <p:cNvSpPr>
            <a:spLocks noChangeArrowheads="1"/>
          </p:cNvSpPr>
          <p:nvPr/>
        </p:nvSpPr>
        <p:spPr bwMode="auto">
          <a:xfrm>
            <a:off x="2686755" y="4236535"/>
            <a:ext cx="1828800" cy="400050"/>
          </a:xfrm>
          <a:prstGeom prst="wedgeEllipseCallout">
            <a:avLst>
              <a:gd name="adj1" fmla="val -61022"/>
              <a:gd name="adj2" fmla="val 1632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2" name="AutoShape 54"/>
          <p:cNvSpPr>
            <a:spLocks noChangeArrowheads="1"/>
          </p:cNvSpPr>
          <p:nvPr/>
        </p:nvSpPr>
        <p:spPr bwMode="auto">
          <a:xfrm>
            <a:off x="6923968" y="4195101"/>
            <a:ext cx="2086328" cy="400050"/>
          </a:xfrm>
          <a:prstGeom prst="wedgeEllipseCallout">
            <a:avLst>
              <a:gd name="adj1" fmla="val -68178"/>
              <a:gd name="adj2" fmla="val -342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3" name="AutoShape 55"/>
          <p:cNvSpPr>
            <a:spLocks noChangeArrowheads="1"/>
          </p:cNvSpPr>
          <p:nvPr/>
        </p:nvSpPr>
        <p:spPr bwMode="auto">
          <a:xfrm>
            <a:off x="7258770" y="3713560"/>
            <a:ext cx="1028700" cy="342900"/>
          </a:xfrm>
          <a:prstGeom prst="cloudCallout">
            <a:avLst>
              <a:gd name="adj1" fmla="val -163366"/>
              <a:gd name="adj2" fmla="val 4037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err="1">
                <a:latin typeface="Times New Roman" panose="02020603050405020304" pitchFamily="18" charset="0"/>
              </a:rPr>
              <a:t>giỏi</a:t>
            </a:r>
            <a:endParaRPr lang="en-US" altLang="en-US" sz="1800" dirty="0">
              <a:latin typeface="Times New Roman" panose="02020603050405020304" pitchFamily="18" charset="0"/>
            </a:endParaRPr>
          </a:p>
        </p:txBody>
      </p:sp>
    </p:spTree>
    <p:extLst>
      <p:ext uri="{BB962C8B-B14F-4D97-AF65-F5344CB8AC3E}">
        <p14:creationId xmlns:p14="http://schemas.microsoft.com/office/powerpoint/2010/main" val="3021251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dissolve">
                                      <p:cBhvr>
                                        <p:cTn id="7" dur="2000"/>
                                        <p:tgtEl>
                                          <p:spTgt spid="2766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666"/>
                                        </p:tgtEl>
                                        <p:attrNameLst>
                                          <p:attrName>style.visibility</p:attrName>
                                        </p:attrNameLst>
                                      </p:cBhvr>
                                      <p:to>
                                        <p:strVal val="visible"/>
                                      </p:to>
                                    </p:set>
                                    <p:animEffect transition="in" filter="slide(fromBottom)">
                                      <p:cBhvr>
                                        <p:cTn id="10" dur="2000"/>
                                        <p:tgtEl>
                                          <p:spTgt spid="276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7667"/>
                                        </p:tgtEl>
                                        <p:attrNameLst>
                                          <p:attrName>style.visibility</p:attrName>
                                        </p:attrNameLst>
                                      </p:cBhvr>
                                      <p:to>
                                        <p:strVal val="visible"/>
                                      </p:to>
                                    </p:set>
                                    <p:animEffect transition="in" filter="wheel(4)">
                                      <p:cBhvr>
                                        <p:cTn id="15" dur="2000"/>
                                        <p:tgtEl>
                                          <p:spTgt spid="2766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669"/>
                                        </p:tgtEl>
                                        <p:attrNameLst>
                                          <p:attrName>style.visibility</p:attrName>
                                        </p:attrNameLst>
                                      </p:cBhvr>
                                      <p:to>
                                        <p:strVal val="visible"/>
                                      </p:to>
                                    </p:set>
                                    <p:animEffect transition="in" filter="circle(in)">
                                      <p:cBhvr>
                                        <p:cTn id="18" dur="2000"/>
                                        <p:tgtEl>
                                          <p:spTgt spid="2766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668"/>
                                        </p:tgtEl>
                                        <p:attrNameLst>
                                          <p:attrName>style.visibility</p:attrName>
                                        </p:attrNameLst>
                                      </p:cBhvr>
                                      <p:to>
                                        <p:strVal val="visible"/>
                                      </p:to>
                                    </p:set>
                                    <p:animEffect transition="in" filter="circle(in)">
                                      <p:cBhvr>
                                        <p:cTn id="21" dur="2000"/>
                                        <p:tgtEl>
                                          <p:spTgt spid="2766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670"/>
                                        </p:tgtEl>
                                        <p:attrNameLst>
                                          <p:attrName>style.visibility</p:attrName>
                                        </p:attrNameLst>
                                      </p:cBhvr>
                                      <p:to>
                                        <p:strVal val="visible"/>
                                      </p:to>
                                    </p:set>
                                    <p:animEffect transition="in" filter="circle(in)">
                                      <p:cBhvr>
                                        <p:cTn id="24" dur="2000"/>
                                        <p:tgtEl>
                                          <p:spTgt spid="2767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7672"/>
                                        </p:tgtEl>
                                        <p:attrNameLst>
                                          <p:attrName>style.visibility</p:attrName>
                                        </p:attrNameLst>
                                      </p:cBhvr>
                                      <p:to>
                                        <p:strVal val="visible"/>
                                      </p:to>
                                    </p:set>
                                    <p:animEffect transition="in" filter="circle(in)">
                                      <p:cBhvr>
                                        <p:cTn id="27" dur="2000"/>
                                        <p:tgtEl>
                                          <p:spTgt spid="276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7677"/>
                                        </p:tgtEl>
                                        <p:attrNameLst>
                                          <p:attrName>style.visibility</p:attrName>
                                        </p:attrNameLst>
                                      </p:cBhvr>
                                      <p:to>
                                        <p:strVal val="visible"/>
                                      </p:to>
                                    </p:set>
                                    <p:animEffect transition="in" filter="slide(fromBottom)">
                                      <p:cBhvr>
                                        <p:cTn id="32" dur="2000"/>
                                        <p:tgtEl>
                                          <p:spTgt spid="27677"/>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27678"/>
                                        </p:tgtEl>
                                        <p:attrNameLst>
                                          <p:attrName>style.visibility</p:attrName>
                                        </p:attrNameLst>
                                      </p:cBhvr>
                                      <p:to>
                                        <p:strVal val="visible"/>
                                      </p:to>
                                    </p:set>
                                    <p:animEffect transition="in" filter="wheel(4)">
                                      <p:cBhvr>
                                        <p:cTn id="35" dur="2000"/>
                                        <p:tgtEl>
                                          <p:spTgt spid="27678"/>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27679"/>
                                        </p:tgtEl>
                                        <p:attrNameLst>
                                          <p:attrName>style.visibility</p:attrName>
                                        </p:attrNameLst>
                                      </p:cBhvr>
                                      <p:to>
                                        <p:strVal val="visible"/>
                                      </p:to>
                                    </p:set>
                                    <p:animEffect transition="in" filter="wheel(4)">
                                      <p:cBhvr>
                                        <p:cTn id="38" dur="2000"/>
                                        <p:tgtEl>
                                          <p:spTgt spid="27679"/>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27680"/>
                                        </p:tgtEl>
                                        <p:attrNameLst>
                                          <p:attrName>style.visibility</p:attrName>
                                        </p:attrNameLst>
                                      </p:cBhvr>
                                      <p:to>
                                        <p:strVal val="visible"/>
                                      </p:to>
                                    </p:set>
                                    <p:animEffect transition="in" filter="wheel(4)">
                                      <p:cBhvr>
                                        <p:cTn id="41" dur="2000"/>
                                        <p:tgtEl>
                                          <p:spTgt spid="27680"/>
                                        </p:tgtEl>
                                      </p:cBhvr>
                                    </p:animEffect>
                                  </p:childTnLst>
                                </p:cTn>
                              </p:par>
                              <p:par>
                                <p:cTn id="42" presetID="21" presetClass="entr" presetSubtype="4" fill="hold" grpId="0" nodeType="withEffect">
                                  <p:stCondLst>
                                    <p:cond delay="0"/>
                                  </p:stCondLst>
                                  <p:childTnLst>
                                    <p:set>
                                      <p:cBhvr>
                                        <p:cTn id="43" dur="1" fill="hold">
                                          <p:stCondLst>
                                            <p:cond delay="0"/>
                                          </p:stCondLst>
                                        </p:cTn>
                                        <p:tgtEl>
                                          <p:spTgt spid="27681"/>
                                        </p:tgtEl>
                                        <p:attrNameLst>
                                          <p:attrName>style.visibility</p:attrName>
                                        </p:attrNameLst>
                                      </p:cBhvr>
                                      <p:to>
                                        <p:strVal val="visible"/>
                                      </p:to>
                                    </p:set>
                                    <p:animEffect transition="in" filter="wheel(4)">
                                      <p:cBhvr>
                                        <p:cTn id="44" dur="2000"/>
                                        <p:tgtEl>
                                          <p:spTgt spid="276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7695"/>
                                        </p:tgtEl>
                                        <p:attrNameLst>
                                          <p:attrName>style.visibility</p:attrName>
                                        </p:attrNameLst>
                                      </p:cBhvr>
                                      <p:to>
                                        <p:strVal val="visible"/>
                                      </p:to>
                                    </p:set>
                                    <p:animEffect transition="in" filter="blinds(horizontal)">
                                      <p:cBhvr>
                                        <p:cTn id="49" dur="500"/>
                                        <p:tgtEl>
                                          <p:spTgt spid="2769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7696"/>
                                        </p:tgtEl>
                                        <p:attrNameLst>
                                          <p:attrName>style.visibility</p:attrName>
                                        </p:attrNameLst>
                                      </p:cBhvr>
                                      <p:to>
                                        <p:strVal val="visible"/>
                                      </p:to>
                                    </p:set>
                                    <p:animEffect transition="in" filter="blinds(horizontal)">
                                      <p:cBhvr>
                                        <p:cTn id="52" dur="500"/>
                                        <p:tgtEl>
                                          <p:spTgt spid="2769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698"/>
                                        </p:tgtEl>
                                        <p:attrNameLst>
                                          <p:attrName>style.visibility</p:attrName>
                                        </p:attrNameLst>
                                      </p:cBhvr>
                                      <p:to>
                                        <p:strVal val="visible"/>
                                      </p:to>
                                    </p:set>
                                    <p:animEffect transition="in" filter="blinds(horizontal)">
                                      <p:cBhvr>
                                        <p:cTn id="55" dur="500"/>
                                        <p:tgtEl>
                                          <p:spTgt spid="276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697"/>
                                        </p:tgtEl>
                                        <p:attrNameLst>
                                          <p:attrName>style.visibility</p:attrName>
                                        </p:attrNameLst>
                                      </p:cBhvr>
                                      <p:to>
                                        <p:strVal val="visible"/>
                                      </p:to>
                                    </p:set>
                                    <p:animEffect transition="in" filter="blinds(horizontal)">
                                      <p:cBhvr>
                                        <p:cTn id="58" dur="500"/>
                                        <p:tgtEl>
                                          <p:spTgt spid="2769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7699"/>
                                        </p:tgtEl>
                                        <p:attrNameLst>
                                          <p:attrName>style.visibility</p:attrName>
                                        </p:attrNameLst>
                                      </p:cBhvr>
                                      <p:to>
                                        <p:strVal val="visible"/>
                                      </p:to>
                                    </p:set>
                                    <p:animEffect transition="in" filter="blinds(horizontal)">
                                      <p:cBhvr>
                                        <p:cTn id="61" dur="500"/>
                                        <p:tgtEl>
                                          <p:spTgt spid="276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766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27675"/>
                                        </p:tgtEl>
                                        <p:attrNameLst>
                                          <p:attrName>style.visibility</p:attrName>
                                        </p:attrNameLst>
                                      </p:cBhvr>
                                      <p:to>
                                        <p:strVal val="visible"/>
                                      </p:to>
                                    </p:set>
                                    <p:animEffect transition="in" filter="strips(downLeft)">
                                      <p:cBhvr>
                                        <p:cTn id="67" dur="500"/>
                                        <p:tgtEl>
                                          <p:spTgt spid="27675"/>
                                        </p:tgtEl>
                                      </p:cBhvr>
                                    </p:animEffect>
                                  </p:childTnLst>
                                </p:cTn>
                              </p:par>
                            </p:childTnLst>
                          </p:cTn>
                        </p:par>
                      </p:childTnLst>
                    </p:cTn>
                  </p:par>
                </p:childTnLst>
              </p:cTn>
              <p:nextCondLst>
                <p:cond evt="onClick" delay="0">
                  <p:tgtEl>
                    <p:spTgt spid="27669"/>
                  </p:tgtEl>
                </p:cond>
              </p:nextCondLst>
            </p:seq>
            <p:seq concurrent="1" nextAc="seek">
              <p:cTn id="68" restart="whenNotActive" fill="hold" evtFilter="cancelBubble" nodeType="interactiveSeq">
                <p:stCondLst>
                  <p:cond evt="onClick" delay="0">
                    <p:tgtEl>
                      <p:spTgt spid="2766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7676"/>
                                        </p:tgtEl>
                                        <p:attrNameLst>
                                          <p:attrName>style.visibility</p:attrName>
                                        </p:attrNameLst>
                                      </p:cBhvr>
                                      <p:to>
                                        <p:strVal val="visible"/>
                                      </p:to>
                                    </p:set>
                                    <p:animEffect transition="in" filter="blinds(horizontal)">
                                      <p:cBhvr>
                                        <p:cTn id="73" dur="500"/>
                                        <p:tgtEl>
                                          <p:spTgt spid="27676"/>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68"/>
                  </p:tgtEl>
                </p:cond>
              </p:nextCondLst>
            </p:seq>
            <p:seq concurrent="1" nextAc="seek">
              <p:cTn id="74" restart="whenNotActive" fill="hold" evtFilter="cancelBubble" nodeType="interactiveSeq">
                <p:stCondLst>
                  <p:cond evt="onClick" delay="0">
                    <p:tgtEl>
                      <p:spTgt spid="27670"/>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27674"/>
                                        </p:tgtEl>
                                        <p:attrNameLst>
                                          <p:attrName>style.visibility</p:attrName>
                                        </p:attrNameLst>
                                      </p:cBhvr>
                                      <p:to>
                                        <p:strVal val="visible"/>
                                      </p:to>
                                    </p:set>
                                    <p:anim calcmode="lin" valueType="num">
                                      <p:cBhvr>
                                        <p:cTn id="79" dur="1000" fill="hold"/>
                                        <p:tgtEl>
                                          <p:spTgt spid="27674"/>
                                        </p:tgtEl>
                                        <p:attrNameLst>
                                          <p:attrName>ppt_w</p:attrName>
                                        </p:attrNameLst>
                                      </p:cBhvr>
                                      <p:tavLst>
                                        <p:tav tm="0">
                                          <p:val>
                                            <p:strVal val="#ppt_w+.3"/>
                                          </p:val>
                                        </p:tav>
                                        <p:tav tm="100000">
                                          <p:val>
                                            <p:strVal val="#ppt_w"/>
                                          </p:val>
                                        </p:tav>
                                      </p:tavLst>
                                    </p:anim>
                                    <p:anim calcmode="lin" valueType="num">
                                      <p:cBhvr>
                                        <p:cTn id="80" dur="1000" fill="hold"/>
                                        <p:tgtEl>
                                          <p:spTgt spid="27674"/>
                                        </p:tgtEl>
                                        <p:attrNameLst>
                                          <p:attrName>ppt_h</p:attrName>
                                        </p:attrNameLst>
                                      </p:cBhvr>
                                      <p:tavLst>
                                        <p:tav tm="0">
                                          <p:val>
                                            <p:strVal val="#ppt_h"/>
                                          </p:val>
                                        </p:tav>
                                        <p:tav tm="100000">
                                          <p:val>
                                            <p:strVal val="#ppt_h"/>
                                          </p:val>
                                        </p:tav>
                                      </p:tavLst>
                                    </p:anim>
                                    <p:animEffect transition="in" filter="fade">
                                      <p:cBhvr>
                                        <p:cTn id="81" dur="1000"/>
                                        <p:tgtEl>
                                          <p:spTgt spid="27674"/>
                                        </p:tgtEl>
                                      </p:cBhvr>
                                    </p:animEffect>
                                  </p:childTnLst>
                                </p:cTn>
                              </p:par>
                            </p:childTnLst>
                          </p:cTn>
                        </p:par>
                      </p:childTnLst>
                    </p:cTn>
                  </p:par>
                </p:childTnLst>
              </p:cTn>
              <p:nextCondLst>
                <p:cond evt="onClick" delay="0">
                  <p:tgtEl>
                    <p:spTgt spid="27670"/>
                  </p:tgtEl>
                </p:cond>
              </p:nextCondLst>
            </p:seq>
            <p:seq concurrent="1" nextAc="seek">
              <p:cTn id="82" restart="whenNotActive" fill="hold" evtFilter="cancelBubble" nodeType="interactiveSeq">
                <p:stCondLst>
                  <p:cond evt="onClick" delay="0">
                    <p:tgtEl>
                      <p:spTgt spid="27672"/>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27673"/>
                                        </p:tgtEl>
                                        <p:attrNameLst>
                                          <p:attrName>style.visibility</p:attrName>
                                        </p:attrNameLst>
                                      </p:cBhvr>
                                      <p:to>
                                        <p:strVal val="visible"/>
                                      </p:to>
                                    </p:set>
                                    <p:animEffect transition="in" filter="slide(fromBottom)">
                                      <p:cBhvr>
                                        <p:cTn id="87" dur="500"/>
                                        <p:tgtEl>
                                          <p:spTgt spid="27673"/>
                                        </p:tgtEl>
                                      </p:cBhvr>
                                    </p:animEffect>
                                  </p:childTnLst>
                                </p:cTn>
                              </p:par>
                            </p:childTnLst>
                          </p:cTn>
                        </p:par>
                      </p:childTnLst>
                    </p:cTn>
                  </p:par>
                </p:childTnLst>
              </p:cTn>
              <p:nextCondLst>
                <p:cond evt="onClick" delay="0">
                  <p:tgtEl>
                    <p:spTgt spid="27672"/>
                  </p:tgtEl>
                </p:cond>
              </p:nextCondLst>
            </p:seq>
            <p:seq concurrent="1" nextAc="seek">
              <p:cTn id="88" restart="whenNotActive" fill="hold" evtFilter="cancelBubble" nodeType="interactiveSeq">
                <p:stCondLst>
                  <p:cond evt="onClick" delay="0">
                    <p:tgtEl>
                      <p:spTgt spid="27678"/>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7685"/>
                                        </p:tgtEl>
                                        <p:attrNameLst>
                                          <p:attrName>style.visibility</p:attrName>
                                        </p:attrNameLst>
                                      </p:cBhvr>
                                      <p:to>
                                        <p:strVal val="visible"/>
                                      </p:to>
                                    </p:set>
                                    <p:animEffect transition="in" filter="circle(in)">
                                      <p:cBhvr>
                                        <p:cTn id="93" dur="2000"/>
                                        <p:tgtEl>
                                          <p:spTgt spid="27685"/>
                                        </p:tgtEl>
                                      </p:cBhvr>
                                    </p:animEffect>
                                  </p:childTnLst>
                                  <p:subTnLst>
                                    <p:audio>
                                      <p:cMediaNode>
                                        <p:cTn display="0" masterRel="sameClick">
                                          <p:stCondLst>
                                            <p:cond evt="begin" delay="0">
                                              <p:tn val="9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78"/>
                  </p:tgtEl>
                </p:cond>
              </p:nextCondLst>
            </p:seq>
            <p:seq concurrent="1" nextAc="seek">
              <p:cTn id="94" restart="whenNotActive" fill="hold" evtFilter="cancelBubble" nodeType="interactiveSeq">
                <p:stCondLst>
                  <p:cond evt="onClick" delay="0">
                    <p:tgtEl>
                      <p:spTgt spid="27680"/>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21" presetClass="entr" presetSubtype="4" fill="hold" grpId="0" nodeType="clickEffect">
                                  <p:stCondLst>
                                    <p:cond delay="0"/>
                                  </p:stCondLst>
                                  <p:childTnLst>
                                    <p:set>
                                      <p:cBhvr>
                                        <p:cTn id="98" dur="1" fill="hold">
                                          <p:stCondLst>
                                            <p:cond delay="0"/>
                                          </p:stCondLst>
                                        </p:cTn>
                                        <p:tgtEl>
                                          <p:spTgt spid="27683"/>
                                        </p:tgtEl>
                                        <p:attrNameLst>
                                          <p:attrName>style.visibility</p:attrName>
                                        </p:attrNameLst>
                                      </p:cBhvr>
                                      <p:to>
                                        <p:strVal val="visible"/>
                                      </p:to>
                                    </p:set>
                                    <p:animEffect transition="in" filter="wheel(4)">
                                      <p:cBhvr>
                                        <p:cTn id="99" dur="2000"/>
                                        <p:tgtEl>
                                          <p:spTgt spid="27683"/>
                                        </p:tgtEl>
                                      </p:cBhvr>
                                    </p:animEffect>
                                  </p:childTnLst>
                                </p:cTn>
                              </p:par>
                            </p:childTnLst>
                          </p:cTn>
                        </p:par>
                      </p:childTnLst>
                    </p:cTn>
                  </p:par>
                </p:childTnLst>
              </p:cTn>
              <p:nextCondLst>
                <p:cond evt="onClick" delay="0">
                  <p:tgtEl>
                    <p:spTgt spid="27680"/>
                  </p:tgtEl>
                </p:cond>
              </p:nextCondLst>
            </p:seq>
            <p:seq concurrent="1" nextAc="seek">
              <p:cTn id="100" restart="whenNotActive" fill="hold" evtFilter="cancelBubble" nodeType="interactiveSeq">
                <p:stCondLst>
                  <p:cond evt="onClick" delay="0">
                    <p:tgtEl>
                      <p:spTgt spid="2767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7682"/>
                                        </p:tgtEl>
                                        <p:attrNameLst>
                                          <p:attrName>style.visibility</p:attrName>
                                        </p:attrNameLst>
                                      </p:cBhvr>
                                      <p:to>
                                        <p:strVal val="visible"/>
                                      </p:to>
                                    </p:set>
                                    <p:anim calcmode="lin" valueType="num">
                                      <p:cBhvr>
                                        <p:cTn id="105" dur="500" fill="hold"/>
                                        <p:tgtEl>
                                          <p:spTgt spid="27682"/>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7682"/>
                                        </p:tgtEl>
                                        <p:attrNameLst>
                                          <p:attrName>ppt_y</p:attrName>
                                        </p:attrNameLst>
                                      </p:cBhvr>
                                      <p:tavLst>
                                        <p:tav tm="0">
                                          <p:val>
                                            <p:strVal val="#ppt_y"/>
                                          </p:val>
                                        </p:tav>
                                        <p:tav tm="100000">
                                          <p:val>
                                            <p:strVal val="#ppt_y"/>
                                          </p:val>
                                        </p:tav>
                                      </p:tavLst>
                                    </p:anim>
                                    <p:anim calcmode="lin" valueType="num">
                                      <p:cBhvr>
                                        <p:cTn id="107" dur="500" fill="hold"/>
                                        <p:tgtEl>
                                          <p:spTgt spid="27682"/>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768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7682"/>
                                        </p:tgtEl>
                                      </p:cBhvr>
                                    </p:animEffect>
                                  </p:childTnLst>
                                </p:cTn>
                              </p:par>
                            </p:childTnLst>
                          </p:cTn>
                        </p:par>
                      </p:childTnLst>
                    </p:cTn>
                  </p:par>
                </p:childTnLst>
              </p:cTn>
              <p:nextCondLst>
                <p:cond evt="onClick" delay="0">
                  <p:tgtEl>
                    <p:spTgt spid="27679"/>
                  </p:tgtEl>
                </p:cond>
              </p:nextCondLst>
            </p:seq>
            <p:seq concurrent="1" nextAc="seek">
              <p:cTn id="110" restart="whenNotActive" fill="hold" evtFilter="cancelBubble" nodeType="interactiveSeq">
                <p:stCondLst>
                  <p:cond evt="onClick" delay="0">
                    <p:tgtEl>
                      <p:spTgt spid="2768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7684"/>
                                        </p:tgtEl>
                                        <p:attrNameLst>
                                          <p:attrName>style.visibility</p:attrName>
                                        </p:attrNameLst>
                                      </p:cBhvr>
                                      <p:to>
                                        <p:strVal val="visible"/>
                                      </p:to>
                                    </p:set>
                                    <p:animEffect transition="in" filter="slide(fromBottom)">
                                      <p:cBhvr>
                                        <p:cTn id="115" dur="500"/>
                                        <p:tgtEl>
                                          <p:spTgt spid="27684"/>
                                        </p:tgtEl>
                                      </p:cBhvr>
                                    </p:animEffect>
                                  </p:childTnLst>
                                </p:cTn>
                              </p:par>
                            </p:childTnLst>
                          </p:cTn>
                        </p:par>
                      </p:childTnLst>
                    </p:cTn>
                  </p:par>
                </p:childTnLst>
              </p:cTn>
              <p:nextCondLst>
                <p:cond evt="onClick" delay="0">
                  <p:tgtEl>
                    <p:spTgt spid="27681"/>
                  </p:tgtEl>
                </p:cond>
              </p:nextCondLst>
            </p:seq>
            <p:seq concurrent="1" nextAc="seek">
              <p:cTn id="116" restart="whenNotActive" fill="hold" evtFilter="cancelBubble" nodeType="interactiveSeq">
                <p:stCondLst>
                  <p:cond evt="onClick" delay="0">
                    <p:tgtEl>
                      <p:spTgt spid="2769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52" presetClass="entr" presetSubtype="0" fill="hold" grpId="0" nodeType="clickEffect">
                                  <p:stCondLst>
                                    <p:cond delay="0"/>
                                  </p:stCondLst>
                                  <p:childTnLst>
                                    <p:set>
                                      <p:cBhvr>
                                        <p:cTn id="120" dur="1" fill="hold">
                                          <p:stCondLst>
                                            <p:cond delay="0"/>
                                          </p:stCondLst>
                                        </p:cTn>
                                        <p:tgtEl>
                                          <p:spTgt spid="27700"/>
                                        </p:tgtEl>
                                        <p:attrNameLst>
                                          <p:attrName>style.visibility</p:attrName>
                                        </p:attrNameLst>
                                      </p:cBhvr>
                                      <p:to>
                                        <p:strVal val="visible"/>
                                      </p:to>
                                    </p:set>
                                    <p:animScale>
                                      <p:cBhvr>
                                        <p:cTn id="121" dur="1000" decel="50000" fill="hold">
                                          <p:stCondLst>
                                            <p:cond delay="0"/>
                                          </p:stCondLst>
                                        </p:cTn>
                                        <p:tgtEl>
                                          <p:spTgt spid="277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1000" decel="50000" fill="hold">
                                          <p:stCondLst>
                                            <p:cond delay="0"/>
                                          </p:stCondLst>
                                        </p:cTn>
                                        <p:tgtEl>
                                          <p:spTgt spid="27700"/>
                                        </p:tgtEl>
                                        <p:attrNameLst>
                                          <p:attrName>ppt_x</p:attrName>
                                          <p:attrName>ppt_y</p:attrName>
                                        </p:attrNameLst>
                                      </p:cBhvr>
                                    </p:animMotion>
                                    <p:animEffect transition="in" filter="fade">
                                      <p:cBhvr>
                                        <p:cTn id="123" dur="1000"/>
                                        <p:tgtEl>
                                          <p:spTgt spid="27700"/>
                                        </p:tgtEl>
                                      </p:cBhvr>
                                    </p:animEffect>
                                  </p:childTnLst>
                                </p:cTn>
                              </p:par>
                            </p:childTnLst>
                          </p:cTn>
                        </p:par>
                      </p:childTnLst>
                    </p:cTn>
                  </p:par>
                </p:childTnLst>
              </p:cTn>
              <p:nextCondLst>
                <p:cond evt="onClick" delay="0">
                  <p:tgtEl>
                    <p:spTgt spid="27696"/>
                  </p:tgtEl>
                </p:cond>
              </p:nextCondLst>
            </p:seq>
            <p:seq concurrent="1" nextAc="seek">
              <p:cTn id="124" restart="whenNotActive" fill="hold" evtFilter="cancelBubble" nodeType="interactiveSeq">
                <p:stCondLst>
                  <p:cond evt="onClick" delay="0">
                    <p:tgtEl>
                      <p:spTgt spid="27697"/>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30" presetClass="entr" presetSubtype="0" fill="hold" grpId="0" nodeType="clickEffect">
                                  <p:stCondLst>
                                    <p:cond delay="0"/>
                                  </p:stCondLst>
                                  <p:childTnLst>
                                    <p:set>
                                      <p:cBhvr>
                                        <p:cTn id="128" dur="1" fill="hold">
                                          <p:stCondLst>
                                            <p:cond delay="0"/>
                                          </p:stCondLst>
                                        </p:cTn>
                                        <p:tgtEl>
                                          <p:spTgt spid="27703"/>
                                        </p:tgtEl>
                                        <p:attrNameLst>
                                          <p:attrName>style.visibility</p:attrName>
                                        </p:attrNameLst>
                                      </p:cBhvr>
                                      <p:to>
                                        <p:strVal val="visible"/>
                                      </p:to>
                                    </p:set>
                                    <p:animEffect transition="in" filter="fade">
                                      <p:cBhvr>
                                        <p:cTn id="129" dur="800" decel="100000"/>
                                        <p:tgtEl>
                                          <p:spTgt spid="27703"/>
                                        </p:tgtEl>
                                      </p:cBhvr>
                                    </p:animEffect>
                                    <p:anim calcmode="lin" valueType="num">
                                      <p:cBhvr>
                                        <p:cTn id="130" dur="800" decel="100000" fill="hold"/>
                                        <p:tgtEl>
                                          <p:spTgt spid="27703"/>
                                        </p:tgtEl>
                                        <p:attrNameLst>
                                          <p:attrName>style.rotation</p:attrName>
                                        </p:attrNameLst>
                                      </p:cBhvr>
                                      <p:tavLst>
                                        <p:tav tm="0">
                                          <p:val>
                                            <p:fltVal val="-90"/>
                                          </p:val>
                                        </p:tav>
                                        <p:tav tm="100000">
                                          <p:val>
                                            <p:fltVal val="0"/>
                                          </p:val>
                                        </p:tav>
                                      </p:tavLst>
                                    </p:anim>
                                    <p:anim calcmode="lin" valueType="num">
                                      <p:cBhvr>
                                        <p:cTn id="131" dur="800" decel="100000" fill="hold"/>
                                        <p:tgtEl>
                                          <p:spTgt spid="27703"/>
                                        </p:tgtEl>
                                        <p:attrNameLst>
                                          <p:attrName>ppt_x</p:attrName>
                                        </p:attrNameLst>
                                      </p:cBhvr>
                                      <p:tavLst>
                                        <p:tav tm="0">
                                          <p:val>
                                            <p:strVal val="#ppt_x+0.4"/>
                                          </p:val>
                                        </p:tav>
                                        <p:tav tm="100000">
                                          <p:val>
                                            <p:strVal val="#ppt_x-0.05"/>
                                          </p:val>
                                        </p:tav>
                                      </p:tavLst>
                                    </p:anim>
                                    <p:anim calcmode="lin" valueType="num">
                                      <p:cBhvr>
                                        <p:cTn id="132" dur="800" decel="100000" fill="hold"/>
                                        <p:tgtEl>
                                          <p:spTgt spid="27703"/>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27703"/>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2770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97"/>
                  </p:tgtEl>
                </p:cond>
              </p:nextCondLst>
            </p:seq>
            <p:seq concurrent="1" nextAc="seek">
              <p:cTn id="135" restart="whenNotActive" fill="hold" evtFilter="cancelBubble" nodeType="interactiveSeq">
                <p:stCondLst>
                  <p:cond evt="onClick" delay="0">
                    <p:tgtEl>
                      <p:spTgt spid="27698"/>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27701"/>
                                        </p:tgtEl>
                                        <p:attrNameLst>
                                          <p:attrName>style.visibility</p:attrName>
                                        </p:attrNameLst>
                                      </p:cBhvr>
                                      <p:to>
                                        <p:strVal val="visible"/>
                                      </p:to>
                                    </p:set>
                                    <p:animEffect transition="in" filter="blinds(horizontal)">
                                      <p:cBhvr>
                                        <p:cTn id="140" dur="2000"/>
                                        <p:tgtEl>
                                          <p:spTgt spid="27701"/>
                                        </p:tgtEl>
                                      </p:cBhvr>
                                    </p:animEffect>
                                  </p:childTnLst>
                                </p:cTn>
                              </p:par>
                            </p:childTnLst>
                          </p:cTn>
                        </p:par>
                      </p:childTnLst>
                    </p:cTn>
                  </p:par>
                </p:childTnLst>
              </p:cTn>
              <p:nextCondLst>
                <p:cond evt="onClick" delay="0">
                  <p:tgtEl>
                    <p:spTgt spid="27698"/>
                  </p:tgtEl>
                </p:cond>
              </p:nextCondLst>
            </p:seq>
            <p:seq concurrent="1" nextAc="seek">
              <p:cTn id="141" restart="whenNotActive" fill="hold" evtFilter="cancelBubble" nodeType="interactiveSeq">
                <p:stCondLst>
                  <p:cond evt="onClick" delay="0">
                    <p:tgtEl>
                      <p:spTgt spid="27699"/>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18" presetClass="entr" presetSubtype="9" fill="hold" grpId="0" nodeType="clickEffect">
                                  <p:stCondLst>
                                    <p:cond delay="0"/>
                                  </p:stCondLst>
                                  <p:childTnLst>
                                    <p:set>
                                      <p:cBhvr>
                                        <p:cTn id="145" dur="1" fill="hold">
                                          <p:stCondLst>
                                            <p:cond delay="0"/>
                                          </p:stCondLst>
                                        </p:cTn>
                                        <p:tgtEl>
                                          <p:spTgt spid="27702"/>
                                        </p:tgtEl>
                                        <p:attrNameLst>
                                          <p:attrName>style.visibility</p:attrName>
                                        </p:attrNameLst>
                                      </p:cBhvr>
                                      <p:to>
                                        <p:strVal val="visible"/>
                                      </p:to>
                                    </p:set>
                                    <p:animEffect transition="in" filter="strips(upLeft)">
                                      <p:cBhvr>
                                        <p:cTn id="146" dur="2000"/>
                                        <p:tgtEl>
                                          <p:spTgt spid="27702"/>
                                        </p:tgtEl>
                                      </p:cBhvr>
                                    </p:animEffect>
                                  </p:childTnLst>
                                </p:cTn>
                              </p:par>
                            </p:childTnLst>
                          </p:cTn>
                        </p:par>
                      </p:childTnLst>
                    </p:cTn>
                  </p:par>
                </p:childTnLst>
              </p:cTn>
              <p:nextCondLst>
                <p:cond evt="onClick" delay="0">
                  <p:tgtEl>
                    <p:spTgt spid="27699"/>
                  </p:tgtEl>
                </p:cond>
              </p:nextCondLst>
            </p:seq>
          </p:childTnLst>
        </p:cTn>
      </p:par>
    </p:tnLst>
    <p:bldLst>
      <p:bldP spid="27665" grpId="0" animBg="1"/>
      <p:bldP spid="27666" grpId="0"/>
      <p:bldP spid="27667" grpId="0"/>
      <p:bldP spid="27668" grpId="0"/>
      <p:bldP spid="27669" grpId="0"/>
      <p:bldP spid="27670" grpId="0"/>
      <p:bldP spid="27672" grpId="0"/>
      <p:bldP spid="27673" grpId="0" animBg="1"/>
      <p:bldP spid="27674" grpId="0" animBg="1"/>
      <p:bldP spid="27675" grpId="0" animBg="1"/>
      <p:bldP spid="27676" grpId="0" animBg="1"/>
      <p:bldP spid="27677" grpId="0"/>
      <p:bldP spid="27678" grpId="0"/>
      <p:bldP spid="27679" grpId="0"/>
      <p:bldP spid="27680" grpId="0"/>
      <p:bldP spid="27681" grpId="0"/>
      <p:bldP spid="27682" grpId="0" animBg="1"/>
      <p:bldP spid="27683" grpId="0" animBg="1"/>
      <p:bldP spid="27684" grpId="0" animBg="1"/>
      <p:bldP spid="27685" grpId="0" animBg="1"/>
      <p:bldP spid="27695" grpId="0"/>
      <p:bldP spid="27696" grpId="0"/>
      <p:bldP spid="27697" grpId="0"/>
      <p:bldP spid="27698" grpId="0"/>
      <p:bldP spid="27699" grpId="0"/>
      <p:bldP spid="27700" grpId="0" animBg="1"/>
      <p:bldP spid="27701" grpId="0" animBg="1"/>
      <p:bldP spid="27702" grpId="0" animBg="1"/>
      <p:bldP spid="277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83"/>
        <p:cNvGrpSpPr/>
        <p:nvPr/>
      </p:nvGrpSpPr>
      <p:grpSpPr>
        <a:xfrm>
          <a:off x="0" y="0"/>
          <a:ext cx="0" cy="0"/>
          <a:chOff x="0" y="0"/>
          <a:chExt cx="0" cy="0"/>
        </a:xfrm>
      </p:grpSpPr>
      <p:sp>
        <p:nvSpPr>
          <p:cNvPr id="8685" name="Google Shape;8685;p66"/>
          <p:cNvSpPr txBox="1"/>
          <p:nvPr/>
        </p:nvSpPr>
        <p:spPr>
          <a:xfrm>
            <a:off x="1178497" y="1181278"/>
            <a:ext cx="1579800"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Montserrat Black"/>
                <a:ea typeface="Montserrat Black"/>
                <a:cs typeface="Montserrat Black"/>
                <a:sym typeface="Montserrat Black"/>
              </a:rPr>
              <a:t> </a:t>
            </a:r>
            <a:r>
              <a:rPr lang="en" sz="2500" b="1">
                <a:solidFill>
                  <a:schemeClr val="accent3"/>
                </a:solidFill>
                <a:latin typeface="+mj-lt"/>
                <a:ea typeface="Montserrat Black"/>
                <a:cs typeface="Montserrat Black"/>
                <a:sym typeface="Montserrat Black"/>
              </a:rPr>
              <a:t>1</a:t>
            </a:r>
            <a:endParaRPr sz="2500" b="1">
              <a:solidFill>
                <a:schemeClr val="accent3"/>
              </a:solidFill>
              <a:latin typeface="+mj-lt"/>
              <a:ea typeface="Montserrat Black"/>
              <a:cs typeface="Montserrat Black"/>
              <a:sym typeface="Montserrat Black"/>
            </a:endParaRPr>
          </a:p>
        </p:txBody>
      </p:sp>
      <p:sp>
        <p:nvSpPr>
          <p:cNvPr id="8687" name="Google Shape;8687;p66"/>
          <p:cNvSpPr txBox="1"/>
          <p:nvPr/>
        </p:nvSpPr>
        <p:spPr>
          <a:xfrm>
            <a:off x="3671593" y="1168966"/>
            <a:ext cx="1579800"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b="1">
                <a:solidFill>
                  <a:schemeClr val="accent3"/>
                </a:solidFill>
                <a:latin typeface="+mj-lt"/>
                <a:ea typeface="Montserrat Black"/>
                <a:cs typeface="Montserrat Black"/>
                <a:sym typeface="Montserrat Black"/>
              </a:rPr>
              <a:t>2</a:t>
            </a:r>
            <a:endParaRPr sz="2500" b="1">
              <a:solidFill>
                <a:schemeClr val="accent3"/>
              </a:solidFill>
              <a:latin typeface="+mj-lt"/>
              <a:ea typeface="Montserrat Black"/>
              <a:cs typeface="Montserrat Black"/>
              <a:sym typeface="Montserrat Black"/>
            </a:endParaRPr>
          </a:p>
        </p:txBody>
      </p:sp>
      <p:sp>
        <p:nvSpPr>
          <p:cNvPr id="8689" name="Google Shape;8689;p66"/>
          <p:cNvSpPr txBox="1"/>
          <p:nvPr/>
        </p:nvSpPr>
        <p:spPr>
          <a:xfrm>
            <a:off x="6131587" y="1178183"/>
            <a:ext cx="1579800"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b="1">
                <a:solidFill>
                  <a:schemeClr val="accent3"/>
                </a:solidFill>
                <a:latin typeface="+mj-lt"/>
                <a:ea typeface="Montserrat Black"/>
                <a:cs typeface="Montserrat Black"/>
                <a:sym typeface="Montserrat Black"/>
              </a:rPr>
              <a:t>3</a:t>
            </a:r>
            <a:endParaRPr sz="2500" b="1">
              <a:solidFill>
                <a:schemeClr val="accent3"/>
              </a:solidFill>
              <a:latin typeface="+mj-lt"/>
              <a:ea typeface="Montserrat Black"/>
              <a:cs typeface="Montserrat Black"/>
              <a:sym typeface="Montserrat Black"/>
            </a:endParaRPr>
          </a:p>
        </p:txBody>
      </p:sp>
      <p:sp>
        <p:nvSpPr>
          <p:cNvPr id="8691" name="Google Shape;8691;p66"/>
          <p:cNvSpPr/>
          <p:nvPr/>
        </p:nvSpPr>
        <p:spPr>
          <a:xfrm>
            <a:off x="1723718" y="2161181"/>
            <a:ext cx="5727322" cy="70925"/>
          </a:xfrm>
          <a:custGeom>
            <a:avLst/>
            <a:gdLst/>
            <a:ahLst/>
            <a:cxnLst/>
            <a:rect l="l" t="t" r="r" b="b"/>
            <a:pathLst>
              <a:path w="27183" h="92" fill="none" extrusionOk="0">
                <a:moveTo>
                  <a:pt x="27183" y="1"/>
                </a:moveTo>
                <a:cubicBezTo>
                  <a:pt x="22891" y="37"/>
                  <a:pt x="18581" y="55"/>
                  <a:pt x="14289" y="73"/>
                </a:cubicBezTo>
                <a:cubicBezTo>
                  <a:pt x="9526" y="91"/>
                  <a:pt x="4763" y="91"/>
                  <a:pt x="1" y="73"/>
                </a:cubicBezTo>
              </a:path>
            </a:pathLst>
          </a:custGeom>
          <a:noFill/>
          <a:ln w="28575" cap="flat" cmpd="sng">
            <a:solidFill>
              <a:schemeClr val="accen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8692" name="Google Shape;8692;p66"/>
          <p:cNvGrpSpPr/>
          <p:nvPr/>
        </p:nvGrpSpPr>
        <p:grpSpPr>
          <a:xfrm rot="-3023770">
            <a:off x="-405854" y="-538392"/>
            <a:ext cx="1159153" cy="1249764"/>
            <a:chOff x="-152400" y="4255480"/>
            <a:chExt cx="1159108" cy="1249716"/>
          </a:xfrm>
        </p:grpSpPr>
        <p:sp>
          <p:nvSpPr>
            <p:cNvPr id="8693" name="Google Shape;8693;p66"/>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66"/>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66"/>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66"/>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7" name="Google Shape;8697;p66"/>
          <p:cNvGrpSpPr/>
          <p:nvPr/>
        </p:nvGrpSpPr>
        <p:grpSpPr>
          <a:xfrm rot="10800000">
            <a:off x="54420" y="752628"/>
            <a:ext cx="457522" cy="390102"/>
            <a:chOff x="8423283" y="4560531"/>
            <a:chExt cx="644669" cy="549671"/>
          </a:xfrm>
        </p:grpSpPr>
        <p:sp>
          <p:nvSpPr>
            <p:cNvPr id="8698" name="Google Shape;8698;p66"/>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66"/>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66"/>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66"/>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66"/>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66"/>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66"/>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5" name="Google Shape;8705;p66"/>
          <p:cNvSpPr/>
          <p:nvPr/>
        </p:nvSpPr>
        <p:spPr>
          <a:xfrm rot="-7050490">
            <a:off x="5495107" y="5986736"/>
            <a:ext cx="53057" cy="61913"/>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66"/>
          <p:cNvSpPr/>
          <p:nvPr/>
        </p:nvSpPr>
        <p:spPr>
          <a:xfrm rot="-7050490">
            <a:off x="5401120" y="5985727"/>
            <a:ext cx="34925" cy="34789"/>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66"/>
          <p:cNvSpPr/>
          <p:nvPr/>
        </p:nvSpPr>
        <p:spPr>
          <a:xfrm rot="-7050490">
            <a:off x="5396369" y="6065977"/>
            <a:ext cx="15389" cy="20107"/>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66"/>
          <p:cNvSpPr/>
          <p:nvPr/>
        </p:nvSpPr>
        <p:spPr>
          <a:xfrm rot="-7050490">
            <a:off x="5711107" y="5997429"/>
            <a:ext cx="31112" cy="32490"/>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66"/>
          <p:cNvSpPr/>
          <p:nvPr/>
        </p:nvSpPr>
        <p:spPr>
          <a:xfrm rot="-7050490">
            <a:off x="5654518" y="6085366"/>
            <a:ext cx="15054" cy="19517"/>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66"/>
          <p:cNvSpPr/>
          <p:nvPr/>
        </p:nvSpPr>
        <p:spPr>
          <a:xfrm rot="-7050490">
            <a:off x="5594381" y="5952954"/>
            <a:ext cx="26763" cy="27478"/>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66"/>
          <p:cNvSpPr/>
          <p:nvPr/>
        </p:nvSpPr>
        <p:spPr>
          <a:xfrm rot="-7050490">
            <a:off x="5513224" y="6102627"/>
            <a:ext cx="16058" cy="32667"/>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66"/>
          <p:cNvSpPr/>
          <p:nvPr/>
        </p:nvSpPr>
        <p:spPr>
          <a:xfrm rot="-7050490">
            <a:off x="5770314" y="6053990"/>
            <a:ext cx="34055" cy="34966"/>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66"/>
          <p:cNvSpPr/>
          <p:nvPr/>
        </p:nvSpPr>
        <p:spPr>
          <a:xfrm rot="-7050490">
            <a:off x="5863001" y="5954875"/>
            <a:ext cx="26027" cy="3361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66"/>
          <p:cNvSpPr/>
          <p:nvPr/>
        </p:nvSpPr>
        <p:spPr>
          <a:xfrm rot="-9496378">
            <a:off x="1552098" y="1800532"/>
            <a:ext cx="949986" cy="842759"/>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66"/>
          <p:cNvSpPr/>
          <p:nvPr/>
        </p:nvSpPr>
        <p:spPr>
          <a:xfrm rot="-9496415">
            <a:off x="4041467" y="1840060"/>
            <a:ext cx="951016" cy="843745"/>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66"/>
          <p:cNvSpPr/>
          <p:nvPr/>
        </p:nvSpPr>
        <p:spPr>
          <a:xfrm rot="-9496378">
            <a:off x="6654845" y="1800531"/>
            <a:ext cx="949986" cy="842759"/>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66"/>
          <p:cNvSpPr/>
          <p:nvPr/>
        </p:nvSpPr>
        <p:spPr>
          <a:xfrm>
            <a:off x="1798770" y="2072140"/>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718" name="Google Shape;8718;p66"/>
          <p:cNvGrpSpPr/>
          <p:nvPr/>
        </p:nvGrpSpPr>
        <p:grpSpPr>
          <a:xfrm>
            <a:off x="4332731" y="2092165"/>
            <a:ext cx="355218" cy="279880"/>
            <a:chOff x="5629975" y="3255775"/>
            <a:chExt cx="504500" cy="397500"/>
          </a:xfrm>
        </p:grpSpPr>
        <p:sp>
          <p:nvSpPr>
            <p:cNvPr id="8719" name="Google Shape;8719;p66"/>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0" name="Google Shape;8720;p66"/>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1" name="Google Shape;8721;p66"/>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2" name="Google Shape;8722;p66"/>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3" name="Google Shape;8723;p66"/>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724" name="Google Shape;8724;p66"/>
          <p:cNvGrpSpPr/>
          <p:nvPr/>
        </p:nvGrpSpPr>
        <p:grpSpPr>
          <a:xfrm>
            <a:off x="6952089" y="2062479"/>
            <a:ext cx="339253" cy="339253"/>
            <a:chOff x="5218482" y="3806450"/>
            <a:chExt cx="481825" cy="481825"/>
          </a:xfrm>
        </p:grpSpPr>
        <p:sp>
          <p:nvSpPr>
            <p:cNvPr id="8725" name="Google Shape;8725;p66"/>
            <p:cNvSpPr/>
            <p:nvPr/>
          </p:nvSpPr>
          <p:spPr>
            <a:xfrm>
              <a:off x="5360532"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6" name="Google Shape;8726;p66"/>
            <p:cNvSpPr/>
            <p:nvPr/>
          </p:nvSpPr>
          <p:spPr>
            <a:xfrm>
              <a:off x="5361582"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7" name="Google Shape;8727;p66"/>
            <p:cNvSpPr/>
            <p:nvPr/>
          </p:nvSpPr>
          <p:spPr>
            <a:xfrm>
              <a:off x="5218482"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8" name="Google Shape;8728;p66"/>
            <p:cNvSpPr/>
            <p:nvPr/>
          </p:nvSpPr>
          <p:spPr>
            <a:xfrm>
              <a:off x="5529907"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 name="TextBox 3">
            <a:extLst>
              <a:ext uri="{FF2B5EF4-FFF2-40B4-BE49-F238E27FC236}">
                <a16:creationId xmlns:a16="http://schemas.microsoft.com/office/drawing/2014/main" id="{B748B094-F6DF-7FBB-763A-B595B282464C}"/>
              </a:ext>
            </a:extLst>
          </p:cNvPr>
          <p:cNvSpPr txBox="1"/>
          <p:nvPr/>
        </p:nvSpPr>
        <p:spPr>
          <a:xfrm>
            <a:off x="2183811" y="334812"/>
            <a:ext cx="4348790" cy="699230"/>
          </a:xfrm>
          <a:prstGeom prst="rect">
            <a:avLst/>
          </a:prstGeom>
          <a:noFill/>
        </p:spPr>
        <p:txBody>
          <a:bodyPr wrap="square" rtlCol="0">
            <a:spAutoFit/>
          </a:bodyPr>
          <a:lstStyle/>
          <a:p>
            <a:pPr algn="ctr">
              <a:lnSpc>
                <a:spcPct val="150000"/>
              </a:lnSpc>
            </a:pPr>
            <a:r>
              <a:rPr lang="en-US" sz="3000" b="1">
                <a:solidFill>
                  <a:schemeClr val="bg2">
                    <a:lumMod val="50000"/>
                  </a:schemeClr>
                </a:solidFill>
              </a:rPr>
              <a:t>HƯỚNG DẪN VỀ NHÀ </a:t>
            </a:r>
          </a:p>
        </p:txBody>
      </p:sp>
      <p:sp>
        <p:nvSpPr>
          <p:cNvPr id="5" name="TextBox 4">
            <a:extLst>
              <a:ext uri="{FF2B5EF4-FFF2-40B4-BE49-F238E27FC236}">
                <a16:creationId xmlns:a16="http://schemas.microsoft.com/office/drawing/2014/main" id="{B442C26E-5E88-42E0-907C-2C3DE7892D27}"/>
              </a:ext>
            </a:extLst>
          </p:cNvPr>
          <p:cNvSpPr txBox="1"/>
          <p:nvPr/>
        </p:nvSpPr>
        <p:spPr>
          <a:xfrm>
            <a:off x="991806" y="2906507"/>
            <a:ext cx="2070570" cy="1754326"/>
          </a:xfrm>
          <a:prstGeom prst="rect">
            <a:avLst/>
          </a:prstGeom>
          <a:noFill/>
        </p:spPr>
        <p:txBody>
          <a:bodyPr wrap="square" rtlCol="0">
            <a:spAutoFit/>
          </a:bodyPr>
          <a:lstStyle/>
          <a:p>
            <a:pPr algn="ctr">
              <a:lnSpc>
                <a:spcPct val="150000"/>
              </a:lnSpc>
            </a:pPr>
            <a:r>
              <a:rPr lang="en-US" sz="1800" dirty="0" err="1">
                <a:solidFill>
                  <a:srgbClr val="000000"/>
                </a:solidFill>
                <a:effectLst/>
                <a:latin typeface="+mj-lt"/>
                <a:ea typeface="Times New Roman" panose="02020603050405020304" pitchFamily="18" charset="0"/>
                <a:cs typeface="Noto Sans Symbols"/>
              </a:rPr>
              <a:t>Ôn</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và</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hệ</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thống</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lại</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kiến</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thức</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đã</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học</a:t>
            </a:r>
            <a:endParaRPr lang="en-US" sz="1800" dirty="0">
              <a:solidFill>
                <a:srgbClr val="000000"/>
              </a:solidFill>
              <a:effectLst/>
              <a:latin typeface="+mj-lt"/>
              <a:ea typeface="Times New Roman" panose="02020603050405020304" pitchFamily="18" charset="0"/>
              <a:cs typeface="Noto Sans Symbols"/>
            </a:endParaRPr>
          </a:p>
          <a:p>
            <a:pPr algn="ctr">
              <a:lnSpc>
                <a:spcPct val="150000"/>
              </a:lnSpc>
            </a:pPr>
            <a:r>
              <a:rPr lang="en-US" sz="1800" dirty="0" err="1">
                <a:latin typeface="+mj-lt"/>
                <a:ea typeface="Times New Roman" panose="02020603050405020304" pitchFamily="18" charset="0"/>
                <a:cs typeface="Noto Sans Symbols"/>
              </a:rPr>
              <a:t>Hoàn</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thiện</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bảng</a:t>
            </a:r>
            <a:r>
              <a:rPr lang="en-US" sz="1800" dirty="0">
                <a:latin typeface="+mj-lt"/>
                <a:ea typeface="Times New Roman" panose="02020603050405020304" pitchFamily="18" charset="0"/>
                <a:cs typeface="Noto Sans Symbols"/>
              </a:rPr>
              <a:t> 38.1</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a:t>
            </a:r>
            <a:endParaRPr lang="en-US" sz="1800" dirty="0">
              <a:effectLst/>
              <a:latin typeface="Noto Sans Symbols"/>
              <a:ea typeface="Noto Sans Symbols"/>
              <a:cs typeface="Noto Sans Symbols"/>
            </a:endParaRPr>
          </a:p>
        </p:txBody>
      </p:sp>
      <p:sp>
        <p:nvSpPr>
          <p:cNvPr id="7" name="TextBox 6">
            <a:extLst>
              <a:ext uri="{FF2B5EF4-FFF2-40B4-BE49-F238E27FC236}">
                <a16:creationId xmlns:a16="http://schemas.microsoft.com/office/drawing/2014/main" id="{5D8BB4FE-DC64-2501-C37D-35576E5572B5}"/>
              </a:ext>
            </a:extLst>
          </p:cNvPr>
          <p:cNvSpPr txBox="1"/>
          <p:nvPr/>
        </p:nvSpPr>
        <p:spPr>
          <a:xfrm>
            <a:off x="6131587" y="2897580"/>
            <a:ext cx="2304460" cy="1338828"/>
          </a:xfrm>
          <a:prstGeom prst="rect">
            <a:avLst/>
          </a:prstGeom>
          <a:noFill/>
        </p:spPr>
        <p:txBody>
          <a:bodyPr wrap="square" rtlCol="0">
            <a:spAutoFit/>
          </a:bodyPr>
          <a:lstStyle/>
          <a:p>
            <a:pPr algn="ctr">
              <a:lnSpc>
                <a:spcPct val="150000"/>
              </a:lnSpc>
            </a:pPr>
            <a:r>
              <a:rPr lang="en-US" sz="1800" dirty="0" err="1">
                <a:solidFill>
                  <a:srgbClr val="000000"/>
                </a:solidFill>
                <a:effectLst/>
                <a:latin typeface="+mj-lt"/>
                <a:ea typeface="Times New Roman" panose="02020603050405020304" pitchFamily="18" charset="0"/>
                <a:cs typeface="Noto Sans Symbols"/>
              </a:rPr>
              <a:t>Tìm</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hiểu</a:t>
            </a:r>
            <a:r>
              <a:rPr lang="en-US" sz="1800" dirty="0">
                <a:solidFill>
                  <a:srgbClr val="000000"/>
                </a:solidFill>
                <a:effectLst/>
                <a:latin typeface="+mj-lt"/>
                <a:ea typeface="Times New Roman" panose="02020603050405020304" pitchFamily="18" charset="0"/>
                <a:cs typeface="Noto Sans Symbols"/>
              </a:rPr>
              <a:t> </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một</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số</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bệnh</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ngoài</a:t>
            </a:r>
            <a:r>
              <a:rPr lang="en-US" sz="1800" dirty="0">
                <a:latin typeface="+mj-lt"/>
                <a:ea typeface="Times New Roman" panose="02020603050405020304" pitchFamily="18" charset="0"/>
                <a:cs typeface="Noto Sans Symbols"/>
              </a:rPr>
              <a:t> da </a:t>
            </a:r>
            <a:r>
              <a:rPr lang="en-US" sz="1800" dirty="0" err="1">
                <a:latin typeface="+mj-lt"/>
                <a:ea typeface="Times New Roman" panose="02020603050405020304" pitchFamily="18" charset="0"/>
                <a:cs typeface="Noto Sans Symbols"/>
              </a:rPr>
              <a:t>và</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cách</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phòng</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chống</a:t>
            </a:r>
            <a:endParaRPr lang="en-US" sz="1800" dirty="0">
              <a:effectLst/>
              <a:latin typeface="+mj-lt"/>
              <a:ea typeface="Noto Sans Symbols"/>
              <a:cs typeface="Noto Sans Symbols"/>
            </a:endParaRPr>
          </a:p>
        </p:txBody>
      </p:sp>
      <p:sp>
        <p:nvSpPr>
          <p:cNvPr id="9" name="TextBox 8">
            <a:extLst>
              <a:ext uri="{FF2B5EF4-FFF2-40B4-BE49-F238E27FC236}">
                <a16:creationId xmlns:a16="http://schemas.microsoft.com/office/drawing/2014/main" id="{BCABEC6A-98CD-A906-A2A2-490AE47EF571}"/>
              </a:ext>
            </a:extLst>
          </p:cNvPr>
          <p:cNvSpPr txBox="1"/>
          <p:nvPr/>
        </p:nvSpPr>
        <p:spPr>
          <a:xfrm>
            <a:off x="3423440" y="2918315"/>
            <a:ext cx="2431658" cy="507831"/>
          </a:xfrm>
          <a:prstGeom prst="rect">
            <a:avLst/>
          </a:prstGeom>
          <a:noFill/>
        </p:spPr>
        <p:txBody>
          <a:bodyPr wrap="square" rtlCol="0">
            <a:spAutoFit/>
          </a:bodyPr>
          <a:lstStyle/>
          <a:p>
            <a:pPr algn="ctr">
              <a:lnSpc>
                <a:spcPct val="150000"/>
              </a:lnSpc>
            </a:pPr>
            <a:r>
              <a:rPr lang="en-US" sz="1800" dirty="0" err="1">
                <a:latin typeface="+mj-lt"/>
                <a:ea typeface="Times New Roman" panose="02020603050405020304" pitchFamily="18" charset="0"/>
                <a:cs typeface="Noto Sans Symbols"/>
              </a:rPr>
              <a:t>Chuẩn</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bị</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bài</a:t>
            </a:r>
            <a:r>
              <a:rPr lang="en-US" sz="1800" dirty="0">
                <a:latin typeface="+mj-lt"/>
                <a:ea typeface="Times New Roman" panose="02020603050405020304" pitchFamily="18" charset="0"/>
                <a:cs typeface="Noto Sans Symbols"/>
              </a:rPr>
              <a:t> 39</a:t>
            </a:r>
            <a:endParaRPr lang="en-US" sz="1800" dirty="0">
              <a:effectLst/>
              <a:latin typeface="+mj-lt"/>
              <a:ea typeface="Noto Sans Symbols"/>
              <a:cs typeface="Noto Sans Symbol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685"/>
                                        </p:tgtEl>
                                        <p:attrNameLst>
                                          <p:attrName>style.visibility</p:attrName>
                                        </p:attrNameLst>
                                      </p:cBhvr>
                                      <p:to>
                                        <p:strVal val="visible"/>
                                      </p:to>
                                    </p:set>
                                    <p:animEffect transition="in" filter="randombar(horizontal)">
                                      <p:cBhvr>
                                        <p:cTn id="7" dur="500"/>
                                        <p:tgtEl>
                                          <p:spTgt spid="86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17"/>
                                        </p:tgtEl>
                                        <p:attrNameLst>
                                          <p:attrName>style.visibility</p:attrName>
                                        </p:attrNameLst>
                                      </p:cBhvr>
                                      <p:to>
                                        <p:strVal val="visible"/>
                                      </p:to>
                                    </p:set>
                                    <p:animEffect transition="in" filter="barn(inVertical)">
                                      <p:cBhvr>
                                        <p:cTn id="12" dur="500"/>
                                        <p:tgtEl>
                                          <p:spTgt spid="87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14"/>
                                        </p:tgtEl>
                                        <p:attrNameLst>
                                          <p:attrName>style.visibility</p:attrName>
                                        </p:attrNameLst>
                                      </p:cBhvr>
                                      <p:to>
                                        <p:strVal val="visible"/>
                                      </p:to>
                                    </p:set>
                                    <p:animEffect transition="in" filter="barn(inVertical)">
                                      <p:cBhvr>
                                        <p:cTn id="15" dur="500"/>
                                        <p:tgtEl>
                                          <p:spTgt spid="87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687"/>
                                        </p:tgtEl>
                                        <p:attrNameLst>
                                          <p:attrName>style.visibility</p:attrName>
                                        </p:attrNameLst>
                                      </p:cBhvr>
                                      <p:to>
                                        <p:strVal val="visible"/>
                                      </p:to>
                                    </p:set>
                                    <p:animEffect transition="in" filter="randombar(horizontal)">
                                      <p:cBhvr>
                                        <p:cTn id="25" dur="500"/>
                                        <p:tgtEl>
                                          <p:spTgt spid="868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715"/>
                                        </p:tgtEl>
                                        <p:attrNameLst>
                                          <p:attrName>style.visibility</p:attrName>
                                        </p:attrNameLst>
                                      </p:cBhvr>
                                      <p:to>
                                        <p:strVal val="visible"/>
                                      </p:to>
                                    </p:set>
                                    <p:animEffect transition="in" filter="barn(inVertical)">
                                      <p:cBhvr>
                                        <p:cTn id="30" dur="500"/>
                                        <p:tgtEl>
                                          <p:spTgt spid="8715"/>
                                        </p:tgtEl>
                                      </p:cBhvr>
                                    </p:animEffect>
                                  </p:childTnLst>
                                </p:cTn>
                              </p:par>
                              <p:par>
                                <p:cTn id="31" presetID="16" presetClass="entr" presetSubtype="21" fill="hold" nodeType="withEffect">
                                  <p:stCondLst>
                                    <p:cond delay="0"/>
                                  </p:stCondLst>
                                  <p:childTnLst>
                                    <p:set>
                                      <p:cBhvr>
                                        <p:cTn id="32" dur="1" fill="hold">
                                          <p:stCondLst>
                                            <p:cond delay="0"/>
                                          </p:stCondLst>
                                        </p:cTn>
                                        <p:tgtEl>
                                          <p:spTgt spid="8718"/>
                                        </p:tgtEl>
                                        <p:attrNameLst>
                                          <p:attrName>style.visibility</p:attrName>
                                        </p:attrNameLst>
                                      </p:cBhvr>
                                      <p:to>
                                        <p:strVal val="visible"/>
                                      </p:to>
                                    </p:set>
                                    <p:animEffect transition="in" filter="barn(inVertical)">
                                      <p:cBhvr>
                                        <p:cTn id="33" dur="500"/>
                                        <p:tgtEl>
                                          <p:spTgt spid="87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689"/>
                                        </p:tgtEl>
                                        <p:attrNameLst>
                                          <p:attrName>style.visibility</p:attrName>
                                        </p:attrNameLst>
                                      </p:cBhvr>
                                      <p:to>
                                        <p:strVal val="visible"/>
                                      </p:to>
                                    </p:set>
                                    <p:animEffect transition="in" filter="randombar(horizontal)">
                                      <p:cBhvr>
                                        <p:cTn id="38" dur="500"/>
                                        <p:tgtEl>
                                          <p:spTgt spid="868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724"/>
                                        </p:tgtEl>
                                        <p:attrNameLst>
                                          <p:attrName>style.visibility</p:attrName>
                                        </p:attrNameLst>
                                      </p:cBhvr>
                                      <p:to>
                                        <p:strVal val="visible"/>
                                      </p:to>
                                    </p:set>
                                    <p:animEffect transition="in" filter="barn(inVertical)">
                                      <p:cBhvr>
                                        <p:cTn id="43" dur="500"/>
                                        <p:tgtEl>
                                          <p:spTgt spid="87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716"/>
                                        </p:tgtEl>
                                        <p:attrNameLst>
                                          <p:attrName>style.visibility</p:attrName>
                                        </p:attrNameLst>
                                      </p:cBhvr>
                                      <p:to>
                                        <p:strVal val="visible"/>
                                      </p:to>
                                    </p:set>
                                    <p:animEffect transition="in" filter="barn(inVertical)">
                                      <p:cBhvr>
                                        <p:cTn id="46" dur="500"/>
                                        <p:tgtEl>
                                          <p:spTgt spid="87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5" grpId="0"/>
      <p:bldP spid="8687" grpId="0"/>
      <p:bldP spid="8689" grpId="0"/>
      <p:bldP spid="8714" grpId="0" animBg="1"/>
      <p:bldP spid="8715" grpId="0" animBg="1"/>
      <p:bldP spid="8716" grpId="0" animBg="1"/>
      <p:bldP spid="8717" grpId="0" animBg="1"/>
      <p:bldP spid="5"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80"/>
        <p:cNvGrpSpPr/>
        <p:nvPr/>
      </p:nvGrpSpPr>
      <p:grpSpPr>
        <a:xfrm>
          <a:off x="0" y="0"/>
          <a:ext cx="0" cy="0"/>
          <a:chOff x="0" y="0"/>
          <a:chExt cx="0" cy="0"/>
        </a:xfrm>
      </p:grpSpPr>
      <p:sp>
        <p:nvSpPr>
          <p:cNvPr id="4" name="TextBox 3">
            <a:extLst>
              <a:ext uri="{FF2B5EF4-FFF2-40B4-BE49-F238E27FC236}">
                <a16:creationId xmlns:a16="http://schemas.microsoft.com/office/drawing/2014/main" id="{347B2590-F624-0A75-2129-35A53988BE04}"/>
              </a:ext>
            </a:extLst>
          </p:cNvPr>
          <p:cNvSpPr txBox="1"/>
          <p:nvPr/>
        </p:nvSpPr>
        <p:spPr>
          <a:xfrm>
            <a:off x="910590" y="1419019"/>
            <a:ext cx="7322820" cy="1824923"/>
          </a:xfrm>
          <a:prstGeom prst="rect">
            <a:avLst/>
          </a:prstGeom>
          <a:noFill/>
        </p:spPr>
        <p:txBody>
          <a:bodyPr wrap="square" rtlCol="0">
            <a:spAutoFit/>
          </a:bodyPr>
          <a:lstStyle/>
          <a:p>
            <a:pPr algn="ctr">
              <a:lnSpc>
                <a:spcPct val="150000"/>
              </a:lnSpc>
            </a:pPr>
            <a:r>
              <a:rPr lang="en-US" sz="4000" b="1">
                <a:solidFill>
                  <a:schemeClr val="tx1">
                    <a:lumMod val="50000"/>
                  </a:schemeClr>
                </a:solidFill>
              </a:rPr>
              <a:t>CẢM ƠN CÁC EM </a:t>
            </a:r>
          </a:p>
          <a:p>
            <a:pPr algn="ctr">
              <a:lnSpc>
                <a:spcPct val="150000"/>
              </a:lnSpc>
            </a:pPr>
            <a:r>
              <a:rPr lang="en-US" sz="4000" b="1">
                <a:solidFill>
                  <a:schemeClr val="tx1">
                    <a:lumMod val="50000"/>
                  </a:schemeClr>
                </a:solidFill>
              </a:rPr>
              <a:t>ĐÃ LẮNG NGHE BÀI GIẢNG!</a:t>
            </a:r>
          </a:p>
        </p:txBody>
      </p:sp>
      <p:pic>
        <p:nvPicPr>
          <p:cNvPr id="5" name="Google Shape;192;p32">
            <a:extLst>
              <a:ext uri="{FF2B5EF4-FFF2-40B4-BE49-F238E27FC236}">
                <a16:creationId xmlns:a16="http://schemas.microsoft.com/office/drawing/2014/main" id="{45A561C6-850C-8DC1-E122-68B62411C5F6}"/>
              </a:ext>
            </a:extLst>
          </p:cNvPr>
          <p:cNvPicPr preferRelativeResize="0"/>
          <p:nvPr/>
        </p:nvPicPr>
        <p:blipFill>
          <a:blip r:embed="rId3">
            <a:alphaModFix/>
          </a:blip>
          <a:stretch>
            <a:fillRect/>
          </a:stretch>
        </p:blipFill>
        <p:spPr>
          <a:xfrm>
            <a:off x="7554686" y="3243942"/>
            <a:ext cx="1672436" cy="2007849"/>
          </a:xfrm>
          <a:prstGeom prst="rect">
            <a:avLst/>
          </a:prstGeom>
          <a:noFill/>
          <a:ln>
            <a:noFill/>
          </a:ln>
        </p:spPr>
      </p:pic>
    </p:spTree>
  </p:cSld>
  <p:clrMapOvr>
    <a:masterClrMapping/>
  </p:clrMapOvr>
  <p:transition spd="med">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62"/>
        <p:cNvGrpSpPr/>
        <p:nvPr/>
      </p:nvGrpSpPr>
      <p:grpSpPr>
        <a:xfrm>
          <a:off x="0" y="0"/>
          <a:ext cx="0" cy="0"/>
          <a:chOff x="0" y="0"/>
          <a:chExt cx="0" cy="0"/>
        </a:xfrm>
      </p:grpSpPr>
      <p:grpSp>
        <p:nvGrpSpPr>
          <p:cNvPr id="7402" name="Google Shape;7402;p48"/>
          <p:cNvGrpSpPr/>
          <p:nvPr/>
        </p:nvGrpSpPr>
        <p:grpSpPr>
          <a:xfrm flipH="1">
            <a:off x="541878" y="510300"/>
            <a:ext cx="731217" cy="694567"/>
            <a:chOff x="7737826" y="510300"/>
            <a:chExt cx="731217" cy="694567"/>
          </a:xfrm>
        </p:grpSpPr>
        <p:sp>
          <p:nvSpPr>
            <p:cNvPr id="7403" name="Google Shape;7403;p48"/>
            <p:cNvSpPr/>
            <p:nvPr/>
          </p:nvSpPr>
          <p:spPr>
            <a:xfrm rot="9496378" flipH="1">
              <a:off x="7812666" y="599611"/>
              <a:ext cx="581536" cy="515945"/>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4" name="Google Shape;7404;p48"/>
            <p:cNvGrpSpPr/>
            <p:nvPr/>
          </p:nvGrpSpPr>
          <p:grpSpPr>
            <a:xfrm rot="-8539350">
              <a:off x="7888928" y="670009"/>
              <a:ext cx="442429" cy="370506"/>
              <a:chOff x="1504871" y="6629923"/>
              <a:chExt cx="193184" cy="161780"/>
            </a:xfrm>
          </p:grpSpPr>
          <p:sp>
            <p:nvSpPr>
              <p:cNvPr id="7405" name="Google Shape;7405;p48"/>
              <p:cNvSpPr/>
              <p:nvPr/>
            </p:nvSpPr>
            <p:spPr>
              <a:xfrm rot="-3564281" flipH="1">
                <a:off x="1611662" y="6633831"/>
                <a:ext cx="10459" cy="8168"/>
              </a:xfrm>
              <a:custGeom>
                <a:avLst/>
                <a:gdLst/>
                <a:ahLst/>
                <a:cxnLst/>
                <a:rect l="l" t="t" r="r" b="b"/>
                <a:pathLst>
                  <a:path w="210" h="164" extrusionOk="0">
                    <a:moveTo>
                      <a:pt x="105" y="0"/>
                    </a:moveTo>
                    <a:cubicBezTo>
                      <a:pt x="60" y="0"/>
                      <a:pt x="1" y="0"/>
                      <a:pt x="16" y="45"/>
                    </a:cubicBezTo>
                    <a:cubicBezTo>
                      <a:pt x="16" y="60"/>
                      <a:pt x="16" y="75"/>
                      <a:pt x="31" y="90"/>
                    </a:cubicBezTo>
                    <a:cubicBezTo>
                      <a:pt x="41" y="111"/>
                      <a:pt x="122" y="163"/>
                      <a:pt x="171" y="163"/>
                    </a:cubicBezTo>
                    <a:cubicBezTo>
                      <a:pt x="191" y="163"/>
                      <a:pt x="206" y="155"/>
                      <a:pt x="210" y="134"/>
                    </a:cubicBezTo>
                    <a:cubicBezTo>
                      <a:pt x="210" y="120"/>
                      <a:pt x="210" y="105"/>
                      <a:pt x="210" y="90"/>
                    </a:cubicBezTo>
                    <a:cubicBezTo>
                      <a:pt x="210" y="45"/>
                      <a:pt x="150" y="15"/>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48"/>
              <p:cNvSpPr/>
              <p:nvPr/>
            </p:nvSpPr>
            <p:spPr>
              <a:xfrm rot="-3564281" flipH="1">
                <a:off x="1594628" y="6633238"/>
                <a:ext cx="10459" cy="4831"/>
              </a:xfrm>
              <a:custGeom>
                <a:avLst/>
                <a:gdLst/>
                <a:ahLst/>
                <a:cxnLst/>
                <a:rect l="l" t="t" r="r" b="b"/>
                <a:pathLst>
                  <a:path w="210" h="97" extrusionOk="0">
                    <a:moveTo>
                      <a:pt x="30" y="0"/>
                    </a:moveTo>
                    <a:cubicBezTo>
                      <a:pt x="15" y="0"/>
                      <a:pt x="0" y="0"/>
                      <a:pt x="0" y="15"/>
                    </a:cubicBezTo>
                    <a:cubicBezTo>
                      <a:pt x="0" y="45"/>
                      <a:pt x="15" y="60"/>
                      <a:pt x="30" y="75"/>
                    </a:cubicBezTo>
                    <a:cubicBezTo>
                      <a:pt x="41" y="86"/>
                      <a:pt x="59" y="96"/>
                      <a:pt x="74" y="96"/>
                    </a:cubicBezTo>
                    <a:cubicBezTo>
                      <a:pt x="80" y="96"/>
                      <a:pt x="85" y="94"/>
                      <a:pt x="90" y="90"/>
                    </a:cubicBezTo>
                    <a:cubicBezTo>
                      <a:pt x="105" y="90"/>
                      <a:pt x="120" y="90"/>
                      <a:pt x="135" y="75"/>
                    </a:cubicBezTo>
                    <a:cubicBezTo>
                      <a:pt x="209" y="45"/>
                      <a:pt x="90"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48"/>
              <p:cNvSpPr/>
              <p:nvPr/>
            </p:nvSpPr>
            <p:spPr>
              <a:xfrm rot="-3564281" flipH="1">
                <a:off x="1576927" y="6663579"/>
                <a:ext cx="11157" cy="5678"/>
              </a:xfrm>
              <a:custGeom>
                <a:avLst/>
                <a:gdLst/>
                <a:ahLst/>
                <a:cxnLst/>
                <a:rect l="l" t="t" r="r" b="b"/>
                <a:pathLst>
                  <a:path w="224" h="114" extrusionOk="0">
                    <a:moveTo>
                      <a:pt x="70" y="1"/>
                    </a:moveTo>
                    <a:cubicBezTo>
                      <a:pt x="57" y="1"/>
                      <a:pt x="44" y="3"/>
                      <a:pt x="30" y="9"/>
                    </a:cubicBezTo>
                    <a:lnTo>
                      <a:pt x="15" y="9"/>
                    </a:lnTo>
                    <a:cubicBezTo>
                      <a:pt x="15" y="9"/>
                      <a:pt x="0" y="24"/>
                      <a:pt x="0" y="24"/>
                    </a:cubicBezTo>
                    <a:cubicBezTo>
                      <a:pt x="0" y="24"/>
                      <a:pt x="0" y="39"/>
                      <a:pt x="0" y="39"/>
                    </a:cubicBezTo>
                    <a:cubicBezTo>
                      <a:pt x="0" y="69"/>
                      <a:pt x="15" y="84"/>
                      <a:pt x="30" y="84"/>
                    </a:cubicBezTo>
                    <a:cubicBezTo>
                      <a:pt x="60" y="99"/>
                      <a:pt x="90" y="99"/>
                      <a:pt x="120" y="114"/>
                    </a:cubicBezTo>
                    <a:cubicBezTo>
                      <a:pt x="224" y="114"/>
                      <a:pt x="15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48"/>
              <p:cNvSpPr/>
              <p:nvPr/>
            </p:nvSpPr>
            <p:spPr>
              <a:xfrm rot="-3564281" flipH="1">
                <a:off x="1600311" y="6647340"/>
                <a:ext cx="9712" cy="6226"/>
              </a:xfrm>
              <a:custGeom>
                <a:avLst/>
                <a:gdLst/>
                <a:ahLst/>
                <a:cxnLst/>
                <a:rect l="l" t="t" r="r" b="b"/>
                <a:pathLst>
                  <a:path w="195" h="125" extrusionOk="0">
                    <a:moveTo>
                      <a:pt x="101" y="0"/>
                    </a:moveTo>
                    <a:cubicBezTo>
                      <a:pt x="91" y="0"/>
                      <a:pt x="82" y="3"/>
                      <a:pt x="75" y="10"/>
                    </a:cubicBezTo>
                    <a:cubicBezTo>
                      <a:pt x="30" y="10"/>
                      <a:pt x="0" y="25"/>
                      <a:pt x="15" y="70"/>
                    </a:cubicBezTo>
                    <a:cubicBezTo>
                      <a:pt x="27" y="93"/>
                      <a:pt x="82" y="125"/>
                      <a:pt x="134" y="125"/>
                    </a:cubicBezTo>
                    <a:cubicBezTo>
                      <a:pt x="150" y="125"/>
                      <a:pt x="166" y="122"/>
                      <a:pt x="179" y="115"/>
                    </a:cubicBezTo>
                    <a:cubicBezTo>
                      <a:pt x="194" y="85"/>
                      <a:pt x="179" y="70"/>
                      <a:pt x="179" y="40"/>
                    </a:cubicBezTo>
                    <a:cubicBezTo>
                      <a:pt x="168" y="29"/>
                      <a:pt x="13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8"/>
              <p:cNvSpPr/>
              <p:nvPr/>
            </p:nvSpPr>
            <p:spPr>
              <a:xfrm rot="-3564281" flipH="1">
                <a:off x="1636562" y="6758111"/>
                <a:ext cx="13448" cy="8617"/>
              </a:xfrm>
              <a:custGeom>
                <a:avLst/>
                <a:gdLst/>
                <a:ahLst/>
                <a:cxnLst/>
                <a:rect l="l" t="t" r="r" b="b"/>
                <a:pathLst>
                  <a:path w="270" h="173" extrusionOk="0">
                    <a:moveTo>
                      <a:pt x="71" y="0"/>
                    </a:moveTo>
                    <a:cubicBezTo>
                      <a:pt x="42" y="0"/>
                      <a:pt x="20" y="11"/>
                      <a:pt x="16" y="38"/>
                    </a:cubicBezTo>
                    <a:lnTo>
                      <a:pt x="16" y="53"/>
                    </a:lnTo>
                    <a:cubicBezTo>
                      <a:pt x="1" y="98"/>
                      <a:pt x="75" y="158"/>
                      <a:pt x="135" y="173"/>
                    </a:cubicBezTo>
                    <a:cubicBezTo>
                      <a:pt x="210" y="173"/>
                      <a:pt x="270" y="143"/>
                      <a:pt x="240" y="98"/>
                    </a:cubicBezTo>
                    <a:lnTo>
                      <a:pt x="240" y="83"/>
                    </a:lnTo>
                    <a:cubicBezTo>
                      <a:pt x="229" y="52"/>
                      <a:pt x="134"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8"/>
              <p:cNvSpPr/>
              <p:nvPr/>
            </p:nvSpPr>
            <p:spPr>
              <a:xfrm rot="-3564281" flipH="1">
                <a:off x="1615766" y="6782386"/>
                <a:ext cx="11256" cy="5927"/>
              </a:xfrm>
              <a:custGeom>
                <a:avLst/>
                <a:gdLst/>
                <a:ahLst/>
                <a:cxnLst/>
                <a:rect l="l" t="t" r="r" b="b"/>
                <a:pathLst>
                  <a:path w="226" h="119" extrusionOk="0">
                    <a:moveTo>
                      <a:pt x="55" y="0"/>
                    </a:moveTo>
                    <a:cubicBezTo>
                      <a:pt x="25" y="0"/>
                      <a:pt x="1" y="14"/>
                      <a:pt x="1" y="36"/>
                    </a:cubicBezTo>
                    <a:cubicBezTo>
                      <a:pt x="1" y="51"/>
                      <a:pt x="1" y="51"/>
                      <a:pt x="1" y="66"/>
                    </a:cubicBezTo>
                    <a:cubicBezTo>
                      <a:pt x="1" y="81"/>
                      <a:pt x="16" y="96"/>
                      <a:pt x="31" y="96"/>
                    </a:cubicBezTo>
                    <a:lnTo>
                      <a:pt x="76" y="111"/>
                    </a:lnTo>
                    <a:cubicBezTo>
                      <a:pt x="92" y="116"/>
                      <a:pt x="109" y="119"/>
                      <a:pt x="124" y="119"/>
                    </a:cubicBezTo>
                    <a:cubicBezTo>
                      <a:pt x="188" y="119"/>
                      <a:pt x="226" y="72"/>
                      <a:pt x="165" y="36"/>
                    </a:cubicBezTo>
                    <a:cubicBezTo>
                      <a:pt x="150" y="21"/>
                      <a:pt x="120" y="6"/>
                      <a:pt x="91" y="6"/>
                    </a:cubicBezTo>
                    <a:cubicBezTo>
                      <a:pt x="79" y="2"/>
                      <a:pt x="67"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8"/>
              <p:cNvSpPr/>
              <p:nvPr/>
            </p:nvSpPr>
            <p:spPr>
              <a:xfrm rot="-3564281" flipH="1">
                <a:off x="1611507" y="6750046"/>
                <a:ext cx="8467" cy="5479"/>
              </a:xfrm>
              <a:custGeom>
                <a:avLst/>
                <a:gdLst/>
                <a:ahLst/>
                <a:cxnLst/>
                <a:rect l="l" t="t" r="r" b="b"/>
                <a:pathLst>
                  <a:path w="170" h="110" extrusionOk="0">
                    <a:moveTo>
                      <a:pt x="59" y="1"/>
                    </a:moveTo>
                    <a:cubicBezTo>
                      <a:pt x="27" y="1"/>
                      <a:pt x="0" y="14"/>
                      <a:pt x="0" y="44"/>
                    </a:cubicBezTo>
                    <a:cubicBezTo>
                      <a:pt x="0" y="73"/>
                      <a:pt x="77" y="109"/>
                      <a:pt x="126" y="109"/>
                    </a:cubicBezTo>
                    <a:cubicBezTo>
                      <a:pt x="152" y="109"/>
                      <a:pt x="169" y="99"/>
                      <a:pt x="164" y="74"/>
                    </a:cubicBezTo>
                    <a:cubicBezTo>
                      <a:pt x="164" y="29"/>
                      <a:pt x="106"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8"/>
              <p:cNvSpPr/>
              <p:nvPr/>
            </p:nvSpPr>
            <p:spPr>
              <a:xfrm rot="-3564281" flipH="1">
                <a:off x="1635780" y="6735918"/>
                <a:ext cx="7471" cy="5379"/>
              </a:xfrm>
              <a:custGeom>
                <a:avLst/>
                <a:gdLst/>
                <a:ahLst/>
                <a:cxnLst/>
                <a:rect l="l" t="t" r="r" b="b"/>
                <a:pathLst>
                  <a:path w="150" h="108" extrusionOk="0">
                    <a:moveTo>
                      <a:pt x="45" y="1"/>
                    </a:moveTo>
                    <a:cubicBezTo>
                      <a:pt x="30" y="16"/>
                      <a:pt x="0" y="16"/>
                      <a:pt x="0" y="46"/>
                    </a:cubicBezTo>
                    <a:cubicBezTo>
                      <a:pt x="0" y="59"/>
                      <a:pt x="59" y="108"/>
                      <a:pt x="104" y="108"/>
                    </a:cubicBezTo>
                    <a:cubicBezTo>
                      <a:pt x="109" y="108"/>
                      <a:pt x="115" y="107"/>
                      <a:pt x="120" y="105"/>
                    </a:cubicBezTo>
                    <a:cubicBezTo>
                      <a:pt x="149" y="76"/>
                      <a:pt x="149" y="61"/>
                      <a:pt x="135" y="46"/>
                    </a:cubicBezTo>
                    <a:cubicBezTo>
                      <a:pt x="120" y="16"/>
                      <a:pt x="75"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8"/>
              <p:cNvSpPr/>
              <p:nvPr/>
            </p:nvSpPr>
            <p:spPr>
              <a:xfrm rot="-3564281" flipH="1">
                <a:off x="1532599" y="6756696"/>
                <a:ext cx="9264" cy="6724"/>
              </a:xfrm>
              <a:custGeom>
                <a:avLst/>
                <a:gdLst/>
                <a:ahLst/>
                <a:cxnLst/>
                <a:rect l="l" t="t" r="r" b="b"/>
                <a:pathLst>
                  <a:path w="186" h="135" extrusionOk="0">
                    <a:moveTo>
                      <a:pt x="56" y="0"/>
                    </a:moveTo>
                    <a:cubicBezTo>
                      <a:pt x="24" y="0"/>
                      <a:pt x="0" y="11"/>
                      <a:pt x="6" y="39"/>
                    </a:cubicBezTo>
                    <a:lnTo>
                      <a:pt x="6" y="54"/>
                    </a:lnTo>
                    <a:cubicBezTo>
                      <a:pt x="21" y="99"/>
                      <a:pt x="66" y="129"/>
                      <a:pt x="111" y="129"/>
                    </a:cubicBezTo>
                    <a:cubicBezTo>
                      <a:pt x="119" y="133"/>
                      <a:pt x="128" y="135"/>
                      <a:pt x="137" y="135"/>
                    </a:cubicBezTo>
                    <a:cubicBezTo>
                      <a:pt x="161" y="135"/>
                      <a:pt x="185" y="121"/>
                      <a:pt x="185" y="99"/>
                    </a:cubicBezTo>
                    <a:lnTo>
                      <a:pt x="185" y="69"/>
                    </a:lnTo>
                    <a:cubicBezTo>
                      <a:pt x="185" y="32"/>
                      <a:pt x="10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8"/>
              <p:cNvSpPr/>
              <p:nvPr/>
            </p:nvSpPr>
            <p:spPr>
              <a:xfrm rot="-3564281" flipH="1">
                <a:off x="1504959" y="6719675"/>
                <a:ext cx="14743" cy="8617"/>
              </a:xfrm>
              <a:custGeom>
                <a:avLst/>
                <a:gdLst/>
                <a:ahLst/>
                <a:cxnLst/>
                <a:rect l="l" t="t" r="r" b="b"/>
                <a:pathLst>
                  <a:path w="296" h="173" extrusionOk="0">
                    <a:moveTo>
                      <a:pt x="94" y="1"/>
                    </a:moveTo>
                    <a:cubicBezTo>
                      <a:pt x="50" y="1"/>
                      <a:pt x="0" y="20"/>
                      <a:pt x="12" y="66"/>
                    </a:cubicBezTo>
                    <a:cubicBezTo>
                      <a:pt x="34" y="131"/>
                      <a:pt x="104" y="173"/>
                      <a:pt x="175" y="173"/>
                    </a:cubicBezTo>
                    <a:cubicBezTo>
                      <a:pt x="201" y="173"/>
                      <a:pt x="227" y="167"/>
                      <a:pt x="251" y="155"/>
                    </a:cubicBezTo>
                    <a:cubicBezTo>
                      <a:pt x="296" y="126"/>
                      <a:pt x="251" y="96"/>
                      <a:pt x="206" y="66"/>
                    </a:cubicBezTo>
                    <a:lnTo>
                      <a:pt x="206" y="66"/>
                    </a:lnTo>
                    <a:lnTo>
                      <a:pt x="266" y="96"/>
                    </a:lnTo>
                    <a:cubicBezTo>
                      <a:pt x="266" y="81"/>
                      <a:pt x="251" y="66"/>
                      <a:pt x="236" y="51"/>
                    </a:cubicBezTo>
                    <a:cubicBezTo>
                      <a:pt x="206" y="21"/>
                      <a:pt x="161" y="6"/>
                      <a:pt x="131" y="6"/>
                    </a:cubicBezTo>
                    <a:cubicBezTo>
                      <a:pt x="121" y="3"/>
                      <a:pt x="10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8"/>
              <p:cNvSpPr/>
              <p:nvPr/>
            </p:nvSpPr>
            <p:spPr>
              <a:xfrm rot="-3564281" flipH="1">
                <a:off x="1544178" y="6720074"/>
                <a:ext cx="8218" cy="6076"/>
              </a:xfrm>
              <a:custGeom>
                <a:avLst/>
                <a:gdLst/>
                <a:ahLst/>
                <a:cxnLst/>
                <a:rect l="l" t="t" r="r" b="b"/>
                <a:pathLst>
                  <a:path w="165" h="122" extrusionOk="0">
                    <a:moveTo>
                      <a:pt x="84" y="1"/>
                    </a:moveTo>
                    <a:cubicBezTo>
                      <a:pt x="75" y="1"/>
                      <a:pt x="67" y="4"/>
                      <a:pt x="60" y="10"/>
                    </a:cubicBezTo>
                    <a:cubicBezTo>
                      <a:pt x="45" y="10"/>
                      <a:pt x="30" y="10"/>
                      <a:pt x="15" y="25"/>
                    </a:cubicBezTo>
                    <a:cubicBezTo>
                      <a:pt x="0" y="55"/>
                      <a:pt x="30" y="100"/>
                      <a:pt x="75" y="115"/>
                    </a:cubicBezTo>
                    <a:cubicBezTo>
                      <a:pt x="85" y="115"/>
                      <a:pt x="115" y="121"/>
                      <a:pt x="138" y="121"/>
                    </a:cubicBezTo>
                    <a:cubicBezTo>
                      <a:pt x="150" y="121"/>
                      <a:pt x="160" y="120"/>
                      <a:pt x="165" y="115"/>
                    </a:cubicBezTo>
                    <a:cubicBezTo>
                      <a:pt x="165" y="100"/>
                      <a:pt x="150" y="85"/>
                      <a:pt x="150" y="85"/>
                    </a:cubicBezTo>
                    <a:lnTo>
                      <a:pt x="150" y="70"/>
                    </a:lnTo>
                    <a:cubicBezTo>
                      <a:pt x="150" y="35"/>
                      <a:pt x="114"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8"/>
              <p:cNvSpPr/>
              <p:nvPr/>
            </p:nvSpPr>
            <p:spPr>
              <a:xfrm rot="-3564281" flipH="1">
                <a:off x="1518280" y="6745679"/>
                <a:ext cx="10659" cy="4084"/>
              </a:xfrm>
              <a:custGeom>
                <a:avLst/>
                <a:gdLst/>
                <a:ahLst/>
                <a:cxnLst/>
                <a:rect l="l" t="t" r="r" b="b"/>
                <a:pathLst>
                  <a:path w="214" h="82" extrusionOk="0">
                    <a:moveTo>
                      <a:pt x="79" y="1"/>
                    </a:moveTo>
                    <a:cubicBezTo>
                      <a:pt x="1" y="1"/>
                      <a:pt x="48" y="81"/>
                      <a:pt x="121" y="81"/>
                    </a:cubicBezTo>
                    <a:cubicBezTo>
                      <a:pt x="132" y="81"/>
                      <a:pt x="143" y="79"/>
                      <a:pt x="154" y="76"/>
                    </a:cubicBezTo>
                    <a:lnTo>
                      <a:pt x="184" y="76"/>
                    </a:lnTo>
                    <a:cubicBezTo>
                      <a:pt x="214" y="46"/>
                      <a:pt x="169"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8"/>
              <p:cNvSpPr/>
              <p:nvPr/>
            </p:nvSpPr>
            <p:spPr>
              <a:xfrm rot="-3564281" flipH="1">
                <a:off x="1617346" y="6694896"/>
                <a:ext cx="9463" cy="6276"/>
              </a:xfrm>
              <a:custGeom>
                <a:avLst/>
                <a:gdLst/>
                <a:ahLst/>
                <a:cxnLst/>
                <a:rect l="l" t="t" r="r" b="b"/>
                <a:pathLst>
                  <a:path w="190" h="126" extrusionOk="0">
                    <a:moveTo>
                      <a:pt x="48" y="0"/>
                    </a:moveTo>
                    <a:cubicBezTo>
                      <a:pt x="20" y="0"/>
                      <a:pt x="0" y="12"/>
                      <a:pt x="5" y="39"/>
                    </a:cubicBezTo>
                    <a:cubicBezTo>
                      <a:pt x="5" y="79"/>
                      <a:pt x="92" y="125"/>
                      <a:pt x="145" y="125"/>
                    </a:cubicBezTo>
                    <a:cubicBezTo>
                      <a:pt x="171" y="125"/>
                      <a:pt x="190" y="113"/>
                      <a:pt x="185" y="84"/>
                    </a:cubicBezTo>
                    <a:cubicBezTo>
                      <a:pt x="175" y="36"/>
                      <a:pt x="99"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8"/>
              <p:cNvSpPr/>
              <p:nvPr/>
            </p:nvSpPr>
            <p:spPr>
              <a:xfrm rot="-3564281" flipH="1">
                <a:off x="1685925" y="6712073"/>
                <a:ext cx="11954" cy="6126"/>
              </a:xfrm>
              <a:custGeom>
                <a:avLst/>
                <a:gdLst/>
                <a:ahLst/>
                <a:cxnLst/>
                <a:rect l="l" t="t" r="r" b="b"/>
                <a:pathLst>
                  <a:path w="240" h="123" extrusionOk="0">
                    <a:moveTo>
                      <a:pt x="90" y="0"/>
                    </a:moveTo>
                    <a:cubicBezTo>
                      <a:pt x="45" y="0"/>
                      <a:pt x="0" y="15"/>
                      <a:pt x="0" y="30"/>
                    </a:cubicBezTo>
                    <a:cubicBezTo>
                      <a:pt x="22" y="84"/>
                      <a:pt x="75" y="122"/>
                      <a:pt x="131" y="122"/>
                    </a:cubicBezTo>
                    <a:cubicBezTo>
                      <a:pt x="152" y="122"/>
                      <a:pt x="174" y="117"/>
                      <a:pt x="195" y="105"/>
                    </a:cubicBezTo>
                    <a:cubicBezTo>
                      <a:pt x="239" y="90"/>
                      <a:pt x="195" y="45"/>
                      <a:pt x="150" y="30"/>
                    </a:cubicBezTo>
                    <a:cubicBezTo>
                      <a:pt x="135" y="15"/>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8"/>
              <p:cNvSpPr/>
              <p:nvPr/>
            </p:nvSpPr>
            <p:spPr>
              <a:xfrm rot="-3564281" flipH="1">
                <a:off x="1687323" y="6670619"/>
                <a:ext cx="10559" cy="6425"/>
              </a:xfrm>
              <a:custGeom>
                <a:avLst/>
                <a:gdLst/>
                <a:ahLst/>
                <a:cxnLst/>
                <a:rect l="l" t="t" r="r" b="b"/>
                <a:pathLst>
                  <a:path w="212" h="129" extrusionOk="0">
                    <a:moveTo>
                      <a:pt x="115" y="0"/>
                    </a:moveTo>
                    <a:cubicBezTo>
                      <a:pt x="103" y="0"/>
                      <a:pt x="90" y="3"/>
                      <a:pt x="80" y="10"/>
                    </a:cubicBezTo>
                    <a:cubicBezTo>
                      <a:pt x="65" y="10"/>
                      <a:pt x="50" y="25"/>
                      <a:pt x="35" y="40"/>
                    </a:cubicBezTo>
                    <a:cubicBezTo>
                      <a:pt x="0" y="75"/>
                      <a:pt x="84" y="128"/>
                      <a:pt x="144" y="128"/>
                    </a:cubicBezTo>
                    <a:cubicBezTo>
                      <a:pt x="160" y="128"/>
                      <a:pt x="175" y="124"/>
                      <a:pt x="185" y="114"/>
                    </a:cubicBezTo>
                    <a:cubicBezTo>
                      <a:pt x="185" y="99"/>
                      <a:pt x="200" y="84"/>
                      <a:pt x="200" y="69"/>
                    </a:cubicBezTo>
                    <a:cubicBezTo>
                      <a:pt x="211" y="35"/>
                      <a:pt x="160"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20" name="Google Shape;7420;p48"/>
          <p:cNvGrpSpPr/>
          <p:nvPr/>
        </p:nvGrpSpPr>
        <p:grpSpPr>
          <a:xfrm flipH="1">
            <a:off x="990092" y="1331063"/>
            <a:ext cx="423410" cy="402184"/>
            <a:chOff x="7597419" y="1331063"/>
            <a:chExt cx="423410" cy="402184"/>
          </a:xfrm>
        </p:grpSpPr>
        <p:sp>
          <p:nvSpPr>
            <p:cNvPr id="7421" name="Google Shape;7421;p48"/>
            <p:cNvSpPr/>
            <p:nvPr/>
          </p:nvSpPr>
          <p:spPr>
            <a:xfrm rot="9496378" flipH="1">
              <a:off x="7640754" y="1382779"/>
              <a:ext cx="336739" cy="298753"/>
            </a:xfrm>
            <a:custGeom>
              <a:avLst/>
              <a:gdLst/>
              <a:ahLst/>
              <a:cxnLst/>
              <a:rect l="l" t="t" r="r" b="b"/>
              <a:pathLst>
                <a:path w="2952" h="2619" extrusionOk="0">
                  <a:moveTo>
                    <a:pt x="1695" y="0"/>
                  </a:moveTo>
                  <a:cubicBezTo>
                    <a:pt x="1288" y="0"/>
                    <a:pt x="853" y="177"/>
                    <a:pt x="508" y="590"/>
                  </a:cubicBezTo>
                  <a:cubicBezTo>
                    <a:pt x="105" y="1083"/>
                    <a:pt x="0" y="1770"/>
                    <a:pt x="448" y="2218"/>
                  </a:cubicBezTo>
                  <a:cubicBezTo>
                    <a:pt x="723" y="2484"/>
                    <a:pt x="1087" y="2618"/>
                    <a:pt x="1456" y="2618"/>
                  </a:cubicBezTo>
                  <a:cubicBezTo>
                    <a:pt x="1709" y="2618"/>
                    <a:pt x="1965" y="2555"/>
                    <a:pt x="2196" y="2427"/>
                  </a:cubicBezTo>
                  <a:cubicBezTo>
                    <a:pt x="2644" y="2174"/>
                    <a:pt x="2927" y="1696"/>
                    <a:pt x="2942" y="1173"/>
                  </a:cubicBezTo>
                  <a:cubicBezTo>
                    <a:pt x="2952" y="477"/>
                    <a:pt x="2362"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2" name="Google Shape;7422;p48"/>
            <p:cNvGrpSpPr/>
            <p:nvPr/>
          </p:nvGrpSpPr>
          <p:grpSpPr>
            <a:xfrm rot="-8539345">
              <a:off x="7686314" y="1422701"/>
              <a:ext cx="255867" cy="213062"/>
              <a:chOff x="1461182" y="6352311"/>
              <a:chExt cx="111721" cy="93031"/>
            </a:xfrm>
          </p:grpSpPr>
          <p:sp>
            <p:nvSpPr>
              <p:cNvPr id="7423" name="Google Shape;7423;p48"/>
              <p:cNvSpPr/>
              <p:nvPr/>
            </p:nvSpPr>
            <p:spPr>
              <a:xfrm rot="-3564281" flipH="1">
                <a:off x="1523254" y="6354385"/>
                <a:ext cx="5230" cy="4732"/>
              </a:xfrm>
              <a:custGeom>
                <a:avLst/>
                <a:gdLst/>
                <a:ahLst/>
                <a:cxnLst/>
                <a:rect l="l" t="t" r="r" b="b"/>
                <a:pathLst>
                  <a:path w="105" h="95" extrusionOk="0">
                    <a:moveTo>
                      <a:pt x="45" y="1"/>
                    </a:moveTo>
                    <a:cubicBezTo>
                      <a:pt x="15" y="1"/>
                      <a:pt x="0" y="1"/>
                      <a:pt x="0" y="31"/>
                    </a:cubicBezTo>
                    <a:cubicBezTo>
                      <a:pt x="0" y="31"/>
                      <a:pt x="0" y="45"/>
                      <a:pt x="0" y="45"/>
                    </a:cubicBezTo>
                    <a:cubicBezTo>
                      <a:pt x="11" y="66"/>
                      <a:pt x="57" y="94"/>
                      <a:pt x="85" y="94"/>
                    </a:cubicBezTo>
                    <a:cubicBezTo>
                      <a:pt x="97" y="94"/>
                      <a:pt x="105" y="89"/>
                      <a:pt x="105" y="75"/>
                    </a:cubicBezTo>
                    <a:cubicBezTo>
                      <a:pt x="105" y="75"/>
                      <a:pt x="105" y="60"/>
                      <a:pt x="105" y="60"/>
                    </a:cubicBezTo>
                    <a:cubicBezTo>
                      <a:pt x="105" y="31"/>
                      <a:pt x="75" y="1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8"/>
              <p:cNvSpPr/>
              <p:nvPr/>
            </p:nvSpPr>
            <p:spPr>
              <a:xfrm rot="-3564281" flipH="1">
                <a:off x="1512695" y="6354342"/>
                <a:ext cx="6027" cy="2291"/>
              </a:xfrm>
              <a:custGeom>
                <a:avLst/>
                <a:gdLst/>
                <a:ahLst/>
                <a:cxnLst/>
                <a:rect l="l" t="t" r="r" b="b"/>
                <a:pathLst>
                  <a:path w="121" h="46" extrusionOk="0">
                    <a:moveTo>
                      <a:pt x="31" y="0"/>
                    </a:moveTo>
                    <a:cubicBezTo>
                      <a:pt x="31" y="0"/>
                      <a:pt x="1" y="0"/>
                      <a:pt x="1" y="15"/>
                    </a:cubicBezTo>
                    <a:cubicBezTo>
                      <a:pt x="1" y="30"/>
                      <a:pt x="1" y="30"/>
                      <a:pt x="16" y="45"/>
                    </a:cubicBezTo>
                    <a:lnTo>
                      <a:pt x="76" y="45"/>
                    </a:lnTo>
                    <a:cubicBezTo>
                      <a:pt x="120" y="30"/>
                      <a:pt x="46"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8"/>
              <p:cNvSpPr/>
              <p:nvPr/>
            </p:nvSpPr>
            <p:spPr>
              <a:xfrm rot="-3564281" flipH="1">
                <a:off x="1502824" y="6371778"/>
                <a:ext cx="5429" cy="3188"/>
              </a:xfrm>
              <a:custGeom>
                <a:avLst/>
                <a:gdLst/>
                <a:ahLst/>
                <a:cxnLst/>
                <a:rect l="l" t="t" r="r" b="b"/>
                <a:pathLst>
                  <a:path w="109" h="64" extrusionOk="0">
                    <a:moveTo>
                      <a:pt x="14" y="1"/>
                    </a:moveTo>
                    <a:cubicBezTo>
                      <a:pt x="9" y="1"/>
                      <a:pt x="5" y="1"/>
                      <a:pt x="0" y="2"/>
                    </a:cubicBezTo>
                    <a:cubicBezTo>
                      <a:pt x="0" y="17"/>
                      <a:pt x="0" y="17"/>
                      <a:pt x="0" y="17"/>
                    </a:cubicBezTo>
                    <a:cubicBezTo>
                      <a:pt x="0" y="17"/>
                      <a:pt x="15" y="32"/>
                      <a:pt x="15" y="47"/>
                    </a:cubicBezTo>
                    <a:cubicBezTo>
                      <a:pt x="30" y="47"/>
                      <a:pt x="45" y="62"/>
                      <a:pt x="75" y="62"/>
                    </a:cubicBezTo>
                    <a:cubicBezTo>
                      <a:pt x="78" y="63"/>
                      <a:pt x="81" y="64"/>
                      <a:pt x="83" y="64"/>
                    </a:cubicBezTo>
                    <a:cubicBezTo>
                      <a:pt x="108" y="64"/>
                      <a:pt x="64"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8"/>
              <p:cNvSpPr/>
              <p:nvPr/>
            </p:nvSpPr>
            <p:spPr>
              <a:xfrm rot="-3564281" flipH="1">
                <a:off x="1515745" y="6362060"/>
                <a:ext cx="6724" cy="3835"/>
              </a:xfrm>
              <a:custGeom>
                <a:avLst/>
                <a:gdLst/>
                <a:ahLst/>
                <a:cxnLst/>
                <a:rect l="l" t="t" r="r" b="b"/>
                <a:pathLst>
                  <a:path w="135" h="77" extrusionOk="0">
                    <a:moveTo>
                      <a:pt x="70" y="1"/>
                    </a:moveTo>
                    <a:cubicBezTo>
                      <a:pt x="66" y="1"/>
                      <a:pt x="63" y="2"/>
                      <a:pt x="60" y="5"/>
                    </a:cubicBezTo>
                    <a:cubicBezTo>
                      <a:pt x="30" y="5"/>
                      <a:pt x="0" y="5"/>
                      <a:pt x="15" y="35"/>
                    </a:cubicBezTo>
                    <a:cubicBezTo>
                      <a:pt x="26" y="56"/>
                      <a:pt x="51" y="77"/>
                      <a:pt x="76" y="77"/>
                    </a:cubicBezTo>
                    <a:cubicBezTo>
                      <a:pt x="86" y="77"/>
                      <a:pt x="96" y="73"/>
                      <a:pt x="105" y="65"/>
                    </a:cubicBezTo>
                    <a:cubicBezTo>
                      <a:pt x="135" y="35"/>
                      <a:pt x="105" y="35"/>
                      <a:pt x="105" y="35"/>
                    </a:cubicBezTo>
                    <a:cubicBezTo>
                      <a:pt x="105" y="23"/>
                      <a:pt x="85"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8"/>
              <p:cNvSpPr/>
              <p:nvPr/>
            </p:nvSpPr>
            <p:spPr>
              <a:xfrm rot="-3564281" flipH="1">
                <a:off x="1537559" y="6426424"/>
                <a:ext cx="6774" cy="4682"/>
              </a:xfrm>
              <a:custGeom>
                <a:avLst/>
                <a:gdLst/>
                <a:ahLst/>
                <a:cxnLst/>
                <a:rect l="l" t="t" r="r" b="b"/>
                <a:pathLst>
                  <a:path w="136" h="94" extrusionOk="0">
                    <a:moveTo>
                      <a:pt x="27" y="0"/>
                    </a:moveTo>
                    <a:cubicBezTo>
                      <a:pt x="12" y="0"/>
                      <a:pt x="1" y="6"/>
                      <a:pt x="1" y="19"/>
                    </a:cubicBezTo>
                    <a:cubicBezTo>
                      <a:pt x="1" y="49"/>
                      <a:pt x="30" y="79"/>
                      <a:pt x="60" y="94"/>
                    </a:cubicBezTo>
                    <a:cubicBezTo>
                      <a:pt x="105" y="94"/>
                      <a:pt x="135" y="94"/>
                      <a:pt x="120" y="49"/>
                    </a:cubicBezTo>
                    <a:cubicBezTo>
                      <a:pt x="120" y="28"/>
                      <a:pt x="62"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8"/>
              <p:cNvSpPr/>
              <p:nvPr/>
            </p:nvSpPr>
            <p:spPr>
              <a:xfrm rot="-3564281" flipH="1">
                <a:off x="1524809" y="6439613"/>
                <a:ext cx="6325" cy="3985"/>
              </a:xfrm>
              <a:custGeom>
                <a:avLst/>
                <a:gdLst/>
                <a:ahLst/>
                <a:cxnLst/>
                <a:rect l="l" t="t" r="r" b="b"/>
                <a:pathLst>
                  <a:path w="127" h="80" extrusionOk="0">
                    <a:moveTo>
                      <a:pt x="45" y="1"/>
                    </a:moveTo>
                    <a:cubicBezTo>
                      <a:pt x="15" y="16"/>
                      <a:pt x="0" y="16"/>
                      <a:pt x="0" y="46"/>
                    </a:cubicBezTo>
                    <a:cubicBezTo>
                      <a:pt x="0" y="46"/>
                      <a:pt x="0" y="75"/>
                      <a:pt x="15" y="75"/>
                    </a:cubicBezTo>
                    <a:lnTo>
                      <a:pt x="45" y="75"/>
                    </a:lnTo>
                    <a:cubicBezTo>
                      <a:pt x="53" y="78"/>
                      <a:pt x="61" y="79"/>
                      <a:pt x="69" y="79"/>
                    </a:cubicBezTo>
                    <a:cubicBezTo>
                      <a:pt x="103" y="79"/>
                      <a:pt x="126" y="55"/>
                      <a:pt x="90" y="31"/>
                    </a:cubicBezTo>
                    <a:cubicBezTo>
                      <a:pt x="75" y="16"/>
                      <a:pt x="60" y="1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8"/>
              <p:cNvSpPr/>
              <p:nvPr/>
            </p:nvSpPr>
            <p:spPr>
              <a:xfrm rot="-3564281" flipH="1">
                <a:off x="1522503" y="6421305"/>
                <a:ext cx="5230" cy="3088"/>
              </a:xfrm>
              <a:custGeom>
                <a:avLst/>
                <a:gdLst/>
                <a:ahLst/>
                <a:cxnLst/>
                <a:rect l="l" t="t" r="r" b="b"/>
                <a:pathLst>
                  <a:path w="105" h="62" extrusionOk="0">
                    <a:moveTo>
                      <a:pt x="28" y="1"/>
                    </a:moveTo>
                    <a:cubicBezTo>
                      <a:pt x="12" y="1"/>
                      <a:pt x="0" y="7"/>
                      <a:pt x="0" y="24"/>
                    </a:cubicBezTo>
                    <a:cubicBezTo>
                      <a:pt x="0" y="43"/>
                      <a:pt x="42" y="61"/>
                      <a:pt x="73" y="61"/>
                    </a:cubicBezTo>
                    <a:cubicBezTo>
                      <a:pt x="91" y="61"/>
                      <a:pt x="105" y="55"/>
                      <a:pt x="105" y="39"/>
                    </a:cubicBezTo>
                    <a:cubicBezTo>
                      <a:pt x="95" y="20"/>
                      <a:pt x="5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8"/>
              <p:cNvSpPr/>
              <p:nvPr/>
            </p:nvSpPr>
            <p:spPr>
              <a:xfrm rot="-3564281" flipH="1">
                <a:off x="1536344" y="6413636"/>
                <a:ext cx="4532" cy="2441"/>
              </a:xfrm>
              <a:custGeom>
                <a:avLst/>
                <a:gdLst/>
                <a:ahLst/>
                <a:cxnLst/>
                <a:rect l="l" t="t" r="r" b="b"/>
                <a:pathLst>
                  <a:path w="91" h="49" extrusionOk="0">
                    <a:moveTo>
                      <a:pt x="30" y="0"/>
                    </a:moveTo>
                    <a:cubicBezTo>
                      <a:pt x="15" y="15"/>
                      <a:pt x="0" y="15"/>
                      <a:pt x="0" y="15"/>
                    </a:cubicBezTo>
                    <a:cubicBezTo>
                      <a:pt x="0" y="27"/>
                      <a:pt x="30" y="49"/>
                      <a:pt x="49" y="49"/>
                    </a:cubicBezTo>
                    <a:cubicBezTo>
                      <a:pt x="53" y="49"/>
                      <a:pt x="57" y="48"/>
                      <a:pt x="60" y="45"/>
                    </a:cubicBezTo>
                    <a:cubicBezTo>
                      <a:pt x="90" y="30"/>
                      <a:pt x="90" y="30"/>
                      <a:pt x="75" y="15"/>
                    </a:cubicBezTo>
                    <a:cubicBezTo>
                      <a:pt x="60" y="0"/>
                      <a:pt x="45"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8"/>
              <p:cNvSpPr/>
              <p:nvPr/>
            </p:nvSpPr>
            <p:spPr>
              <a:xfrm rot="-3564281" flipH="1">
                <a:off x="1477298" y="6425142"/>
                <a:ext cx="5279" cy="4184"/>
              </a:xfrm>
              <a:custGeom>
                <a:avLst/>
                <a:gdLst/>
                <a:ahLst/>
                <a:cxnLst/>
                <a:rect l="l" t="t" r="r" b="b"/>
                <a:pathLst>
                  <a:path w="106" h="84" extrusionOk="0">
                    <a:moveTo>
                      <a:pt x="33" y="1"/>
                    </a:moveTo>
                    <a:cubicBezTo>
                      <a:pt x="15" y="1"/>
                      <a:pt x="1" y="7"/>
                      <a:pt x="1" y="24"/>
                    </a:cubicBezTo>
                    <a:lnTo>
                      <a:pt x="1" y="39"/>
                    </a:lnTo>
                    <a:cubicBezTo>
                      <a:pt x="16" y="54"/>
                      <a:pt x="31" y="69"/>
                      <a:pt x="61" y="84"/>
                    </a:cubicBezTo>
                    <a:cubicBezTo>
                      <a:pt x="76" y="84"/>
                      <a:pt x="106" y="84"/>
                      <a:pt x="106" y="54"/>
                    </a:cubicBezTo>
                    <a:lnTo>
                      <a:pt x="106" y="39"/>
                    </a:lnTo>
                    <a:cubicBezTo>
                      <a:pt x="106" y="20"/>
                      <a:pt x="64"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8"/>
              <p:cNvSpPr/>
              <p:nvPr/>
            </p:nvSpPr>
            <p:spPr>
              <a:xfrm rot="-3564281" flipH="1">
                <a:off x="1461189" y="6403735"/>
                <a:ext cx="8965" cy="5130"/>
              </a:xfrm>
              <a:custGeom>
                <a:avLst/>
                <a:gdLst/>
                <a:ahLst/>
                <a:cxnLst/>
                <a:rect l="l" t="t" r="r" b="b"/>
                <a:pathLst>
                  <a:path w="180" h="103" extrusionOk="0">
                    <a:moveTo>
                      <a:pt x="90" y="1"/>
                    </a:moveTo>
                    <a:cubicBezTo>
                      <a:pt x="45" y="1"/>
                      <a:pt x="0" y="1"/>
                      <a:pt x="15" y="46"/>
                    </a:cubicBezTo>
                    <a:cubicBezTo>
                      <a:pt x="26" y="78"/>
                      <a:pt x="68" y="103"/>
                      <a:pt x="107" y="103"/>
                    </a:cubicBezTo>
                    <a:cubicBezTo>
                      <a:pt x="122" y="103"/>
                      <a:pt x="137" y="99"/>
                      <a:pt x="149" y="91"/>
                    </a:cubicBezTo>
                    <a:cubicBezTo>
                      <a:pt x="179" y="76"/>
                      <a:pt x="149" y="61"/>
                      <a:pt x="120" y="46"/>
                    </a:cubicBezTo>
                    <a:lnTo>
                      <a:pt x="120" y="46"/>
                    </a:lnTo>
                    <a:lnTo>
                      <a:pt x="164" y="61"/>
                    </a:lnTo>
                    <a:cubicBezTo>
                      <a:pt x="149" y="46"/>
                      <a:pt x="149" y="46"/>
                      <a:pt x="134" y="31"/>
                    </a:cubicBezTo>
                    <a:cubicBezTo>
                      <a:pt x="120" y="16"/>
                      <a:pt x="105" y="16"/>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8"/>
              <p:cNvSpPr/>
              <p:nvPr/>
            </p:nvSpPr>
            <p:spPr>
              <a:xfrm rot="-3564281" flipH="1">
                <a:off x="1484273" y="6403881"/>
                <a:ext cx="4532" cy="3536"/>
              </a:xfrm>
              <a:custGeom>
                <a:avLst/>
                <a:gdLst/>
                <a:ahLst/>
                <a:cxnLst/>
                <a:rect l="l" t="t" r="r" b="b"/>
                <a:pathLst>
                  <a:path w="91" h="71" extrusionOk="0">
                    <a:moveTo>
                      <a:pt x="55" y="0"/>
                    </a:moveTo>
                    <a:cubicBezTo>
                      <a:pt x="52" y="0"/>
                      <a:pt x="48" y="2"/>
                      <a:pt x="46" y="4"/>
                    </a:cubicBezTo>
                    <a:cubicBezTo>
                      <a:pt x="46" y="4"/>
                      <a:pt x="16" y="4"/>
                      <a:pt x="16" y="19"/>
                    </a:cubicBezTo>
                    <a:cubicBezTo>
                      <a:pt x="1" y="34"/>
                      <a:pt x="16" y="64"/>
                      <a:pt x="46" y="64"/>
                    </a:cubicBezTo>
                    <a:cubicBezTo>
                      <a:pt x="56" y="64"/>
                      <a:pt x="72" y="71"/>
                      <a:pt x="82" y="71"/>
                    </a:cubicBezTo>
                    <a:cubicBezTo>
                      <a:pt x="87" y="71"/>
                      <a:pt x="90" y="69"/>
                      <a:pt x="90" y="64"/>
                    </a:cubicBezTo>
                    <a:cubicBezTo>
                      <a:pt x="90" y="64"/>
                      <a:pt x="90" y="49"/>
                      <a:pt x="90" y="49"/>
                    </a:cubicBezTo>
                    <a:cubicBezTo>
                      <a:pt x="90" y="25"/>
                      <a:pt x="71"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8"/>
              <p:cNvSpPr/>
              <p:nvPr/>
            </p:nvSpPr>
            <p:spPr>
              <a:xfrm rot="-3564281" flipH="1">
                <a:off x="1469019" y="6419067"/>
                <a:ext cx="6475" cy="2391"/>
              </a:xfrm>
              <a:custGeom>
                <a:avLst/>
                <a:gdLst/>
                <a:ahLst/>
                <a:cxnLst/>
                <a:rect l="l" t="t" r="r" b="b"/>
                <a:pathLst>
                  <a:path w="130" h="48" extrusionOk="0">
                    <a:moveTo>
                      <a:pt x="40" y="1"/>
                    </a:moveTo>
                    <a:cubicBezTo>
                      <a:pt x="0" y="1"/>
                      <a:pt x="31" y="48"/>
                      <a:pt x="70" y="48"/>
                    </a:cubicBezTo>
                    <a:cubicBezTo>
                      <a:pt x="75" y="48"/>
                      <a:pt x="80" y="47"/>
                      <a:pt x="85" y="46"/>
                    </a:cubicBezTo>
                    <a:lnTo>
                      <a:pt x="100" y="46"/>
                    </a:lnTo>
                    <a:cubicBezTo>
                      <a:pt x="130" y="31"/>
                      <a:pt x="100"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8"/>
              <p:cNvSpPr/>
              <p:nvPr/>
            </p:nvSpPr>
            <p:spPr>
              <a:xfrm rot="-3564281" flipH="1">
                <a:off x="1525880" y="6389495"/>
                <a:ext cx="5827" cy="3586"/>
              </a:xfrm>
              <a:custGeom>
                <a:avLst/>
                <a:gdLst/>
                <a:ahLst/>
                <a:cxnLst/>
                <a:rect l="l" t="t" r="r" b="b"/>
                <a:pathLst>
                  <a:path w="117" h="72" extrusionOk="0">
                    <a:moveTo>
                      <a:pt x="37" y="0"/>
                    </a:moveTo>
                    <a:cubicBezTo>
                      <a:pt x="16" y="0"/>
                      <a:pt x="1" y="10"/>
                      <a:pt x="7" y="34"/>
                    </a:cubicBezTo>
                    <a:cubicBezTo>
                      <a:pt x="7" y="53"/>
                      <a:pt x="55" y="72"/>
                      <a:pt x="86" y="72"/>
                    </a:cubicBezTo>
                    <a:cubicBezTo>
                      <a:pt x="104" y="72"/>
                      <a:pt x="117" y="65"/>
                      <a:pt x="111" y="49"/>
                    </a:cubicBezTo>
                    <a:cubicBezTo>
                      <a:pt x="111" y="22"/>
                      <a:pt x="68" y="0"/>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8"/>
              <p:cNvSpPr/>
              <p:nvPr/>
            </p:nvSpPr>
            <p:spPr>
              <a:xfrm rot="-3564281" flipH="1">
                <a:off x="1565558" y="6399412"/>
                <a:ext cx="6774" cy="3636"/>
              </a:xfrm>
              <a:custGeom>
                <a:avLst/>
                <a:gdLst/>
                <a:ahLst/>
                <a:cxnLst/>
                <a:rect l="l" t="t" r="r" b="b"/>
                <a:pathLst>
                  <a:path w="136" h="73" extrusionOk="0">
                    <a:moveTo>
                      <a:pt x="46" y="0"/>
                    </a:moveTo>
                    <a:cubicBezTo>
                      <a:pt x="31" y="15"/>
                      <a:pt x="1" y="15"/>
                      <a:pt x="1" y="30"/>
                    </a:cubicBezTo>
                    <a:cubicBezTo>
                      <a:pt x="11" y="51"/>
                      <a:pt x="37" y="73"/>
                      <a:pt x="67" y="73"/>
                    </a:cubicBezTo>
                    <a:cubicBezTo>
                      <a:pt x="79" y="73"/>
                      <a:pt x="92" y="69"/>
                      <a:pt x="105" y="60"/>
                    </a:cubicBezTo>
                    <a:cubicBezTo>
                      <a:pt x="135" y="45"/>
                      <a:pt x="105" y="30"/>
                      <a:pt x="76" y="15"/>
                    </a:cubicBezTo>
                    <a:cubicBezTo>
                      <a:pt x="76" y="15"/>
                      <a:pt x="61"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8"/>
              <p:cNvSpPr/>
              <p:nvPr/>
            </p:nvSpPr>
            <p:spPr>
              <a:xfrm rot="-3564281" flipH="1">
                <a:off x="1566781" y="6375105"/>
                <a:ext cx="5728" cy="4184"/>
              </a:xfrm>
              <a:custGeom>
                <a:avLst/>
                <a:gdLst/>
                <a:ahLst/>
                <a:cxnLst/>
                <a:rect l="l" t="t" r="r" b="b"/>
                <a:pathLst>
                  <a:path w="115" h="84" extrusionOk="0">
                    <a:moveTo>
                      <a:pt x="54" y="0"/>
                    </a:moveTo>
                    <a:cubicBezTo>
                      <a:pt x="39" y="15"/>
                      <a:pt x="25" y="15"/>
                      <a:pt x="25" y="30"/>
                    </a:cubicBezTo>
                    <a:cubicBezTo>
                      <a:pt x="1" y="42"/>
                      <a:pt x="54" y="83"/>
                      <a:pt x="83" y="83"/>
                    </a:cubicBezTo>
                    <a:cubicBezTo>
                      <a:pt x="91" y="83"/>
                      <a:pt x="96" y="81"/>
                      <a:pt x="99" y="75"/>
                    </a:cubicBezTo>
                    <a:cubicBezTo>
                      <a:pt x="114" y="60"/>
                      <a:pt x="114" y="60"/>
                      <a:pt x="114" y="45"/>
                    </a:cubicBezTo>
                    <a:cubicBezTo>
                      <a:pt x="114" y="30"/>
                      <a:pt x="8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8" name="Google Shape;7438;p48"/>
          <p:cNvGrpSpPr/>
          <p:nvPr/>
        </p:nvGrpSpPr>
        <p:grpSpPr>
          <a:xfrm flipH="1">
            <a:off x="-44369" y="3543346"/>
            <a:ext cx="1128903" cy="1159127"/>
            <a:chOff x="9167468" y="2661112"/>
            <a:chExt cx="751700" cy="771825"/>
          </a:xfrm>
        </p:grpSpPr>
        <p:sp>
          <p:nvSpPr>
            <p:cNvPr id="7439" name="Google Shape;7439;p48"/>
            <p:cNvSpPr/>
            <p:nvPr/>
          </p:nvSpPr>
          <p:spPr>
            <a:xfrm rot="-5400000">
              <a:off x="9113168" y="2950662"/>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8"/>
            <p:cNvSpPr/>
            <p:nvPr/>
          </p:nvSpPr>
          <p:spPr>
            <a:xfrm rot="-5400000">
              <a:off x="9167855" y="2856400"/>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8"/>
            <p:cNvSpPr/>
            <p:nvPr/>
          </p:nvSpPr>
          <p:spPr>
            <a:xfrm rot="-5400000">
              <a:off x="9254305" y="28360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8"/>
            <p:cNvSpPr/>
            <p:nvPr/>
          </p:nvSpPr>
          <p:spPr>
            <a:xfrm rot="-5400000">
              <a:off x="9356055" y="282762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8"/>
            <p:cNvSpPr/>
            <p:nvPr/>
          </p:nvSpPr>
          <p:spPr>
            <a:xfrm rot="-5400000">
              <a:off x="9403480" y="27156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Rounded Corners 8">
            <a:extLst>
              <a:ext uri="{FF2B5EF4-FFF2-40B4-BE49-F238E27FC236}">
                <a16:creationId xmlns:a16="http://schemas.microsoft.com/office/drawing/2014/main" id="{05F328E8-6D16-AA0B-A893-313B685FEC68}"/>
              </a:ext>
            </a:extLst>
          </p:cNvPr>
          <p:cNvSpPr/>
          <p:nvPr/>
        </p:nvSpPr>
        <p:spPr>
          <a:xfrm>
            <a:off x="184703" y="1197369"/>
            <a:ext cx="8774576" cy="21336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BC6A73-33B1-61B9-E41D-3D020117E504}"/>
              </a:ext>
            </a:extLst>
          </p:cNvPr>
          <p:cNvSpPr txBox="1"/>
          <p:nvPr/>
        </p:nvSpPr>
        <p:spPr>
          <a:xfrm>
            <a:off x="475057" y="1774735"/>
            <a:ext cx="8193847" cy="900246"/>
          </a:xfrm>
          <a:prstGeom prst="rect">
            <a:avLst/>
          </a:prstGeom>
          <a:noFill/>
        </p:spPr>
        <p:txBody>
          <a:bodyPr wrap="square" rtlCol="0">
            <a:spAutoFit/>
          </a:bodyPr>
          <a:lstStyle/>
          <a:p>
            <a:pPr algn="ctr">
              <a:lnSpc>
                <a:spcPct val="150000"/>
              </a:lnSpc>
            </a:pPr>
            <a:r>
              <a:rPr lang="en-US" sz="3500" b="1" dirty="0" err="1">
                <a:solidFill>
                  <a:schemeClr val="bg1"/>
                </a:solidFill>
                <a:latin typeface="+mj-lt"/>
                <a:ea typeface="Times New Roman" panose="02020603050405020304" pitchFamily="18" charset="0"/>
                <a:cs typeface="Times New Roman" panose="02020603050405020304" pitchFamily="18" charset="0"/>
              </a:rPr>
              <a:t>Bài</a:t>
            </a:r>
            <a:r>
              <a:rPr lang="en-US" sz="3500" b="1" dirty="0">
                <a:solidFill>
                  <a:schemeClr val="bg1"/>
                </a:solidFill>
                <a:latin typeface="+mj-lt"/>
                <a:ea typeface="Times New Roman" panose="02020603050405020304" pitchFamily="18" charset="0"/>
                <a:cs typeface="Times New Roman" panose="02020603050405020304" pitchFamily="18" charset="0"/>
              </a:rPr>
              <a:t> 38: </a:t>
            </a:r>
            <a:r>
              <a:rPr lang="en-US" sz="3500" b="1" dirty="0" err="1">
                <a:solidFill>
                  <a:schemeClr val="bg1"/>
                </a:solidFill>
                <a:latin typeface="+mj-lt"/>
                <a:ea typeface="Times New Roman" panose="02020603050405020304" pitchFamily="18" charset="0"/>
                <a:cs typeface="Times New Roman" panose="02020603050405020304" pitchFamily="18" charset="0"/>
              </a:rPr>
              <a:t>Hệ</a:t>
            </a:r>
            <a:r>
              <a:rPr lang="en-US" sz="3500" b="1" dirty="0">
                <a:solidFill>
                  <a:schemeClr val="bg1"/>
                </a:solidFill>
                <a:latin typeface="+mj-lt"/>
                <a:ea typeface="Times New Roman" panose="02020603050405020304" pitchFamily="18" charset="0"/>
                <a:cs typeface="Times New Roman" panose="02020603050405020304" pitchFamily="18" charset="0"/>
              </a:rPr>
              <a:t> </a:t>
            </a:r>
            <a:r>
              <a:rPr lang="en-US" sz="3500" b="1" dirty="0" err="1">
                <a:solidFill>
                  <a:schemeClr val="bg1"/>
                </a:solidFill>
                <a:latin typeface="+mj-lt"/>
                <a:ea typeface="Times New Roman" panose="02020603050405020304" pitchFamily="18" charset="0"/>
                <a:cs typeface="Times New Roman" panose="02020603050405020304" pitchFamily="18" charset="0"/>
              </a:rPr>
              <a:t>nội</a:t>
            </a:r>
            <a:r>
              <a:rPr lang="en-US" sz="3500" b="1" dirty="0">
                <a:solidFill>
                  <a:schemeClr val="bg1"/>
                </a:solidFill>
                <a:latin typeface="+mj-lt"/>
                <a:ea typeface="Times New Roman" panose="02020603050405020304" pitchFamily="18" charset="0"/>
                <a:cs typeface="Times New Roman" panose="02020603050405020304" pitchFamily="18" charset="0"/>
              </a:rPr>
              <a:t> </a:t>
            </a:r>
            <a:r>
              <a:rPr lang="en-US" sz="3500" b="1" dirty="0" err="1">
                <a:solidFill>
                  <a:schemeClr val="bg1"/>
                </a:solidFill>
                <a:latin typeface="+mj-lt"/>
                <a:ea typeface="Times New Roman" panose="02020603050405020304" pitchFamily="18" charset="0"/>
                <a:cs typeface="Times New Roman" panose="02020603050405020304" pitchFamily="18" charset="0"/>
              </a:rPr>
              <a:t>tiết</a:t>
            </a:r>
            <a:r>
              <a:rPr lang="en-US" sz="3500" b="1" dirty="0">
                <a:solidFill>
                  <a:schemeClr val="bg1"/>
                </a:solidFill>
                <a:latin typeface="+mj-lt"/>
                <a:ea typeface="Times New Roman" panose="02020603050405020304" pitchFamily="18" charset="0"/>
                <a:cs typeface="Times New Roman" panose="02020603050405020304" pitchFamily="18" charset="0"/>
              </a:rPr>
              <a:t> ở </a:t>
            </a:r>
            <a:r>
              <a:rPr lang="en-US" sz="3500" b="1" dirty="0" err="1">
                <a:solidFill>
                  <a:schemeClr val="bg1"/>
                </a:solidFill>
                <a:latin typeface="+mj-lt"/>
                <a:ea typeface="Times New Roman" panose="02020603050405020304" pitchFamily="18" charset="0"/>
                <a:cs typeface="Times New Roman" panose="02020603050405020304" pitchFamily="18" charset="0"/>
              </a:rPr>
              <a:t>người</a:t>
            </a:r>
            <a:endParaRPr lang="en-US" sz="3500" b="1" dirty="0">
              <a:solidFill>
                <a:schemeClr val="bg1"/>
              </a:solidFill>
              <a:latin typeface="+mj-lt"/>
              <a:ea typeface="Times New Roman" panose="02020603050405020304" pitchFamily="18" charset="0"/>
              <a:cs typeface="Times New Roman" panose="02020603050405020304" pitchFamily="18" charset="0"/>
            </a:endParaRPr>
          </a:p>
        </p:txBody>
      </p:sp>
      <p:grpSp>
        <p:nvGrpSpPr>
          <p:cNvPr id="12" name="Google Shape;1259;p51">
            <a:extLst>
              <a:ext uri="{FF2B5EF4-FFF2-40B4-BE49-F238E27FC236}">
                <a16:creationId xmlns:a16="http://schemas.microsoft.com/office/drawing/2014/main" id="{11E6FD9C-7FC1-1DBA-BFFE-4E7AFA578512}"/>
              </a:ext>
            </a:extLst>
          </p:cNvPr>
          <p:cNvGrpSpPr/>
          <p:nvPr/>
        </p:nvGrpSpPr>
        <p:grpSpPr>
          <a:xfrm>
            <a:off x="2476576" y="3668082"/>
            <a:ext cx="4190828" cy="4161471"/>
            <a:chOff x="6122968" y="2543947"/>
            <a:chExt cx="1798835" cy="1798746"/>
          </a:xfrm>
        </p:grpSpPr>
        <p:sp>
          <p:nvSpPr>
            <p:cNvPr id="13" name="Google Shape;1260;p51">
              <a:extLst>
                <a:ext uri="{FF2B5EF4-FFF2-40B4-BE49-F238E27FC236}">
                  <a16:creationId xmlns:a16="http://schemas.microsoft.com/office/drawing/2014/main" id="{26871C14-2D97-ECAA-5E3F-3AD4D8D41AD7}"/>
                </a:ext>
              </a:extLst>
            </p:cNvPr>
            <p:cNvSpPr/>
            <p:nvPr/>
          </p:nvSpPr>
          <p:spPr>
            <a:xfrm>
              <a:off x="6122968" y="2543947"/>
              <a:ext cx="1798835" cy="1798746"/>
            </a:xfrm>
            <a:custGeom>
              <a:avLst/>
              <a:gdLst/>
              <a:ahLst/>
              <a:cxnLst/>
              <a:rect l="l" t="t" r="r" b="b"/>
              <a:pathLst>
                <a:path w="17854" h="17854" extrusionOk="0">
                  <a:moveTo>
                    <a:pt x="10151" y="263"/>
                  </a:moveTo>
                  <a:cubicBezTo>
                    <a:pt x="10232" y="275"/>
                    <a:pt x="10285" y="177"/>
                    <a:pt x="10229" y="116"/>
                  </a:cubicBezTo>
                  <a:cubicBezTo>
                    <a:pt x="10215" y="100"/>
                    <a:pt x="10197" y="91"/>
                    <a:pt x="10176" y="87"/>
                  </a:cubicBezTo>
                  <a:lnTo>
                    <a:pt x="10119" y="79"/>
                  </a:lnTo>
                  <a:lnTo>
                    <a:pt x="10063" y="72"/>
                  </a:lnTo>
                  <a:lnTo>
                    <a:pt x="9998" y="65"/>
                  </a:lnTo>
                  <a:cubicBezTo>
                    <a:pt x="9911" y="55"/>
                    <a:pt x="9864" y="161"/>
                    <a:pt x="9930" y="219"/>
                  </a:cubicBezTo>
                  <a:cubicBezTo>
                    <a:pt x="9943" y="231"/>
                    <a:pt x="9959" y="238"/>
                    <a:pt x="9978" y="240"/>
                  </a:cubicBezTo>
                  <a:lnTo>
                    <a:pt x="10041" y="248"/>
                  </a:lnTo>
                  <a:lnTo>
                    <a:pt x="10095" y="256"/>
                  </a:lnTo>
                  <a:close/>
                  <a:moveTo>
                    <a:pt x="11182" y="471"/>
                  </a:moveTo>
                  <a:cubicBezTo>
                    <a:pt x="11269" y="493"/>
                    <a:pt x="11330" y="389"/>
                    <a:pt x="11269" y="325"/>
                  </a:cubicBezTo>
                  <a:cubicBezTo>
                    <a:pt x="11258" y="313"/>
                    <a:pt x="11244" y="305"/>
                    <a:pt x="11228" y="300"/>
                  </a:cubicBezTo>
                  <a:lnTo>
                    <a:pt x="11157" y="282"/>
                  </a:lnTo>
                  <a:lnTo>
                    <a:pt x="11104" y="268"/>
                  </a:lnTo>
                  <a:lnTo>
                    <a:pt x="11054" y="256"/>
                  </a:lnTo>
                  <a:cubicBezTo>
                    <a:pt x="10962" y="234"/>
                    <a:pt x="10903" y="353"/>
                    <a:pt x="10981" y="413"/>
                  </a:cubicBezTo>
                  <a:cubicBezTo>
                    <a:pt x="10990" y="421"/>
                    <a:pt x="11000" y="425"/>
                    <a:pt x="11012" y="428"/>
                  </a:cubicBezTo>
                  <a:lnTo>
                    <a:pt x="11061" y="440"/>
                  </a:lnTo>
                  <a:lnTo>
                    <a:pt x="11113" y="453"/>
                  </a:lnTo>
                  <a:close/>
                  <a:moveTo>
                    <a:pt x="12181" y="803"/>
                  </a:moveTo>
                  <a:cubicBezTo>
                    <a:pt x="12216" y="817"/>
                    <a:pt x="12256" y="807"/>
                    <a:pt x="12281" y="779"/>
                  </a:cubicBezTo>
                  <a:cubicBezTo>
                    <a:pt x="12320" y="732"/>
                    <a:pt x="12303" y="661"/>
                    <a:pt x="12246" y="638"/>
                  </a:cubicBezTo>
                  <a:lnTo>
                    <a:pt x="12200" y="620"/>
                  </a:lnTo>
                  <a:lnTo>
                    <a:pt x="12149" y="600"/>
                  </a:lnTo>
                  <a:lnTo>
                    <a:pt x="12079" y="574"/>
                  </a:lnTo>
                  <a:cubicBezTo>
                    <a:pt x="12049" y="562"/>
                    <a:pt x="12014" y="568"/>
                    <a:pt x="11989" y="590"/>
                  </a:cubicBezTo>
                  <a:cubicBezTo>
                    <a:pt x="11940" y="636"/>
                    <a:pt x="11954" y="716"/>
                    <a:pt x="12017" y="739"/>
                  </a:cubicBezTo>
                  <a:lnTo>
                    <a:pt x="12085" y="766"/>
                  </a:lnTo>
                  <a:lnTo>
                    <a:pt x="12135" y="785"/>
                  </a:lnTo>
                  <a:close/>
                  <a:moveTo>
                    <a:pt x="13132" y="1253"/>
                  </a:moveTo>
                  <a:cubicBezTo>
                    <a:pt x="13184" y="1281"/>
                    <a:pt x="13247" y="1253"/>
                    <a:pt x="13261" y="1195"/>
                  </a:cubicBezTo>
                  <a:cubicBezTo>
                    <a:pt x="13270" y="1157"/>
                    <a:pt x="13252" y="1116"/>
                    <a:pt x="13217" y="1097"/>
                  </a:cubicBezTo>
                  <a:lnTo>
                    <a:pt x="13182" y="1078"/>
                  </a:lnTo>
                  <a:lnTo>
                    <a:pt x="13134" y="1053"/>
                  </a:lnTo>
                  <a:lnTo>
                    <a:pt x="13087" y="1028"/>
                  </a:lnTo>
                  <a:lnTo>
                    <a:pt x="13059" y="1013"/>
                  </a:lnTo>
                  <a:cubicBezTo>
                    <a:pt x="12992" y="979"/>
                    <a:pt x="12917" y="1036"/>
                    <a:pt x="12931" y="1110"/>
                  </a:cubicBezTo>
                  <a:cubicBezTo>
                    <a:pt x="12937" y="1137"/>
                    <a:pt x="12953" y="1157"/>
                    <a:pt x="12978" y="1170"/>
                  </a:cubicBezTo>
                  <a:lnTo>
                    <a:pt x="13004" y="1184"/>
                  </a:lnTo>
                  <a:lnTo>
                    <a:pt x="13050" y="1208"/>
                  </a:lnTo>
                  <a:lnTo>
                    <a:pt x="13097" y="1234"/>
                  </a:lnTo>
                  <a:close/>
                  <a:moveTo>
                    <a:pt x="14022" y="1814"/>
                  </a:moveTo>
                  <a:cubicBezTo>
                    <a:pt x="14054" y="1836"/>
                    <a:pt x="14093" y="1836"/>
                    <a:pt x="14125" y="1813"/>
                  </a:cubicBezTo>
                  <a:cubicBezTo>
                    <a:pt x="14175" y="1778"/>
                    <a:pt x="14174" y="1705"/>
                    <a:pt x="14125" y="1669"/>
                  </a:cubicBezTo>
                  <a:lnTo>
                    <a:pt x="14094" y="1648"/>
                  </a:lnTo>
                  <a:lnTo>
                    <a:pt x="14051" y="1617"/>
                  </a:lnTo>
                  <a:lnTo>
                    <a:pt x="14006" y="1586"/>
                  </a:lnTo>
                  <a:lnTo>
                    <a:pt x="13978" y="1567"/>
                  </a:lnTo>
                  <a:cubicBezTo>
                    <a:pt x="13914" y="1523"/>
                    <a:pt x="13829" y="1577"/>
                    <a:pt x="13841" y="1655"/>
                  </a:cubicBezTo>
                  <a:cubicBezTo>
                    <a:pt x="13846" y="1680"/>
                    <a:pt x="13858" y="1699"/>
                    <a:pt x="13879" y="1713"/>
                  </a:cubicBezTo>
                  <a:lnTo>
                    <a:pt x="13905" y="1731"/>
                  </a:lnTo>
                  <a:lnTo>
                    <a:pt x="13949" y="1762"/>
                  </a:lnTo>
                  <a:lnTo>
                    <a:pt x="13991" y="1792"/>
                  </a:lnTo>
                  <a:close/>
                  <a:moveTo>
                    <a:pt x="14839" y="2478"/>
                  </a:moveTo>
                  <a:cubicBezTo>
                    <a:pt x="14902" y="2534"/>
                    <a:pt x="14999" y="2480"/>
                    <a:pt x="14986" y="2398"/>
                  </a:cubicBezTo>
                  <a:cubicBezTo>
                    <a:pt x="14982" y="2377"/>
                    <a:pt x="14974" y="2361"/>
                    <a:pt x="14958" y="2346"/>
                  </a:cubicBezTo>
                  <a:lnTo>
                    <a:pt x="14929" y="2320"/>
                  </a:lnTo>
                  <a:lnTo>
                    <a:pt x="14889" y="2284"/>
                  </a:lnTo>
                  <a:lnTo>
                    <a:pt x="14849" y="2248"/>
                  </a:lnTo>
                  <a:lnTo>
                    <a:pt x="14825" y="2227"/>
                  </a:lnTo>
                  <a:cubicBezTo>
                    <a:pt x="14805" y="2210"/>
                    <a:pt x="14779" y="2202"/>
                    <a:pt x="14754" y="2205"/>
                  </a:cubicBezTo>
                  <a:cubicBezTo>
                    <a:pt x="14678" y="2218"/>
                    <a:pt x="14651" y="2310"/>
                    <a:pt x="14708" y="2360"/>
                  </a:cubicBezTo>
                  <a:lnTo>
                    <a:pt x="14731" y="2381"/>
                  </a:lnTo>
                  <a:lnTo>
                    <a:pt x="14770" y="2416"/>
                  </a:lnTo>
                  <a:lnTo>
                    <a:pt x="14809" y="2451"/>
                  </a:lnTo>
                  <a:close/>
                  <a:moveTo>
                    <a:pt x="15570" y="3234"/>
                  </a:moveTo>
                  <a:cubicBezTo>
                    <a:pt x="15595" y="3263"/>
                    <a:pt x="15636" y="3272"/>
                    <a:pt x="15672" y="3258"/>
                  </a:cubicBezTo>
                  <a:cubicBezTo>
                    <a:pt x="15727" y="3234"/>
                    <a:pt x="15744" y="3163"/>
                    <a:pt x="15704" y="3118"/>
                  </a:cubicBezTo>
                  <a:lnTo>
                    <a:pt x="15676" y="3086"/>
                  </a:lnTo>
                  <a:lnTo>
                    <a:pt x="15642" y="3045"/>
                  </a:lnTo>
                  <a:lnTo>
                    <a:pt x="15587" y="2983"/>
                  </a:lnTo>
                  <a:cubicBezTo>
                    <a:pt x="15533" y="2925"/>
                    <a:pt x="15437" y="2959"/>
                    <a:pt x="15432" y="3038"/>
                  </a:cubicBezTo>
                  <a:cubicBezTo>
                    <a:pt x="15431" y="3061"/>
                    <a:pt x="15438" y="3084"/>
                    <a:pt x="15455" y="3101"/>
                  </a:cubicBezTo>
                  <a:lnTo>
                    <a:pt x="15508" y="3162"/>
                  </a:lnTo>
                  <a:lnTo>
                    <a:pt x="15542" y="3202"/>
                  </a:lnTo>
                  <a:close/>
                  <a:moveTo>
                    <a:pt x="16206" y="4072"/>
                  </a:moveTo>
                  <a:cubicBezTo>
                    <a:pt x="16255" y="4145"/>
                    <a:pt x="16371" y="4109"/>
                    <a:pt x="16368" y="4020"/>
                  </a:cubicBezTo>
                  <a:cubicBezTo>
                    <a:pt x="16368" y="4003"/>
                    <a:pt x="16363" y="3987"/>
                    <a:pt x="16353" y="3973"/>
                  </a:cubicBezTo>
                  <a:lnTo>
                    <a:pt x="16329" y="3936"/>
                  </a:lnTo>
                  <a:lnTo>
                    <a:pt x="16298" y="3891"/>
                  </a:lnTo>
                  <a:lnTo>
                    <a:pt x="16252" y="3825"/>
                  </a:lnTo>
                  <a:cubicBezTo>
                    <a:pt x="16234" y="3800"/>
                    <a:pt x="16205" y="3786"/>
                    <a:pt x="16174" y="3788"/>
                  </a:cubicBezTo>
                  <a:cubicBezTo>
                    <a:pt x="16105" y="3792"/>
                    <a:pt x="16068" y="3871"/>
                    <a:pt x="16107" y="3927"/>
                  </a:cubicBezTo>
                  <a:lnTo>
                    <a:pt x="16152" y="3992"/>
                  </a:lnTo>
                  <a:lnTo>
                    <a:pt x="16182" y="4036"/>
                  </a:lnTo>
                  <a:close/>
                  <a:moveTo>
                    <a:pt x="16737" y="4980"/>
                  </a:moveTo>
                  <a:cubicBezTo>
                    <a:pt x="16776" y="5055"/>
                    <a:pt x="16888" y="5039"/>
                    <a:pt x="16903" y="4955"/>
                  </a:cubicBezTo>
                  <a:cubicBezTo>
                    <a:pt x="16907" y="4936"/>
                    <a:pt x="16904" y="4917"/>
                    <a:pt x="16895" y="4899"/>
                  </a:cubicBezTo>
                  <a:lnTo>
                    <a:pt x="16876" y="4863"/>
                  </a:lnTo>
                  <a:lnTo>
                    <a:pt x="16852" y="4815"/>
                  </a:lnTo>
                  <a:lnTo>
                    <a:pt x="16826" y="4767"/>
                  </a:lnTo>
                  <a:lnTo>
                    <a:pt x="16812" y="4741"/>
                  </a:lnTo>
                  <a:cubicBezTo>
                    <a:pt x="16804" y="4724"/>
                    <a:pt x="16790" y="4710"/>
                    <a:pt x="16772" y="4703"/>
                  </a:cubicBezTo>
                  <a:cubicBezTo>
                    <a:pt x="16695" y="4667"/>
                    <a:pt x="16616" y="4750"/>
                    <a:pt x="16656" y="4825"/>
                  </a:cubicBezTo>
                  <a:lnTo>
                    <a:pt x="16670" y="4850"/>
                  </a:lnTo>
                  <a:lnTo>
                    <a:pt x="16695" y="4897"/>
                  </a:lnTo>
                  <a:lnTo>
                    <a:pt x="16719" y="4944"/>
                  </a:lnTo>
                  <a:close/>
                  <a:moveTo>
                    <a:pt x="17155" y="5946"/>
                  </a:moveTo>
                  <a:cubicBezTo>
                    <a:pt x="17187" y="6032"/>
                    <a:pt x="17311" y="6019"/>
                    <a:pt x="17326" y="5927"/>
                  </a:cubicBezTo>
                  <a:cubicBezTo>
                    <a:pt x="17328" y="5913"/>
                    <a:pt x="17326" y="5898"/>
                    <a:pt x="17321" y="5885"/>
                  </a:cubicBezTo>
                  <a:lnTo>
                    <a:pt x="17311" y="5858"/>
                  </a:lnTo>
                  <a:lnTo>
                    <a:pt x="17293" y="5807"/>
                  </a:lnTo>
                  <a:lnTo>
                    <a:pt x="17273" y="5756"/>
                  </a:lnTo>
                  <a:lnTo>
                    <a:pt x="17259" y="5717"/>
                  </a:lnTo>
                  <a:cubicBezTo>
                    <a:pt x="17224" y="5630"/>
                    <a:pt x="17095" y="5648"/>
                    <a:pt x="17087" y="5743"/>
                  </a:cubicBezTo>
                  <a:cubicBezTo>
                    <a:pt x="17087" y="5757"/>
                    <a:pt x="17088" y="5769"/>
                    <a:pt x="17094" y="5781"/>
                  </a:cubicBezTo>
                  <a:lnTo>
                    <a:pt x="17108" y="5818"/>
                  </a:lnTo>
                  <a:lnTo>
                    <a:pt x="17127" y="5869"/>
                  </a:lnTo>
                  <a:lnTo>
                    <a:pt x="17145" y="5919"/>
                  </a:lnTo>
                  <a:close/>
                  <a:moveTo>
                    <a:pt x="17452" y="6954"/>
                  </a:moveTo>
                  <a:cubicBezTo>
                    <a:pt x="17473" y="7043"/>
                    <a:pt x="17598" y="7048"/>
                    <a:pt x="17624" y="6958"/>
                  </a:cubicBezTo>
                  <a:cubicBezTo>
                    <a:pt x="17628" y="6944"/>
                    <a:pt x="17629" y="6929"/>
                    <a:pt x="17625" y="6914"/>
                  </a:cubicBezTo>
                  <a:lnTo>
                    <a:pt x="17612" y="6858"/>
                  </a:lnTo>
                  <a:lnTo>
                    <a:pt x="17599" y="6803"/>
                  </a:lnTo>
                  <a:lnTo>
                    <a:pt x="17583" y="6741"/>
                  </a:lnTo>
                  <a:cubicBezTo>
                    <a:pt x="17574" y="6703"/>
                    <a:pt x="17541" y="6676"/>
                    <a:pt x="17503" y="6674"/>
                  </a:cubicBezTo>
                  <a:cubicBezTo>
                    <a:pt x="17443" y="6670"/>
                    <a:pt x="17397" y="6726"/>
                    <a:pt x="17411" y="6784"/>
                  </a:cubicBezTo>
                  <a:lnTo>
                    <a:pt x="17427" y="6845"/>
                  </a:lnTo>
                  <a:lnTo>
                    <a:pt x="17439" y="6899"/>
                  </a:lnTo>
                  <a:close/>
                  <a:moveTo>
                    <a:pt x="17626" y="7993"/>
                  </a:moveTo>
                  <a:cubicBezTo>
                    <a:pt x="17631" y="8029"/>
                    <a:pt x="17658" y="8061"/>
                    <a:pt x="17695" y="8069"/>
                  </a:cubicBezTo>
                  <a:cubicBezTo>
                    <a:pt x="17755" y="8083"/>
                    <a:pt x="17809" y="8034"/>
                    <a:pt x="17803" y="7973"/>
                  </a:cubicBezTo>
                  <a:lnTo>
                    <a:pt x="17795" y="7903"/>
                  </a:lnTo>
                  <a:lnTo>
                    <a:pt x="17789" y="7846"/>
                  </a:lnTo>
                  <a:lnTo>
                    <a:pt x="17782" y="7795"/>
                  </a:lnTo>
                  <a:cubicBezTo>
                    <a:pt x="17771" y="7711"/>
                    <a:pt x="17658" y="7689"/>
                    <a:pt x="17617" y="7763"/>
                  </a:cubicBezTo>
                  <a:cubicBezTo>
                    <a:pt x="17608" y="7780"/>
                    <a:pt x="17604" y="7800"/>
                    <a:pt x="17606" y="7818"/>
                  </a:cubicBezTo>
                  <a:lnTo>
                    <a:pt x="17612" y="7868"/>
                  </a:lnTo>
                  <a:lnTo>
                    <a:pt x="17619" y="7923"/>
                  </a:lnTo>
                  <a:close/>
                  <a:moveTo>
                    <a:pt x="17675" y="9043"/>
                  </a:moveTo>
                  <a:cubicBezTo>
                    <a:pt x="17675" y="9071"/>
                    <a:pt x="17686" y="9095"/>
                    <a:pt x="17707" y="9113"/>
                  </a:cubicBezTo>
                  <a:cubicBezTo>
                    <a:pt x="17766" y="9160"/>
                    <a:pt x="17851" y="9120"/>
                    <a:pt x="17852" y="9046"/>
                  </a:cubicBezTo>
                  <a:lnTo>
                    <a:pt x="17853" y="8985"/>
                  </a:lnTo>
                  <a:lnTo>
                    <a:pt x="17853" y="8927"/>
                  </a:lnTo>
                  <a:lnTo>
                    <a:pt x="17853" y="8866"/>
                  </a:lnTo>
                  <a:cubicBezTo>
                    <a:pt x="17852" y="8836"/>
                    <a:pt x="17838" y="8810"/>
                    <a:pt x="17813" y="8793"/>
                  </a:cubicBezTo>
                  <a:cubicBezTo>
                    <a:pt x="17754" y="8754"/>
                    <a:pt x="17676" y="8797"/>
                    <a:pt x="17676" y="8868"/>
                  </a:cubicBezTo>
                  <a:lnTo>
                    <a:pt x="17676" y="8927"/>
                  </a:lnTo>
                  <a:lnTo>
                    <a:pt x="17676" y="8984"/>
                  </a:lnTo>
                  <a:close/>
                  <a:moveTo>
                    <a:pt x="17599" y="10093"/>
                  </a:moveTo>
                  <a:cubicBezTo>
                    <a:pt x="17588" y="10181"/>
                    <a:pt x="17697" y="10229"/>
                    <a:pt x="17755" y="10161"/>
                  </a:cubicBezTo>
                  <a:cubicBezTo>
                    <a:pt x="17766" y="10148"/>
                    <a:pt x="17773" y="10133"/>
                    <a:pt x="17775" y="10115"/>
                  </a:cubicBezTo>
                  <a:lnTo>
                    <a:pt x="17782" y="10064"/>
                  </a:lnTo>
                  <a:lnTo>
                    <a:pt x="17789" y="10008"/>
                  </a:lnTo>
                  <a:lnTo>
                    <a:pt x="17796" y="9938"/>
                  </a:lnTo>
                  <a:cubicBezTo>
                    <a:pt x="17800" y="9902"/>
                    <a:pt x="17782" y="9867"/>
                    <a:pt x="17750" y="9851"/>
                  </a:cubicBezTo>
                  <a:cubicBezTo>
                    <a:pt x="17695" y="9821"/>
                    <a:pt x="17627" y="9857"/>
                    <a:pt x="17620" y="9919"/>
                  </a:cubicBezTo>
                  <a:lnTo>
                    <a:pt x="17612" y="9987"/>
                  </a:lnTo>
                  <a:lnTo>
                    <a:pt x="17605" y="10042"/>
                  </a:lnTo>
                  <a:close/>
                  <a:moveTo>
                    <a:pt x="17397" y="11125"/>
                  </a:moveTo>
                  <a:cubicBezTo>
                    <a:pt x="17376" y="11210"/>
                    <a:pt x="17478" y="11272"/>
                    <a:pt x="17543" y="11213"/>
                  </a:cubicBezTo>
                  <a:cubicBezTo>
                    <a:pt x="17556" y="11201"/>
                    <a:pt x="17565" y="11187"/>
                    <a:pt x="17569" y="11170"/>
                  </a:cubicBezTo>
                  <a:lnTo>
                    <a:pt x="17586" y="11104"/>
                  </a:lnTo>
                  <a:lnTo>
                    <a:pt x="17599" y="11051"/>
                  </a:lnTo>
                  <a:lnTo>
                    <a:pt x="17612" y="10995"/>
                  </a:lnTo>
                  <a:cubicBezTo>
                    <a:pt x="17620" y="10964"/>
                    <a:pt x="17609" y="10931"/>
                    <a:pt x="17584" y="10909"/>
                  </a:cubicBezTo>
                  <a:cubicBezTo>
                    <a:pt x="17534" y="10865"/>
                    <a:pt x="17455" y="10890"/>
                    <a:pt x="17439" y="10955"/>
                  </a:cubicBezTo>
                  <a:lnTo>
                    <a:pt x="17427" y="11008"/>
                  </a:lnTo>
                  <a:lnTo>
                    <a:pt x="17414" y="11062"/>
                  </a:lnTo>
                  <a:close/>
                  <a:moveTo>
                    <a:pt x="17073" y="12126"/>
                  </a:moveTo>
                  <a:cubicBezTo>
                    <a:pt x="17041" y="12210"/>
                    <a:pt x="17137" y="12282"/>
                    <a:pt x="17209" y="12229"/>
                  </a:cubicBezTo>
                  <a:cubicBezTo>
                    <a:pt x="17222" y="12219"/>
                    <a:pt x="17232" y="12206"/>
                    <a:pt x="17238" y="12191"/>
                  </a:cubicBezTo>
                  <a:lnTo>
                    <a:pt x="17253" y="12150"/>
                  </a:lnTo>
                  <a:lnTo>
                    <a:pt x="17273" y="12099"/>
                  </a:lnTo>
                  <a:lnTo>
                    <a:pt x="17301" y="12023"/>
                  </a:lnTo>
                  <a:cubicBezTo>
                    <a:pt x="17313" y="11994"/>
                    <a:pt x="17307" y="11961"/>
                    <a:pt x="17287" y="11937"/>
                  </a:cubicBezTo>
                  <a:cubicBezTo>
                    <a:pt x="17243" y="11883"/>
                    <a:pt x="17160" y="11897"/>
                    <a:pt x="17135" y="11962"/>
                  </a:cubicBezTo>
                  <a:lnTo>
                    <a:pt x="17108" y="12036"/>
                  </a:lnTo>
                  <a:lnTo>
                    <a:pt x="17088" y="12086"/>
                  </a:lnTo>
                  <a:close/>
                  <a:moveTo>
                    <a:pt x="16629" y="13080"/>
                  </a:moveTo>
                  <a:cubicBezTo>
                    <a:pt x="16587" y="13159"/>
                    <a:pt x="16675" y="13244"/>
                    <a:pt x="16752" y="13198"/>
                  </a:cubicBezTo>
                  <a:cubicBezTo>
                    <a:pt x="16766" y="13190"/>
                    <a:pt x="16778" y="13178"/>
                    <a:pt x="16785" y="13164"/>
                  </a:cubicBezTo>
                  <a:lnTo>
                    <a:pt x="16801" y="13135"/>
                  </a:lnTo>
                  <a:lnTo>
                    <a:pt x="16826" y="13087"/>
                  </a:lnTo>
                  <a:lnTo>
                    <a:pt x="16852" y="13039"/>
                  </a:lnTo>
                  <a:lnTo>
                    <a:pt x="16869" y="13006"/>
                  </a:lnTo>
                  <a:cubicBezTo>
                    <a:pt x="16908" y="12931"/>
                    <a:pt x="16829" y="12850"/>
                    <a:pt x="16752" y="12885"/>
                  </a:cubicBezTo>
                  <a:cubicBezTo>
                    <a:pt x="16735" y="12894"/>
                    <a:pt x="16721" y="12907"/>
                    <a:pt x="16711" y="12925"/>
                  </a:cubicBezTo>
                  <a:lnTo>
                    <a:pt x="16695" y="12957"/>
                  </a:lnTo>
                  <a:lnTo>
                    <a:pt x="16670" y="13004"/>
                  </a:lnTo>
                  <a:lnTo>
                    <a:pt x="16645" y="13051"/>
                  </a:lnTo>
                  <a:close/>
                  <a:moveTo>
                    <a:pt x="16075" y="13974"/>
                  </a:moveTo>
                  <a:cubicBezTo>
                    <a:pt x="16053" y="14005"/>
                    <a:pt x="16053" y="14046"/>
                    <a:pt x="16075" y="14077"/>
                  </a:cubicBezTo>
                  <a:cubicBezTo>
                    <a:pt x="16110" y="14126"/>
                    <a:pt x="16185" y="14126"/>
                    <a:pt x="16220" y="14076"/>
                  </a:cubicBezTo>
                  <a:lnTo>
                    <a:pt x="16237" y="14050"/>
                  </a:lnTo>
                  <a:lnTo>
                    <a:pt x="16268" y="14007"/>
                  </a:lnTo>
                  <a:lnTo>
                    <a:pt x="16298" y="13962"/>
                  </a:lnTo>
                  <a:lnTo>
                    <a:pt x="16321" y="13929"/>
                  </a:lnTo>
                  <a:cubicBezTo>
                    <a:pt x="16371" y="13856"/>
                    <a:pt x="16292" y="13762"/>
                    <a:pt x="16211" y="13799"/>
                  </a:cubicBezTo>
                  <a:cubicBezTo>
                    <a:pt x="16197" y="13805"/>
                    <a:pt x="16184" y="13816"/>
                    <a:pt x="16174" y="13830"/>
                  </a:cubicBezTo>
                  <a:lnTo>
                    <a:pt x="16152" y="13863"/>
                  </a:lnTo>
                  <a:lnTo>
                    <a:pt x="16123" y="13905"/>
                  </a:lnTo>
                  <a:lnTo>
                    <a:pt x="16092" y="13949"/>
                  </a:lnTo>
                  <a:close/>
                  <a:moveTo>
                    <a:pt x="15416" y="14795"/>
                  </a:moveTo>
                  <a:cubicBezTo>
                    <a:pt x="15364" y="14854"/>
                    <a:pt x="15408" y="14946"/>
                    <a:pt x="15486" y="14943"/>
                  </a:cubicBezTo>
                  <a:cubicBezTo>
                    <a:pt x="15511" y="14941"/>
                    <a:pt x="15532" y="14932"/>
                    <a:pt x="15548" y="14914"/>
                  </a:cubicBezTo>
                  <a:lnTo>
                    <a:pt x="15570" y="14890"/>
                  </a:lnTo>
                  <a:lnTo>
                    <a:pt x="15606" y="14849"/>
                  </a:lnTo>
                  <a:lnTo>
                    <a:pt x="15642" y="14809"/>
                  </a:lnTo>
                  <a:lnTo>
                    <a:pt x="15667" y="14779"/>
                  </a:lnTo>
                  <a:cubicBezTo>
                    <a:pt x="15721" y="14718"/>
                    <a:pt x="15668" y="14621"/>
                    <a:pt x="15586" y="14635"/>
                  </a:cubicBezTo>
                  <a:cubicBezTo>
                    <a:pt x="15565" y="14638"/>
                    <a:pt x="15547" y="14648"/>
                    <a:pt x="15533" y="14664"/>
                  </a:cubicBezTo>
                  <a:lnTo>
                    <a:pt x="15508" y="14692"/>
                  </a:lnTo>
                  <a:lnTo>
                    <a:pt x="15473" y="14731"/>
                  </a:lnTo>
                  <a:lnTo>
                    <a:pt x="15438" y="14771"/>
                  </a:lnTo>
                  <a:close/>
                  <a:moveTo>
                    <a:pt x="14665" y="15532"/>
                  </a:moveTo>
                  <a:cubicBezTo>
                    <a:pt x="14598" y="15592"/>
                    <a:pt x="14651" y="15702"/>
                    <a:pt x="14740" y="15686"/>
                  </a:cubicBezTo>
                  <a:cubicBezTo>
                    <a:pt x="14756" y="15682"/>
                    <a:pt x="14769" y="15676"/>
                    <a:pt x="14782" y="15665"/>
                  </a:cubicBezTo>
                  <a:lnTo>
                    <a:pt x="14809" y="15642"/>
                  </a:lnTo>
                  <a:lnTo>
                    <a:pt x="14849" y="15606"/>
                  </a:lnTo>
                  <a:lnTo>
                    <a:pt x="14889" y="15571"/>
                  </a:lnTo>
                  <a:lnTo>
                    <a:pt x="14916" y="15546"/>
                  </a:lnTo>
                  <a:cubicBezTo>
                    <a:pt x="14938" y="15526"/>
                    <a:pt x="14947" y="15498"/>
                    <a:pt x="14944" y="15468"/>
                  </a:cubicBezTo>
                  <a:cubicBezTo>
                    <a:pt x="14933" y="15398"/>
                    <a:pt x="14850" y="15368"/>
                    <a:pt x="14796" y="15415"/>
                  </a:cubicBezTo>
                  <a:lnTo>
                    <a:pt x="14731" y="15474"/>
                  </a:lnTo>
                  <a:lnTo>
                    <a:pt x="14692" y="15509"/>
                  </a:lnTo>
                  <a:close/>
                  <a:moveTo>
                    <a:pt x="13832" y="16174"/>
                  </a:moveTo>
                  <a:cubicBezTo>
                    <a:pt x="13756" y="16227"/>
                    <a:pt x="13800" y="16345"/>
                    <a:pt x="13892" y="16335"/>
                  </a:cubicBezTo>
                  <a:cubicBezTo>
                    <a:pt x="13907" y="16333"/>
                    <a:pt x="13919" y="16328"/>
                    <a:pt x="13931" y="16320"/>
                  </a:cubicBezTo>
                  <a:lnTo>
                    <a:pt x="13962" y="16299"/>
                  </a:lnTo>
                  <a:lnTo>
                    <a:pt x="14006" y="16268"/>
                  </a:lnTo>
                  <a:lnTo>
                    <a:pt x="14051" y="16238"/>
                  </a:lnTo>
                  <a:lnTo>
                    <a:pt x="14078" y="16218"/>
                  </a:lnTo>
                  <a:cubicBezTo>
                    <a:pt x="14142" y="16172"/>
                    <a:pt x="14120" y="16073"/>
                    <a:pt x="14042" y="16059"/>
                  </a:cubicBezTo>
                  <a:cubicBezTo>
                    <a:pt x="14018" y="16054"/>
                    <a:pt x="13996" y="16060"/>
                    <a:pt x="13976" y="16073"/>
                  </a:cubicBezTo>
                  <a:lnTo>
                    <a:pt x="13949" y="16093"/>
                  </a:lnTo>
                  <a:lnTo>
                    <a:pt x="13905" y="16122"/>
                  </a:lnTo>
                  <a:lnTo>
                    <a:pt x="13862" y="16153"/>
                  </a:lnTo>
                  <a:close/>
                  <a:moveTo>
                    <a:pt x="12926" y="16711"/>
                  </a:moveTo>
                  <a:cubicBezTo>
                    <a:pt x="12895" y="16727"/>
                    <a:pt x="12877" y="16759"/>
                    <a:pt x="12879" y="16795"/>
                  </a:cubicBezTo>
                  <a:cubicBezTo>
                    <a:pt x="12883" y="16859"/>
                    <a:pt x="12951" y="16897"/>
                    <a:pt x="13008" y="16868"/>
                  </a:cubicBezTo>
                  <a:lnTo>
                    <a:pt x="13039" y="16852"/>
                  </a:lnTo>
                  <a:lnTo>
                    <a:pt x="13087" y="16827"/>
                  </a:lnTo>
                  <a:lnTo>
                    <a:pt x="13134" y="16802"/>
                  </a:lnTo>
                  <a:lnTo>
                    <a:pt x="13166" y="16784"/>
                  </a:lnTo>
                  <a:cubicBezTo>
                    <a:pt x="13181" y="16776"/>
                    <a:pt x="13193" y="16764"/>
                    <a:pt x="13202" y="16749"/>
                  </a:cubicBezTo>
                  <a:cubicBezTo>
                    <a:pt x="13244" y="16672"/>
                    <a:pt x="13159" y="16587"/>
                    <a:pt x="13082" y="16629"/>
                  </a:cubicBezTo>
                  <a:lnTo>
                    <a:pt x="13050" y="16645"/>
                  </a:lnTo>
                  <a:lnTo>
                    <a:pt x="13004" y="16671"/>
                  </a:lnTo>
                  <a:lnTo>
                    <a:pt x="12957" y="16695"/>
                  </a:lnTo>
                  <a:close/>
                  <a:moveTo>
                    <a:pt x="11964" y="17135"/>
                  </a:moveTo>
                  <a:cubicBezTo>
                    <a:pt x="11926" y="17149"/>
                    <a:pt x="11903" y="17186"/>
                    <a:pt x="11906" y="17225"/>
                  </a:cubicBezTo>
                  <a:cubicBezTo>
                    <a:pt x="11912" y="17284"/>
                    <a:pt x="11971" y="17321"/>
                    <a:pt x="12026" y="17301"/>
                  </a:cubicBezTo>
                  <a:lnTo>
                    <a:pt x="12098" y="17274"/>
                  </a:lnTo>
                  <a:lnTo>
                    <a:pt x="12149" y="17254"/>
                  </a:lnTo>
                  <a:lnTo>
                    <a:pt x="12193" y="17237"/>
                  </a:lnTo>
                  <a:cubicBezTo>
                    <a:pt x="12220" y="17226"/>
                    <a:pt x="12240" y="17204"/>
                    <a:pt x="12247" y="17176"/>
                  </a:cubicBezTo>
                  <a:cubicBezTo>
                    <a:pt x="12264" y="17106"/>
                    <a:pt x="12194" y="17045"/>
                    <a:pt x="12128" y="17072"/>
                  </a:cubicBezTo>
                  <a:lnTo>
                    <a:pt x="12085" y="17089"/>
                  </a:lnTo>
                  <a:lnTo>
                    <a:pt x="12036" y="17108"/>
                  </a:lnTo>
                  <a:close/>
                  <a:moveTo>
                    <a:pt x="10956" y="17440"/>
                  </a:moveTo>
                  <a:cubicBezTo>
                    <a:pt x="10865" y="17464"/>
                    <a:pt x="10868" y="17594"/>
                    <a:pt x="10962" y="17613"/>
                  </a:cubicBezTo>
                  <a:cubicBezTo>
                    <a:pt x="10975" y="17615"/>
                    <a:pt x="10986" y="17615"/>
                    <a:pt x="10999" y="17612"/>
                  </a:cubicBezTo>
                  <a:lnTo>
                    <a:pt x="11051" y="17600"/>
                  </a:lnTo>
                  <a:lnTo>
                    <a:pt x="11104" y="17587"/>
                  </a:lnTo>
                  <a:lnTo>
                    <a:pt x="11172" y="17569"/>
                  </a:lnTo>
                  <a:cubicBezTo>
                    <a:pt x="11266" y="17543"/>
                    <a:pt x="11258" y="17408"/>
                    <a:pt x="11160" y="17395"/>
                  </a:cubicBezTo>
                  <a:cubicBezTo>
                    <a:pt x="11148" y="17394"/>
                    <a:pt x="11138" y="17395"/>
                    <a:pt x="11127" y="17397"/>
                  </a:cubicBezTo>
                  <a:lnTo>
                    <a:pt x="11061" y="17415"/>
                  </a:lnTo>
                  <a:lnTo>
                    <a:pt x="11009" y="17428"/>
                  </a:lnTo>
                  <a:close/>
                  <a:moveTo>
                    <a:pt x="9921" y="17621"/>
                  </a:moveTo>
                  <a:cubicBezTo>
                    <a:pt x="9851" y="17629"/>
                    <a:pt x="9819" y="17710"/>
                    <a:pt x="9862" y="17765"/>
                  </a:cubicBezTo>
                  <a:cubicBezTo>
                    <a:pt x="9882" y="17788"/>
                    <a:pt x="9910" y="17800"/>
                    <a:pt x="9941" y="17797"/>
                  </a:cubicBezTo>
                  <a:lnTo>
                    <a:pt x="10007" y="17789"/>
                  </a:lnTo>
                  <a:lnTo>
                    <a:pt x="10063" y="17782"/>
                  </a:lnTo>
                  <a:lnTo>
                    <a:pt x="10118" y="17775"/>
                  </a:lnTo>
                  <a:cubicBezTo>
                    <a:pt x="10148" y="17771"/>
                    <a:pt x="10171" y="17754"/>
                    <a:pt x="10184" y="17729"/>
                  </a:cubicBezTo>
                  <a:cubicBezTo>
                    <a:pt x="10219" y="17664"/>
                    <a:pt x="10167" y="17590"/>
                    <a:pt x="10095" y="17599"/>
                  </a:cubicBezTo>
                  <a:lnTo>
                    <a:pt x="10041" y="17606"/>
                  </a:lnTo>
                  <a:lnTo>
                    <a:pt x="9986" y="17613"/>
                  </a:lnTo>
                  <a:close/>
                  <a:moveTo>
                    <a:pt x="8870" y="17677"/>
                  </a:moveTo>
                  <a:cubicBezTo>
                    <a:pt x="8786" y="17677"/>
                    <a:pt x="8749" y="17781"/>
                    <a:pt x="8815" y="17835"/>
                  </a:cubicBezTo>
                  <a:cubicBezTo>
                    <a:pt x="8831" y="17847"/>
                    <a:pt x="8849" y="17854"/>
                    <a:pt x="8869" y="17854"/>
                  </a:cubicBezTo>
                  <a:lnTo>
                    <a:pt x="8927" y="17854"/>
                  </a:lnTo>
                  <a:lnTo>
                    <a:pt x="8985" y="17854"/>
                  </a:lnTo>
                  <a:lnTo>
                    <a:pt x="9049" y="17853"/>
                  </a:lnTo>
                  <a:cubicBezTo>
                    <a:pt x="9077" y="17852"/>
                    <a:pt x="9103" y="17838"/>
                    <a:pt x="9119" y="17815"/>
                  </a:cubicBezTo>
                  <a:cubicBezTo>
                    <a:pt x="9161" y="17756"/>
                    <a:pt x="9118" y="17674"/>
                    <a:pt x="9045" y="17676"/>
                  </a:cubicBezTo>
                  <a:lnTo>
                    <a:pt x="8983" y="17677"/>
                  </a:lnTo>
                  <a:lnTo>
                    <a:pt x="8927" y="17677"/>
                  </a:lnTo>
                  <a:close/>
                  <a:moveTo>
                    <a:pt x="7820" y="17607"/>
                  </a:moveTo>
                  <a:cubicBezTo>
                    <a:pt x="7736" y="17596"/>
                    <a:pt x="7686" y="17700"/>
                    <a:pt x="7747" y="17759"/>
                  </a:cubicBezTo>
                  <a:cubicBezTo>
                    <a:pt x="7761" y="17772"/>
                    <a:pt x="7779" y="17780"/>
                    <a:pt x="7798" y="17783"/>
                  </a:cubicBezTo>
                  <a:lnTo>
                    <a:pt x="7845" y="17789"/>
                  </a:lnTo>
                  <a:lnTo>
                    <a:pt x="7902" y="17795"/>
                  </a:lnTo>
                  <a:lnTo>
                    <a:pt x="7976" y="17803"/>
                  </a:lnTo>
                  <a:cubicBezTo>
                    <a:pt x="8057" y="17812"/>
                    <a:pt x="8106" y="17714"/>
                    <a:pt x="8050" y="17655"/>
                  </a:cubicBezTo>
                  <a:cubicBezTo>
                    <a:pt x="8036" y="17639"/>
                    <a:pt x="8015" y="17629"/>
                    <a:pt x="7994" y="17628"/>
                  </a:cubicBezTo>
                  <a:lnTo>
                    <a:pt x="7922" y="17620"/>
                  </a:lnTo>
                  <a:lnTo>
                    <a:pt x="7867" y="17613"/>
                  </a:lnTo>
                  <a:close/>
                  <a:moveTo>
                    <a:pt x="6786" y="17413"/>
                  </a:moveTo>
                  <a:cubicBezTo>
                    <a:pt x="6706" y="17392"/>
                    <a:pt x="6644" y="17485"/>
                    <a:pt x="6694" y="17553"/>
                  </a:cubicBezTo>
                  <a:cubicBezTo>
                    <a:pt x="6707" y="17569"/>
                    <a:pt x="6723" y="17580"/>
                    <a:pt x="6743" y="17585"/>
                  </a:cubicBezTo>
                  <a:lnTo>
                    <a:pt x="6803" y="17600"/>
                  </a:lnTo>
                  <a:lnTo>
                    <a:pt x="6857" y="17613"/>
                  </a:lnTo>
                  <a:lnTo>
                    <a:pt x="6917" y="17627"/>
                  </a:lnTo>
                  <a:cubicBezTo>
                    <a:pt x="7008" y="17646"/>
                    <a:pt x="7065" y="17532"/>
                    <a:pt x="6993" y="17472"/>
                  </a:cubicBezTo>
                  <a:cubicBezTo>
                    <a:pt x="6983" y="17463"/>
                    <a:pt x="6970" y="17457"/>
                    <a:pt x="6957" y="17454"/>
                  </a:cubicBezTo>
                  <a:lnTo>
                    <a:pt x="6898" y="17440"/>
                  </a:lnTo>
                  <a:lnTo>
                    <a:pt x="6845" y="17428"/>
                  </a:lnTo>
                  <a:close/>
                  <a:moveTo>
                    <a:pt x="5783" y="17095"/>
                  </a:moveTo>
                  <a:cubicBezTo>
                    <a:pt x="5747" y="17081"/>
                    <a:pt x="5706" y="17092"/>
                    <a:pt x="5683" y="17122"/>
                  </a:cubicBezTo>
                  <a:cubicBezTo>
                    <a:pt x="5645" y="17168"/>
                    <a:pt x="5663" y="17239"/>
                    <a:pt x="5720" y="17260"/>
                  </a:cubicBezTo>
                  <a:lnTo>
                    <a:pt x="5755" y="17274"/>
                  </a:lnTo>
                  <a:lnTo>
                    <a:pt x="5807" y="17293"/>
                  </a:lnTo>
                  <a:lnTo>
                    <a:pt x="5857" y="17312"/>
                  </a:lnTo>
                  <a:lnTo>
                    <a:pt x="5888" y="17323"/>
                  </a:lnTo>
                  <a:cubicBezTo>
                    <a:pt x="5977" y="17354"/>
                    <a:pt x="6047" y="17243"/>
                    <a:pt x="5979" y="17175"/>
                  </a:cubicBezTo>
                  <a:cubicBezTo>
                    <a:pt x="5970" y="17167"/>
                    <a:pt x="5959" y="17161"/>
                    <a:pt x="5947" y="17156"/>
                  </a:cubicBezTo>
                  <a:lnTo>
                    <a:pt x="5869" y="17127"/>
                  </a:lnTo>
                  <a:lnTo>
                    <a:pt x="5818" y="17108"/>
                  </a:lnTo>
                  <a:close/>
                  <a:moveTo>
                    <a:pt x="4826" y="16658"/>
                  </a:moveTo>
                  <a:cubicBezTo>
                    <a:pt x="4744" y="16616"/>
                    <a:pt x="4660" y="16708"/>
                    <a:pt x="4712" y="16786"/>
                  </a:cubicBezTo>
                  <a:cubicBezTo>
                    <a:pt x="4720" y="16799"/>
                    <a:pt x="4730" y="16808"/>
                    <a:pt x="4743" y="16815"/>
                  </a:cubicBezTo>
                  <a:lnTo>
                    <a:pt x="4815" y="16852"/>
                  </a:lnTo>
                  <a:lnTo>
                    <a:pt x="4863" y="16877"/>
                  </a:lnTo>
                  <a:lnTo>
                    <a:pt x="4902" y="16897"/>
                  </a:lnTo>
                  <a:cubicBezTo>
                    <a:pt x="4975" y="16934"/>
                    <a:pt x="5057" y="16858"/>
                    <a:pt x="5023" y="16782"/>
                  </a:cubicBezTo>
                  <a:cubicBezTo>
                    <a:pt x="5015" y="16763"/>
                    <a:pt x="5000" y="16748"/>
                    <a:pt x="4981" y="16739"/>
                  </a:cubicBezTo>
                  <a:lnTo>
                    <a:pt x="4944" y="16720"/>
                  </a:lnTo>
                  <a:lnTo>
                    <a:pt x="4897" y="16695"/>
                  </a:lnTo>
                  <a:close/>
                  <a:moveTo>
                    <a:pt x="3928" y="16109"/>
                  </a:moveTo>
                  <a:cubicBezTo>
                    <a:pt x="3853" y="16059"/>
                    <a:pt x="3759" y="16137"/>
                    <a:pt x="3798" y="16221"/>
                  </a:cubicBezTo>
                  <a:cubicBezTo>
                    <a:pt x="3805" y="16235"/>
                    <a:pt x="3815" y="16245"/>
                    <a:pt x="3827" y="16255"/>
                  </a:cubicBezTo>
                  <a:lnTo>
                    <a:pt x="3891" y="16299"/>
                  </a:lnTo>
                  <a:lnTo>
                    <a:pt x="3935" y="16329"/>
                  </a:lnTo>
                  <a:lnTo>
                    <a:pt x="3975" y="16356"/>
                  </a:lnTo>
                  <a:cubicBezTo>
                    <a:pt x="4044" y="16402"/>
                    <a:pt x="4133" y="16335"/>
                    <a:pt x="4109" y="16256"/>
                  </a:cubicBezTo>
                  <a:cubicBezTo>
                    <a:pt x="4103" y="16236"/>
                    <a:pt x="4091" y="16220"/>
                    <a:pt x="4073" y="16208"/>
                  </a:cubicBezTo>
                  <a:lnTo>
                    <a:pt x="4035" y="16183"/>
                  </a:lnTo>
                  <a:lnTo>
                    <a:pt x="3991" y="16153"/>
                  </a:lnTo>
                  <a:close/>
                  <a:moveTo>
                    <a:pt x="3102" y="15457"/>
                  </a:moveTo>
                  <a:cubicBezTo>
                    <a:pt x="3074" y="15431"/>
                    <a:pt x="3032" y="15427"/>
                    <a:pt x="2999" y="15447"/>
                  </a:cubicBezTo>
                  <a:cubicBezTo>
                    <a:pt x="2947" y="15478"/>
                    <a:pt x="2940" y="15550"/>
                    <a:pt x="2985" y="15589"/>
                  </a:cubicBezTo>
                  <a:lnTo>
                    <a:pt x="3045" y="15642"/>
                  </a:lnTo>
                  <a:lnTo>
                    <a:pt x="3085" y="15677"/>
                  </a:lnTo>
                  <a:lnTo>
                    <a:pt x="3120" y="15707"/>
                  </a:lnTo>
                  <a:cubicBezTo>
                    <a:pt x="3185" y="15762"/>
                    <a:pt x="3282" y="15703"/>
                    <a:pt x="3264" y="15619"/>
                  </a:cubicBezTo>
                  <a:cubicBezTo>
                    <a:pt x="3259" y="15600"/>
                    <a:pt x="3250" y="15585"/>
                    <a:pt x="3235" y="15572"/>
                  </a:cubicBezTo>
                  <a:lnTo>
                    <a:pt x="3201" y="15543"/>
                  </a:lnTo>
                  <a:lnTo>
                    <a:pt x="3161" y="15509"/>
                  </a:lnTo>
                  <a:close/>
                  <a:moveTo>
                    <a:pt x="2361" y="14711"/>
                  </a:moveTo>
                  <a:cubicBezTo>
                    <a:pt x="2340" y="14687"/>
                    <a:pt x="2308" y="14676"/>
                    <a:pt x="2277" y="14683"/>
                  </a:cubicBezTo>
                  <a:cubicBezTo>
                    <a:pt x="2210" y="14696"/>
                    <a:pt x="2183" y="14777"/>
                    <a:pt x="2228" y="14828"/>
                  </a:cubicBezTo>
                  <a:lnTo>
                    <a:pt x="2284" y="14890"/>
                  </a:lnTo>
                  <a:lnTo>
                    <a:pt x="2319" y="14929"/>
                  </a:lnTo>
                  <a:lnTo>
                    <a:pt x="2348" y="14961"/>
                  </a:lnTo>
                  <a:cubicBezTo>
                    <a:pt x="2373" y="14988"/>
                    <a:pt x="2413" y="14997"/>
                    <a:pt x="2448" y="14983"/>
                  </a:cubicBezTo>
                  <a:cubicBezTo>
                    <a:pt x="2504" y="14958"/>
                    <a:pt x="2520" y="14887"/>
                    <a:pt x="2478" y="14841"/>
                  </a:cubicBezTo>
                  <a:lnTo>
                    <a:pt x="2450" y="14810"/>
                  </a:lnTo>
                  <a:lnTo>
                    <a:pt x="2415" y="14771"/>
                  </a:lnTo>
                  <a:close/>
                  <a:moveTo>
                    <a:pt x="1714" y="13881"/>
                  </a:moveTo>
                  <a:cubicBezTo>
                    <a:pt x="1663" y="13808"/>
                    <a:pt x="1547" y="13847"/>
                    <a:pt x="1553" y="13939"/>
                  </a:cubicBezTo>
                  <a:cubicBezTo>
                    <a:pt x="1554" y="13954"/>
                    <a:pt x="1560" y="13968"/>
                    <a:pt x="1568" y="13981"/>
                  </a:cubicBezTo>
                  <a:lnTo>
                    <a:pt x="1585" y="14007"/>
                  </a:lnTo>
                  <a:lnTo>
                    <a:pt x="1616" y="14050"/>
                  </a:lnTo>
                  <a:lnTo>
                    <a:pt x="1647" y="14095"/>
                  </a:lnTo>
                  <a:lnTo>
                    <a:pt x="1671" y="14128"/>
                  </a:lnTo>
                  <a:cubicBezTo>
                    <a:pt x="1686" y="14149"/>
                    <a:pt x="1710" y="14162"/>
                    <a:pt x="1735" y="14165"/>
                  </a:cubicBezTo>
                  <a:cubicBezTo>
                    <a:pt x="1810" y="14171"/>
                    <a:pt x="1859" y="14086"/>
                    <a:pt x="1815" y="14024"/>
                  </a:cubicBezTo>
                  <a:lnTo>
                    <a:pt x="1792" y="13992"/>
                  </a:lnTo>
                  <a:lnTo>
                    <a:pt x="1761" y="13949"/>
                  </a:lnTo>
                  <a:lnTo>
                    <a:pt x="1731" y="13905"/>
                  </a:lnTo>
                  <a:close/>
                  <a:moveTo>
                    <a:pt x="1170" y="12980"/>
                  </a:moveTo>
                  <a:cubicBezTo>
                    <a:pt x="1162" y="12962"/>
                    <a:pt x="1148" y="12949"/>
                    <a:pt x="1129" y="12941"/>
                  </a:cubicBezTo>
                  <a:cubicBezTo>
                    <a:pt x="1052" y="12907"/>
                    <a:pt x="976" y="12987"/>
                    <a:pt x="1014" y="13063"/>
                  </a:cubicBezTo>
                  <a:lnTo>
                    <a:pt x="1052" y="13135"/>
                  </a:lnTo>
                  <a:lnTo>
                    <a:pt x="1078" y="13183"/>
                  </a:lnTo>
                  <a:lnTo>
                    <a:pt x="1099" y="13220"/>
                  </a:lnTo>
                  <a:cubicBezTo>
                    <a:pt x="1135" y="13286"/>
                    <a:pt x="1230" y="13279"/>
                    <a:pt x="1258" y="13210"/>
                  </a:cubicBezTo>
                  <a:cubicBezTo>
                    <a:pt x="1268" y="13184"/>
                    <a:pt x="1267" y="13159"/>
                    <a:pt x="1254" y="13135"/>
                  </a:cubicBezTo>
                  <a:lnTo>
                    <a:pt x="1233" y="13098"/>
                  </a:lnTo>
                  <a:lnTo>
                    <a:pt x="1208" y="13051"/>
                  </a:lnTo>
                  <a:close/>
                  <a:moveTo>
                    <a:pt x="740" y="12020"/>
                  </a:moveTo>
                  <a:cubicBezTo>
                    <a:pt x="728" y="11987"/>
                    <a:pt x="696" y="11965"/>
                    <a:pt x="661" y="11963"/>
                  </a:cubicBezTo>
                  <a:cubicBezTo>
                    <a:pt x="597" y="11960"/>
                    <a:pt x="551" y="12023"/>
                    <a:pt x="574" y="12083"/>
                  </a:cubicBezTo>
                  <a:lnTo>
                    <a:pt x="599" y="12150"/>
                  </a:lnTo>
                  <a:lnTo>
                    <a:pt x="619" y="12200"/>
                  </a:lnTo>
                  <a:lnTo>
                    <a:pt x="639" y="12250"/>
                  </a:lnTo>
                  <a:cubicBezTo>
                    <a:pt x="649" y="12274"/>
                    <a:pt x="670" y="12294"/>
                    <a:pt x="695" y="12302"/>
                  </a:cubicBezTo>
                  <a:cubicBezTo>
                    <a:pt x="767" y="12323"/>
                    <a:pt x="831" y="12253"/>
                    <a:pt x="804" y="12184"/>
                  </a:cubicBezTo>
                  <a:lnTo>
                    <a:pt x="784" y="12136"/>
                  </a:lnTo>
                  <a:lnTo>
                    <a:pt x="765" y="12086"/>
                  </a:lnTo>
                  <a:close/>
                  <a:moveTo>
                    <a:pt x="428" y="11015"/>
                  </a:moveTo>
                  <a:cubicBezTo>
                    <a:pt x="406" y="10929"/>
                    <a:pt x="286" y="10925"/>
                    <a:pt x="258" y="11010"/>
                  </a:cubicBezTo>
                  <a:cubicBezTo>
                    <a:pt x="253" y="11026"/>
                    <a:pt x="252" y="11042"/>
                    <a:pt x="256" y="11058"/>
                  </a:cubicBezTo>
                  <a:lnTo>
                    <a:pt x="267" y="11104"/>
                  </a:lnTo>
                  <a:lnTo>
                    <a:pt x="281" y="11158"/>
                  </a:lnTo>
                  <a:lnTo>
                    <a:pt x="301" y="11231"/>
                  </a:lnTo>
                  <a:cubicBezTo>
                    <a:pt x="322" y="11311"/>
                    <a:pt x="432" y="11320"/>
                    <a:pt x="467" y="11245"/>
                  </a:cubicBezTo>
                  <a:cubicBezTo>
                    <a:pt x="475" y="11226"/>
                    <a:pt x="477" y="11206"/>
                    <a:pt x="472" y="11185"/>
                  </a:cubicBezTo>
                  <a:lnTo>
                    <a:pt x="453" y="11114"/>
                  </a:lnTo>
                  <a:lnTo>
                    <a:pt x="439" y="11062"/>
                  </a:lnTo>
                  <a:close/>
                  <a:moveTo>
                    <a:pt x="240" y="9980"/>
                  </a:moveTo>
                  <a:cubicBezTo>
                    <a:pt x="236" y="9946"/>
                    <a:pt x="212" y="9916"/>
                    <a:pt x="178" y="9906"/>
                  </a:cubicBezTo>
                  <a:cubicBezTo>
                    <a:pt x="116" y="9887"/>
                    <a:pt x="56" y="9938"/>
                    <a:pt x="64" y="10002"/>
                  </a:cubicBezTo>
                  <a:lnTo>
                    <a:pt x="72" y="10064"/>
                  </a:lnTo>
                  <a:lnTo>
                    <a:pt x="79" y="10120"/>
                  </a:lnTo>
                  <a:lnTo>
                    <a:pt x="88" y="10180"/>
                  </a:lnTo>
                  <a:cubicBezTo>
                    <a:pt x="92" y="10212"/>
                    <a:pt x="114" y="10238"/>
                    <a:pt x="144" y="10250"/>
                  </a:cubicBezTo>
                  <a:cubicBezTo>
                    <a:pt x="207" y="10273"/>
                    <a:pt x="273" y="10221"/>
                    <a:pt x="263" y="10154"/>
                  </a:cubicBezTo>
                  <a:lnTo>
                    <a:pt x="255" y="10096"/>
                  </a:lnTo>
                  <a:lnTo>
                    <a:pt x="247" y="10042"/>
                  </a:lnTo>
                  <a:close/>
                  <a:moveTo>
                    <a:pt x="178" y="8929"/>
                  </a:moveTo>
                  <a:cubicBezTo>
                    <a:pt x="178" y="8904"/>
                    <a:pt x="166" y="8880"/>
                    <a:pt x="147" y="8863"/>
                  </a:cubicBezTo>
                  <a:cubicBezTo>
                    <a:pt x="88" y="8813"/>
                    <a:pt x="0" y="8854"/>
                    <a:pt x="0" y="8930"/>
                  </a:cubicBezTo>
                  <a:lnTo>
                    <a:pt x="0" y="8985"/>
                  </a:lnTo>
                  <a:lnTo>
                    <a:pt x="1" y="9043"/>
                  </a:lnTo>
                  <a:lnTo>
                    <a:pt x="2" y="9109"/>
                  </a:lnTo>
                  <a:cubicBezTo>
                    <a:pt x="4" y="9194"/>
                    <a:pt x="115" y="9228"/>
                    <a:pt x="163" y="9158"/>
                  </a:cubicBezTo>
                  <a:cubicBezTo>
                    <a:pt x="174" y="9143"/>
                    <a:pt x="179" y="9124"/>
                    <a:pt x="179" y="9105"/>
                  </a:cubicBezTo>
                  <a:lnTo>
                    <a:pt x="178" y="9040"/>
                  </a:lnTo>
                  <a:lnTo>
                    <a:pt x="178" y="8984"/>
                  </a:lnTo>
                  <a:close/>
                  <a:moveTo>
                    <a:pt x="239" y="7879"/>
                  </a:moveTo>
                  <a:cubicBezTo>
                    <a:pt x="248" y="7793"/>
                    <a:pt x="143" y="7746"/>
                    <a:pt x="84" y="7811"/>
                  </a:cubicBezTo>
                  <a:cubicBezTo>
                    <a:pt x="73" y="7825"/>
                    <a:pt x="66" y="7841"/>
                    <a:pt x="63" y="7859"/>
                  </a:cubicBezTo>
                  <a:lnTo>
                    <a:pt x="59" y="7903"/>
                  </a:lnTo>
                  <a:lnTo>
                    <a:pt x="52" y="7959"/>
                  </a:lnTo>
                  <a:lnTo>
                    <a:pt x="44" y="8037"/>
                  </a:lnTo>
                  <a:cubicBezTo>
                    <a:pt x="37" y="8127"/>
                    <a:pt x="150" y="8170"/>
                    <a:pt x="204" y="8097"/>
                  </a:cubicBezTo>
                  <a:cubicBezTo>
                    <a:pt x="213" y="8083"/>
                    <a:pt x="219" y="8070"/>
                    <a:pt x="220" y="8054"/>
                  </a:cubicBezTo>
                  <a:lnTo>
                    <a:pt x="228" y="7978"/>
                  </a:lnTo>
                  <a:lnTo>
                    <a:pt x="234" y="7923"/>
                  </a:lnTo>
                  <a:close/>
                  <a:moveTo>
                    <a:pt x="427" y="6844"/>
                  </a:moveTo>
                  <a:cubicBezTo>
                    <a:pt x="448" y="6751"/>
                    <a:pt x="329" y="6693"/>
                    <a:pt x="270" y="6770"/>
                  </a:cubicBezTo>
                  <a:cubicBezTo>
                    <a:pt x="262" y="6781"/>
                    <a:pt x="258" y="6790"/>
                    <a:pt x="254" y="6803"/>
                  </a:cubicBezTo>
                  <a:lnTo>
                    <a:pt x="241" y="6858"/>
                  </a:lnTo>
                  <a:lnTo>
                    <a:pt x="229" y="6912"/>
                  </a:lnTo>
                  <a:lnTo>
                    <a:pt x="214" y="6977"/>
                  </a:lnTo>
                  <a:cubicBezTo>
                    <a:pt x="206" y="7013"/>
                    <a:pt x="221" y="7050"/>
                    <a:pt x="252" y="7070"/>
                  </a:cubicBezTo>
                  <a:cubicBezTo>
                    <a:pt x="303" y="7104"/>
                    <a:pt x="374" y="7076"/>
                    <a:pt x="387" y="7015"/>
                  </a:cubicBezTo>
                  <a:lnTo>
                    <a:pt x="402" y="6951"/>
                  </a:lnTo>
                  <a:lnTo>
                    <a:pt x="414" y="6899"/>
                  </a:lnTo>
                  <a:close/>
                  <a:moveTo>
                    <a:pt x="738" y="5839"/>
                  </a:moveTo>
                  <a:cubicBezTo>
                    <a:pt x="749" y="5808"/>
                    <a:pt x="743" y="5774"/>
                    <a:pt x="721" y="5749"/>
                  </a:cubicBezTo>
                  <a:cubicBezTo>
                    <a:pt x="676" y="5700"/>
                    <a:pt x="596" y="5715"/>
                    <a:pt x="572" y="5777"/>
                  </a:cubicBezTo>
                  <a:lnTo>
                    <a:pt x="561" y="5807"/>
                  </a:lnTo>
                  <a:lnTo>
                    <a:pt x="542" y="5858"/>
                  </a:lnTo>
                  <a:lnTo>
                    <a:pt x="523" y="5909"/>
                  </a:lnTo>
                  <a:lnTo>
                    <a:pt x="510" y="5945"/>
                  </a:lnTo>
                  <a:cubicBezTo>
                    <a:pt x="482" y="6026"/>
                    <a:pt x="575" y="6096"/>
                    <a:pt x="646" y="6046"/>
                  </a:cubicBezTo>
                  <a:cubicBezTo>
                    <a:pt x="660" y="6036"/>
                    <a:pt x="672" y="6021"/>
                    <a:pt x="678" y="6004"/>
                  </a:cubicBezTo>
                  <a:lnTo>
                    <a:pt x="690" y="5970"/>
                  </a:lnTo>
                  <a:lnTo>
                    <a:pt x="708" y="5919"/>
                  </a:lnTo>
                  <a:lnTo>
                    <a:pt x="727" y="5869"/>
                  </a:lnTo>
                  <a:close/>
                  <a:moveTo>
                    <a:pt x="1169" y="4879"/>
                  </a:moveTo>
                  <a:cubicBezTo>
                    <a:pt x="1203" y="4813"/>
                    <a:pt x="1145" y="4737"/>
                    <a:pt x="1072" y="4752"/>
                  </a:cubicBezTo>
                  <a:cubicBezTo>
                    <a:pt x="1045" y="4758"/>
                    <a:pt x="1024" y="4772"/>
                    <a:pt x="1011" y="4797"/>
                  </a:cubicBezTo>
                  <a:lnTo>
                    <a:pt x="976" y="4863"/>
                  </a:lnTo>
                  <a:lnTo>
                    <a:pt x="952" y="4911"/>
                  </a:lnTo>
                  <a:lnTo>
                    <a:pt x="930" y="4957"/>
                  </a:lnTo>
                  <a:cubicBezTo>
                    <a:pt x="888" y="5044"/>
                    <a:pt x="992" y="5125"/>
                    <a:pt x="1067" y="5063"/>
                  </a:cubicBezTo>
                  <a:cubicBezTo>
                    <a:pt x="1076" y="5055"/>
                    <a:pt x="1083" y="5047"/>
                    <a:pt x="1088" y="5035"/>
                  </a:cubicBezTo>
                  <a:lnTo>
                    <a:pt x="1111" y="4992"/>
                  </a:lnTo>
                  <a:lnTo>
                    <a:pt x="1134" y="4944"/>
                  </a:lnTo>
                  <a:close/>
                  <a:moveTo>
                    <a:pt x="1565" y="3878"/>
                  </a:moveTo>
                  <a:lnTo>
                    <a:pt x="1613" y="4123"/>
                  </a:lnTo>
                  <a:lnTo>
                    <a:pt x="1465" y="4027"/>
                  </a:lnTo>
                  <a:close/>
                  <a:moveTo>
                    <a:pt x="1711" y="3978"/>
                  </a:moveTo>
                  <a:cubicBezTo>
                    <a:pt x="1755" y="3912"/>
                    <a:pt x="1701" y="3828"/>
                    <a:pt x="1622" y="3841"/>
                  </a:cubicBezTo>
                  <a:cubicBezTo>
                    <a:pt x="1598" y="3845"/>
                    <a:pt x="1579" y="3857"/>
                    <a:pt x="1565" y="3878"/>
                  </a:cubicBezTo>
                  <a:lnTo>
                    <a:pt x="1525" y="3936"/>
                  </a:lnTo>
                  <a:lnTo>
                    <a:pt x="1495" y="3981"/>
                  </a:lnTo>
                  <a:lnTo>
                    <a:pt x="1465" y="4027"/>
                  </a:lnTo>
                  <a:cubicBezTo>
                    <a:pt x="1413" y="4108"/>
                    <a:pt x="1508" y="4201"/>
                    <a:pt x="1588" y="4148"/>
                  </a:cubicBezTo>
                  <a:cubicBezTo>
                    <a:pt x="1599" y="4141"/>
                    <a:pt x="1606" y="4133"/>
                    <a:pt x="1613" y="4123"/>
                  </a:cubicBezTo>
                  <a:lnTo>
                    <a:pt x="1643" y="4079"/>
                  </a:lnTo>
                  <a:lnTo>
                    <a:pt x="1671" y="4036"/>
                  </a:lnTo>
                  <a:close/>
                  <a:moveTo>
                    <a:pt x="2358" y="3148"/>
                  </a:moveTo>
                  <a:cubicBezTo>
                    <a:pt x="2416" y="3080"/>
                    <a:pt x="2351" y="2979"/>
                    <a:pt x="2265" y="3004"/>
                  </a:cubicBezTo>
                  <a:cubicBezTo>
                    <a:pt x="2249" y="3010"/>
                    <a:pt x="2235" y="3018"/>
                    <a:pt x="2224" y="3031"/>
                  </a:cubicBezTo>
                  <a:lnTo>
                    <a:pt x="2177" y="3086"/>
                  </a:lnTo>
                  <a:lnTo>
                    <a:pt x="2142" y="3126"/>
                  </a:lnTo>
                  <a:lnTo>
                    <a:pt x="2108" y="3167"/>
                  </a:lnTo>
                  <a:cubicBezTo>
                    <a:pt x="2049" y="3237"/>
                    <a:pt x="2122" y="3339"/>
                    <a:pt x="2208" y="3306"/>
                  </a:cubicBezTo>
                  <a:cubicBezTo>
                    <a:pt x="2222" y="3300"/>
                    <a:pt x="2234" y="3293"/>
                    <a:pt x="2243" y="3281"/>
                  </a:cubicBezTo>
                  <a:lnTo>
                    <a:pt x="2277" y="3241"/>
                  </a:lnTo>
                  <a:lnTo>
                    <a:pt x="2311" y="3202"/>
                  </a:lnTo>
                  <a:close/>
                  <a:moveTo>
                    <a:pt x="3099" y="2401"/>
                  </a:moveTo>
                  <a:cubicBezTo>
                    <a:pt x="3158" y="2348"/>
                    <a:pt x="3123" y="2252"/>
                    <a:pt x="3045" y="2246"/>
                  </a:cubicBezTo>
                  <a:cubicBezTo>
                    <a:pt x="3020" y="2246"/>
                    <a:pt x="2999" y="2253"/>
                    <a:pt x="2980" y="2269"/>
                  </a:cubicBezTo>
                  <a:lnTo>
                    <a:pt x="2924" y="2320"/>
                  </a:lnTo>
                  <a:lnTo>
                    <a:pt x="2885" y="2356"/>
                  </a:lnTo>
                  <a:lnTo>
                    <a:pt x="2848" y="2390"/>
                  </a:lnTo>
                  <a:cubicBezTo>
                    <a:pt x="2792" y="2444"/>
                    <a:pt x="2826" y="2538"/>
                    <a:pt x="2905" y="2543"/>
                  </a:cubicBezTo>
                  <a:cubicBezTo>
                    <a:pt x="2930" y="2543"/>
                    <a:pt x="2951" y="2536"/>
                    <a:pt x="2969" y="2520"/>
                  </a:cubicBezTo>
                  <a:lnTo>
                    <a:pt x="3006" y="2487"/>
                  </a:lnTo>
                  <a:lnTo>
                    <a:pt x="3044" y="2451"/>
                  </a:lnTo>
                  <a:close/>
                  <a:moveTo>
                    <a:pt x="3924" y="1748"/>
                  </a:moveTo>
                  <a:cubicBezTo>
                    <a:pt x="3948" y="1732"/>
                    <a:pt x="3961" y="1706"/>
                    <a:pt x="3962" y="1678"/>
                  </a:cubicBezTo>
                  <a:cubicBezTo>
                    <a:pt x="3963" y="1605"/>
                    <a:pt x="3881" y="1562"/>
                    <a:pt x="3822" y="1603"/>
                  </a:cubicBezTo>
                  <a:lnTo>
                    <a:pt x="3759" y="1648"/>
                  </a:lnTo>
                  <a:lnTo>
                    <a:pt x="3715" y="1679"/>
                  </a:lnTo>
                  <a:lnTo>
                    <a:pt x="3677" y="1707"/>
                  </a:lnTo>
                  <a:cubicBezTo>
                    <a:pt x="3607" y="1759"/>
                    <a:pt x="3645" y="1869"/>
                    <a:pt x="3732" y="1868"/>
                  </a:cubicBezTo>
                  <a:cubicBezTo>
                    <a:pt x="3750" y="1867"/>
                    <a:pt x="3766" y="1861"/>
                    <a:pt x="3781" y="1850"/>
                  </a:cubicBezTo>
                  <a:lnTo>
                    <a:pt x="3819" y="1823"/>
                  </a:lnTo>
                  <a:lnTo>
                    <a:pt x="3862" y="1792"/>
                  </a:lnTo>
                  <a:close/>
                  <a:moveTo>
                    <a:pt x="4822" y="1199"/>
                  </a:moveTo>
                  <a:cubicBezTo>
                    <a:pt x="4838" y="1190"/>
                    <a:pt x="4852" y="1176"/>
                    <a:pt x="4860" y="1159"/>
                  </a:cubicBezTo>
                  <a:cubicBezTo>
                    <a:pt x="4896" y="1081"/>
                    <a:pt x="4813" y="1002"/>
                    <a:pt x="4738" y="1042"/>
                  </a:cubicBezTo>
                  <a:lnTo>
                    <a:pt x="4672" y="1078"/>
                  </a:lnTo>
                  <a:lnTo>
                    <a:pt x="4624" y="1104"/>
                  </a:lnTo>
                  <a:lnTo>
                    <a:pt x="4581" y="1128"/>
                  </a:lnTo>
                  <a:cubicBezTo>
                    <a:pt x="4547" y="1148"/>
                    <a:pt x="4529" y="1187"/>
                    <a:pt x="4537" y="1225"/>
                  </a:cubicBezTo>
                  <a:cubicBezTo>
                    <a:pt x="4550" y="1283"/>
                    <a:pt x="4616" y="1312"/>
                    <a:pt x="4667" y="1283"/>
                  </a:cubicBezTo>
                  <a:lnTo>
                    <a:pt x="4710" y="1259"/>
                  </a:lnTo>
                  <a:lnTo>
                    <a:pt x="4756" y="1234"/>
                  </a:lnTo>
                  <a:close/>
                  <a:moveTo>
                    <a:pt x="5779" y="761"/>
                  </a:moveTo>
                  <a:cubicBezTo>
                    <a:pt x="5866" y="726"/>
                    <a:pt x="5848" y="599"/>
                    <a:pt x="5752" y="590"/>
                  </a:cubicBezTo>
                  <a:cubicBezTo>
                    <a:pt x="5739" y="589"/>
                    <a:pt x="5726" y="592"/>
                    <a:pt x="5714" y="596"/>
                  </a:cubicBezTo>
                  <a:lnTo>
                    <a:pt x="5654" y="620"/>
                  </a:lnTo>
                  <a:lnTo>
                    <a:pt x="5603" y="640"/>
                  </a:lnTo>
                  <a:lnTo>
                    <a:pt x="5547" y="663"/>
                  </a:lnTo>
                  <a:cubicBezTo>
                    <a:pt x="5465" y="698"/>
                    <a:pt x="5479" y="818"/>
                    <a:pt x="5569" y="832"/>
                  </a:cubicBezTo>
                  <a:cubicBezTo>
                    <a:pt x="5586" y="835"/>
                    <a:pt x="5600" y="833"/>
                    <a:pt x="5615" y="826"/>
                  </a:cubicBezTo>
                  <a:lnTo>
                    <a:pt x="5669" y="804"/>
                  </a:lnTo>
                  <a:lnTo>
                    <a:pt x="5718" y="785"/>
                  </a:lnTo>
                  <a:close/>
                  <a:moveTo>
                    <a:pt x="6781" y="443"/>
                  </a:moveTo>
                  <a:cubicBezTo>
                    <a:pt x="6818" y="434"/>
                    <a:pt x="6845" y="401"/>
                    <a:pt x="6847" y="363"/>
                  </a:cubicBezTo>
                  <a:cubicBezTo>
                    <a:pt x="6852" y="303"/>
                    <a:pt x="6796" y="257"/>
                    <a:pt x="6737" y="271"/>
                  </a:cubicBezTo>
                  <a:lnTo>
                    <a:pt x="6696" y="282"/>
                  </a:lnTo>
                  <a:lnTo>
                    <a:pt x="6642" y="296"/>
                  </a:lnTo>
                  <a:lnTo>
                    <a:pt x="6589" y="310"/>
                  </a:lnTo>
                  <a:lnTo>
                    <a:pt x="6564" y="317"/>
                  </a:lnTo>
                  <a:cubicBezTo>
                    <a:pt x="6527" y="327"/>
                    <a:pt x="6500" y="361"/>
                    <a:pt x="6499" y="400"/>
                  </a:cubicBezTo>
                  <a:cubicBezTo>
                    <a:pt x="6498" y="459"/>
                    <a:pt x="6554" y="504"/>
                    <a:pt x="6612" y="488"/>
                  </a:cubicBezTo>
                  <a:lnTo>
                    <a:pt x="6688" y="467"/>
                  </a:lnTo>
                  <a:lnTo>
                    <a:pt x="6740" y="453"/>
                  </a:lnTo>
                  <a:close/>
                  <a:moveTo>
                    <a:pt x="7815" y="248"/>
                  </a:moveTo>
                  <a:cubicBezTo>
                    <a:pt x="7899" y="237"/>
                    <a:pt x="7921" y="125"/>
                    <a:pt x="7847" y="83"/>
                  </a:cubicBezTo>
                  <a:cubicBezTo>
                    <a:pt x="7831" y="73"/>
                    <a:pt x="7810" y="70"/>
                    <a:pt x="7792" y="72"/>
                  </a:cubicBezTo>
                  <a:lnTo>
                    <a:pt x="7734" y="79"/>
                  </a:lnTo>
                  <a:lnTo>
                    <a:pt x="7679" y="87"/>
                  </a:lnTo>
                  <a:lnTo>
                    <a:pt x="7615" y="97"/>
                  </a:lnTo>
                  <a:cubicBezTo>
                    <a:pt x="7587" y="100"/>
                    <a:pt x="7563" y="117"/>
                    <a:pt x="7550" y="141"/>
                  </a:cubicBezTo>
                  <a:cubicBezTo>
                    <a:pt x="7514" y="206"/>
                    <a:pt x="7569" y="282"/>
                    <a:pt x="7641" y="271"/>
                  </a:cubicBezTo>
                  <a:lnTo>
                    <a:pt x="7703" y="263"/>
                  </a:lnTo>
                  <a:lnTo>
                    <a:pt x="7757" y="256"/>
                  </a:lnTo>
                  <a:close/>
                  <a:moveTo>
                    <a:pt x="8927" y="1"/>
                  </a:moveTo>
                  <a:cubicBezTo>
                    <a:pt x="8916" y="1"/>
                    <a:pt x="8905" y="3"/>
                    <a:pt x="8895" y="7"/>
                  </a:cubicBezTo>
                  <a:cubicBezTo>
                    <a:pt x="8885" y="3"/>
                    <a:pt x="8875" y="1"/>
                    <a:pt x="8863" y="1"/>
                  </a:cubicBezTo>
                  <a:lnTo>
                    <a:pt x="8811" y="2"/>
                  </a:lnTo>
                  <a:lnTo>
                    <a:pt x="8753" y="3"/>
                  </a:lnTo>
                  <a:lnTo>
                    <a:pt x="8684" y="4"/>
                  </a:lnTo>
                  <a:cubicBezTo>
                    <a:pt x="8608" y="7"/>
                    <a:pt x="8571" y="95"/>
                    <a:pt x="8621" y="152"/>
                  </a:cubicBezTo>
                  <a:cubicBezTo>
                    <a:pt x="8639" y="172"/>
                    <a:pt x="8663" y="182"/>
                    <a:pt x="8690" y="182"/>
                  </a:cubicBezTo>
                  <a:lnTo>
                    <a:pt x="8757" y="180"/>
                  </a:lnTo>
                  <a:lnTo>
                    <a:pt x="8814" y="179"/>
                  </a:lnTo>
                  <a:lnTo>
                    <a:pt x="8865" y="178"/>
                  </a:lnTo>
                  <a:cubicBezTo>
                    <a:pt x="8876" y="178"/>
                    <a:pt x="8886" y="176"/>
                    <a:pt x="8896" y="172"/>
                  </a:cubicBezTo>
                  <a:cubicBezTo>
                    <a:pt x="8905" y="176"/>
                    <a:pt x="8916" y="178"/>
                    <a:pt x="8927" y="178"/>
                  </a:cubicBezTo>
                  <a:lnTo>
                    <a:pt x="8983" y="178"/>
                  </a:lnTo>
                  <a:lnTo>
                    <a:pt x="9040" y="179"/>
                  </a:lnTo>
                  <a:lnTo>
                    <a:pt x="9103" y="180"/>
                  </a:lnTo>
                  <a:cubicBezTo>
                    <a:pt x="9189" y="182"/>
                    <a:pt x="9227" y="69"/>
                    <a:pt x="9155" y="18"/>
                  </a:cubicBezTo>
                  <a:cubicBezTo>
                    <a:pt x="9140" y="9"/>
                    <a:pt x="9124" y="3"/>
                    <a:pt x="9105" y="3"/>
                  </a:cubicBezTo>
                  <a:lnTo>
                    <a:pt x="9042" y="2"/>
                  </a:lnTo>
                  <a:lnTo>
                    <a:pt x="898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1261;p51">
              <a:extLst>
                <a:ext uri="{FF2B5EF4-FFF2-40B4-BE49-F238E27FC236}">
                  <a16:creationId xmlns:a16="http://schemas.microsoft.com/office/drawing/2014/main" id="{85E72C52-636D-831A-E3C1-D5D7A44C832B}"/>
                </a:ext>
              </a:extLst>
            </p:cNvPr>
            <p:cNvSpPr/>
            <p:nvPr/>
          </p:nvSpPr>
          <p:spPr>
            <a:xfrm>
              <a:off x="6208201" y="2629179"/>
              <a:ext cx="1628362" cy="1628281"/>
            </a:xfrm>
            <a:custGeom>
              <a:avLst/>
              <a:gdLst/>
              <a:ahLst/>
              <a:cxnLst/>
              <a:rect l="l" t="t" r="r" b="b"/>
              <a:pathLst>
                <a:path w="16162" h="16162" extrusionOk="0">
                  <a:moveTo>
                    <a:pt x="9303" y="272"/>
                  </a:moveTo>
                  <a:cubicBezTo>
                    <a:pt x="9379" y="283"/>
                    <a:pt x="9432" y="201"/>
                    <a:pt x="9391" y="135"/>
                  </a:cubicBezTo>
                  <a:cubicBezTo>
                    <a:pt x="9376" y="114"/>
                    <a:pt x="9356" y="101"/>
                    <a:pt x="9330" y="97"/>
                  </a:cubicBezTo>
                  <a:cubicBezTo>
                    <a:pt x="9212" y="79"/>
                    <a:pt x="9093" y="63"/>
                    <a:pt x="8974" y="50"/>
                  </a:cubicBezTo>
                  <a:cubicBezTo>
                    <a:pt x="8885" y="40"/>
                    <a:pt x="8840" y="155"/>
                    <a:pt x="8912" y="209"/>
                  </a:cubicBezTo>
                  <a:cubicBezTo>
                    <a:pt x="8925" y="218"/>
                    <a:pt x="8940" y="224"/>
                    <a:pt x="8956" y="226"/>
                  </a:cubicBezTo>
                  <a:cubicBezTo>
                    <a:pt x="9071" y="238"/>
                    <a:pt x="9188" y="254"/>
                    <a:pt x="9303" y="272"/>
                  </a:cubicBezTo>
                  <a:close/>
                  <a:moveTo>
                    <a:pt x="10160" y="454"/>
                  </a:moveTo>
                  <a:cubicBezTo>
                    <a:pt x="10234" y="473"/>
                    <a:pt x="10296" y="397"/>
                    <a:pt x="10261" y="328"/>
                  </a:cubicBezTo>
                  <a:cubicBezTo>
                    <a:pt x="10250" y="306"/>
                    <a:pt x="10231" y="290"/>
                    <a:pt x="10205" y="283"/>
                  </a:cubicBezTo>
                  <a:cubicBezTo>
                    <a:pt x="10090" y="251"/>
                    <a:pt x="9975" y="224"/>
                    <a:pt x="9858" y="196"/>
                  </a:cubicBezTo>
                  <a:cubicBezTo>
                    <a:pt x="9764" y="176"/>
                    <a:pt x="9710" y="299"/>
                    <a:pt x="9787" y="355"/>
                  </a:cubicBezTo>
                  <a:cubicBezTo>
                    <a:pt x="9798" y="362"/>
                    <a:pt x="9807" y="367"/>
                    <a:pt x="9820" y="369"/>
                  </a:cubicBezTo>
                  <a:cubicBezTo>
                    <a:pt x="9934" y="396"/>
                    <a:pt x="10047" y="423"/>
                    <a:pt x="10160" y="454"/>
                  </a:cubicBezTo>
                  <a:close/>
                  <a:moveTo>
                    <a:pt x="10990" y="731"/>
                  </a:moveTo>
                  <a:cubicBezTo>
                    <a:pt x="11067" y="761"/>
                    <a:pt x="11141" y="678"/>
                    <a:pt x="11100" y="605"/>
                  </a:cubicBezTo>
                  <a:cubicBezTo>
                    <a:pt x="11090" y="587"/>
                    <a:pt x="11075" y="574"/>
                    <a:pt x="11056" y="566"/>
                  </a:cubicBezTo>
                  <a:cubicBezTo>
                    <a:pt x="10944" y="522"/>
                    <a:pt x="10832" y="480"/>
                    <a:pt x="10719" y="441"/>
                  </a:cubicBezTo>
                  <a:cubicBezTo>
                    <a:pt x="10640" y="414"/>
                    <a:pt x="10570" y="505"/>
                    <a:pt x="10617" y="575"/>
                  </a:cubicBezTo>
                  <a:cubicBezTo>
                    <a:pt x="10628" y="591"/>
                    <a:pt x="10644" y="602"/>
                    <a:pt x="10662" y="609"/>
                  </a:cubicBezTo>
                  <a:cubicBezTo>
                    <a:pt x="10772" y="647"/>
                    <a:pt x="10882" y="688"/>
                    <a:pt x="10990" y="731"/>
                  </a:cubicBezTo>
                  <a:close/>
                  <a:moveTo>
                    <a:pt x="11786" y="1098"/>
                  </a:moveTo>
                  <a:cubicBezTo>
                    <a:pt x="11809" y="1111"/>
                    <a:pt x="11837" y="1111"/>
                    <a:pt x="11862" y="1101"/>
                  </a:cubicBezTo>
                  <a:cubicBezTo>
                    <a:pt x="11931" y="1071"/>
                    <a:pt x="11934" y="977"/>
                    <a:pt x="11869" y="941"/>
                  </a:cubicBezTo>
                  <a:cubicBezTo>
                    <a:pt x="11763" y="885"/>
                    <a:pt x="11657" y="832"/>
                    <a:pt x="11548" y="781"/>
                  </a:cubicBezTo>
                  <a:cubicBezTo>
                    <a:pt x="11472" y="744"/>
                    <a:pt x="11393" y="826"/>
                    <a:pt x="11431" y="901"/>
                  </a:cubicBezTo>
                  <a:cubicBezTo>
                    <a:pt x="11440" y="919"/>
                    <a:pt x="11455" y="932"/>
                    <a:pt x="11472" y="940"/>
                  </a:cubicBezTo>
                  <a:cubicBezTo>
                    <a:pt x="11578" y="991"/>
                    <a:pt x="11683" y="1043"/>
                    <a:pt x="11786" y="1098"/>
                  </a:cubicBezTo>
                  <a:close/>
                  <a:moveTo>
                    <a:pt x="12535" y="1552"/>
                  </a:moveTo>
                  <a:cubicBezTo>
                    <a:pt x="12567" y="1573"/>
                    <a:pt x="12610" y="1572"/>
                    <a:pt x="12641" y="1547"/>
                  </a:cubicBezTo>
                  <a:cubicBezTo>
                    <a:pt x="12687" y="1511"/>
                    <a:pt x="12684" y="1438"/>
                    <a:pt x="12635" y="1405"/>
                  </a:cubicBezTo>
                  <a:cubicBezTo>
                    <a:pt x="12536" y="1338"/>
                    <a:pt x="12436" y="1272"/>
                    <a:pt x="12334" y="1209"/>
                  </a:cubicBezTo>
                  <a:cubicBezTo>
                    <a:pt x="12313" y="1196"/>
                    <a:pt x="12290" y="1194"/>
                    <a:pt x="12265" y="1200"/>
                  </a:cubicBezTo>
                  <a:cubicBezTo>
                    <a:pt x="12190" y="1221"/>
                    <a:pt x="12175" y="1318"/>
                    <a:pt x="12242" y="1360"/>
                  </a:cubicBezTo>
                  <a:cubicBezTo>
                    <a:pt x="12341" y="1422"/>
                    <a:pt x="12439" y="1486"/>
                    <a:pt x="12535" y="1552"/>
                  </a:cubicBezTo>
                  <a:close/>
                  <a:moveTo>
                    <a:pt x="13230" y="2085"/>
                  </a:moveTo>
                  <a:cubicBezTo>
                    <a:pt x="13301" y="2145"/>
                    <a:pt x="13405" y="2070"/>
                    <a:pt x="13369" y="1984"/>
                  </a:cubicBezTo>
                  <a:cubicBezTo>
                    <a:pt x="13364" y="1971"/>
                    <a:pt x="13356" y="1960"/>
                    <a:pt x="13345" y="1951"/>
                  </a:cubicBezTo>
                  <a:cubicBezTo>
                    <a:pt x="13254" y="1873"/>
                    <a:pt x="13162" y="1796"/>
                    <a:pt x="13069" y="1723"/>
                  </a:cubicBezTo>
                  <a:cubicBezTo>
                    <a:pt x="13048" y="1706"/>
                    <a:pt x="13020" y="1701"/>
                    <a:pt x="12995" y="1706"/>
                  </a:cubicBezTo>
                  <a:cubicBezTo>
                    <a:pt x="12921" y="1723"/>
                    <a:pt x="12900" y="1816"/>
                    <a:pt x="12959" y="1862"/>
                  </a:cubicBezTo>
                  <a:cubicBezTo>
                    <a:pt x="13051" y="1935"/>
                    <a:pt x="13141" y="2009"/>
                    <a:pt x="13230" y="2085"/>
                  </a:cubicBezTo>
                  <a:close/>
                  <a:moveTo>
                    <a:pt x="13862" y="2692"/>
                  </a:moveTo>
                  <a:cubicBezTo>
                    <a:pt x="13887" y="2719"/>
                    <a:pt x="13925" y="2727"/>
                    <a:pt x="13959" y="2714"/>
                  </a:cubicBezTo>
                  <a:cubicBezTo>
                    <a:pt x="14017" y="2690"/>
                    <a:pt x="14033" y="2616"/>
                    <a:pt x="13991" y="2570"/>
                  </a:cubicBezTo>
                  <a:cubicBezTo>
                    <a:pt x="13909" y="2483"/>
                    <a:pt x="13826" y="2398"/>
                    <a:pt x="13741" y="2315"/>
                  </a:cubicBezTo>
                  <a:cubicBezTo>
                    <a:pt x="13675" y="2251"/>
                    <a:pt x="13568" y="2316"/>
                    <a:pt x="13594" y="2405"/>
                  </a:cubicBezTo>
                  <a:cubicBezTo>
                    <a:pt x="13599" y="2419"/>
                    <a:pt x="13606" y="2431"/>
                    <a:pt x="13617" y="2440"/>
                  </a:cubicBezTo>
                  <a:cubicBezTo>
                    <a:pt x="13701" y="2523"/>
                    <a:pt x="13782" y="2606"/>
                    <a:pt x="13862" y="2692"/>
                  </a:cubicBezTo>
                  <a:close/>
                  <a:moveTo>
                    <a:pt x="14423" y="3364"/>
                  </a:moveTo>
                  <a:cubicBezTo>
                    <a:pt x="14442" y="3390"/>
                    <a:pt x="14473" y="3403"/>
                    <a:pt x="14506" y="3399"/>
                  </a:cubicBezTo>
                  <a:cubicBezTo>
                    <a:pt x="14573" y="3390"/>
                    <a:pt x="14605" y="3313"/>
                    <a:pt x="14565" y="3259"/>
                  </a:cubicBezTo>
                  <a:cubicBezTo>
                    <a:pt x="14493" y="3162"/>
                    <a:pt x="14420" y="3068"/>
                    <a:pt x="14344" y="2976"/>
                  </a:cubicBezTo>
                  <a:cubicBezTo>
                    <a:pt x="14294" y="2916"/>
                    <a:pt x="14198" y="2943"/>
                    <a:pt x="14188" y="3020"/>
                  </a:cubicBezTo>
                  <a:cubicBezTo>
                    <a:pt x="14185" y="3045"/>
                    <a:pt x="14191" y="3068"/>
                    <a:pt x="14207" y="3088"/>
                  </a:cubicBezTo>
                  <a:cubicBezTo>
                    <a:pt x="14281" y="3178"/>
                    <a:pt x="14353" y="3271"/>
                    <a:pt x="14423" y="3364"/>
                  </a:cubicBezTo>
                  <a:close/>
                  <a:moveTo>
                    <a:pt x="14906" y="4095"/>
                  </a:moveTo>
                  <a:cubicBezTo>
                    <a:pt x="14954" y="4174"/>
                    <a:pt x="15076" y="4139"/>
                    <a:pt x="15071" y="4044"/>
                  </a:cubicBezTo>
                  <a:cubicBezTo>
                    <a:pt x="15071" y="4030"/>
                    <a:pt x="15066" y="4018"/>
                    <a:pt x="15059" y="4005"/>
                  </a:cubicBezTo>
                  <a:cubicBezTo>
                    <a:pt x="14999" y="3902"/>
                    <a:pt x="14936" y="3800"/>
                    <a:pt x="14872" y="3699"/>
                  </a:cubicBezTo>
                  <a:cubicBezTo>
                    <a:pt x="14820" y="3622"/>
                    <a:pt x="14699" y="3665"/>
                    <a:pt x="14709" y="3760"/>
                  </a:cubicBezTo>
                  <a:cubicBezTo>
                    <a:pt x="14711" y="3773"/>
                    <a:pt x="14715" y="3785"/>
                    <a:pt x="14723" y="3796"/>
                  </a:cubicBezTo>
                  <a:cubicBezTo>
                    <a:pt x="14786" y="3894"/>
                    <a:pt x="14848" y="3994"/>
                    <a:pt x="14906" y="4095"/>
                  </a:cubicBezTo>
                  <a:close/>
                  <a:moveTo>
                    <a:pt x="15306" y="4874"/>
                  </a:moveTo>
                  <a:cubicBezTo>
                    <a:pt x="15321" y="4906"/>
                    <a:pt x="15352" y="4926"/>
                    <a:pt x="15388" y="4926"/>
                  </a:cubicBezTo>
                  <a:cubicBezTo>
                    <a:pt x="15451" y="4926"/>
                    <a:pt x="15495" y="4860"/>
                    <a:pt x="15468" y="4802"/>
                  </a:cubicBezTo>
                  <a:cubicBezTo>
                    <a:pt x="15420" y="4693"/>
                    <a:pt x="15368" y="4584"/>
                    <a:pt x="15315" y="4477"/>
                  </a:cubicBezTo>
                  <a:cubicBezTo>
                    <a:pt x="15272" y="4394"/>
                    <a:pt x="15147" y="4424"/>
                    <a:pt x="15147" y="4518"/>
                  </a:cubicBezTo>
                  <a:cubicBezTo>
                    <a:pt x="15147" y="4532"/>
                    <a:pt x="15151" y="4546"/>
                    <a:pt x="15157" y="4557"/>
                  </a:cubicBezTo>
                  <a:cubicBezTo>
                    <a:pt x="15209" y="4662"/>
                    <a:pt x="15259" y="4767"/>
                    <a:pt x="15306" y="4874"/>
                  </a:cubicBezTo>
                  <a:close/>
                  <a:moveTo>
                    <a:pt x="15617" y="5693"/>
                  </a:moveTo>
                  <a:cubicBezTo>
                    <a:pt x="15646" y="5782"/>
                    <a:pt x="15774" y="5772"/>
                    <a:pt x="15789" y="5679"/>
                  </a:cubicBezTo>
                  <a:cubicBezTo>
                    <a:pt x="15791" y="5666"/>
                    <a:pt x="15790" y="5652"/>
                    <a:pt x="15786" y="5640"/>
                  </a:cubicBezTo>
                  <a:cubicBezTo>
                    <a:pt x="15750" y="5525"/>
                    <a:pt x="15711" y="5412"/>
                    <a:pt x="15670" y="5300"/>
                  </a:cubicBezTo>
                  <a:cubicBezTo>
                    <a:pt x="15658" y="5269"/>
                    <a:pt x="15631" y="5248"/>
                    <a:pt x="15598" y="5243"/>
                  </a:cubicBezTo>
                  <a:cubicBezTo>
                    <a:pt x="15532" y="5234"/>
                    <a:pt x="15480" y="5299"/>
                    <a:pt x="15504" y="5361"/>
                  </a:cubicBezTo>
                  <a:cubicBezTo>
                    <a:pt x="15544" y="5471"/>
                    <a:pt x="15581" y="5582"/>
                    <a:pt x="15617" y="5693"/>
                  </a:cubicBezTo>
                  <a:close/>
                  <a:moveTo>
                    <a:pt x="15834" y="6542"/>
                  </a:moveTo>
                  <a:cubicBezTo>
                    <a:pt x="15850" y="6618"/>
                    <a:pt x="15949" y="6638"/>
                    <a:pt x="15994" y="6575"/>
                  </a:cubicBezTo>
                  <a:cubicBezTo>
                    <a:pt x="16007" y="6554"/>
                    <a:pt x="16013" y="6531"/>
                    <a:pt x="16008" y="6507"/>
                  </a:cubicBezTo>
                  <a:cubicBezTo>
                    <a:pt x="15985" y="6390"/>
                    <a:pt x="15959" y="6273"/>
                    <a:pt x="15931" y="6157"/>
                  </a:cubicBezTo>
                  <a:cubicBezTo>
                    <a:pt x="15907" y="6065"/>
                    <a:pt x="15776" y="6068"/>
                    <a:pt x="15758" y="6162"/>
                  </a:cubicBezTo>
                  <a:cubicBezTo>
                    <a:pt x="15755" y="6175"/>
                    <a:pt x="15755" y="6186"/>
                    <a:pt x="15759" y="6199"/>
                  </a:cubicBezTo>
                  <a:cubicBezTo>
                    <a:pt x="15787" y="6313"/>
                    <a:pt x="15812" y="6427"/>
                    <a:pt x="15834" y="6542"/>
                  </a:cubicBezTo>
                  <a:close/>
                  <a:moveTo>
                    <a:pt x="15956" y="7409"/>
                  </a:moveTo>
                  <a:cubicBezTo>
                    <a:pt x="15959" y="7447"/>
                    <a:pt x="15987" y="7479"/>
                    <a:pt x="16024" y="7488"/>
                  </a:cubicBezTo>
                  <a:cubicBezTo>
                    <a:pt x="16083" y="7501"/>
                    <a:pt x="16138" y="7454"/>
                    <a:pt x="16132" y="7394"/>
                  </a:cubicBezTo>
                  <a:cubicBezTo>
                    <a:pt x="16123" y="7275"/>
                    <a:pt x="16110" y="7155"/>
                    <a:pt x="16095" y="7037"/>
                  </a:cubicBezTo>
                  <a:cubicBezTo>
                    <a:pt x="16091" y="7015"/>
                    <a:pt x="16079" y="6993"/>
                    <a:pt x="16061" y="6979"/>
                  </a:cubicBezTo>
                  <a:cubicBezTo>
                    <a:pt x="15999" y="6931"/>
                    <a:pt x="15909" y="6982"/>
                    <a:pt x="15918" y="7060"/>
                  </a:cubicBezTo>
                  <a:cubicBezTo>
                    <a:pt x="15933" y="7175"/>
                    <a:pt x="15946" y="7292"/>
                    <a:pt x="15956" y="7409"/>
                  </a:cubicBezTo>
                  <a:close/>
                  <a:moveTo>
                    <a:pt x="15981" y="8285"/>
                  </a:moveTo>
                  <a:cubicBezTo>
                    <a:pt x="15980" y="8372"/>
                    <a:pt x="16092" y="8409"/>
                    <a:pt x="16143" y="8338"/>
                  </a:cubicBezTo>
                  <a:cubicBezTo>
                    <a:pt x="16153" y="8323"/>
                    <a:pt x="16159" y="8307"/>
                    <a:pt x="16159" y="8289"/>
                  </a:cubicBezTo>
                  <a:lnTo>
                    <a:pt x="16160" y="8238"/>
                  </a:lnTo>
                  <a:lnTo>
                    <a:pt x="16160" y="8186"/>
                  </a:lnTo>
                  <a:lnTo>
                    <a:pt x="16161" y="8133"/>
                  </a:lnTo>
                  <a:cubicBezTo>
                    <a:pt x="16161" y="8066"/>
                    <a:pt x="16161" y="7998"/>
                    <a:pt x="16160" y="7931"/>
                  </a:cubicBezTo>
                  <a:cubicBezTo>
                    <a:pt x="16159" y="7894"/>
                    <a:pt x="16137" y="7862"/>
                    <a:pt x="16102" y="7849"/>
                  </a:cubicBezTo>
                  <a:cubicBezTo>
                    <a:pt x="16043" y="7828"/>
                    <a:pt x="15981" y="7871"/>
                    <a:pt x="15983" y="7934"/>
                  </a:cubicBezTo>
                  <a:cubicBezTo>
                    <a:pt x="15984" y="8000"/>
                    <a:pt x="15984" y="8066"/>
                    <a:pt x="15984" y="8132"/>
                  </a:cubicBezTo>
                  <a:lnTo>
                    <a:pt x="15983" y="8183"/>
                  </a:lnTo>
                  <a:lnTo>
                    <a:pt x="15983" y="8235"/>
                  </a:lnTo>
                  <a:close/>
                  <a:moveTo>
                    <a:pt x="15911" y="9157"/>
                  </a:moveTo>
                  <a:cubicBezTo>
                    <a:pt x="15902" y="9236"/>
                    <a:pt x="15990" y="9288"/>
                    <a:pt x="16053" y="9240"/>
                  </a:cubicBezTo>
                  <a:cubicBezTo>
                    <a:pt x="16072" y="9225"/>
                    <a:pt x="16083" y="9206"/>
                    <a:pt x="16087" y="9181"/>
                  </a:cubicBezTo>
                  <a:lnTo>
                    <a:pt x="16097" y="9110"/>
                  </a:lnTo>
                  <a:lnTo>
                    <a:pt x="16103" y="9060"/>
                  </a:lnTo>
                  <a:lnTo>
                    <a:pt x="16109" y="9009"/>
                  </a:lnTo>
                  <a:lnTo>
                    <a:pt x="16114" y="8958"/>
                  </a:lnTo>
                  <a:lnTo>
                    <a:pt x="16119" y="8908"/>
                  </a:lnTo>
                  <a:lnTo>
                    <a:pt x="16127" y="8825"/>
                  </a:lnTo>
                  <a:cubicBezTo>
                    <a:pt x="16134" y="8747"/>
                    <a:pt x="16045" y="8699"/>
                    <a:pt x="15983" y="8749"/>
                  </a:cubicBezTo>
                  <a:cubicBezTo>
                    <a:pt x="15965" y="8765"/>
                    <a:pt x="15952" y="8785"/>
                    <a:pt x="15951" y="8809"/>
                  </a:cubicBezTo>
                  <a:lnTo>
                    <a:pt x="15948" y="8840"/>
                  </a:lnTo>
                  <a:lnTo>
                    <a:pt x="15943" y="8889"/>
                  </a:lnTo>
                  <a:lnTo>
                    <a:pt x="15938" y="8939"/>
                  </a:lnTo>
                  <a:lnTo>
                    <a:pt x="15932" y="8989"/>
                  </a:lnTo>
                  <a:lnTo>
                    <a:pt x="15926" y="9039"/>
                  </a:lnTo>
                  <a:lnTo>
                    <a:pt x="15921" y="9088"/>
                  </a:lnTo>
                  <a:close/>
                  <a:moveTo>
                    <a:pt x="15746" y="10017"/>
                  </a:moveTo>
                  <a:cubicBezTo>
                    <a:pt x="15725" y="10096"/>
                    <a:pt x="15815" y="10159"/>
                    <a:pt x="15882" y="10112"/>
                  </a:cubicBezTo>
                  <a:cubicBezTo>
                    <a:pt x="15899" y="10100"/>
                    <a:pt x="15911" y="10081"/>
                    <a:pt x="15917" y="10060"/>
                  </a:cubicBezTo>
                  <a:lnTo>
                    <a:pt x="15932" y="10004"/>
                  </a:lnTo>
                  <a:lnTo>
                    <a:pt x="15943" y="9955"/>
                  </a:lnTo>
                  <a:lnTo>
                    <a:pt x="15954" y="9906"/>
                  </a:lnTo>
                  <a:lnTo>
                    <a:pt x="15966" y="9857"/>
                  </a:lnTo>
                  <a:lnTo>
                    <a:pt x="15976" y="9808"/>
                  </a:lnTo>
                  <a:lnTo>
                    <a:pt x="15987" y="9759"/>
                  </a:lnTo>
                  <a:lnTo>
                    <a:pt x="15997" y="9711"/>
                  </a:lnTo>
                  <a:cubicBezTo>
                    <a:pt x="16013" y="9637"/>
                    <a:pt x="15931" y="9578"/>
                    <a:pt x="15865" y="9617"/>
                  </a:cubicBezTo>
                  <a:cubicBezTo>
                    <a:pt x="15843" y="9630"/>
                    <a:pt x="15828" y="9652"/>
                    <a:pt x="15823" y="9676"/>
                  </a:cubicBezTo>
                  <a:lnTo>
                    <a:pt x="15814" y="9722"/>
                  </a:lnTo>
                  <a:lnTo>
                    <a:pt x="15803" y="9770"/>
                  </a:lnTo>
                  <a:lnTo>
                    <a:pt x="15793" y="9818"/>
                  </a:lnTo>
                  <a:lnTo>
                    <a:pt x="15781" y="9866"/>
                  </a:lnTo>
                  <a:lnTo>
                    <a:pt x="15771" y="9914"/>
                  </a:lnTo>
                  <a:lnTo>
                    <a:pt x="15759" y="9962"/>
                  </a:lnTo>
                  <a:close/>
                  <a:moveTo>
                    <a:pt x="15484" y="10854"/>
                  </a:moveTo>
                  <a:cubicBezTo>
                    <a:pt x="15472" y="10885"/>
                    <a:pt x="15479" y="10919"/>
                    <a:pt x="15501" y="10944"/>
                  </a:cubicBezTo>
                  <a:cubicBezTo>
                    <a:pt x="15546" y="10993"/>
                    <a:pt x="15627" y="10978"/>
                    <a:pt x="15650" y="10916"/>
                  </a:cubicBezTo>
                  <a:lnTo>
                    <a:pt x="15671" y="10859"/>
                  </a:lnTo>
                  <a:lnTo>
                    <a:pt x="15688" y="10813"/>
                  </a:lnTo>
                  <a:lnTo>
                    <a:pt x="15704" y="10767"/>
                  </a:lnTo>
                  <a:lnTo>
                    <a:pt x="15721" y="10719"/>
                  </a:lnTo>
                  <a:lnTo>
                    <a:pt x="15737" y="10673"/>
                  </a:lnTo>
                  <a:lnTo>
                    <a:pt x="15753" y="10626"/>
                  </a:lnTo>
                  <a:lnTo>
                    <a:pt x="15768" y="10577"/>
                  </a:lnTo>
                  <a:cubicBezTo>
                    <a:pt x="15794" y="10500"/>
                    <a:pt x="15709" y="10432"/>
                    <a:pt x="15640" y="10473"/>
                  </a:cubicBezTo>
                  <a:cubicBezTo>
                    <a:pt x="15621" y="10485"/>
                    <a:pt x="15607" y="10502"/>
                    <a:pt x="15600" y="10523"/>
                  </a:cubicBezTo>
                  <a:lnTo>
                    <a:pt x="15584" y="10570"/>
                  </a:lnTo>
                  <a:lnTo>
                    <a:pt x="15569" y="10616"/>
                  </a:lnTo>
                  <a:lnTo>
                    <a:pt x="15553" y="10662"/>
                  </a:lnTo>
                  <a:lnTo>
                    <a:pt x="15537" y="10707"/>
                  </a:lnTo>
                  <a:lnTo>
                    <a:pt x="15521" y="10754"/>
                  </a:lnTo>
                  <a:lnTo>
                    <a:pt x="15505" y="10799"/>
                  </a:lnTo>
                  <a:close/>
                  <a:moveTo>
                    <a:pt x="15132" y="11655"/>
                  </a:moveTo>
                  <a:cubicBezTo>
                    <a:pt x="15094" y="11729"/>
                    <a:pt x="15169" y="11809"/>
                    <a:pt x="15245" y="11777"/>
                  </a:cubicBezTo>
                  <a:cubicBezTo>
                    <a:pt x="15264" y="11769"/>
                    <a:pt x="15280" y="11754"/>
                    <a:pt x="15290" y="11735"/>
                  </a:cubicBezTo>
                  <a:lnTo>
                    <a:pt x="15321" y="11673"/>
                  </a:lnTo>
                  <a:lnTo>
                    <a:pt x="15343" y="11628"/>
                  </a:lnTo>
                  <a:lnTo>
                    <a:pt x="15365" y="11585"/>
                  </a:lnTo>
                  <a:lnTo>
                    <a:pt x="15386" y="11540"/>
                  </a:lnTo>
                  <a:lnTo>
                    <a:pt x="15407" y="11496"/>
                  </a:lnTo>
                  <a:lnTo>
                    <a:pt x="15427" y="11451"/>
                  </a:lnTo>
                  <a:lnTo>
                    <a:pt x="15445" y="11413"/>
                  </a:lnTo>
                  <a:cubicBezTo>
                    <a:pt x="15478" y="11338"/>
                    <a:pt x="15402" y="11261"/>
                    <a:pt x="15326" y="11296"/>
                  </a:cubicBezTo>
                  <a:cubicBezTo>
                    <a:pt x="15307" y="11305"/>
                    <a:pt x="15292" y="11319"/>
                    <a:pt x="15284" y="11339"/>
                  </a:cubicBezTo>
                  <a:lnTo>
                    <a:pt x="15266" y="11378"/>
                  </a:lnTo>
                  <a:lnTo>
                    <a:pt x="15246" y="11421"/>
                  </a:lnTo>
                  <a:lnTo>
                    <a:pt x="15225" y="11464"/>
                  </a:lnTo>
                  <a:lnTo>
                    <a:pt x="15205" y="11508"/>
                  </a:lnTo>
                  <a:lnTo>
                    <a:pt x="15184" y="11551"/>
                  </a:lnTo>
                  <a:lnTo>
                    <a:pt x="15162" y="11593"/>
                  </a:lnTo>
                  <a:close/>
                  <a:moveTo>
                    <a:pt x="14692" y="12413"/>
                  </a:moveTo>
                  <a:cubicBezTo>
                    <a:pt x="14640" y="12495"/>
                    <a:pt x="14736" y="12590"/>
                    <a:pt x="14817" y="12534"/>
                  </a:cubicBezTo>
                  <a:cubicBezTo>
                    <a:pt x="14827" y="12527"/>
                    <a:pt x="14834" y="12520"/>
                    <a:pt x="14841" y="12510"/>
                  </a:cubicBezTo>
                  <a:lnTo>
                    <a:pt x="14862" y="12478"/>
                  </a:lnTo>
                  <a:lnTo>
                    <a:pt x="14888" y="12437"/>
                  </a:lnTo>
                  <a:lnTo>
                    <a:pt x="14914" y="12396"/>
                  </a:lnTo>
                  <a:lnTo>
                    <a:pt x="14940" y="12354"/>
                  </a:lnTo>
                  <a:lnTo>
                    <a:pt x="14966" y="12313"/>
                  </a:lnTo>
                  <a:lnTo>
                    <a:pt x="14991" y="12271"/>
                  </a:lnTo>
                  <a:lnTo>
                    <a:pt x="15030" y="12206"/>
                  </a:lnTo>
                  <a:cubicBezTo>
                    <a:pt x="15049" y="12175"/>
                    <a:pt x="15046" y="12134"/>
                    <a:pt x="15023" y="12106"/>
                  </a:cubicBezTo>
                  <a:cubicBezTo>
                    <a:pt x="14984" y="12057"/>
                    <a:pt x="14910" y="12062"/>
                    <a:pt x="14878" y="12116"/>
                  </a:cubicBezTo>
                  <a:lnTo>
                    <a:pt x="14840" y="12179"/>
                  </a:lnTo>
                  <a:lnTo>
                    <a:pt x="14815" y="12220"/>
                  </a:lnTo>
                  <a:lnTo>
                    <a:pt x="14790" y="12261"/>
                  </a:lnTo>
                  <a:lnTo>
                    <a:pt x="14764" y="12301"/>
                  </a:lnTo>
                  <a:lnTo>
                    <a:pt x="14739" y="12341"/>
                  </a:lnTo>
                  <a:lnTo>
                    <a:pt x="14713" y="12381"/>
                  </a:lnTo>
                  <a:close/>
                  <a:moveTo>
                    <a:pt x="14172" y="13118"/>
                  </a:moveTo>
                  <a:cubicBezTo>
                    <a:pt x="14155" y="13138"/>
                    <a:pt x="14149" y="13165"/>
                    <a:pt x="14153" y="13191"/>
                  </a:cubicBezTo>
                  <a:cubicBezTo>
                    <a:pt x="14168" y="13265"/>
                    <a:pt x="14260" y="13288"/>
                    <a:pt x="14308" y="13231"/>
                  </a:cubicBezTo>
                  <a:lnTo>
                    <a:pt x="14347" y="13183"/>
                  </a:lnTo>
                  <a:lnTo>
                    <a:pt x="14377" y="13146"/>
                  </a:lnTo>
                  <a:lnTo>
                    <a:pt x="14408" y="13108"/>
                  </a:lnTo>
                  <a:lnTo>
                    <a:pt x="14438" y="13070"/>
                  </a:lnTo>
                  <a:lnTo>
                    <a:pt x="14467" y="13032"/>
                  </a:lnTo>
                  <a:lnTo>
                    <a:pt x="14497" y="12993"/>
                  </a:lnTo>
                  <a:lnTo>
                    <a:pt x="14531" y="12949"/>
                  </a:lnTo>
                  <a:cubicBezTo>
                    <a:pt x="14583" y="12879"/>
                    <a:pt x="14513" y="12784"/>
                    <a:pt x="14431" y="12812"/>
                  </a:cubicBezTo>
                  <a:cubicBezTo>
                    <a:pt x="14413" y="12819"/>
                    <a:pt x="14400" y="12828"/>
                    <a:pt x="14389" y="12843"/>
                  </a:cubicBezTo>
                  <a:lnTo>
                    <a:pt x="14356" y="12886"/>
                  </a:lnTo>
                  <a:lnTo>
                    <a:pt x="14328" y="12923"/>
                  </a:lnTo>
                  <a:lnTo>
                    <a:pt x="14299" y="12961"/>
                  </a:lnTo>
                  <a:lnTo>
                    <a:pt x="14269" y="12997"/>
                  </a:lnTo>
                  <a:lnTo>
                    <a:pt x="14239" y="13035"/>
                  </a:lnTo>
                  <a:lnTo>
                    <a:pt x="14210" y="13072"/>
                  </a:lnTo>
                  <a:close/>
                  <a:moveTo>
                    <a:pt x="13577" y="13761"/>
                  </a:moveTo>
                  <a:cubicBezTo>
                    <a:pt x="13550" y="13788"/>
                    <a:pt x="13543" y="13828"/>
                    <a:pt x="13558" y="13862"/>
                  </a:cubicBezTo>
                  <a:cubicBezTo>
                    <a:pt x="13585" y="13917"/>
                    <a:pt x="13657" y="13930"/>
                    <a:pt x="13701" y="13887"/>
                  </a:cubicBezTo>
                  <a:lnTo>
                    <a:pt x="13726" y="13863"/>
                  </a:lnTo>
                  <a:lnTo>
                    <a:pt x="13760" y="13830"/>
                  </a:lnTo>
                  <a:lnTo>
                    <a:pt x="13795" y="13795"/>
                  </a:lnTo>
                  <a:lnTo>
                    <a:pt x="13829" y="13761"/>
                  </a:lnTo>
                  <a:lnTo>
                    <a:pt x="13863" y="13726"/>
                  </a:lnTo>
                  <a:lnTo>
                    <a:pt x="13896" y="13692"/>
                  </a:lnTo>
                  <a:lnTo>
                    <a:pt x="13930" y="13657"/>
                  </a:lnTo>
                  <a:lnTo>
                    <a:pt x="13952" y="13633"/>
                  </a:lnTo>
                  <a:cubicBezTo>
                    <a:pt x="13979" y="13604"/>
                    <a:pt x="13984" y="13562"/>
                    <a:pt x="13964" y="13528"/>
                  </a:cubicBezTo>
                  <a:cubicBezTo>
                    <a:pt x="13935" y="13477"/>
                    <a:pt x="13864" y="13468"/>
                    <a:pt x="13823" y="13512"/>
                  </a:cubicBezTo>
                  <a:lnTo>
                    <a:pt x="13769" y="13569"/>
                  </a:lnTo>
                  <a:lnTo>
                    <a:pt x="13736" y="13603"/>
                  </a:lnTo>
                  <a:lnTo>
                    <a:pt x="13702" y="13636"/>
                  </a:lnTo>
                  <a:lnTo>
                    <a:pt x="13669" y="13670"/>
                  </a:lnTo>
                  <a:lnTo>
                    <a:pt x="13635" y="13703"/>
                  </a:lnTo>
                  <a:lnTo>
                    <a:pt x="13602" y="13736"/>
                  </a:lnTo>
                  <a:close/>
                  <a:moveTo>
                    <a:pt x="12915" y="14334"/>
                  </a:moveTo>
                  <a:cubicBezTo>
                    <a:pt x="12884" y="14358"/>
                    <a:pt x="12873" y="14397"/>
                    <a:pt x="12886" y="14434"/>
                  </a:cubicBezTo>
                  <a:cubicBezTo>
                    <a:pt x="12905" y="14491"/>
                    <a:pt x="12976" y="14512"/>
                    <a:pt x="13023" y="14474"/>
                  </a:cubicBezTo>
                  <a:lnTo>
                    <a:pt x="13069" y="14438"/>
                  </a:lnTo>
                  <a:lnTo>
                    <a:pt x="13108" y="14408"/>
                  </a:lnTo>
                  <a:lnTo>
                    <a:pt x="13145" y="14378"/>
                  </a:lnTo>
                  <a:lnTo>
                    <a:pt x="13183" y="14347"/>
                  </a:lnTo>
                  <a:lnTo>
                    <a:pt x="13220" y="14317"/>
                  </a:lnTo>
                  <a:lnTo>
                    <a:pt x="13258" y="14285"/>
                  </a:lnTo>
                  <a:lnTo>
                    <a:pt x="13302" y="14249"/>
                  </a:lnTo>
                  <a:cubicBezTo>
                    <a:pt x="13362" y="14197"/>
                    <a:pt x="13330" y="14099"/>
                    <a:pt x="13252" y="14092"/>
                  </a:cubicBezTo>
                  <a:cubicBezTo>
                    <a:pt x="13227" y="14092"/>
                    <a:pt x="13206" y="14098"/>
                    <a:pt x="13187" y="14113"/>
                  </a:cubicBezTo>
                  <a:lnTo>
                    <a:pt x="13144" y="14149"/>
                  </a:lnTo>
                  <a:lnTo>
                    <a:pt x="13108" y="14180"/>
                  </a:lnTo>
                  <a:lnTo>
                    <a:pt x="13071" y="14210"/>
                  </a:lnTo>
                  <a:lnTo>
                    <a:pt x="13034" y="14240"/>
                  </a:lnTo>
                  <a:lnTo>
                    <a:pt x="12997" y="14270"/>
                  </a:lnTo>
                  <a:lnTo>
                    <a:pt x="12960" y="14299"/>
                  </a:lnTo>
                  <a:close/>
                  <a:moveTo>
                    <a:pt x="12194" y="14831"/>
                  </a:moveTo>
                  <a:cubicBezTo>
                    <a:pt x="12142" y="14864"/>
                    <a:pt x="12137" y="14935"/>
                    <a:pt x="12183" y="14975"/>
                  </a:cubicBezTo>
                  <a:cubicBezTo>
                    <a:pt x="12213" y="15000"/>
                    <a:pt x="12254" y="15002"/>
                    <a:pt x="12286" y="14982"/>
                  </a:cubicBezTo>
                  <a:lnTo>
                    <a:pt x="12312" y="14966"/>
                  </a:lnTo>
                  <a:lnTo>
                    <a:pt x="12353" y="14941"/>
                  </a:lnTo>
                  <a:lnTo>
                    <a:pt x="12395" y="14915"/>
                  </a:lnTo>
                  <a:lnTo>
                    <a:pt x="12436" y="14889"/>
                  </a:lnTo>
                  <a:lnTo>
                    <a:pt x="12477" y="14863"/>
                  </a:lnTo>
                  <a:lnTo>
                    <a:pt x="12518" y="14835"/>
                  </a:lnTo>
                  <a:lnTo>
                    <a:pt x="12559" y="14809"/>
                  </a:lnTo>
                  <a:lnTo>
                    <a:pt x="12588" y="14789"/>
                  </a:lnTo>
                  <a:cubicBezTo>
                    <a:pt x="12661" y="14739"/>
                    <a:pt x="12624" y="14625"/>
                    <a:pt x="12536" y="14627"/>
                  </a:cubicBezTo>
                  <a:cubicBezTo>
                    <a:pt x="12519" y="14628"/>
                    <a:pt x="12503" y="14633"/>
                    <a:pt x="12489" y="14642"/>
                  </a:cubicBezTo>
                  <a:lnTo>
                    <a:pt x="12421" y="14688"/>
                  </a:lnTo>
                  <a:lnTo>
                    <a:pt x="12380" y="14714"/>
                  </a:lnTo>
                  <a:lnTo>
                    <a:pt x="12340" y="14739"/>
                  </a:lnTo>
                  <a:lnTo>
                    <a:pt x="12300" y="14765"/>
                  </a:lnTo>
                  <a:lnTo>
                    <a:pt x="12260" y="14791"/>
                  </a:lnTo>
                  <a:close/>
                  <a:moveTo>
                    <a:pt x="11422" y="15246"/>
                  </a:moveTo>
                  <a:cubicBezTo>
                    <a:pt x="11341" y="15284"/>
                    <a:pt x="11362" y="15406"/>
                    <a:pt x="11452" y="15414"/>
                  </a:cubicBezTo>
                  <a:cubicBezTo>
                    <a:pt x="11468" y="15415"/>
                    <a:pt x="11483" y="15413"/>
                    <a:pt x="11498" y="15406"/>
                  </a:cubicBezTo>
                  <a:lnTo>
                    <a:pt x="11540" y="15386"/>
                  </a:lnTo>
                  <a:lnTo>
                    <a:pt x="11584" y="15365"/>
                  </a:lnTo>
                  <a:lnTo>
                    <a:pt x="11628" y="15344"/>
                  </a:lnTo>
                  <a:lnTo>
                    <a:pt x="11672" y="15322"/>
                  </a:lnTo>
                  <a:lnTo>
                    <a:pt x="11716" y="15300"/>
                  </a:lnTo>
                  <a:lnTo>
                    <a:pt x="11760" y="15278"/>
                  </a:lnTo>
                  <a:lnTo>
                    <a:pt x="11819" y="15248"/>
                  </a:lnTo>
                  <a:cubicBezTo>
                    <a:pt x="11836" y="15238"/>
                    <a:pt x="11848" y="15225"/>
                    <a:pt x="11857" y="15207"/>
                  </a:cubicBezTo>
                  <a:cubicBezTo>
                    <a:pt x="11893" y="15129"/>
                    <a:pt x="11812" y="15051"/>
                    <a:pt x="11736" y="15090"/>
                  </a:cubicBezTo>
                  <a:lnTo>
                    <a:pt x="11678" y="15120"/>
                  </a:lnTo>
                  <a:lnTo>
                    <a:pt x="11636" y="15142"/>
                  </a:lnTo>
                  <a:lnTo>
                    <a:pt x="11593" y="15163"/>
                  </a:lnTo>
                  <a:lnTo>
                    <a:pt x="11550" y="15185"/>
                  </a:lnTo>
                  <a:lnTo>
                    <a:pt x="11507" y="15206"/>
                  </a:lnTo>
                  <a:lnTo>
                    <a:pt x="11464" y="15226"/>
                  </a:lnTo>
                  <a:close/>
                  <a:moveTo>
                    <a:pt x="10609" y="15571"/>
                  </a:moveTo>
                  <a:cubicBezTo>
                    <a:pt x="10522" y="15602"/>
                    <a:pt x="10532" y="15729"/>
                    <a:pt x="10625" y="15744"/>
                  </a:cubicBezTo>
                  <a:cubicBezTo>
                    <a:pt x="10639" y="15745"/>
                    <a:pt x="10653" y="15744"/>
                    <a:pt x="10666" y="15739"/>
                  </a:cubicBezTo>
                  <a:lnTo>
                    <a:pt x="10719" y="15721"/>
                  </a:lnTo>
                  <a:lnTo>
                    <a:pt x="10766" y="15705"/>
                  </a:lnTo>
                  <a:lnTo>
                    <a:pt x="10812" y="15688"/>
                  </a:lnTo>
                  <a:lnTo>
                    <a:pt x="10859" y="15672"/>
                  </a:lnTo>
                  <a:lnTo>
                    <a:pt x="10906" y="15654"/>
                  </a:lnTo>
                  <a:lnTo>
                    <a:pt x="10952" y="15637"/>
                  </a:lnTo>
                  <a:lnTo>
                    <a:pt x="11004" y="15617"/>
                  </a:lnTo>
                  <a:cubicBezTo>
                    <a:pt x="11034" y="15605"/>
                    <a:pt x="11055" y="15578"/>
                    <a:pt x="11059" y="15544"/>
                  </a:cubicBezTo>
                  <a:cubicBezTo>
                    <a:pt x="11066" y="15478"/>
                    <a:pt x="11000" y="15427"/>
                    <a:pt x="10938" y="15452"/>
                  </a:cubicBezTo>
                  <a:lnTo>
                    <a:pt x="10888" y="15471"/>
                  </a:lnTo>
                  <a:lnTo>
                    <a:pt x="10844" y="15489"/>
                  </a:lnTo>
                  <a:lnTo>
                    <a:pt x="10798" y="15505"/>
                  </a:lnTo>
                  <a:lnTo>
                    <a:pt x="10753" y="15522"/>
                  </a:lnTo>
                  <a:lnTo>
                    <a:pt x="10707" y="15537"/>
                  </a:lnTo>
                  <a:lnTo>
                    <a:pt x="10661" y="15554"/>
                  </a:lnTo>
                  <a:close/>
                  <a:moveTo>
                    <a:pt x="9765" y="15805"/>
                  </a:moveTo>
                  <a:cubicBezTo>
                    <a:pt x="9684" y="15822"/>
                    <a:pt x="9669" y="15933"/>
                    <a:pt x="9744" y="15971"/>
                  </a:cubicBezTo>
                  <a:cubicBezTo>
                    <a:pt x="9762" y="15980"/>
                    <a:pt x="9783" y="15982"/>
                    <a:pt x="9802" y="15978"/>
                  </a:cubicBezTo>
                  <a:lnTo>
                    <a:pt x="9856" y="15966"/>
                  </a:lnTo>
                  <a:lnTo>
                    <a:pt x="9905" y="15955"/>
                  </a:lnTo>
                  <a:lnTo>
                    <a:pt x="9954" y="15943"/>
                  </a:lnTo>
                  <a:lnTo>
                    <a:pt x="10003" y="15932"/>
                  </a:lnTo>
                  <a:lnTo>
                    <a:pt x="10052" y="15920"/>
                  </a:lnTo>
                  <a:lnTo>
                    <a:pt x="10100" y="15908"/>
                  </a:lnTo>
                  <a:lnTo>
                    <a:pt x="10151" y="15894"/>
                  </a:lnTo>
                  <a:cubicBezTo>
                    <a:pt x="10191" y="15883"/>
                    <a:pt x="10217" y="15848"/>
                    <a:pt x="10217" y="15808"/>
                  </a:cubicBezTo>
                  <a:cubicBezTo>
                    <a:pt x="10217" y="15750"/>
                    <a:pt x="10161" y="15708"/>
                    <a:pt x="10105" y="15723"/>
                  </a:cubicBezTo>
                  <a:lnTo>
                    <a:pt x="10056" y="15736"/>
                  </a:lnTo>
                  <a:lnTo>
                    <a:pt x="10008" y="15748"/>
                  </a:lnTo>
                  <a:lnTo>
                    <a:pt x="9961" y="15759"/>
                  </a:lnTo>
                  <a:lnTo>
                    <a:pt x="9913" y="15771"/>
                  </a:lnTo>
                  <a:lnTo>
                    <a:pt x="9866" y="15782"/>
                  </a:lnTo>
                  <a:lnTo>
                    <a:pt x="9818" y="15793"/>
                  </a:lnTo>
                  <a:close/>
                  <a:moveTo>
                    <a:pt x="8899" y="15943"/>
                  </a:moveTo>
                  <a:cubicBezTo>
                    <a:pt x="8862" y="15947"/>
                    <a:pt x="8831" y="15974"/>
                    <a:pt x="8822" y="16011"/>
                  </a:cubicBezTo>
                  <a:cubicBezTo>
                    <a:pt x="8809" y="16071"/>
                    <a:pt x="8857" y="16125"/>
                    <a:pt x="8918" y="16119"/>
                  </a:cubicBezTo>
                  <a:lnTo>
                    <a:pt x="8958" y="16115"/>
                  </a:lnTo>
                  <a:lnTo>
                    <a:pt x="9008" y="16109"/>
                  </a:lnTo>
                  <a:lnTo>
                    <a:pt x="9059" y="16103"/>
                  </a:lnTo>
                  <a:lnTo>
                    <a:pt x="9110" y="16097"/>
                  </a:lnTo>
                  <a:lnTo>
                    <a:pt x="9160" y="16090"/>
                  </a:lnTo>
                  <a:lnTo>
                    <a:pt x="9211" y="16083"/>
                  </a:lnTo>
                  <a:lnTo>
                    <a:pt x="9274" y="16074"/>
                  </a:lnTo>
                  <a:cubicBezTo>
                    <a:pt x="9301" y="16070"/>
                    <a:pt x="9325" y="16053"/>
                    <a:pt x="9338" y="16030"/>
                  </a:cubicBezTo>
                  <a:cubicBezTo>
                    <a:pt x="9373" y="15965"/>
                    <a:pt x="9320" y="15888"/>
                    <a:pt x="9248" y="15899"/>
                  </a:cubicBezTo>
                  <a:lnTo>
                    <a:pt x="9186" y="15908"/>
                  </a:lnTo>
                  <a:lnTo>
                    <a:pt x="9137" y="15915"/>
                  </a:lnTo>
                  <a:lnTo>
                    <a:pt x="9087" y="15921"/>
                  </a:lnTo>
                  <a:lnTo>
                    <a:pt x="9038" y="15927"/>
                  </a:lnTo>
                  <a:lnTo>
                    <a:pt x="8988" y="15933"/>
                  </a:lnTo>
                  <a:lnTo>
                    <a:pt x="8939" y="15938"/>
                  </a:lnTo>
                  <a:close/>
                  <a:moveTo>
                    <a:pt x="8025" y="15984"/>
                  </a:moveTo>
                  <a:cubicBezTo>
                    <a:pt x="7941" y="15984"/>
                    <a:pt x="7903" y="16090"/>
                    <a:pt x="7969" y="16143"/>
                  </a:cubicBezTo>
                  <a:cubicBezTo>
                    <a:pt x="7986" y="16155"/>
                    <a:pt x="8003" y="16162"/>
                    <a:pt x="8024" y="16162"/>
                  </a:cubicBezTo>
                  <a:lnTo>
                    <a:pt x="8081" y="16162"/>
                  </a:lnTo>
                  <a:lnTo>
                    <a:pt x="8133" y="16162"/>
                  </a:lnTo>
                  <a:lnTo>
                    <a:pt x="8185" y="16161"/>
                  </a:lnTo>
                  <a:lnTo>
                    <a:pt x="8237" y="16160"/>
                  </a:lnTo>
                  <a:lnTo>
                    <a:pt x="8289" y="16159"/>
                  </a:lnTo>
                  <a:lnTo>
                    <a:pt x="8341" y="16157"/>
                  </a:lnTo>
                  <a:lnTo>
                    <a:pt x="8382" y="16156"/>
                  </a:lnTo>
                  <a:cubicBezTo>
                    <a:pt x="8423" y="16155"/>
                    <a:pt x="8457" y="16126"/>
                    <a:pt x="8465" y="16087"/>
                  </a:cubicBezTo>
                  <a:cubicBezTo>
                    <a:pt x="8478" y="16031"/>
                    <a:pt x="8433" y="15977"/>
                    <a:pt x="8375" y="15979"/>
                  </a:cubicBezTo>
                  <a:lnTo>
                    <a:pt x="8335" y="15981"/>
                  </a:lnTo>
                  <a:lnTo>
                    <a:pt x="8285" y="15982"/>
                  </a:lnTo>
                  <a:lnTo>
                    <a:pt x="8234" y="15983"/>
                  </a:lnTo>
                  <a:lnTo>
                    <a:pt x="8182" y="15984"/>
                  </a:lnTo>
                  <a:lnTo>
                    <a:pt x="8132" y="15984"/>
                  </a:lnTo>
                  <a:lnTo>
                    <a:pt x="8081" y="15984"/>
                  </a:lnTo>
                  <a:close/>
                  <a:moveTo>
                    <a:pt x="7150" y="15930"/>
                  </a:moveTo>
                  <a:cubicBezTo>
                    <a:pt x="7063" y="15922"/>
                    <a:pt x="7017" y="16028"/>
                    <a:pt x="7082" y="16086"/>
                  </a:cubicBezTo>
                  <a:cubicBezTo>
                    <a:pt x="7096" y="16097"/>
                    <a:pt x="7112" y="16104"/>
                    <a:pt x="7130" y="16107"/>
                  </a:cubicBezTo>
                  <a:lnTo>
                    <a:pt x="7204" y="16115"/>
                  </a:lnTo>
                  <a:lnTo>
                    <a:pt x="7254" y="16120"/>
                  </a:lnTo>
                  <a:lnTo>
                    <a:pt x="7306" y="16125"/>
                  </a:lnTo>
                  <a:lnTo>
                    <a:pt x="7356" y="16129"/>
                  </a:lnTo>
                  <a:lnTo>
                    <a:pt x="7408" y="16134"/>
                  </a:lnTo>
                  <a:lnTo>
                    <a:pt x="7487" y="16140"/>
                  </a:lnTo>
                  <a:cubicBezTo>
                    <a:pt x="7576" y="16146"/>
                    <a:pt x="7617" y="16032"/>
                    <a:pt x="7545" y="15980"/>
                  </a:cubicBezTo>
                  <a:cubicBezTo>
                    <a:pt x="7530" y="15970"/>
                    <a:pt x="7516" y="15965"/>
                    <a:pt x="7500" y="15964"/>
                  </a:cubicBezTo>
                  <a:lnTo>
                    <a:pt x="7423" y="15957"/>
                  </a:lnTo>
                  <a:lnTo>
                    <a:pt x="7372" y="15953"/>
                  </a:lnTo>
                  <a:lnTo>
                    <a:pt x="7322" y="15949"/>
                  </a:lnTo>
                  <a:lnTo>
                    <a:pt x="7273" y="15943"/>
                  </a:lnTo>
                  <a:lnTo>
                    <a:pt x="7223" y="15938"/>
                  </a:lnTo>
                  <a:close/>
                  <a:moveTo>
                    <a:pt x="6288" y="15780"/>
                  </a:moveTo>
                  <a:cubicBezTo>
                    <a:pt x="6255" y="15773"/>
                    <a:pt x="6222" y="15784"/>
                    <a:pt x="6200" y="15808"/>
                  </a:cubicBezTo>
                  <a:cubicBezTo>
                    <a:pt x="6158" y="15860"/>
                    <a:pt x="6182" y="15937"/>
                    <a:pt x="6248" y="15953"/>
                  </a:cubicBezTo>
                  <a:lnTo>
                    <a:pt x="6304" y="15966"/>
                  </a:lnTo>
                  <a:lnTo>
                    <a:pt x="6354" y="15977"/>
                  </a:lnTo>
                  <a:lnTo>
                    <a:pt x="6403" y="15987"/>
                  </a:lnTo>
                  <a:lnTo>
                    <a:pt x="6452" y="15998"/>
                  </a:lnTo>
                  <a:lnTo>
                    <a:pt x="6502" y="16007"/>
                  </a:lnTo>
                  <a:lnTo>
                    <a:pt x="6551" y="16018"/>
                  </a:lnTo>
                  <a:lnTo>
                    <a:pt x="6599" y="16026"/>
                  </a:lnTo>
                  <a:cubicBezTo>
                    <a:pt x="6680" y="16041"/>
                    <a:pt x="6736" y="15946"/>
                    <a:pt x="6682" y="15882"/>
                  </a:cubicBezTo>
                  <a:cubicBezTo>
                    <a:pt x="6669" y="15867"/>
                    <a:pt x="6652" y="15856"/>
                    <a:pt x="6631" y="15852"/>
                  </a:cubicBezTo>
                  <a:lnTo>
                    <a:pt x="6585" y="15843"/>
                  </a:lnTo>
                  <a:lnTo>
                    <a:pt x="6536" y="15833"/>
                  </a:lnTo>
                  <a:lnTo>
                    <a:pt x="6488" y="15824"/>
                  </a:lnTo>
                  <a:lnTo>
                    <a:pt x="6440" y="15814"/>
                  </a:lnTo>
                  <a:lnTo>
                    <a:pt x="6392" y="15804"/>
                  </a:lnTo>
                  <a:lnTo>
                    <a:pt x="6344" y="15793"/>
                  </a:lnTo>
                  <a:close/>
                  <a:moveTo>
                    <a:pt x="5447" y="15535"/>
                  </a:moveTo>
                  <a:cubicBezTo>
                    <a:pt x="5410" y="15523"/>
                    <a:pt x="5371" y="15534"/>
                    <a:pt x="5347" y="15565"/>
                  </a:cubicBezTo>
                  <a:cubicBezTo>
                    <a:pt x="5311" y="15613"/>
                    <a:pt x="5331" y="15682"/>
                    <a:pt x="5388" y="15702"/>
                  </a:cubicBezTo>
                  <a:lnTo>
                    <a:pt x="5443" y="15721"/>
                  </a:lnTo>
                  <a:lnTo>
                    <a:pt x="5489" y="15737"/>
                  </a:lnTo>
                  <a:lnTo>
                    <a:pt x="5536" y="15753"/>
                  </a:lnTo>
                  <a:lnTo>
                    <a:pt x="5583" y="15769"/>
                  </a:lnTo>
                  <a:lnTo>
                    <a:pt x="5630" y="15784"/>
                  </a:lnTo>
                  <a:lnTo>
                    <a:pt x="5677" y="15799"/>
                  </a:lnTo>
                  <a:lnTo>
                    <a:pt x="5729" y="15814"/>
                  </a:lnTo>
                  <a:cubicBezTo>
                    <a:pt x="5813" y="15840"/>
                    <a:pt x="5878" y="15738"/>
                    <a:pt x="5821" y="15672"/>
                  </a:cubicBezTo>
                  <a:cubicBezTo>
                    <a:pt x="5810" y="15659"/>
                    <a:pt x="5796" y="15649"/>
                    <a:pt x="5780" y="15644"/>
                  </a:cubicBezTo>
                  <a:lnTo>
                    <a:pt x="5731" y="15629"/>
                  </a:lnTo>
                  <a:lnTo>
                    <a:pt x="5684" y="15614"/>
                  </a:lnTo>
                  <a:lnTo>
                    <a:pt x="5638" y="15600"/>
                  </a:lnTo>
                  <a:lnTo>
                    <a:pt x="5592" y="15585"/>
                  </a:lnTo>
                  <a:lnTo>
                    <a:pt x="5546" y="15570"/>
                  </a:lnTo>
                  <a:lnTo>
                    <a:pt x="5500" y="15554"/>
                  </a:lnTo>
                  <a:close/>
                  <a:moveTo>
                    <a:pt x="4638" y="15198"/>
                  </a:moveTo>
                  <a:cubicBezTo>
                    <a:pt x="4605" y="15182"/>
                    <a:pt x="4567" y="15187"/>
                    <a:pt x="4541" y="15212"/>
                  </a:cubicBezTo>
                  <a:cubicBezTo>
                    <a:pt x="4494" y="15254"/>
                    <a:pt x="4505" y="15331"/>
                    <a:pt x="4562" y="15358"/>
                  </a:cubicBezTo>
                  <a:lnTo>
                    <a:pt x="4622" y="15386"/>
                  </a:lnTo>
                  <a:lnTo>
                    <a:pt x="4666" y="15407"/>
                  </a:lnTo>
                  <a:lnTo>
                    <a:pt x="4711" y="15427"/>
                  </a:lnTo>
                  <a:lnTo>
                    <a:pt x="4755" y="15448"/>
                  </a:lnTo>
                  <a:lnTo>
                    <a:pt x="4800" y="15468"/>
                  </a:lnTo>
                  <a:lnTo>
                    <a:pt x="4845" y="15488"/>
                  </a:lnTo>
                  <a:lnTo>
                    <a:pt x="4887" y="15506"/>
                  </a:lnTo>
                  <a:cubicBezTo>
                    <a:pt x="4974" y="15543"/>
                    <a:pt x="5051" y="15439"/>
                    <a:pt x="4989" y="15366"/>
                  </a:cubicBezTo>
                  <a:cubicBezTo>
                    <a:pt x="4980" y="15357"/>
                    <a:pt x="4970" y="15349"/>
                    <a:pt x="4957" y="15344"/>
                  </a:cubicBezTo>
                  <a:lnTo>
                    <a:pt x="4916" y="15325"/>
                  </a:lnTo>
                  <a:lnTo>
                    <a:pt x="4872" y="15306"/>
                  </a:lnTo>
                  <a:lnTo>
                    <a:pt x="4828" y="15287"/>
                  </a:lnTo>
                  <a:lnTo>
                    <a:pt x="4784" y="15267"/>
                  </a:lnTo>
                  <a:lnTo>
                    <a:pt x="4741" y="15247"/>
                  </a:lnTo>
                  <a:lnTo>
                    <a:pt x="4698" y="15226"/>
                  </a:lnTo>
                  <a:close/>
                  <a:moveTo>
                    <a:pt x="3873" y="14773"/>
                  </a:moveTo>
                  <a:cubicBezTo>
                    <a:pt x="3842" y="14752"/>
                    <a:pt x="3802" y="14755"/>
                    <a:pt x="3773" y="14776"/>
                  </a:cubicBezTo>
                  <a:cubicBezTo>
                    <a:pt x="3722" y="14814"/>
                    <a:pt x="3726" y="14889"/>
                    <a:pt x="3778" y="14923"/>
                  </a:cubicBezTo>
                  <a:lnTo>
                    <a:pt x="3849" y="14966"/>
                  </a:lnTo>
                  <a:lnTo>
                    <a:pt x="3891" y="14992"/>
                  </a:lnTo>
                  <a:lnTo>
                    <a:pt x="3932" y="15017"/>
                  </a:lnTo>
                  <a:lnTo>
                    <a:pt x="3974" y="15042"/>
                  </a:lnTo>
                  <a:lnTo>
                    <a:pt x="4016" y="15067"/>
                  </a:lnTo>
                  <a:lnTo>
                    <a:pt x="4086" y="15107"/>
                  </a:lnTo>
                  <a:cubicBezTo>
                    <a:pt x="4159" y="15149"/>
                    <a:pt x="4245" y="15073"/>
                    <a:pt x="4211" y="14995"/>
                  </a:cubicBezTo>
                  <a:cubicBezTo>
                    <a:pt x="4204" y="14977"/>
                    <a:pt x="4190" y="14962"/>
                    <a:pt x="4173" y="14952"/>
                  </a:cubicBezTo>
                  <a:lnTo>
                    <a:pt x="4147" y="14938"/>
                  </a:lnTo>
                  <a:lnTo>
                    <a:pt x="4106" y="14914"/>
                  </a:lnTo>
                  <a:lnTo>
                    <a:pt x="4065" y="14890"/>
                  </a:lnTo>
                  <a:lnTo>
                    <a:pt x="4024" y="14865"/>
                  </a:lnTo>
                  <a:lnTo>
                    <a:pt x="3983" y="14841"/>
                  </a:lnTo>
                  <a:lnTo>
                    <a:pt x="3942" y="14815"/>
                  </a:lnTo>
                  <a:lnTo>
                    <a:pt x="3901" y="14791"/>
                  </a:lnTo>
                  <a:close/>
                  <a:moveTo>
                    <a:pt x="3158" y="14265"/>
                  </a:moveTo>
                  <a:cubicBezTo>
                    <a:pt x="3087" y="14209"/>
                    <a:pt x="2986" y="14284"/>
                    <a:pt x="3022" y="14369"/>
                  </a:cubicBezTo>
                  <a:cubicBezTo>
                    <a:pt x="3027" y="14383"/>
                    <a:pt x="3037" y="14395"/>
                    <a:pt x="3048" y="14404"/>
                  </a:cubicBezTo>
                  <a:lnTo>
                    <a:pt x="3092" y="14438"/>
                  </a:lnTo>
                  <a:lnTo>
                    <a:pt x="3130" y="14468"/>
                  </a:lnTo>
                  <a:lnTo>
                    <a:pt x="3168" y="14498"/>
                  </a:lnTo>
                  <a:lnTo>
                    <a:pt x="3207" y="14527"/>
                  </a:lnTo>
                  <a:lnTo>
                    <a:pt x="3246" y="14556"/>
                  </a:lnTo>
                  <a:lnTo>
                    <a:pt x="3285" y="14586"/>
                  </a:lnTo>
                  <a:lnTo>
                    <a:pt x="3334" y="14622"/>
                  </a:lnTo>
                  <a:cubicBezTo>
                    <a:pt x="3362" y="14642"/>
                    <a:pt x="3399" y="14643"/>
                    <a:pt x="3428" y="14627"/>
                  </a:cubicBezTo>
                  <a:cubicBezTo>
                    <a:pt x="3485" y="14595"/>
                    <a:pt x="3490" y="14515"/>
                    <a:pt x="3437" y="14477"/>
                  </a:cubicBezTo>
                  <a:lnTo>
                    <a:pt x="3390" y="14443"/>
                  </a:lnTo>
                  <a:lnTo>
                    <a:pt x="3352" y="14415"/>
                  </a:lnTo>
                  <a:lnTo>
                    <a:pt x="3314" y="14386"/>
                  </a:lnTo>
                  <a:lnTo>
                    <a:pt x="3276" y="14357"/>
                  </a:lnTo>
                  <a:lnTo>
                    <a:pt x="3239" y="14328"/>
                  </a:lnTo>
                  <a:lnTo>
                    <a:pt x="3201" y="14299"/>
                  </a:lnTo>
                  <a:close/>
                  <a:moveTo>
                    <a:pt x="2504" y="13682"/>
                  </a:moveTo>
                  <a:cubicBezTo>
                    <a:pt x="2475" y="13653"/>
                    <a:pt x="2430" y="13648"/>
                    <a:pt x="2395" y="13671"/>
                  </a:cubicBezTo>
                  <a:cubicBezTo>
                    <a:pt x="2346" y="13701"/>
                    <a:pt x="2339" y="13768"/>
                    <a:pt x="2380" y="13808"/>
                  </a:cubicBezTo>
                  <a:lnTo>
                    <a:pt x="2435" y="13863"/>
                  </a:lnTo>
                  <a:lnTo>
                    <a:pt x="2470" y="13897"/>
                  </a:lnTo>
                  <a:lnTo>
                    <a:pt x="2505" y="13931"/>
                  </a:lnTo>
                  <a:lnTo>
                    <a:pt x="2541" y="13964"/>
                  </a:lnTo>
                  <a:lnTo>
                    <a:pt x="2576" y="13997"/>
                  </a:lnTo>
                  <a:lnTo>
                    <a:pt x="2612" y="14030"/>
                  </a:lnTo>
                  <a:lnTo>
                    <a:pt x="2639" y="14055"/>
                  </a:lnTo>
                  <a:cubicBezTo>
                    <a:pt x="2667" y="14080"/>
                    <a:pt x="2708" y="14085"/>
                    <a:pt x="2740" y="14068"/>
                  </a:cubicBezTo>
                  <a:cubicBezTo>
                    <a:pt x="2794" y="14039"/>
                    <a:pt x="2804" y="13966"/>
                    <a:pt x="2759" y="13924"/>
                  </a:cubicBezTo>
                  <a:lnTo>
                    <a:pt x="2731" y="13899"/>
                  </a:lnTo>
                  <a:lnTo>
                    <a:pt x="2697" y="13867"/>
                  </a:lnTo>
                  <a:lnTo>
                    <a:pt x="2663" y="13835"/>
                  </a:lnTo>
                  <a:lnTo>
                    <a:pt x="2628" y="13803"/>
                  </a:lnTo>
                  <a:lnTo>
                    <a:pt x="2594" y="13769"/>
                  </a:lnTo>
                  <a:lnTo>
                    <a:pt x="2559" y="13736"/>
                  </a:lnTo>
                  <a:close/>
                  <a:moveTo>
                    <a:pt x="1919" y="13031"/>
                  </a:moveTo>
                  <a:cubicBezTo>
                    <a:pt x="1887" y="12992"/>
                    <a:pt x="1831" y="12987"/>
                    <a:pt x="1793" y="13019"/>
                  </a:cubicBezTo>
                  <a:cubicBezTo>
                    <a:pt x="1756" y="13051"/>
                    <a:pt x="1751" y="13104"/>
                    <a:pt x="1781" y="13142"/>
                  </a:cubicBezTo>
                  <a:lnTo>
                    <a:pt x="1815" y="13183"/>
                  </a:lnTo>
                  <a:lnTo>
                    <a:pt x="1845" y="13221"/>
                  </a:lnTo>
                  <a:lnTo>
                    <a:pt x="1877" y="13259"/>
                  </a:lnTo>
                  <a:lnTo>
                    <a:pt x="1907" y="13296"/>
                  </a:lnTo>
                  <a:lnTo>
                    <a:pt x="1939" y="13333"/>
                  </a:lnTo>
                  <a:lnTo>
                    <a:pt x="1971" y="13369"/>
                  </a:lnTo>
                  <a:lnTo>
                    <a:pt x="2012" y="13417"/>
                  </a:lnTo>
                  <a:cubicBezTo>
                    <a:pt x="2043" y="13452"/>
                    <a:pt x="2097" y="13457"/>
                    <a:pt x="2134" y="13427"/>
                  </a:cubicBezTo>
                  <a:cubicBezTo>
                    <a:pt x="2173" y="13395"/>
                    <a:pt x="2178" y="13337"/>
                    <a:pt x="2145" y="13299"/>
                  </a:cubicBezTo>
                  <a:lnTo>
                    <a:pt x="2105" y="13253"/>
                  </a:lnTo>
                  <a:lnTo>
                    <a:pt x="2074" y="13218"/>
                  </a:lnTo>
                  <a:lnTo>
                    <a:pt x="2043" y="13181"/>
                  </a:lnTo>
                  <a:lnTo>
                    <a:pt x="2012" y="13145"/>
                  </a:lnTo>
                  <a:lnTo>
                    <a:pt x="1982" y="13108"/>
                  </a:lnTo>
                  <a:lnTo>
                    <a:pt x="1952" y="13072"/>
                  </a:lnTo>
                  <a:close/>
                  <a:moveTo>
                    <a:pt x="1409" y="12319"/>
                  </a:moveTo>
                  <a:cubicBezTo>
                    <a:pt x="1389" y="12289"/>
                    <a:pt x="1355" y="12274"/>
                    <a:pt x="1321" y="12279"/>
                  </a:cubicBezTo>
                  <a:cubicBezTo>
                    <a:pt x="1257" y="12289"/>
                    <a:pt x="1224" y="12361"/>
                    <a:pt x="1259" y="12415"/>
                  </a:cubicBezTo>
                  <a:lnTo>
                    <a:pt x="1300" y="12478"/>
                  </a:lnTo>
                  <a:lnTo>
                    <a:pt x="1327" y="12518"/>
                  </a:lnTo>
                  <a:lnTo>
                    <a:pt x="1353" y="12559"/>
                  </a:lnTo>
                  <a:lnTo>
                    <a:pt x="1380" y="12599"/>
                  </a:lnTo>
                  <a:lnTo>
                    <a:pt x="1408" y="12640"/>
                  </a:lnTo>
                  <a:lnTo>
                    <a:pt x="1435" y="12680"/>
                  </a:lnTo>
                  <a:lnTo>
                    <a:pt x="1458" y="12713"/>
                  </a:lnTo>
                  <a:cubicBezTo>
                    <a:pt x="1505" y="12779"/>
                    <a:pt x="1610" y="12752"/>
                    <a:pt x="1619" y="12671"/>
                  </a:cubicBezTo>
                  <a:cubicBezTo>
                    <a:pt x="1621" y="12649"/>
                    <a:pt x="1616" y="12629"/>
                    <a:pt x="1603" y="12611"/>
                  </a:cubicBezTo>
                  <a:lnTo>
                    <a:pt x="1581" y="12578"/>
                  </a:lnTo>
                  <a:lnTo>
                    <a:pt x="1554" y="12539"/>
                  </a:lnTo>
                  <a:lnTo>
                    <a:pt x="1527" y="12500"/>
                  </a:lnTo>
                  <a:lnTo>
                    <a:pt x="1500" y="12461"/>
                  </a:lnTo>
                  <a:lnTo>
                    <a:pt x="1474" y="12421"/>
                  </a:lnTo>
                  <a:lnTo>
                    <a:pt x="1448" y="12381"/>
                  </a:lnTo>
                  <a:close/>
                  <a:moveTo>
                    <a:pt x="980" y="11555"/>
                  </a:moveTo>
                  <a:cubicBezTo>
                    <a:pt x="937" y="11471"/>
                    <a:pt x="811" y="11501"/>
                    <a:pt x="811" y="11595"/>
                  </a:cubicBezTo>
                  <a:cubicBezTo>
                    <a:pt x="812" y="11610"/>
                    <a:pt x="815" y="11621"/>
                    <a:pt x="821" y="11634"/>
                  </a:cubicBezTo>
                  <a:lnTo>
                    <a:pt x="840" y="11673"/>
                  </a:lnTo>
                  <a:lnTo>
                    <a:pt x="862" y="11717"/>
                  </a:lnTo>
                  <a:lnTo>
                    <a:pt x="884" y="11760"/>
                  </a:lnTo>
                  <a:lnTo>
                    <a:pt x="907" y="11803"/>
                  </a:lnTo>
                  <a:lnTo>
                    <a:pt x="929" y="11847"/>
                  </a:lnTo>
                  <a:lnTo>
                    <a:pt x="952" y="11890"/>
                  </a:lnTo>
                  <a:lnTo>
                    <a:pt x="986" y="11952"/>
                  </a:lnTo>
                  <a:cubicBezTo>
                    <a:pt x="1034" y="12036"/>
                    <a:pt x="1162" y="11995"/>
                    <a:pt x="1151" y="11898"/>
                  </a:cubicBezTo>
                  <a:cubicBezTo>
                    <a:pt x="1150" y="11886"/>
                    <a:pt x="1147" y="11876"/>
                    <a:pt x="1141" y="11867"/>
                  </a:cubicBezTo>
                  <a:lnTo>
                    <a:pt x="1108" y="11807"/>
                  </a:lnTo>
                  <a:lnTo>
                    <a:pt x="1087" y="11764"/>
                  </a:lnTo>
                  <a:lnTo>
                    <a:pt x="1064" y="11722"/>
                  </a:lnTo>
                  <a:lnTo>
                    <a:pt x="1042" y="11679"/>
                  </a:lnTo>
                  <a:lnTo>
                    <a:pt x="1020" y="11636"/>
                  </a:lnTo>
                  <a:lnTo>
                    <a:pt x="998" y="11593"/>
                  </a:lnTo>
                  <a:close/>
                  <a:moveTo>
                    <a:pt x="639" y="10749"/>
                  </a:moveTo>
                  <a:cubicBezTo>
                    <a:pt x="609" y="10669"/>
                    <a:pt x="497" y="10671"/>
                    <a:pt x="471" y="10753"/>
                  </a:cubicBezTo>
                  <a:cubicBezTo>
                    <a:pt x="465" y="10772"/>
                    <a:pt x="466" y="10790"/>
                    <a:pt x="472" y="10809"/>
                  </a:cubicBezTo>
                  <a:lnTo>
                    <a:pt x="490" y="10859"/>
                  </a:lnTo>
                  <a:lnTo>
                    <a:pt x="508" y="10906"/>
                  </a:lnTo>
                  <a:lnTo>
                    <a:pt x="525" y="10952"/>
                  </a:lnTo>
                  <a:lnTo>
                    <a:pt x="543" y="10998"/>
                  </a:lnTo>
                  <a:lnTo>
                    <a:pt x="561" y="11044"/>
                  </a:lnTo>
                  <a:lnTo>
                    <a:pt x="579" y="11090"/>
                  </a:lnTo>
                  <a:lnTo>
                    <a:pt x="601" y="11144"/>
                  </a:lnTo>
                  <a:cubicBezTo>
                    <a:pt x="635" y="11226"/>
                    <a:pt x="756" y="11212"/>
                    <a:pt x="770" y="11122"/>
                  </a:cubicBezTo>
                  <a:cubicBezTo>
                    <a:pt x="772" y="11105"/>
                    <a:pt x="770" y="11091"/>
                    <a:pt x="764" y="11076"/>
                  </a:cubicBezTo>
                  <a:lnTo>
                    <a:pt x="743" y="11024"/>
                  </a:lnTo>
                  <a:lnTo>
                    <a:pt x="726" y="10979"/>
                  </a:lnTo>
                  <a:lnTo>
                    <a:pt x="708" y="10934"/>
                  </a:lnTo>
                  <a:lnTo>
                    <a:pt x="691" y="10889"/>
                  </a:lnTo>
                  <a:lnTo>
                    <a:pt x="674" y="10844"/>
                  </a:lnTo>
                  <a:lnTo>
                    <a:pt x="657" y="10799"/>
                  </a:lnTo>
                  <a:close/>
                  <a:moveTo>
                    <a:pt x="390" y="9909"/>
                  </a:moveTo>
                  <a:cubicBezTo>
                    <a:pt x="371" y="9825"/>
                    <a:pt x="254" y="9817"/>
                    <a:pt x="221" y="9896"/>
                  </a:cubicBezTo>
                  <a:cubicBezTo>
                    <a:pt x="214" y="9914"/>
                    <a:pt x="213" y="9932"/>
                    <a:pt x="218" y="9950"/>
                  </a:cubicBezTo>
                  <a:lnTo>
                    <a:pt x="230" y="10004"/>
                  </a:lnTo>
                  <a:lnTo>
                    <a:pt x="242" y="10052"/>
                  </a:lnTo>
                  <a:lnTo>
                    <a:pt x="254" y="10100"/>
                  </a:lnTo>
                  <a:lnTo>
                    <a:pt x="267" y="10149"/>
                  </a:lnTo>
                  <a:lnTo>
                    <a:pt x="280" y="10197"/>
                  </a:lnTo>
                  <a:lnTo>
                    <a:pt x="293" y="10245"/>
                  </a:lnTo>
                  <a:lnTo>
                    <a:pt x="308" y="10297"/>
                  </a:lnTo>
                  <a:cubicBezTo>
                    <a:pt x="314" y="10317"/>
                    <a:pt x="325" y="10333"/>
                    <a:pt x="342" y="10345"/>
                  </a:cubicBezTo>
                  <a:cubicBezTo>
                    <a:pt x="411" y="10393"/>
                    <a:pt x="501" y="10329"/>
                    <a:pt x="478" y="10248"/>
                  </a:cubicBezTo>
                  <a:lnTo>
                    <a:pt x="464" y="10198"/>
                  </a:lnTo>
                  <a:lnTo>
                    <a:pt x="451" y="10151"/>
                  </a:lnTo>
                  <a:lnTo>
                    <a:pt x="439" y="10104"/>
                  </a:lnTo>
                  <a:lnTo>
                    <a:pt x="426" y="10057"/>
                  </a:lnTo>
                  <a:lnTo>
                    <a:pt x="414" y="10009"/>
                  </a:lnTo>
                  <a:lnTo>
                    <a:pt x="402" y="9962"/>
                  </a:lnTo>
                  <a:close/>
                  <a:moveTo>
                    <a:pt x="236" y="9047"/>
                  </a:moveTo>
                  <a:cubicBezTo>
                    <a:pt x="225" y="8963"/>
                    <a:pt x="112" y="8940"/>
                    <a:pt x="71" y="9014"/>
                  </a:cubicBezTo>
                  <a:cubicBezTo>
                    <a:pt x="61" y="9030"/>
                    <a:pt x="58" y="9050"/>
                    <a:pt x="60" y="9068"/>
                  </a:cubicBezTo>
                  <a:lnTo>
                    <a:pt x="65" y="9110"/>
                  </a:lnTo>
                  <a:lnTo>
                    <a:pt x="72" y="9161"/>
                  </a:lnTo>
                  <a:lnTo>
                    <a:pt x="79" y="9212"/>
                  </a:lnTo>
                  <a:lnTo>
                    <a:pt x="86" y="9261"/>
                  </a:lnTo>
                  <a:lnTo>
                    <a:pt x="93" y="9312"/>
                  </a:lnTo>
                  <a:lnTo>
                    <a:pt x="101" y="9362"/>
                  </a:lnTo>
                  <a:lnTo>
                    <a:pt x="111" y="9424"/>
                  </a:lnTo>
                  <a:cubicBezTo>
                    <a:pt x="116" y="9457"/>
                    <a:pt x="142" y="9485"/>
                    <a:pt x="175" y="9494"/>
                  </a:cubicBezTo>
                  <a:cubicBezTo>
                    <a:pt x="238" y="9511"/>
                    <a:pt x="296" y="9457"/>
                    <a:pt x="286" y="9393"/>
                  </a:cubicBezTo>
                  <a:lnTo>
                    <a:pt x="276" y="9334"/>
                  </a:lnTo>
                  <a:lnTo>
                    <a:pt x="268" y="9285"/>
                  </a:lnTo>
                  <a:lnTo>
                    <a:pt x="261" y="9236"/>
                  </a:lnTo>
                  <a:lnTo>
                    <a:pt x="254" y="9186"/>
                  </a:lnTo>
                  <a:lnTo>
                    <a:pt x="247" y="9137"/>
                  </a:lnTo>
                  <a:lnTo>
                    <a:pt x="240" y="9088"/>
                  </a:lnTo>
                  <a:close/>
                  <a:moveTo>
                    <a:pt x="178" y="8173"/>
                  </a:moveTo>
                  <a:cubicBezTo>
                    <a:pt x="176" y="8084"/>
                    <a:pt x="61" y="8052"/>
                    <a:pt x="13" y="8128"/>
                  </a:cubicBezTo>
                  <a:cubicBezTo>
                    <a:pt x="5" y="8143"/>
                    <a:pt x="0" y="8158"/>
                    <a:pt x="0" y="8175"/>
                  </a:cubicBezTo>
                  <a:lnTo>
                    <a:pt x="1" y="8238"/>
                  </a:lnTo>
                  <a:lnTo>
                    <a:pt x="3" y="8290"/>
                  </a:lnTo>
                  <a:lnTo>
                    <a:pt x="4" y="8342"/>
                  </a:lnTo>
                  <a:lnTo>
                    <a:pt x="6" y="8393"/>
                  </a:lnTo>
                  <a:lnTo>
                    <a:pt x="8" y="8445"/>
                  </a:lnTo>
                  <a:lnTo>
                    <a:pt x="11" y="8497"/>
                  </a:lnTo>
                  <a:lnTo>
                    <a:pt x="13" y="8533"/>
                  </a:lnTo>
                  <a:cubicBezTo>
                    <a:pt x="16" y="8590"/>
                    <a:pt x="69" y="8628"/>
                    <a:pt x="124" y="8613"/>
                  </a:cubicBezTo>
                  <a:cubicBezTo>
                    <a:pt x="164" y="8603"/>
                    <a:pt x="192" y="8565"/>
                    <a:pt x="190" y="8523"/>
                  </a:cubicBezTo>
                  <a:lnTo>
                    <a:pt x="188" y="8488"/>
                  </a:lnTo>
                  <a:lnTo>
                    <a:pt x="185" y="8437"/>
                  </a:lnTo>
                  <a:lnTo>
                    <a:pt x="183" y="8386"/>
                  </a:lnTo>
                  <a:lnTo>
                    <a:pt x="181" y="8336"/>
                  </a:lnTo>
                  <a:lnTo>
                    <a:pt x="180" y="8285"/>
                  </a:lnTo>
                  <a:lnTo>
                    <a:pt x="178" y="8235"/>
                  </a:lnTo>
                  <a:close/>
                  <a:moveTo>
                    <a:pt x="216" y="7298"/>
                  </a:moveTo>
                  <a:cubicBezTo>
                    <a:pt x="223" y="7208"/>
                    <a:pt x="110" y="7165"/>
                    <a:pt x="56" y="7237"/>
                  </a:cubicBezTo>
                  <a:cubicBezTo>
                    <a:pt x="47" y="7251"/>
                    <a:pt x="41" y="7264"/>
                    <a:pt x="40" y="7280"/>
                  </a:cubicBezTo>
                  <a:lnTo>
                    <a:pt x="32" y="7357"/>
                  </a:lnTo>
                  <a:lnTo>
                    <a:pt x="27" y="7409"/>
                  </a:lnTo>
                  <a:lnTo>
                    <a:pt x="24" y="7459"/>
                  </a:lnTo>
                  <a:lnTo>
                    <a:pt x="20" y="7511"/>
                  </a:lnTo>
                  <a:lnTo>
                    <a:pt x="17" y="7562"/>
                  </a:lnTo>
                  <a:lnTo>
                    <a:pt x="12" y="7638"/>
                  </a:lnTo>
                  <a:cubicBezTo>
                    <a:pt x="8" y="7727"/>
                    <a:pt x="123" y="7766"/>
                    <a:pt x="174" y="7692"/>
                  </a:cubicBezTo>
                  <a:cubicBezTo>
                    <a:pt x="183" y="7678"/>
                    <a:pt x="188" y="7664"/>
                    <a:pt x="189" y="7647"/>
                  </a:cubicBezTo>
                  <a:lnTo>
                    <a:pt x="193" y="7574"/>
                  </a:lnTo>
                  <a:lnTo>
                    <a:pt x="197" y="7523"/>
                  </a:lnTo>
                  <a:lnTo>
                    <a:pt x="200" y="7473"/>
                  </a:lnTo>
                  <a:lnTo>
                    <a:pt x="205" y="7423"/>
                  </a:lnTo>
                  <a:lnTo>
                    <a:pt x="209" y="7373"/>
                  </a:lnTo>
                  <a:close/>
                  <a:moveTo>
                    <a:pt x="350" y="6432"/>
                  </a:moveTo>
                  <a:cubicBezTo>
                    <a:pt x="367" y="6349"/>
                    <a:pt x="267" y="6290"/>
                    <a:pt x="203" y="6349"/>
                  </a:cubicBezTo>
                  <a:cubicBezTo>
                    <a:pt x="190" y="6360"/>
                    <a:pt x="180" y="6377"/>
                    <a:pt x="177" y="6395"/>
                  </a:cubicBezTo>
                  <a:lnTo>
                    <a:pt x="164" y="6452"/>
                  </a:lnTo>
                  <a:lnTo>
                    <a:pt x="154" y="6502"/>
                  </a:lnTo>
                  <a:lnTo>
                    <a:pt x="144" y="6552"/>
                  </a:lnTo>
                  <a:lnTo>
                    <a:pt x="136" y="6601"/>
                  </a:lnTo>
                  <a:lnTo>
                    <a:pt x="126" y="6651"/>
                  </a:lnTo>
                  <a:lnTo>
                    <a:pt x="117" y="6700"/>
                  </a:lnTo>
                  <a:lnTo>
                    <a:pt x="109" y="6748"/>
                  </a:lnTo>
                  <a:cubicBezTo>
                    <a:pt x="103" y="6785"/>
                    <a:pt x="123" y="6824"/>
                    <a:pt x="157" y="6840"/>
                  </a:cubicBezTo>
                  <a:cubicBezTo>
                    <a:pt x="210" y="6868"/>
                    <a:pt x="274" y="6836"/>
                    <a:pt x="285" y="6776"/>
                  </a:cubicBezTo>
                  <a:lnTo>
                    <a:pt x="292" y="6731"/>
                  </a:lnTo>
                  <a:lnTo>
                    <a:pt x="301" y="6682"/>
                  </a:lnTo>
                  <a:lnTo>
                    <a:pt x="309" y="6633"/>
                  </a:lnTo>
                  <a:lnTo>
                    <a:pt x="319" y="6585"/>
                  </a:lnTo>
                  <a:lnTo>
                    <a:pt x="329" y="6536"/>
                  </a:lnTo>
                  <a:lnTo>
                    <a:pt x="338" y="6488"/>
                  </a:lnTo>
                  <a:close/>
                  <a:moveTo>
                    <a:pt x="579" y="5586"/>
                  </a:moveTo>
                  <a:cubicBezTo>
                    <a:pt x="606" y="5502"/>
                    <a:pt x="507" y="5434"/>
                    <a:pt x="438" y="5491"/>
                  </a:cubicBezTo>
                  <a:cubicBezTo>
                    <a:pt x="426" y="5502"/>
                    <a:pt x="416" y="5515"/>
                    <a:pt x="411" y="5531"/>
                  </a:cubicBezTo>
                  <a:lnTo>
                    <a:pt x="393" y="5584"/>
                  </a:lnTo>
                  <a:lnTo>
                    <a:pt x="378" y="5631"/>
                  </a:lnTo>
                  <a:lnTo>
                    <a:pt x="364" y="5678"/>
                  </a:lnTo>
                  <a:lnTo>
                    <a:pt x="349" y="5726"/>
                  </a:lnTo>
                  <a:lnTo>
                    <a:pt x="335" y="5773"/>
                  </a:lnTo>
                  <a:lnTo>
                    <a:pt x="321" y="5821"/>
                  </a:lnTo>
                  <a:lnTo>
                    <a:pt x="305" y="5874"/>
                  </a:lnTo>
                  <a:cubicBezTo>
                    <a:pt x="281" y="5960"/>
                    <a:pt x="386" y="6023"/>
                    <a:pt x="452" y="5962"/>
                  </a:cubicBezTo>
                  <a:cubicBezTo>
                    <a:pt x="463" y="5951"/>
                    <a:pt x="472" y="5937"/>
                    <a:pt x="476" y="5922"/>
                  </a:cubicBezTo>
                  <a:lnTo>
                    <a:pt x="491" y="5871"/>
                  </a:lnTo>
                  <a:lnTo>
                    <a:pt x="504" y="5824"/>
                  </a:lnTo>
                  <a:lnTo>
                    <a:pt x="518" y="5778"/>
                  </a:lnTo>
                  <a:lnTo>
                    <a:pt x="533" y="5731"/>
                  </a:lnTo>
                  <a:lnTo>
                    <a:pt x="547" y="5685"/>
                  </a:lnTo>
                  <a:lnTo>
                    <a:pt x="562" y="5639"/>
                  </a:lnTo>
                  <a:close/>
                  <a:moveTo>
                    <a:pt x="901" y="4773"/>
                  </a:moveTo>
                  <a:cubicBezTo>
                    <a:pt x="914" y="4743"/>
                    <a:pt x="911" y="4708"/>
                    <a:pt x="892" y="4682"/>
                  </a:cubicBezTo>
                  <a:cubicBezTo>
                    <a:pt x="852" y="4628"/>
                    <a:pt x="768" y="4637"/>
                    <a:pt x="740" y="4698"/>
                  </a:cubicBezTo>
                  <a:lnTo>
                    <a:pt x="714" y="4756"/>
                  </a:lnTo>
                  <a:lnTo>
                    <a:pt x="694" y="4800"/>
                  </a:lnTo>
                  <a:lnTo>
                    <a:pt x="674" y="4846"/>
                  </a:lnTo>
                  <a:lnTo>
                    <a:pt x="654" y="4890"/>
                  </a:lnTo>
                  <a:lnTo>
                    <a:pt x="635" y="4936"/>
                  </a:lnTo>
                  <a:lnTo>
                    <a:pt x="616" y="4981"/>
                  </a:lnTo>
                  <a:lnTo>
                    <a:pt x="598" y="5027"/>
                  </a:lnTo>
                  <a:cubicBezTo>
                    <a:pt x="583" y="5062"/>
                    <a:pt x="592" y="5102"/>
                    <a:pt x="621" y="5127"/>
                  </a:cubicBezTo>
                  <a:cubicBezTo>
                    <a:pt x="667" y="5167"/>
                    <a:pt x="739" y="5150"/>
                    <a:pt x="762" y="5094"/>
                  </a:cubicBezTo>
                  <a:lnTo>
                    <a:pt x="780" y="5049"/>
                  </a:lnTo>
                  <a:lnTo>
                    <a:pt x="798" y="5005"/>
                  </a:lnTo>
                  <a:lnTo>
                    <a:pt x="818" y="4960"/>
                  </a:lnTo>
                  <a:lnTo>
                    <a:pt x="837" y="4917"/>
                  </a:lnTo>
                  <a:lnTo>
                    <a:pt x="856" y="4873"/>
                  </a:lnTo>
                  <a:lnTo>
                    <a:pt x="875" y="4828"/>
                  </a:lnTo>
                  <a:close/>
                  <a:moveTo>
                    <a:pt x="1312" y="3998"/>
                  </a:moveTo>
                  <a:cubicBezTo>
                    <a:pt x="1358" y="3922"/>
                    <a:pt x="1274" y="3833"/>
                    <a:pt x="1195" y="3875"/>
                  </a:cubicBezTo>
                  <a:cubicBezTo>
                    <a:pt x="1180" y="3883"/>
                    <a:pt x="1169" y="3893"/>
                    <a:pt x="1160" y="3907"/>
                  </a:cubicBezTo>
                  <a:lnTo>
                    <a:pt x="1145" y="3933"/>
                  </a:lnTo>
                  <a:lnTo>
                    <a:pt x="1120" y="3975"/>
                  </a:lnTo>
                  <a:lnTo>
                    <a:pt x="1095" y="4016"/>
                  </a:lnTo>
                  <a:lnTo>
                    <a:pt x="1071" y="4059"/>
                  </a:lnTo>
                  <a:lnTo>
                    <a:pt x="1046" y="4101"/>
                  </a:lnTo>
                  <a:lnTo>
                    <a:pt x="1023" y="4144"/>
                  </a:lnTo>
                  <a:lnTo>
                    <a:pt x="999" y="4187"/>
                  </a:lnTo>
                  <a:lnTo>
                    <a:pt x="982" y="4218"/>
                  </a:lnTo>
                  <a:cubicBezTo>
                    <a:pt x="954" y="4270"/>
                    <a:pt x="982" y="4332"/>
                    <a:pt x="1039" y="4346"/>
                  </a:cubicBezTo>
                  <a:cubicBezTo>
                    <a:pt x="1078" y="4356"/>
                    <a:pt x="1119" y="4338"/>
                    <a:pt x="1137" y="4303"/>
                  </a:cubicBezTo>
                  <a:lnTo>
                    <a:pt x="1154" y="4272"/>
                  </a:lnTo>
                  <a:lnTo>
                    <a:pt x="1177" y="4230"/>
                  </a:lnTo>
                  <a:lnTo>
                    <a:pt x="1201" y="4188"/>
                  </a:lnTo>
                  <a:lnTo>
                    <a:pt x="1224" y="4147"/>
                  </a:lnTo>
                  <a:lnTo>
                    <a:pt x="1248" y="4106"/>
                  </a:lnTo>
                  <a:lnTo>
                    <a:pt x="1272" y="4064"/>
                  </a:lnTo>
                  <a:lnTo>
                    <a:pt x="1297" y="4024"/>
                  </a:lnTo>
                  <a:close/>
                  <a:moveTo>
                    <a:pt x="1806" y="3275"/>
                  </a:moveTo>
                  <a:cubicBezTo>
                    <a:pt x="1857" y="3205"/>
                    <a:pt x="1792" y="3112"/>
                    <a:pt x="1708" y="3137"/>
                  </a:cubicBezTo>
                  <a:cubicBezTo>
                    <a:pt x="1691" y="3143"/>
                    <a:pt x="1677" y="3153"/>
                    <a:pt x="1665" y="3168"/>
                  </a:cubicBezTo>
                  <a:lnTo>
                    <a:pt x="1635" y="3208"/>
                  </a:lnTo>
                  <a:lnTo>
                    <a:pt x="1605" y="3246"/>
                  </a:lnTo>
                  <a:lnTo>
                    <a:pt x="1576" y="3286"/>
                  </a:lnTo>
                  <a:lnTo>
                    <a:pt x="1548" y="3325"/>
                  </a:lnTo>
                  <a:lnTo>
                    <a:pt x="1520" y="3364"/>
                  </a:lnTo>
                  <a:lnTo>
                    <a:pt x="1491" y="3403"/>
                  </a:lnTo>
                  <a:lnTo>
                    <a:pt x="1453" y="3457"/>
                  </a:lnTo>
                  <a:cubicBezTo>
                    <a:pt x="1401" y="3535"/>
                    <a:pt x="1487" y="3630"/>
                    <a:pt x="1570" y="3584"/>
                  </a:cubicBezTo>
                  <a:cubicBezTo>
                    <a:pt x="1582" y="3577"/>
                    <a:pt x="1591" y="3569"/>
                    <a:pt x="1599" y="3558"/>
                  </a:cubicBezTo>
                  <a:lnTo>
                    <a:pt x="1636" y="3507"/>
                  </a:lnTo>
                  <a:lnTo>
                    <a:pt x="1663" y="3467"/>
                  </a:lnTo>
                  <a:lnTo>
                    <a:pt x="1691" y="3429"/>
                  </a:lnTo>
                  <a:lnTo>
                    <a:pt x="1719" y="3390"/>
                  </a:lnTo>
                  <a:lnTo>
                    <a:pt x="1747" y="3353"/>
                  </a:lnTo>
                  <a:lnTo>
                    <a:pt x="1776" y="3314"/>
                  </a:lnTo>
                  <a:close/>
                  <a:moveTo>
                    <a:pt x="2377" y="2611"/>
                  </a:moveTo>
                  <a:cubicBezTo>
                    <a:pt x="2436" y="2547"/>
                    <a:pt x="2380" y="2446"/>
                    <a:pt x="2294" y="2463"/>
                  </a:cubicBezTo>
                  <a:cubicBezTo>
                    <a:pt x="2276" y="2467"/>
                    <a:pt x="2262" y="2474"/>
                    <a:pt x="2249" y="2488"/>
                  </a:cubicBezTo>
                  <a:lnTo>
                    <a:pt x="2198" y="2542"/>
                  </a:lnTo>
                  <a:lnTo>
                    <a:pt x="2165" y="2577"/>
                  </a:lnTo>
                  <a:lnTo>
                    <a:pt x="2132" y="2612"/>
                  </a:lnTo>
                  <a:lnTo>
                    <a:pt x="2099" y="2648"/>
                  </a:lnTo>
                  <a:lnTo>
                    <a:pt x="2067" y="2684"/>
                  </a:lnTo>
                  <a:lnTo>
                    <a:pt x="2035" y="2720"/>
                  </a:lnTo>
                  <a:lnTo>
                    <a:pt x="2006" y="2752"/>
                  </a:lnTo>
                  <a:cubicBezTo>
                    <a:pt x="1947" y="2821"/>
                    <a:pt x="2017" y="2925"/>
                    <a:pt x="2104" y="2894"/>
                  </a:cubicBezTo>
                  <a:cubicBezTo>
                    <a:pt x="2118" y="2888"/>
                    <a:pt x="2130" y="2880"/>
                    <a:pt x="2139" y="2869"/>
                  </a:cubicBezTo>
                  <a:lnTo>
                    <a:pt x="2167" y="2838"/>
                  </a:lnTo>
                  <a:lnTo>
                    <a:pt x="2199" y="2802"/>
                  </a:lnTo>
                  <a:lnTo>
                    <a:pt x="2230" y="2767"/>
                  </a:lnTo>
                  <a:lnTo>
                    <a:pt x="2263" y="2732"/>
                  </a:lnTo>
                  <a:lnTo>
                    <a:pt x="2295" y="2697"/>
                  </a:lnTo>
                  <a:lnTo>
                    <a:pt x="2327" y="2663"/>
                  </a:lnTo>
                  <a:close/>
                  <a:moveTo>
                    <a:pt x="3017" y="2013"/>
                  </a:moveTo>
                  <a:cubicBezTo>
                    <a:pt x="3079" y="1961"/>
                    <a:pt x="3043" y="1858"/>
                    <a:pt x="2963" y="1856"/>
                  </a:cubicBezTo>
                  <a:cubicBezTo>
                    <a:pt x="2941" y="1855"/>
                    <a:pt x="2919" y="1863"/>
                    <a:pt x="2903" y="1877"/>
                  </a:cubicBezTo>
                  <a:lnTo>
                    <a:pt x="2866" y="1908"/>
                  </a:lnTo>
                  <a:lnTo>
                    <a:pt x="2829" y="1939"/>
                  </a:lnTo>
                  <a:lnTo>
                    <a:pt x="2793" y="1972"/>
                  </a:lnTo>
                  <a:lnTo>
                    <a:pt x="2756" y="2003"/>
                  </a:lnTo>
                  <a:lnTo>
                    <a:pt x="2719" y="2035"/>
                  </a:lnTo>
                  <a:lnTo>
                    <a:pt x="2683" y="2068"/>
                  </a:lnTo>
                  <a:lnTo>
                    <a:pt x="2633" y="2113"/>
                  </a:lnTo>
                  <a:cubicBezTo>
                    <a:pt x="2573" y="2169"/>
                    <a:pt x="2614" y="2270"/>
                    <a:pt x="2697" y="2267"/>
                  </a:cubicBezTo>
                  <a:cubicBezTo>
                    <a:pt x="2718" y="2265"/>
                    <a:pt x="2738" y="2258"/>
                    <a:pt x="2753" y="2243"/>
                  </a:cubicBezTo>
                  <a:lnTo>
                    <a:pt x="2802" y="2199"/>
                  </a:lnTo>
                  <a:lnTo>
                    <a:pt x="2837" y="2168"/>
                  </a:lnTo>
                  <a:lnTo>
                    <a:pt x="2873" y="2137"/>
                  </a:lnTo>
                  <a:lnTo>
                    <a:pt x="2909" y="2105"/>
                  </a:lnTo>
                  <a:lnTo>
                    <a:pt x="2945" y="2074"/>
                  </a:lnTo>
                  <a:lnTo>
                    <a:pt x="2980" y="2043"/>
                  </a:lnTo>
                  <a:close/>
                  <a:moveTo>
                    <a:pt x="3719" y="1490"/>
                  </a:moveTo>
                  <a:cubicBezTo>
                    <a:pt x="3795" y="1438"/>
                    <a:pt x="3753" y="1319"/>
                    <a:pt x="3661" y="1327"/>
                  </a:cubicBezTo>
                  <a:cubicBezTo>
                    <a:pt x="3647" y="1329"/>
                    <a:pt x="3633" y="1333"/>
                    <a:pt x="3621" y="1342"/>
                  </a:cubicBezTo>
                  <a:lnTo>
                    <a:pt x="3563" y="1380"/>
                  </a:lnTo>
                  <a:lnTo>
                    <a:pt x="3523" y="1408"/>
                  </a:lnTo>
                  <a:lnTo>
                    <a:pt x="3482" y="1435"/>
                  </a:lnTo>
                  <a:lnTo>
                    <a:pt x="3442" y="1463"/>
                  </a:lnTo>
                  <a:lnTo>
                    <a:pt x="3403" y="1491"/>
                  </a:lnTo>
                  <a:lnTo>
                    <a:pt x="3364" y="1520"/>
                  </a:lnTo>
                  <a:lnTo>
                    <a:pt x="3327" y="1546"/>
                  </a:lnTo>
                  <a:cubicBezTo>
                    <a:pt x="3257" y="1598"/>
                    <a:pt x="3295" y="1709"/>
                    <a:pt x="3382" y="1706"/>
                  </a:cubicBezTo>
                  <a:cubicBezTo>
                    <a:pt x="3400" y="1705"/>
                    <a:pt x="3416" y="1700"/>
                    <a:pt x="3431" y="1690"/>
                  </a:cubicBezTo>
                  <a:lnTo>
                    <a:pt x="3467" y="1663"/>
                  </a:lnTo>
                  <a:lnTo>
                    <a:pt x="3506" y="1636"/>
                  </a:lnTo>
                  <a:lnTo>
                    <a:pt x="3544" y="1608"/>
                  </a:lnTo>
                  <a:lnTo>
                    <a:pt x="3584" y="1581"/>
                  </a:lnTo>
                  <a:lnTo>
                    <a:pt x="3623" y="1554"/>
                  </a:lnTo>
                  <a:lnTo>
                    <a:pt x="3662" y="1527"/>
                  </a:lnTo>
                  <a:close/>
                  <a:moveTo>
                    <a:pt x="4475" y="1046"/>
                  </a:moveTo>
                  <a:cubicBezTo>
                    <a:pt x="4552" y="1005"/>
                    <a:pt x="4532" y="891"/>
                    <a:pt x="4445" y="880"/>
                  </a:cubicBezTo>
                  <a:cubicBezTo>
                    <a:pt x="4427" y="877"/>
                    <a:pt x="4411" y="880"/>
                    <a:pt x="4393" y="889"/>
                  </a:cubicBezTo>
                  <a:lnTo>
                    <a:pt x="4358" y="907"/>
                  </a:lnTo>
                  <a:lnTo>
                    <a:pt x="4315" y="930"/>
                  </a:lnTo>
                  <a:lnTo>
                    <a:pt x="4272" y="953"/>
                  </a:lnTo>
                  <a:lnTo>
                    <a:pt x="4229" y="976"/>
                  </a:lnTo>
                  <a:lnTo>
                    <a:pt x="4186" y="1000"/>
                  </a:lnTo>
                  <a:lnTo>
                    <a:pt x="4143" y="1023"/>
                  </a:lnTo>
                  <a:lnTo>
                    <a:pt x="4079" y="1060"/>
                  </a:lnTo>
                  <a:cubicBezTo>
                    <a:pt x="4047" y="1077"/>
                    <a:pt x="4030" y="1112"/>
                    <a:pt x="4035" y="1148"/>
                  </a:cubicBezTo>
                  <a:cubicBezTo>
                    <a:pt x="4043" y="1211"/>
                    <a:pt x="4112" y="1245"/>
                    <a:pt x="4167" y="1214"/>
                  </a:cubicBezTo>
                  <a:lnTo>
                    <a:pt x="4230" y="1178"/>
                  </a:lnTo>
                  <a:lnTo>
                    <a:pt x="4272" y="1154"/>
                  </a:lnTo>
                  <a:lnTo>
                    <a:pt x="4314" y="1132"/>
                  </a:lnTo>
                  <a:lnTo>
                    <a:pt x="4356" y="1109"/>
                  </a:lnTo>
                  <a:lnTo>
                    <a:pt x="4397" y="1086"/>
                  </a:lnTo>
                  <a:lnTo>
                    <a:pt x="4440" y="1064"/>
                  </a:lnTo>
                  <a:close/>
                  <a:moveTo>
                    <a:pt x="5275" y="691"/>
                  </a:moveTo>
                  <a:cubicBezTo>
                    <a:pt x="5356" y="659"/>
                    <a:pt x="5348" y="541"/>
                    <a:pt x="5264" y="521"/>
                  </a:cubicBezTo>
                  <a:cubicBezTo>
                    <a:pt x="5246" y="517"/>
                    <a:pt x="5229" y="519"/>
                    <a:pt x="5212" y="525"/>
                  </a:cubicBezTo>
                  <a:lnTo>
                    <a:pt x="5164" y="543"/>
                  </a:lnTo>
                  <a:lnTo>
                    <a:pt x="5118" y="561"/>
                  </a:lnTo>
                  <a:lnTo>
                    <a:pt x="5071" y="579"/>
                  </a:lnTo>
                  <a:lnTo>
                    <a:pt x="5026" y="598"/>
                  </a:lnTo>
                  <a:lnTo>
                    <a:pt x="4981" y="616"/>
                  </a:lnTo>
                  <a:lnTo>
                    <a:pt x="4935" y="636"/>
                  </a:lnTo>
                  <a:lnTo>
                    <a:pt x="4879" y="659"/>
                  </a:lnTo>
                  <a:cubicBezTo>
                    <a:pt x="4791" y="699"/>
                    <a:pt x="4820" y="829"/>
                    <a:pt x="4916" y="829"/>
                  </a:cubicBezTo>
                  <a:cubicBezTo>
                    <a:pt x="4928" y="829"/>
                    <a:pt x="4940" y="827"/>
                    <a:pt x="4950" y="822"/>
                  </a:cubicBezTo>
                  <a:lnTo>
                    <a:pt x="5004" y="799"/>
                  </a:lnTo>
                  <a:lnTo>
                    <a:pt x="5049" y="781"/>
                  </a:lnTo>
                  <a:lnTo>
                    <a:pt x="5093" y="762"/>
                  </a:lnTo>
                  <a:lnTo>
                    <a:pt x="5138" y="744"/>
                  </a:lnTo>
                  <a:lnTo>
                    <a:pt x="5182" y="726"/>
                  </a:lnTo>
                  <a:lnTo>
                    <a:pt x="5228" y="708"/>
                  </a:lnTo>
                  <a:close/>
                  <a:moveTo>
                    <a:pt x="6110" y="425"/>
                  </a:moveTo>
                  <a:cubicBezTo>
                    <a:pt x="6145" y="416"/>
                    <a:pt x="6171" y="388"/>
                    <a:pt x="6175" y="352"/>
                  </a:cubicBezTo>
                  <a:cubicBezTo>
                    <a:pt x="6184" y="289"/>
                    <a:pt x="6127" y="238"/>
                    <a:pt x="6066" y="254"/>
                  </a:cubicBezTo>
                  <a:lnTo>
                    <a:pt x="6013" y="267"/>
                  </a:lnTo>
                  <a:lnTo>
                    <a:pt x="5965" y="280"/>
                  </a:lnTo>
                  <a:lnTo>
                    <a:pt x="5917" y="293"/>
                  </a:lnTo>
                  <a:lnTo>
                    <a:pt x="5869" y="307"/>
                  </a:lnTo>
                  <a:lnTo>
                    <a:pt x="5821" y="321"/>
                  </a:lnTo>
                  <a:lnTo>
                    <a:pt x="5773" y="335"/>
                  </a:lnTo>
                  <a:lnTo>
                    <a:pt x="5720" y="351"/>
                  </a:lnTo>
                  <a:cubicBezTo>
                    <a:pt x="5627" y="382"/>
                    <a:pt x="5643" y="518"/>
                    <a:pt x="5742" y="524"/>
                  </a:cubicBezTo>
                  <a:cubicBezTo>
                    <a:pt x="5753" y="525"/>
                    <a:pt x="5762" y="523"/>
                    <a:pt x="5773" y="520"/>
                  </a:cubicBezTo>
                  <a:lnTo>
                    <a:pt x="5823" y="505"/>
                  </a:lnTo>
                  <a:lnTo>
                    <a:pt x="5870" y="491"/>
                  </a:lnTo>
                  <a:lnTo>
                    <a:pt x="5917" y="478"/>
                  </a:lnTo>
                  <a:lnTo>
                    <a:pt x="5964" y="464"/>
                  </a:lnTo>
                  <a:lnTo>
                    <a:pt x="6011" y="451"/>
                  </a:lnTo>
                  <a:lnTo>
                    <a:pt x="6058" y="439"/>
                  </a:lnTo>
                  <a:close/>
                  <a:moveTo>
                    <a:pt x="6970" y="255"/>
                  </a:moveTo>
                  <a:cubicBezTo>
                    <a:pt x="7002" y="251"/>
                    <a:pt x="7028" y="229"/>
                    <a:pt x="7040" y="199"/>
                  </a:cubicBezTo>
                  <a:cubicBezTo>
                    <a:pt x="7063" y="135"/>
                    <a:pt x="7011" y="70"/>
                    <a:pt x="6943" y="80"/>
                  </a:cubicBezTo>
                  <a:lnTo>
                    <a:pt x="6901" y="86"/>
                  </a:lnTo>
                  <a:lnTo>
                    <a:pt x="6850" y="93"/>
                  </a:lnTo>
                  <a:lnTo>
                    <a:pt x="6800" y="101"/>
                  </a:lnTo>
                  <a:lnTo>
                    <a:pt x="6751" y="110"/>
                  </a:lnTo>
                  <a:lnTo>
                    <a:pt x="6700" y="118"/>
                  </a:lnTo>
                  <a:lnTo>
                    <a:pt x="6650" y="127"/>
                  </a:lnTo>
                  <a:lnTo>
                    <a:pt x="6590" y="138"/>
                  </a:lnTo>
                  <a:cubicBezTo>
                    <a:pt x="6553" y="145"/>
                    <a:pt x="6525" y="175"/>
                    <a:pt x="6519" y="211"/>
                  </a:cubicBezTo>
                  <a:cubicBezTo>
                    <a:pt x="6510" y="272"/>
                    <a:pt x="6563" y="323"/>
                    <a:pt x="6623" y="312"/>
                  </a:cubicBezTo>
                  <a:lnTo>
                    <a:pt x="6682" y="301"/>
                  </a:lnTo>
                  <a:lnTo>
                    <a:pt x="6730" y="292"/>
                  </a:lnTo>
                  <a:lnTo>
                    <a:pt x="6779" y="285"/>
                  </a:lnTo>
                  <a:lnTo>
                    <a:pt x="6828" y="277"/>
                  </a:lnTo>
                  <a:lnTo>
                    <a:pt x="6877" y="269"/>
                  </a:lnTo>
                  <a:lnTo>
                    <a:pt x="6926" y="262"/>
                  </a:lnTo>
                  <a:close/>
                  <a:moveTo>
                    <a:pt x="7842" y="182"/>
                  </a:moveTo>
                  <a:cubicBezTo>
                    <a:pt x="7937" y="177"/>
                    <a:pt x="7961" y="49"/>
                    <a:pt x="7873" y="11"/>
                  </a:cubicBezTo>
                  <a:cubicBezTo>
                    <a:pt x="7860" y="6"/>
                    <a:pt x="7850" y="4"/>
                    <a:pt x="7837" y="4"/>
                  </a:cubicBezTo>
                  <a:lnTo>
                    <a:pt x="7769" y="6"/>
                  </a:lnTo>
                  <a:lnTo>
                    <a:pt x="7717" y="9"/>
                  </a:lnTo>
                  <a:lnTo>
                    <a:pt x="7665" y="11"/>
                  </a:lnTo>
                  <a:lnTo>
                    <a:pt x="7613" y="14"/>
                  </a:lnTo>
                  <a:lnTo>
                    <a:pt x="7562" y="17"/>
                  </a:lnTo>
                  <a:lnTo>
                    <a:pt x="7510" y="20"/>
                  </a:lnTo>
                  <a:lnTo>
                    <a:pt x="7479" y="23"/>
                  </a:lnTo>
                  <a:cubicBezTo>
                    <a:pt x="7446" y="25"/>
                    <a:pt x="7417" y="45"/>
                    <a:pt x="7404" y="76"/>
                  </a:cubicBezTo>
                  <a:cubicBezTo>
                    <a:pt x="7377" y="137"/>
                    <a:pt x="7426" y="205"/>
                    <a:pt x="7492" y="199"/>
                  </a:cubicBezTo>
                  <a:lnTo>
                    <a:pt x="7573" y="194"/>
                  </a:lnTo>
                  <a:lnTo>
                    <a:pt x="7624" y="191"/>
                  </a:lnTo>
                  <a:lnTo>
                    <a:pt x="7674" y="188"/>
                  </a:lnTo>
                  <a:lnTo>
                    <a:pt x="7724" y="186"/>
                  </a:lnTo>
                  <a:lnTo>
                    <a:pt x="7775" y="183"/>
                  </a:lnTo>
                  <a:close/>
                  <a:moveTo>
                    <a:pt x="8081" y="1"/>
                  </a:moveTo>
                  <a:cubicBezTo>
                    <a:pt x="8042" y="1"/>
                    <a:pt x="8008" y="25"/>
                    <a:pt x="7996" y="62"/>
                  </a:cubicBezTo>
                  <a:cubicBezTo>
                    <a:pt x="7978" y="120"/>
                    <a:pt x="8021" y="178"/>
                    <a:pt x="8081" y="178"/>
                  </a:cubicBezTo>
                  <a:cubicBezTo>
                    <a:pt x="8166" y="178"/>
                    <a:pt x="8250" y="179"/>
                    <a:pt x="8335" y="182"/>
                  </a:cubicBezTo>
                  <a:cubicBezTo>
                    <a:pt x="8368" y="183"/>
                    <a:pt x="8399" y="184"/>
                    <a:pt x="8431" y="185"/>
                  </a:cubicBezTo>
                  <a:cubicBezTo>
                    <a:pt x="8510" y="189"/>
                    <a:pt x="8554" y="97"/>
                    <a:pt x="8500" y="38"/>
                  </a:cubicBezTo>
                  <a:cubicBezTo>
                    <a:pt x="8484" y="20"/>
                    <a:pt x="8463" y="10"/>
                    <a:pt x="8439" y="9"/>
                  </a:cubicBezTo>
                  <a:cubicBezTo>
                    <a:pt x="8406" y="7"/>
                    <a:pt x="8374" y="6"/>
                    <a:pt x="8340" y="4"/>
                  </a:cubicBezTo>
                  <a:cubicBezTo>
                    <a:pt x="8283" y="3"/>
                    <a:pt x="8225" y="2"/>
                    <a:pt x="8168"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1262;p51">
              <a:extLst>
                <a:ext uri="{FF2B5EF4-FFF2-40B4-BE49-F238E27FC236}">
                  <a16:creationId xmlns:a16="http://schemas.microsoft.com/office/drawing/2014/main" id="{3E67BB74-462B-D088-CC82-0F766B80FA8E}"/>
                </a:ext>
              </a:extLst>
            </p:cNvPr>
            <p:cNvSpPr/>
            <p:nvPr/>
          </p:nvSpPr>
          <p:spPr>
            <a:xfrm>
              <a:off x="6380681" y="2748866"/>
              <a:ext cx="1318548" cy="1318483"/>
            </a:xfrm>
            <a:custGeom>
              <a:avLst/>
              <a:gdLst/>
              <a:ahLst/>
              <a:cxnLst/>
              <a:rect l="l" t="t" r="r" b="b"/>
              <a:pathLst>
                <a:path w="13087" h="13087" extrusionOk="0">
                  <a:moveTo>
                    <a:pt x="6544" y="0"/>
                  </a:moveTo>
                  <a:cubicBezTo>
                    <a:pt x="2930" y="0"/>
                    <a:pt x="1" y="2930"/>
                    <a:pt x="1" y="6543"/>
                  </a:cubicBezTo>
                  <a:cubicBezTo>
                    <a:pt x="1" y="10157"/>
                    <a:pt x="2930" y="13086"/>
                    <a:pt x="6544" y="13086"/>
                  </a:cubicBezTo>
                  <a:cubicBezTo>
                    <a:pt x="10157" y="13086"/>
                    <a:pt x="13086" y="10157"/>
                    <a:pt x="13086" y="6543"/>
                  </a:cubicBezTo>
                  <a:cubicBezTo>
                    <a:pt x="13086" y="2930"/>
                    <a:pt x="10157" y="0"/>
                    <a:pt x="6544"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1263;p51">
              <a:extLst>
                <a:ext uri="{FF2B5EF4-FFF2-40B4-BE49-F238E27FC236}">
                  <a16:creationId xmlns:a16="http://schemas.microsoft.com/office/drawing/2014/main" id="{D80778CB-7428-3109-CBF8-209F60FE4395}"/>
                </a:ext>
              </a:extLst>
            </p:cNvPr>
            <p:cNvSpPr/>
            <p:nvPr/>
          </p:nvSpPr>
          <p:spPr>
            <a:xfrm>
              <a:off x="6450196" y="2772340"/>
              <a:ext cx="1179610" cy="1179652"/>
            </a:xfrm>
            <a:custGeom>
              <a:avLst/>
              <a:gdLst/>
              <a:ahLst/>
              <a:cxnLst/>
              <a:rect l="l" t="t" r="r" b="b"/>
              <a:pathLst>
                <a:path w="11708" h="11709" extrusionOk="0">
                  <a:moveTo>
                    <a:pt x="5854" y="0"/>
                  </a:moveTo>
                  <a:cubicBezTo>
                    <a:pt x="2621" y="0"/>
                    <a:pt x="0" y="2622"/>
                    <a:pt x="0" y="5854"/>
                  </a:cubicBezTo>
                  <a:cubicBezTo>
                    <a:pt x="0" y="9087"/>
                    <a:pt x="2621" y="11708"/>
                    <a:pt x="5854" y="11708"/>
                  </a:cubicBezTo>
                  <a:cubicBezTo>
                    <a:pt x="9087" y="11708"/>
                    <a:pt x="11707" y="9087"/>
                    <a:pt x="11707" y="5854"/>
                  </a:cubicBezTo>
                  <a:cubicBezTo>
                    <a:pt x="11707" y="2622"/>
                    <a:pt x="9087" y="0"/>
                    <a:pt x="5854"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1264;p51">
              <a:extLst>
                <a:ext uri="{FF2B5EF4-FFF2-40B4-BE49-F238E27FC236}">
                  <a16:creationId xmlns:a16="http://schemas.microsoft.com/office/drawing/2014/main" id="{92B09403-762B-EE93-8120-82F509C151CD}"/>
                </a:ext>
              </a:extLst>
            </p:cNvPr>
            <p:cNvSpPr/>
            <p:nvPr/>
          </p:nvSpPr>
          <p:spPr>
            <a:xfrm>
              <a:off x="6490798" y="2744433"/>
              <a:ext cx="1098303" cy="1327248"/>
            </a:xfrm>
            <a:custGeom>
              <a:avLst/>
              <a:gdLst/>
              <a:ahLst/>
              <a:cxnLst/>
              <a:rect l="l" t="t" r="r" b="b"/>
              <a:pathLst>
                <a:path w="10901" h="13174" extrusionOk="0">
                  <a:moveTo>
                    <a:pt x="1594" y="1933"/>
                  </a:moveTo>
                  <a:cubicBezTo>
                    <a:pt x="2581" y="738"/>
                    <a:pt x="3945" y="1"/>
                    <a:pt x="5451" y="1"/>
                  </a:cubicBezTo>
                  <a:cubicBezTo>
                    <a:pt x="6957" y="1"/>
                    <a:pt x="8321" y="738"/>
                    <a:pt x="9307" y="1933"/>
                  </a:cubicBezTo>
                  <a:cubicBezTo>
                    <a:pt x="10291" y="3124"/>
                    <a:pt x="10901" y="4770"/>
                    <a:pt x="10901" y="6587"/>
                  </a:cubicBezTo>
                  <a:cubicBezTo>
                    <a:pt x="10901" y="8405"/>
                    <a:pt x="10291" y="10050"/>
                    <a:pt x="9307" y="11241"/>
                  </a:cubicBezTo>
                  <a:cubicBezTo>
                    <a:pt x="8321" y="12435"/>
                    <a:pt x="6957" y="13174"/>
                    <a:pt x="5451" y="13174"/>
                  </a:cubicBezTo>
                  <a:cubicBezTo>
                    <a:pt x="3945" y="13174"/>
                    <a:pt x="2581" y="12435"/>
                    <a:pt x="1594" y="11241"/>
                  </a:cubicBezTo>
                  <a:cubicBezTo>
                    <a:pt x="610" y="10050"/>
                    <a:pt x="1" y="8405"/>
                    <a:pt x="1" y="6587"/>
                  </a:cubicBezTo>
                  <a:cubicBezTo>
                    <a:pt x="1" y="4770"/>
                    <a:pt x="610" y="3124"/>
                    <a:pt x="1594" y="1933"/>
                  </a:cubicBezTo>
                  <a:close/>
                  <a:moveTo>
                    <a:pt x="5451" y="88"/>
                  </a:moveTo>
                  <a:cubicBezTo>
                    <a:pt x="3972" y="88"/>
                    <a:pt x="2632" y="814"/>
                    <a:pt x="1662" y="1989"/>
                  </a:cubicBezTo>
                  <a:cubicBezTo>
                    <a:pt x="690" y="3165"/>
                    <a:pt x="89" y="4791"/>
                    <a:pt x="89" y="6587"/>
                  </a:cubicBezTo>
                  <a:cubicBezTo>
                    <a:pt x="89" y="8384"/>
                    <a:pt x="690" y="10009"/>
                    <a:pt x="1662" y="11186"/>
                  </a:cubicBezTo>
                  <a:cubicBezTo>
                    <a:pt x="2632" y="12360"/>
                    <a:pt x="3972" y="13086"/>
                    <a:pt x="5451" y="13086"/>
                  </a:cubicBezTo>
                  <a:cubicBezTo>
                    <a:pt x="6930" y="13086"/>
                    <a:pt x="8269" y="12360"/>
                    <a:pt x="9239" y="11186"/>
                  </a:cubicBezTo>
                  <a:cubicBezTo>
                    <a:pt x="10211" y="10009"/>
                    <a:pt x="10813" y="8384"/>
                    <a:pt x="10813" y="6587"/>
                  </a:cubicBezTo>
                  <a:cubicBezTo>
                    <a:pt x="10813" y="4791"/>
                    <a:pt x="10211" y="3165"/>
                    <a:pt x="9239" y="1989"/>
                  </a:cubicBezTo>
                  <a:cubicBezTo>
                    <a:pt x="8269" y="814"/>
                    <a:pt x="6930" y="88"/>
                    <a:pt x="5451"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1265;p51">
              <a:extLst>
                <a:ext uri="{FF2B5EF4-FFF2-40B4-BE49-F238E27FC236}">
                  <a16:creationId xmlns:a16="http://schemas.microsoft.com/office/drawing/2014/main" id="{9CB64663-7F0E-868E-1559-D4C1D8D9CCB2}"/>
                </a:ext>
              </a:extLst>
            </p:cNvPr>
            <p:cNvSpPr/>
            <p:nvPr/>
          </p:nvSpPr>
          <p:spPr>
            <a:xfrm>
              <a:off x="6614818" y="2744433"/>
              <a:ext cx="850250" cy="1327248"/>
            </a:xfrm>
            <a:custGeom>
              <a:avLst/>
              <a:gdLst/>
              <a:ahLst/>
              <a:cxnLst/>
              <a:rect l="l" t="t" r="r" b="b"/>
              <a:pathLst>
                <a:path w="8439" h="13174" extrusionOk="0">
                  <a:moveTo>
                    <a:pt x="1230" y="1937"/>
                  </a:moveTo>
                  <a:cubicBezTo>
                    <a:pt x="1994" y="740"/>
                    <a:pt x="3051" y="1"/>
                    <a:pt x="4220" y="1"/>
                  </a:cubicBezTo>
                  <a:cubicBezTo>
                    <a:pt x="5389" y="1"/>
                    <a:pt x="6445" y="740"/>
                    <a:pt x="7209" y="1937"/>
                  </a:cubicBezTo>
                  <a:cubicBezTo>
                    <a:pt x="7969" y="3128"/>
                    <a:pt x="8439" y="4772"/>
                    <a:pt x="8439" y="6587"/>
                  </a:cubicBezTo>
                  <a:cubicBezTo>
                    <a:pt x="8439" y="8402"/>
                    <a:pt x="7969" y="10046"/>
                    <a:pt x="7209" y="11237"/>
                  </a:cubicBezTo>
                  <a:cubicBezTo>
                    <a:pt x="6445" y="12433"/>
                    <a:pt x="5389" y="13174"/>
                    <a:pt x="4220" y="13174"/>
                  </a:cubicBezTo>
                  <a:cubicBezTo>
                    <a:pt x="3051" y="13174"/>
                    <a:pt x="1994" y="12433"/>
                    <a:pt x="1230" y="11237"/>
                  </a:cubicBezTo>
                  <a:cubicBezTo>
                    <a:pt x="471" y="10046"/>
                    <a:pt x="1" y="8402"/>
                    <a:pt x="1" y="6587"/>
                  </a:cubicBezTo>
                  <a:cubicBezTo>
                    <a:pt x="1" y="4772"/>
                    <a:pt x="471" y="3128"/>
                    <a:pt x="1230" y="1937"/>
                  </a:cubicBezTo>
                  <a:close/>
                  <a:moveTo>
                    <a:pt x="4220" y="88"/>
                  </a:moveTo>
                  <a:cubicBezTo>
                    <a:pt x="3083" y="88"/>
                    <a:pt x="2052" y="813"/>
                    <a:pt x="1304" y="1984"/>
                  </a:cubicBezTo>
                  <a:cubicBezTo>
                    <a:pt x="554" y="3161"/>
                    <a:pt x="88" y="4789"/>
                    <a:pt x="88" y="6587"/>
                  </a:cubicBezTo>
                  <a:cubicBezTo>
                    <a:pt x="88" y="8385"/>
                    <a:pt x="554" y="10013"/>
                    <a:pt x="1304" y="11190"/>
                  </a:cubicBezTo>
                  <a:cubicBezTo>
                    <a:pt x="2052" y="12362"/>
                    <a:pt x="3083" y="13086"/>
                    <a:pt x="4220" y="13086"/>
                  </a:cubicBezTo>
                  <a:cubicBezTo>
                    <a:pt x="5357" y="13086"/>
                    <a:pt x="6388" y="12362"/>
                    <a:pt x="7135" y="11190"/>
                  </a:cubicBezTo>
                  <a:cubicBezTo>
                    <a:pt x="7886" y="10013"/>
                    <a:pt x="8351" y="8385"/>
                    <a:pt x="8351" y="6587"/>
                  </a:cubicBezTo>
                  <a:cubicBezTo>
                    <a:pt x="8351" y="4789"/>
                    <a:pt x="7886" y="3161"/>
                    <a:pt x="7135" y="1984"/>
                  </a:cubicBezTo>
                  <a:cubicBezTo>
                    <a:pt x="6388" y="813"/>
                    <a:pt x="5357" y="88"/>
                    <a:pt x="4220"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1266;p51">
              <a:extLst>
                <a:ext uri="{FF2B5EF4-FFF2-40B4-BE49-F238E27FC236}">
                  <a16:creationId xmlns:a16="http://schemas.microsoft.com/office/drawing/2014/main" id="{2AB6E9E6-1628-A40C-7DE4-B218ABA04DD4}"/>
                </a:ext>
              </a:extLst>
            </p:cNvPr>
            <p:cNvSpPr/>
            <p:nvPr/>
          </p:nvSpPr>
          <p:spPr>
            <a:xfrm>
              <a:off x="6738838" y="2744433"/>
              <a:ext cx="602198" cy="1327248"/>
            </a:xfrm>
            <a:custGeom>
              <a:avLst/>
              <a:gdLst/>
              <a:ahLst/>
              <a:cxnLst/>
              <a:rect l="l" t="t" r="r" b="b"/>
              <a:pathLst>
                <a:path w="5977" h="13174" extrusionOk="0">
                  <a:moveTo>
                    <a:pt x="867" y="1943"/>
                  </a:moveTo>
                  <a:cubicBezTo>
                    <a:pt x="1407" y="743"/>
                    <a:pt x="2157" y="1"/>
                    <a:pt x="2989" y="1"/>
                  </a:cubicBezTo>
                  <a:cubicBezTo>
                    <a:pt x="3821" y="1"/>
                    <a:pt x="4571" y="743"/>
                    <a:pt x="5111" y="1943"/>
                  </a:cubicBezTo>
                  <a:cubicBezTo>
                    <a:pt x="5646" y="3132"/>
                    <a:pt x="5977" y="4774"/>
                    <a:pt x="5977" y="6587"/>
                  </a:cubicBezTo>
                  <a:cubicBezTo>
                    <a:pt x="5977" y="8400"/>
                    <a:pt x="5646" y="10042"/>
                    <a:pt x="5111" y="11232"/>
                  </a:cubicBezTo>
                  <a:cubicBezTo>
                    <a:pt x="4571" y="12432"/>
                    <a:pt x="3821" y="13174"/>
                    <a:pt x="2989" y="13174"/>
                  </a:cubicBezTo>
                  <a:cubicBezTo>
                    <a:pt x="2157" y="13174"/>
                    <a:pt x="1407" y="12432"/>
                    <a:pt x="867" y="11232"/>
                  </a:cubicBezTo>
                  <a:cubicBezTo>
                    <a:pt x="332" y="10042"/>
                    <a:pt x="0" y="8400"/>
                    <a:pt x="0" y="6587"/>
                  </a:cubicBezTo>
                  <a:cubicBezTo>
                    <a:pt x="0" y="4774"/>
                    <a:pt x="332" y="3132"/>
                    <a:pt x="867" y="1943"/>
                  </a:cubicBezTo>
                  <a:close/>
                  <a:moveTo>
                    <a:pt x="2989" y="88"/>
                  </a:moveTo>
                  <a:cubicBezTo>
                    <a:pt x="2194" y="88"/>
                    <a:pt x="1472" y="811"/>
                    <a:pt x="947" y="1978"/>
                  </a:cubicBezTo>
                  <a:cubicBezTo>
                    <a:pt x="417" y="3157"/>
                    <a:pt x="88" y="4786"/>
                    <a:pt x="88" y="6587"/>
                  </a:cubicBezTo>
                  <a:cubicBezTo>
                    <a:pt x="88" y="8388"/>
                    <a:pt x="417" y="10017"/>
                    <a:pt x="947" y="11195"/>
                  </a:cubicBezTo>
                  <a:cubicBezTo>
                    <a:pt x="1472" y="12363"/>
                    <a:pt x="2194" y="13086"/>
                    <a:pt x="2989" y="13086"/>
                  </a:cubicBezTo>
                  <a:cubicBezTo>
                    <a:pt x="3783" y="13086"/>
                    <a:pt x="4505" y="12363"/>
                    <a:pt x="5031" y="11195"/>
                  </a:cubicBezTo>
                  <a:cubicBezTo>
                    <a:pt x="5561" y="10017"/>
                    <a:pt x="5889" y="8388"/>
                    <a:pt x="5889" y="6587"/>
                  </a:cubicBezTo>
                  <a:cubicBezTo>
                    <a:pt x="5889" y="4786"/>
                    <a:pt x="5561" y="3157"/>
                    <a:pt x="5031" y="1978"/>
                  </a:cubicBezTo>
                  <a:cubicBezTo>
                    <a:pt x="4505" y="811"/>
                    <a:pt x="3783" y="88"/>
                    <a:pt x="2989"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1267;p51">
              <a:extLst>
                <a:ext uri="{FF2B5EF4-FFF2-40B4-BE49-F238E27FC236}">
                  <a16:creationId xmlns:a16="http://schemas.microsoft.com/office/drawing/2014/main" id="{FEC583F5-180D-CDAE-A5DC-82932AE6F09F}"/>
                </a:ext>
              </a:extLst>
            </p:cNvPr>
            <p:cNvSpPr/>
            <p:nvPr/>
          </p:nvSpPr>
          <p:spPr>
            <a:xfrm>
              <a:off x="6862859" y="2744433"/>
              <a:ext cx="354246" cy="1327248"/>
            </a:xfrm>
            <a:custGeom>
              <a:avLst/>
              <a:gdLst/>
              <a:ahLst/>
              <a:cxnLst/>
              <a:rect l="l" t="t" r="r" b="b"/>
              <a:pathLst>
                <a:path w="3516" h="13174" extrusionOk="0">
                  <a:moveTo>
                    <a:pt x="504" y="1950"/>
                  </a:moveTo>
                  <a:cubicBezTo>
                    <a:pt x="819" y="745"/>
                    <a:pt x="1262" y="1"/>
                    <a:pt x="1758" y="1"/>
                  </a:cubicBezTo>
                  <a:cubicBezTo>
                    <a:pt x="2254" y="1"/>
                    <a:pt x="2696" y="745"/>
                    <a:pt x="3012" y="1950"/>
                  </a:cubicBezTo>
                  <a:cubicBezTo>
                    <a:pt x="3323" y="3137"/>
                    <a:pt x="3515" y="4777"/>
                    <a:pt x="3515" y="6587"/>
                  </a:cubicBezTo>
                  <a:cubicBezTo>
                    <a:pt x="3515" y="8397"/>
                    <a:pt x="3323" y="10036"/>
                    <a:pt x="3012" y="11225"/>
                  </a:cubicBezTo>
                  <a:cubicBezTo>
                    <a:pt x="2696" y="12429"/>
                    <a:pt x="2254" y="13174"/>
                    <a:pt x="1758" y="13174"/>
                  </a:cubicBezTo>
                  <a:cubicBezTo>
                    <a:pt x="1262" y="13174"/>
                    <a:pt x="819" y="12429"/>
                    <a:pt x="504" y="11225"/>
                  </a:cubicBezTo>
                  <a:cubicBezTo>
                    <a:pt x="192" y="10036"/>
                    <a:pt x="0" y="8397"/>
                    <a:pt x="0" y="6587"/>
                  </a:cubicBezTo>
                  <a:cubicBezTo>
                    <a:pt x="0" y="4777"/>
                    <a:pt x="192" y="3137"/>
                    <a:pt x="504" y="1950"/>
                  </a:cubicBezTo>
                  <a:close/>
                  <a:moveTo>
                    <a:pt x="1758" y="88"/>
                  </a:moveTo>
                  <a:cubicBezTo>
                    <a:pt x="1307" y="88"/>
                    <a:pt x="893" y="808"/>
                    <a:pt x="589" y="1971"/>
                  </a:cubicBezTo>
                  <a:cubicBezTo>
                    <a:pt x="279" y="3152"/>
                    <a:pt x="87" y="4784"/>
                    <a:pt x="87" y="6587"/>
                  </a:cubicBezTo>
                  <a:cubicBezTo>
                    <a:pt x="87" y="8391"/>
                    <a:pt x="279" y="10023"/>
                    <a:pt x="589" y="11202"/>
                  </a:cubicBezTo>
                  <a:cubicBezTo>
                    <a:pt x="893" y="12366"/>
                    <a:pt x="1307" y="13086"/>
                    <a:pt x="1758" y="13086"/>
                  </a:cubicBezTo>
                  <a:cubicBezTo>
                    <a:pt x="2208" y="13086"/>
                    <a:pt x="2622" y="12366"/>
                    <a:pt x="2927" y="11202"/>
                  </a:cubicBezTo>
                  <a:cubicBezTo>
                    <a:pt x="3236" y="10023"/>
                    <a:pt x="3428" y="8391"/>
                    <a:pt x="3428" y="6587"/>
                  </a:cubicBezTo>
                  <a:cubicBezTo>
                    <a:pt x="3428" y="4784"/>
                    <a:pt x="3236" y="3152"/>
                    <a:pt x="2927" y="1971"/>
                  </a:cubicBezTo>
                  <a:cubicBezTo>
                    <a:pt x="2622" y="808"/>
                    <a:pt x="2208" y="88"/>
                    <a:pt x="1758"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1268;p51">
              <a:extLst>
                <a:ext uri="{FF2B5EF4-FFF2-40B4-BE49-F238E27FC236}">
                  <a16:creationId xmlns:a16="http://schemas.microsoft.com/office/drawing/2014/main" id="{38960E04-3246-55D2-0082-3EACB9EBD8C1}"/>
                </a:ext>
              </a:extLst>
            </p:cNvPr>
            <p:cNvSpPr/>
            <p:nvPr/>
          </p:nvSpPr>
          <p:spPr>
            <a:xfrm>
              <a:off x="6986879" y="2744433"/>
              <a:ext cx="106193" cy="1327248"/>
            </a:xfrm>
            <a:custGeom>
              <a:avLst/>
              <a:gdLst/>
              <a:ahLst/>
              <a:cxnLst/>
              <a:rect l="l" t="t" r="r" b="b"/>
              <a:pathLst>
                <a:path w="1054" h="13174" extrusionOk="0">
                  <a:moveTo>
                    <a:pt x="142" y="1957"/>
                  </a:moveTo>
                  <a:cubicBezTo>
                    <a:pt x="231" y="748"/>
                    <a:pt x="366" y="1"/>
                    <a:pt x="527" y="1"/>
                  </a:cubicBezTo>
                  <a:cubicBezTo>
                    <a:pt x="687" y="1"/>
                    <a:pt x="823" y="748"/>
                    <a:pt x="912" y="1957"/>
                  </a:cubicBezTo>
                  <a:cubicBezTo>
                    <a:pt x="999" y="3143"/>
                    <a:pt x="1053" y="4780"/>
                    <a:pt x="1053" y="6587"/>
                  </a:cubicBezTo>
                  <a:cubicBezTo>
                    <a:pt x="1053" y="8394"/>
                    <a:pt x="999" y="10031"/>
                    <a:pt x="912" y="11217"/>
                  </a:cubicBezTo>
                  <a:cubicBezTo>
                    <a:pt x="823" y="12425"/>
                    <a:pt x="687" y="13174"/>
                    <a:pt x="527" y="13174"/>
                  </a:cubicBezTo>
                  <a:cubicBezTo>
                    <a:pt x="366" y="13174"/>
                    <a:pt x="231" y="12425"/>
                    <a:pt x="142" y="11217"/>
                  </a:cubicBezTo>
                  <a:cubicBezTo>
                    <a:pt x="54" y="10031"/>
                    <a:pt x="0" y="8394"/>
                    <a:pt x="0" y="6587"/>
                  </a:cubicBezTo>
                  <a:cubicBezTo>
                    <a:pt x="0" y="4780"/>
                    <a:pt x="54" y="3143"/>
                    <a:pt x="142" y="1957"/>
                  </a:cubicBezTo>
                  <a:close/>
                  <a:moveTo>
                    <a:pt x="527" y="88"/>
                  </a:moveTo>
                  <a:cubicBezTo>
                    <a:pt x="420" y="88"/>
                    <a:pt x="315" y="805"/>
                    <a:pt x="229" y="1963"/>
                  </a:cubicBezTo>
                  <a:cubicBezTo>
                    <a:pt x="142" y="3147"/>
                    <a:pt x="88" y="4781"/>
                    <a:pt x="88" y="6587"/>
                  </a:cubicBezTo>
                  <a:cubicBezTo>
                    <a:pt x="88" y="8393"/>
                    <a:pt x="142" y="10028"/>
                    <a:pt x="229" y="11211"/>
                  </a:cubicBezTo>
                  <a:cubicBezTo>
                    <a:pt x="315" y="12370"/>
                    <a:pt x="420" y="13086"/>
                    <a:pt x="527" y="13086"/>
                  </a:cubicBezTo>
                  <a:cubicBezTo>
                    <a:pt x="633" y="13086"/>
                    <a:pt x="739" y="12370"/>
                    <a:pt x="825" y="11211"/>
                  </a:cubicBezTo>
                  <a:cubicBezTo>
                    <a:pt x="912" y="10028"/>
                    <a:pt x="966" y="8393"/>
                    <a:pt x="966" y="6587"/>
                  </a:cubicBezTo>
                  <a:cubicBezTo>
                    <a:pt x="966" y="4781"/>
                    <a:pt x="912" y="3147"/>
                    <a:pt x="825" y="1963"/>
                  </a:cubicBezTo>
                  <a:cubicBezTo>
                    <a:pt x="739" y="805"/>
                    <a:pt x="633" y="88"/>
                    <a:pt x="527"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269;p51">
              <a:extLst>
                <a:ext uri="{FF2B5EF4-FFF2-40B4-BE49-F238E27FC236}">
                  <a16:creationId xmlns:a16="http://schemas.microsoft.com/office/drawing/2014/main" id="{2FA370A1-A052-53B0-6AE8-14FC85CB6BE8}"/>
                </a:ext>
              </a:extLst>
            </p:cNvPr>
            <p:cNvSpPr/>
            <p:nvPr/>
          </p:nvSpPr>
          <p:spPr>
            <a:xfrm>
              <a:off x="6376248" y="2858983"/>
              <a:ext cx="1327414" cy="1098148"/>
            </a:xfrm>
            <a:custGeom>
              <a:avLst/>
              <a:gdLst/>
              <a:ahLst/>
              <a:cxnLst/>
              <a:rect l="l" t="t" r="r" b="b"/>
              <a:pathLst>
                <a:path w="13175" h="10900" extrusionOk="0">
                  <a:moveTo>
                    <a:pt x="11242" y="1594"/>
                  </a:moveTo>
                  <a:cubicBezTo>
                    <a:pt x="12436" y="2580"/>
                    <a:pt x="13175" y="3944"/>
                    <a:pt x="13175" y="5450"/>
                  </a:cubicBezTo>
                  <a:cubicBezTo>
                    <a:pt x="13175" y="6957"/>
                    <a:pt x="12436" y="8320"/>
                    <a:pt x="11242" y="9306"/>
                  </a:cubicBezTo>
                  <a:cubicBezTo>
                    <a:pt x="10051" y="10291"/>
                    <a:pt x="8405" y="10900"/>
                    <a:pt x="6588" y="10900"/>
                  </a:cubicBezTo>
                  <a:cubicBezTo>
                    <a:pt x="4771" y="10900"/>
                    <a:pt x="3125" y="10291"/>
                    <a:pt x="1933" y="9306"/>
                  </a:cubicBezTo>
                  <a:cubicBezTo>
                    <a:pt x="740" y="8320"/>
                    <a:pt x="1" y="6957"/>
                    <a:pt x="1" y="5450"/>
                  </a:cubicBezTo>
                  <a:cubicBezTo>
                    <a:pt x="1" y="3944"/>
                    <a:pt x="740" y="2580"/>
                    <a:pt x="1933" y="1594"/>
                  </a:cubicBezTo>
                  <a:cubicBezTo>
                    <a:pt x="3125" y="609"/>
                    <a:pt x="4771" y="0"/>
                    <a:pt x="6588" y="0"/>
                  </a:cubicBezTo>
                  <a:cubicBezTo>
                    <a:pt x="8405" y="0"/>
                    <a:pt x="10051" y="609"/>
                    <a:pt x="11242" y="1594"/>
                  </a:cubicBezTo>
                  <a:close/>
                  <a:moveTo>
                    <a:pt x="13087" y="5450"/>
                  </a:moveTo>
                  <a:cubicBezTo>
                    <a:pt x="13087" y="3971"/>
                    <a:pt x="12360" y="2631"/>
                    <a:pt x="11187" y="1661"/>
                  </a:cubicBezTo>
                  <a:cubicBezTo>
                    <a:pt x="10010" y="689"/>
                    <a:pt x="8384" y="88"/>
                    <a:pt x="6588" y="88"/>
                  </a:cubicBezTo>
                  <a:cubicBezTo>
                    <a:pt x="4792" y="88"/>
                    <a:pt x="3166" y="689"/>
                    <a:pt x="1989" y="1661"/>
                  </a:cubicBezTo>
                  <a:cubicBezTo>
                    <a:pt x="816" y="2631"/>
                    <a:pt x="89" y="3971"/>
                    <a:pt x="89" y="5450"/>
                  </a:cubicBezTo>
                  <a:cubicBezTo>
                    <a:pt x="89" y="6929"/>
                    <a:pt x="816" y="8269"/>
                    <a:pt x="1989" y="9239"/>
                  </a:cubicBezTo>
                  <a:cubicBezTo>
                    <a:pt x="3166" y="10211"/>
                    <a:pt x="4792" y="10813"/>
                    <a:pt x="6588" y="10813"/>
                  </a:cubicBezTo>
                  <a:cubicBezTo>
                    <a:pt x="8384" y="10813"/>
                    <a:pt x="10010" y="10211"/>
                    <a:pt x="11187" y="9239"/>
                  </a:cubicBezTo>
                  <a:cubicBezTo>
                    <a:pt x="12360" y="8269"/>
                    <a:pt x="13087" y="6929"/>
                    <a:pt x="13087" y="5450"/>
                  </a:cubicBezTo>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1270;p51">
              <a:extLst>
                <a:ext uri="{FF2B5EF4-FFF2-40B4-BE49-F238E27FC236}">
                  <a16:creationId xmlns:a16="http://schemas.microsoft.com/office/drawing/2014/main" id="{2D31A608-A754-E3CC-2169-90A660473A9A}"/>
                </a:ext>
              </a:extLst>
            </p:cNvPr>
            <p:cNvSpPr/>
            <p:nvPr/>
          </p:nvSpPr>
          <p:spPr>
            <a:xfrm>
              <a:off x="6376248" y="2982901"/>
              <a:ext cx="1327414" cy="850208"/>
            </a:xfrm>
            <a:custGeom>
              <a:avLst/>
              <a:gdLst/>
              <a:ahLst/>
              <a:cxnLst/>
              <a:rect l="l" t="t" r="r" b="b"/>
              <a:pathLst>
                <a:path w="13175" h="8439" extrusionOk="0">
                  <a:moveTo>
                    <a:pt x="11238" y="1231"/>
                  </a:moveTo>
                  <a:cubicBezTo>
                    <a:pt x="12434" y="1994"/>
                    <a:pt x="13175" y="3051"/>
                    <a:pt x="13175" y="4220"/>
                  </a:cubicBezTo>
                  <a:cubicBezTo>
                    <a:pt x="13175" y="5389"/>
                    <a:pt x="12434" y="6445"/>
                    <a:pt x="11238" y="7209"/>
                  </a:cubicBezTo>
                  <a:cubicBezTo>
                    <a:pt x="10047" y="7969"/>
                    <a:pt x="8403" y="8439"/>
                    <a:pt x="6588" y="8439"/>
                  </a:cubicBezTo>
                  <a:cubicBezTo>
                    <a:pt x="4773" y="8439"/>
                    <a:pt x="3128" y="7969"/>
                    <a:pt x="1937" y="7209"/>
                  </a:cubicBezTo>
                  <a:cubicBezTo>
                    <a:pt x="741" y="6445"/>
                    <a:pt x="1" y="5389"/>
                    <a:pt x="1" y="4220"/>
                  </a:cubicBezTo>
                  <a:cubicBezTo>
                    <a:pt x="1" y="3051"/>
                    <a:pt x="741" y="1994"/>
                    <a:pt x="1937" y="1231"/>
                  </a:cubicBezTo>
                  <a:cubicBezTo>
                    <a:pt x="3128" y="471"/>
                    <a:pt x="4773" y="1"/>
                    <a:pt x="6588" y="1"/>
                  </a:cubicBezTo>
                  <a:cubicBezTo>
                    <a:pt x="8403" y="1"/>
                    <a:pt x="10047" y="471"/>
                    <a:pt x="11238" y="1231"/>
                  </a:cubicBezTo>
                  <a:close/>
                  <a:moveTo>
                    <a:pt x="13087" y="4220"/>
                  </a:moveTo>
                  <a:cubicBezTo>
                    <a:pt x="13087" y="3083"/>
                    <a:pt x="12362" y="2052"/>
                    <a:pt x="11191" y="1304"/>
                  </a:cubicBezTo>
                  <a:cubicBezTo>
                    <a:pt x="10013" y="553"/>
                    <a:pt x="8386" y="89"/>
                    <a:pt x="6588" y="89"/>
                  </a:cubicBezTo>
                  <a:cubicBezTo>
                    <a:pt x="4789" y="89"/>
                    <a:pt x="3162" y="553"/>
                    <a:pt x="1985" y="1304"/>
                  </a:cubicBezTo>
                  <a:cubicBezTo>
                    <a:pt x="814" y="2052"/>
                    <a:pt x="89" y="3083"/>
                    <a:pt x="89" y="4220"/>
                  </a:cubicBezTo>
                  <a:cubicBezTo>
                    <a:pt x="89" y="5357"/>
                    <a:pt x="814" y="6388"/>
                    <a:pt x="1985" y="7135"/>
                  </a:cubicBezTo>
                  <a:cubicBezTo>
                    <a:pt x="3162" y="7887"/>
                    <a:pt x="4789" y="8351"/>
                    <a:pt x="6588" y="8351"/>
                  </a:cubicBezTo>
                  <a:cubicBezTo>
                    <a:pt x="8386" y="8351"/>
                    <a:pt x="10013" y="7887"/>
                    <a:pt x="11191" y="7135"/>
                  </a:cubicBezTo>
                  <a:cubicBezTo>
                    <a:pt x="12362" y="6388"/>
                    <a:pt x="13087" y="5357"/>
                    <a:pt x="13087" y="422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271;p51">
              <a:extLst>
                <a:ext uri="{FF2B5EF4-FFF2-40B4-BE49-F238E27FC236}">
                  <a16:creationId xmlns:a16="http://schemas.microsoft.com/office/drawing/2014/main" id="{866787A4-D604-7AFE-D6E1-9039A1170012}"/>
                </a:ext>
              </a:extLst>
            </p:cNvPr>
            <p:cNvSpPr/>
            <p:nvPr/>
          </p:nvSpPr>
          <p:spPr>
            <a:xfrm>
              <a:off x="6376248" y="3106920"/>
              <a:ext cx="1327414" cy="602269"/>
            </a:xfrm>
            <a:custGeom>
              <a:avLst/>
              <a:gdLst/>
              <a:ahLst/>
              <a:cxnLst/>
              <a:rect l="l" t="t" r="r" b="b"/>
              <a:pathLst>
                <a:path w="13175" h="5978" extrusionOk="0">
                  <a:moveTo>
                    <a:pt x="11232" y="867"/>
                  </a:moveTo>
                  <a:cubicBezTo>
                    <a:pt x="12433" y="1407"/>
                    <a:pt x="13175" y="2158"/>
                    <a:pt x="13175" y="2989"/>
                  </a:cubicBezTo>
                  <a:cubicBezTo>
                    <a:pt x="13175" y="3821"/>
                    <a:pt x="12433" y="4571"/>
                    <a:pt x="11232" y="5111"/>
                  </a:cubicBezTo>
                  <a:cubicBezTo>
                    <a:pt x="10043" y="5647"/>
                    <a:pt x="8400" y="5977"/>
                    <a:pt x="6588" y="5977"/>
                  </a:cubicBezTo>
                  <a:cubicBezTo>
                    <a:pt x="4775" y="5977"/>
                    <a:pt x="3133" y="5647"/>
                    <a:pt x="1944" y="5111"/>
                  </a:cubicBezTo>
                  <a:cubicBezTo>
                    <a:pt x="743" y="4571"/>
                    <a:pt x="1" y="3821"/>
                    <a:pt x="1" y="2989"/>
                  </a:cubicBezTo>
                  <a:cubicBezTo>
                    <a:pt x="1" y="2158"/>
                    <a:pt x="743" y="1407"/>
                    <a:pt x="1944" y="867"/>
                  </a:cubicBezTo>
                  <a:cubicBezTo>
                    <a:pt x="3133" y="332"/>
                    <a:pt x="4775" y="1"/>
                    <a:pt x="6588" y="1"/>
                  </a:cubicBezTo>
                  <a:cubicBezTo>
                    <a:pt x="8400" y="1"/>
                    <a:pt x="10043" y="332"/>
                    <a:pt x="11232" y="867"/>
                  </a:cubicBezTo>
                  <a:close/>
                  <a:moveTo>
                    <a:pt x="13087" y="2989"/>
                  </a:moveTo>
                  <a:cubicBezTo>
                    <a:pt x="13087" y="2195"/>
                    <a:pt x="12364" y="1473"/>
                    <a:pt x="11196" y="947"/>
                  </a:cubicBezTo>
                  <a:cubicBezTo>
                    <a:pt x="10017" y="416"/>
                    <a:pt x="8388" y="88"/>
                    <a:pt x="6588" y="88"/>
                  </a:cubicBezTo>
                  <a:cubicBezTo>
                    <a:pt x="4787" y="88"/>
                    <a:pt x="3158" y="416"/>
                    <a:pt x="1979" y="947"/>
                  </a:cubicBezTo>
                  <a:cubicBezTo>
                    <a:pt x="811" y="1473"/>
                    <a:pt x="89" y="2195"/>
                    <a:pt x="89" y="2989"/>
                  </a:cubicBezTo>
                  <a:cubicBezTo>
                    <a:pt x="89" y="3783"/>
                    <a:pt x="811" y="4505"/>
                    <a:pt x="1979" y="5031"/>
                  </a:cubicBezTo>
                  <a:cubicBezTo>
                    <a:pt x="3158" y="5562"/>
                    <a:pt x="4787" y="5889"/>
                    <a:pt x="6588" y="5889"/>
                  </a:cubicBezTo>
                  <a:cubicBezTo>
                    <a:pt x="8388" y="5889"/>
                    <a:pt x="10017" y="5562"/>
                    <a:pt x="11196" y="5031"/>
                  </a:cubicBezTo>
                  <a:cubicBezTo>
                    <a:pt x="12364" y="4505"/>
                    <a:pt x="13087" y="3783"/>
                    <a:pt x="13087" y="2989"/>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1272;p51">
              <a:extLst>
                <a:ext uri="{FF2B5EF4-FFF2-40B4-BE49-F238E27FC236}">
                  <a16:creationId xmlns:a16="http://schemas.microsoft.com/office/drawing/2014/main" id="{E67DBF05-8321-7B6E-673E-32008AFFA579}"/>
                </a:ext>
              </a:extLst>
            </p:cNvPr>
            <p:cNvSpPr/>
            <p:nvPr/>
          </p:nvSpPr>
          <p:spPr>
            <a:xfrm>
              <a:off x="6376248" y="3230940"/>
              <a:ext cx="1327414" cy="354228"/>
            </a:xfrm>
            <a:custGeom>
              <a:avLst/>
              <a:gdLst/>
              <a:ahLst/>
              <a:cxnLst/>
              <a:rect l="l" t="t" r="r" b="b"/>
              <a:pathLst>
                <a:path w="13175" h="3516" extrusionOk="0">
                  <a:moveTo>
                    <a:pt x="11225" y="504"/>
                  </a:moveTo>
                  <a:cubicBezTo>
                    <a:pt x="12429" y="819"/>
                    <a:pt x="13175" y="1263"/>
                    <a:pt x="13175" y="1758"/>
                  </a:cubicBezTo>
                  <a:cubicBezTo>
                    <a:pt x="13175" y="2254"/>
                    <a:pt x="12429" y="2696"/>
                    <a:pt x="11225" y="3012"/>
                  </a:cubicBezTo>
                  <a:cubicBezTo>
                    <a:pt x="10038" y="3323"/>
                    <a:pt x="8398" y="3515"/>
                    <a:pt x="6588" y="3515"/>
                  </a:cubicBezTo>
                  <a:cubicBezTo>
                    <a:pt x="4778" y="3515"/>
                    <a:pt x="3138" y="3323"/>
                    <a:pt x="1951" y="3012"/>
                  </a:cubicBezTo>
                  <a:cubicBezTo>
                    <a:pt x="746" y="2696"/>
                    <a:pt x="1" y="2254"/>
                    <a:pt x="1" y="1758"/>
                  </a:cubicBezTo>
                  <a:cubicBezTo>
                    <a:pt x="1" y="1263"/>
                    <a:pt x="746" y="819"/>
                    <a:pt x="1951" y="504"/>
                  </a:cubicBezTo>
                  <a:cubicBezTo>
                    <a:pt x="3138" y="193"/>
                    <a:pt x="4778" y="0"/>
                    <a:pt x="6588" y="0"/>
                  </a:cubicBezTo>
                  <a:cubicBezTo>
                    <a:pt x="8398" y="0"/>
                    <a:pt x="10038" y="193"/>
                    <a:pt x="11225" y="504"/>
                  </a:cubicBezTo>
                  <a:close/>
                  <a:moveTo>
                    <a:pt x="13087" y="1758"/>
                  </a:moveTo>
                  <a:cubicBezTo>
                    <a:pt x="13087" y="1307"/>
                    <a:pt x="12367" y="893"/>
                    <a:pt x="11203" y="589"/>
                  </a:cubicBezTo>
                  <a:cubicBezTo>
                    <a:pt x="10023" y="280"/>
                    <a:pt x="8391" y="88"/>
                    <a:pt x="6588" y="88"/>
                  </a:cubicBezTo>
                  <a:cubicBezTo>
                    <a:pt x="4785" y="88"/>
                    <a:pt x="3153" y="280"/>
                    <a:pt x="1972" y="589"/>
                  </a:cubicBezTo>
                  <a:cubicBezTo>
                    <a:pt x="809" y="893"/>
                    <a:pt x="89" y="1307"/>
                    <a:pt x="89" y="1758"/>
                  </a:cubicBezTo>
                  <a:cubicBezTo>
                    <a:pt x="89" y="2209"/>
                    <a:pt x="809" y="2623"/>
                    <a:pt x="1972" y="2928"/>
                  </a:cubicBezTo>
                  <a:cubicBezTo>
                    <a:pt x="3153" y="3237"/>
                    <a:pt x="4785" y="3428"/>
                    <a:pt x="6588" y="3428"/>
                  </a:cubicBezTo>
                  <a:cubicBezTo>
                    <a:pt x="8391" y="3428"/>
                    <a:pt x="10023" y="3237"/>
                    <a:pt x="11203" y="2928"/>
                  </a:cubicBezTo>
                  <a:cubicBezTo>
                    <a:pt x="12367" y="2623"/>
                    <a:pt x="13087" y="2209"/>
                    <a:pt x="13087" y="175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273;p51">
              <a:extLst>
                <a:ext uri="{FF2B5EF4-FFF2-40B4-BE49-F238E27FC236}">
                  <a16:creationId xmlns:a16="http://schemas.microsoft.com/office/drawing/2014/main" id="{8286946E-5B3F-40D3-1B32-7346C8D7C2AF}"/>
                </a:ext>
              </a:extLst>
            </p:cNvPr>
            <p:cNvSpPr/>
            <p:nvPr/>
          </p:nvSpPr>
          <p:spPr>
            <a:xfrm>
              <a:off x="6376248" y="3354959"/>
              <a:ext cx="1327414" cy="106289"/>
            </a:xfrm>
            <a:custGeom>
              <a:avLst/>
              <a:gdLst/>
              <a:ahLst/>
              <a:cxnLst/>
              <a:rect l="l" t="t" r="r" b="b"/>
              <a:pathLst>
                <a:path w="13175" h="1055" extrusionOk="0">
                  <a:moveTo>
                    <a:pt x="11217" y="142"/>
                  </a:moveTo>
                  <a:cubicBezTo>
                    <a:pt x="12426" y="231"/>
                    <a:pt x="13175" y="367"/>
                    <a:pt x="13175" y="527"/>
                  </a:cubicBezTo>
                  <a:cubicBezTo>
                    <a:pt x="13175" y="687"/>
                    <a:pt x="12426" y="823"/>
                    <a:pt x="11217" y="913"/>
                  </a:cubicBezTo>
                  <a:cubicBezTo>
                    <a:pt x="10031" y="1000"/>
                    <a:pt x="8395" y="1054"/>
                    <a:pt x="6588" y="1054"/>
                  </a:cubicBezTo>
                  <a:cubicBezTo>
                    <a:pt x="4780" y="1054"/>
                    <a:pt x="3143" y="1000"/>
                    <a:pt x="1958" y="913"/>
                  </a:cubicBezTo>
                  <a:cubicBezTo>
                    <a:pt x="749" y="823"/>
                    <a:pt x="1" y="687"/>
                    <a:pt x="1" y="527"/>
                  </a:cubicBezTo>
                  <a:cubicBezTo>
                    <a:pt x="1" y="367"/>
                    <a:pt x="749" y="231"/>
                    <a:pt x="1958" y="142"/>
                  </a:cubicBezTo>
                  <a:cubicBezTo>
                    <a:pt x="3143" y="54"/>
                    <a:pt x="4780" y="0"/>
                    <a:pt x="6588" y="0"/>
                  </a:cubicBezTo>
                  <a:cubicBezTo>
                    <a:pt x="8395" y="0"/>
                    <a:pt x="10031" y="54"/>
                    <a:pt x="11217" y="142"/>
                  </a:cubicBezTo>
                  <a:close/>
                  <a:moveTo>
                    <a:pt x="13087" y="527"/>
                  </a:moveTo>
                  <a:cubicBezTo>
                    <a:pt x="13087" y="421"/>
                    <a:pt x="12370" y="315"/>
                    <a:pt x="11211" y="229"/>
                  </a:cubicBezTo>
                  <a:cubicBezTo>
                    <a:pt x="10029" y="142"/>
                    <a:pt x="8394" y="88"/>
                    <a:pt x="6588" y="88"/>
                  </a:cubicBezTo>
                  <a:cubicBezTo>
                    <a:pt x="4781" y="88"/>
                    <a:pt x="3147" y="142"/>
                    <a:pt x="1965" y="229"/>
                  </a:cubicBezTo>
                  <a:cubicBezTo>
                    <a:pt x="806" y="315"/>
                    <a:pt x="89" y="421"/>
                    <a:pt x="89" y="527"/>
                  </a:cubicBezTo>
                  <a:cubicBezTo>
                    <a:pt x="89" y="633"/>
                    <a:pt x="806" y="740"/>
                    <a:pt x="1965" y="824"/>
                  </a:cubicBezTo>
                  <a:cubicBezTo>
                    <a:pt x="3147" y="913"/>
                    <a:pt x="4781" y="966"/>
                    <a:pt x="6588" y="966"/>
                  </a:cubicBezTo>
                  <a:cubicBezTo>
                    <a:pt x="8394" y="966"/>
                    <a:pt x="10029" y="913"/>
                    <a:pt x="11211" y="824"/>
                  </a:cubicBezTo>
                  <a:cubicBezTo>
                    <a:pt x="12370" y="740"/>
                    <a:pt x="13087" y="633"/>
                    <a:pt x="13087" y="527"/>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1274;p51">
              <a:extLst>
                <a:ext uri="{FF2B5EF4-FFF2-40B4-BE49-F238E27FC236}">
                  <a16:creationId xmlns:a16="http://schemas.microsoft.com/office/drawing/2014/main" id="{6DB150CD-F14E-087D-ECF1-9B6FF8EE7166}"/>
                </a:ext>
              </a:extLst>
            </p:cNvPr>
            <p:cNvSpPr/>
            <p:nvPr/>
          </p:nvSpPr>
          <p:spPr>
            <a:xfrm>
              <a:off x="6367483" y="2735568"/>
              <a:ext cx="1345046" cy="1344979"/>
            </a:xfrm>
            <a:custGeom>
              <a:avLst/>
              <a:gdLst/>
              <a:ahLst/>
              <a:cxnLst/>
              <a:rect l="l" t="t" r="r" b="b"/>
              <a:pathLst>
                <a:path w="13350" h="13350" extrusionOk="0">
                  <a:moveTo>
                    <a:pt x="1956" y="1955"/>
                  </a:moveTo>
                  <a:cubicBezTo>
                    <a:pt x="3163" y="748"/>
                    <a:pt x="4832" y="0"/>
                    <a:pt x="6675" y="0"/>
                  </a:cubicBezTo>
                  <a:cubicBezTo>
                    <a:pt x="8518" y="0"/>
                    <a:pt x="10187" y="748"/>
                    <a:pt x="11394" y="1955"/>
                  </a:cubicBezTo>
                  <a:cubicBezTo>
                    <a:pt x="12602" y="3163"/>
                    <a:pt x="13349" y="4832"/>
                    <a:pt x="13349" y="6675"/>
                  </a:cubicBezTo>
                  <a:cubicBezTo>
                    <a:pt x="13349" y="8518"/>
                    <a:pt x="12602" y="10186"/>
                    <a:pt x="11394" y="11395"/>
                  </a:cubicBezTo>
                  <a:cubicBezTo>
                    <a:pt x="10187" y="12602"/>
                    <a:pt x="8518" y="13350"/>
                    <a:pt x="6675" y="13350"/>
                  </a:cubicBezTo>
                  <a:cubicBezTo>
                    <a:pt x="4832" y="13350"/>
                    <a:pt x="3163" y="12602"/>
                    <a:pt x="1956" y="11395"/>
                  </a:cubicBezTo>
                  <a:cubicBezTo>
                    <a:pt x="747" y="10186"/>
                    <a:pt x="1" y="8518"/>
                    <a:pt x="1" y="6675"/>
                  </a:cubicBezTo>
                  <a:cubicBezTo>
                    <a:pt x="1" y="4832"/>
                    <a:pt x="747" y="3163"/>
                    <a:pt x="1956" y="1955"/>
                  </a:cubicBezTo>
                  <a:close/>
                  <a:moveTo>
                    <a:pt x="6675" y="264"/>
                  </a:moveTo>
                  <a:cubicBezTo>
                    <a:pt x="4904" y="264"/>
                    <a:pt x="3302" y="982"/>
                    <a:pt x="2141" y="2141"/>
                  </a:cubicBezTo>
                  <a:cubicBezTo>
                    <a:pt x="981" y="3302"/>
                    <a:pt x="263" y="4905"/>
                    <a:pt x="263" y="6675"/>
                  </a:cubicBezTo>
                  <a:cubicBezTo>
                    <a:pt x="263" y="8445"/>
                    <a:pt x="981" y="10049"/>
                    <a:pt x="2141" y="11208"/>
                  </a:cubicBezTo>
                  <a:cubicBezTo>
                    <a:pt x="3302" y="12368"/>
                    <a:pt x="4904" y="13086"/>
                    <a:pt x="6675" y="13086"/>
                  </a:cubicBezTo>
                  <a:cubicBezTo>
                    <a:pt x="8446" y="13086"/>
                    <a:pt x="10048" y="12368"/>
                    <a:pt x="11208" y="11208"/>
                  </a:cubicBezTo>
                  <a:cubicBezTo>
                    <a:pt x="12368" y="10049"/>
                    <a:pt x="13086" y="8445"/>
                    <a:pt x="13086" y="6675"/>
                  </a:cubicBezTo>
                  <a:cubicBezTo>
                    <a:pt x="13086" y="4905"/>
                    <a:pt x="12368" y="3302"/>
                    <a:pt x="11208" y="2141"/>
                  </a:cubicBezTo>
                  <a:cubicBezTo>
                    <a:pt x="10048" y="982"/>
                    <a:pt x="8446" y="264"/>
                    <a:pt x="6675" y="264"/>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1275;p51">
              <a:extLst>
                <a:ext uri="{FF2B5EF4-FFF2-40B4-BE49-F238E27FC236}">
                  <a16:creationId xmlns:a16="http://schemas.microsoft.com/office/drawing/2014/main" id="{DA75A207-1A9D-A3C4-E12D-4437287845D4}"/>
                </a:ext>
              </a:extLst>
            </p:cNvPr>
            <p:cNvSpPr/>
            <p:nvPr/>
          </p:nvSpPr>
          <p:spPr>
            <a:xfrm>
              <a:off x="7598719" y="3226104"/>
              <a:ext cx="56220" cy="399766"/>
            </a:xfrm>
            <a:custGeom>
              <a:avLst/>
              <a:gdLst/>
              <a:ahLst/>
              <a:cxnLst/>
              <a:rect l="l" t="t" r="r" b="b"/>
              <a:pathLst>
                <a:path w="558" h="3968" extrusionOk="0">
                  <a:moveTo>
                    <a:pt x="252" y="234"/>
                  </a:moveTo>
                  <a:cubicBezTo>
                    <a:pt x="252" y="234"/>
                    <a:pt x="252" y="235"/>
                    <a:pt x="252" y="235"/>
                  </a:cubicBezTo>
                  <a:close/>
                  <a:moveTo>
                    <a:pt x="192" y="37"/>
                  </a:moveTo>
                  <a:cubicBezTo>
                    <a:pt x="275" y="381"/>
                    <a:pt x="324" y="706"/>
                    <a:pt x="356" y="1058"/>
                  </a:cubicBezTo>
                  <a:cubicBezTo>
                    <a:pt x="395" y="1506"/>
                    <a:pt x="383" y="1944"/>
                    <a:pt x="329" y="2389"/>
                  </a:cubicBezTo>
                  <a:cubicBezTo>
                    <a:pt x="279" y="2792"/>
                    <a:pt x="206" y="3142"/>
                    <a:pt x="124" y="3536"/>
                  </a:cubicBezTo>
                  <a:cubicBezTo>
                    <a:pt x="117" y="3570"/>
                    <a:pt x="1" y="3968"/>
                    <a:pt x="96" y="3894"/>
                  </a:cubicBezTo>
                  <a:cubicBezTo>
                    <a:pt x="222" y="3784"/>
                    <a:pt x="301" y="3505"/>
                    <a:pt x="351" y="3355"/>
                  </a:cubicBezTo>
                  <a:cubicBezTo>
                    <a:pt x="505" y="2871"/>
                    <a:pt x="555" y="2367"/>
                    <a:pt x="557" y="1862"/>
                  </a:cubicBezTo>
                  <a:cubicBezTo>
                    <a:pt x="558" y="1460"/>
                    <a:pt x="519" y="1070"/>
                    <a:pt x="431" y="679"/>
                  </a:cubicBezTo>
                  <a:cubicBezTo>
                    <a:pt x="384" y="471"/>
                    <a:pt x="319" y="281"/>
                    <a:pt x="240" y="85"/>
                  </a:cubicBezTo>
                  <a:cubicBezTo>
                    <a:pt x="238" y="80"/>
                    <a:pt x="204" y="1"/>
                    <a:pt x="192" y="37"/>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1276;p51">
              <a:extLst>
                <a:ext uri="{FF2B5EF4-FFF2-40B4-BE49-F238E27FC236}">
                  <a16:creationId xmlns:a16="http://schemas.microsoft.com/office/drawing/2014/main" id="{26BCF46A-11AD-63B0-674C-AC7F980FB61C}"/>
                </a:ext>
              </a:extLst>
            </p:cNvPr>
            <p:cNvSpPr/>
            <p:nvPr/>
          </p:nvSpPr>
          <p:spPr>
            <a:xfrm>
              <a:off x="7525375" y="3060375"/>
              <a:ext cx="85438" cy="239376"/>
            </a:xfrm>
            <a:custGeom>
              <a:avLst/>
              <a:gdLst/>
              <a:ahLst/>
              <a:cxnLst/>
              <a:rect l="l" t="t" r="r" b="b"/>
              <a:pathLst>
                <a:path w="848" h="2376" extrusionOk="0">
                  <a:moveTo>
                    <a:pt x="55" y="102"/>
                  </a:moveTo>
                  <a:lnTo>
                    <a:pt x="55" y="103"/>
                  </a:lnTo>
                  <a:cubicBezTo>
                    <a:pt x="55" y="103"/>
                    <a:pt x="55" y="103"/>
                    <a:pt x="55" y="102"/>
                  </a:cubicBezTo>
                  <a:close/>
                  <a:moveTo>
                    <a:pt x="1" y="20"/>
                  </a:moveTo>
                  <a:cubicBezTo>
                    <a:pt x="75" y="182"/>
                    <a:pt x="142" y="342"/>
                    <a:pt x="208" y="507"/>
                  </a:cubicBezTo>
                  <a:cubicBezTo>
                    <a:pt x="308" y="757"/>
                    <a:pt x="387" y="1006"/>
                    <a:pt x="457" y="1265"/>
                  </a:cubicBezTo>
                  <a:cubicBezTo>
                    <a:pt x="528" y="1525"/>
                    <a:pt x="588" y="1789"/>
                    <a:pt x="662" y="2046"/>
                  </a:cubicBezTo>
                  <a:cubicBezTo>
                    <a:pt x="672" y="2082"/>
                    <a:pt x="731" y="2375"/>
                    <a:pt x="784" y="2292"/>
                  </a:cubicBezTo>
                  <a:cubicBezTo>
                    <a:pt x="848" y="2178"/>
                    <a:pt x="811" y="1970"/>
                    <a:pt x="799" y="1848"/>
                  </a:cubicBezTo>
                  <a:cubicBezTo>
                    <a:pt x="760" y="1507"/>
                    <a:pt x="660" y="1198"/>
                    <a:pt x="536" y="880"/>
                  </a:cubicBezTo>
                  <a:cubicBezTo>
                    <a:pt x="453" y="667"/>
                    <a:pt x="359" y="467"/>
                    <a:pt x="238" y="273"/>
                  </a:cubicBezTo>
                  <a:cubicBezTo>
                    <a:pt x="180" y="180"/>
                    <a:pt x="118" y="107"/>
                    <a:pt x="43" y="27"/>
                  </a:cubicBezTo>
                  <a:cubicBezTo>
                    <a:pt x="32" y="18"/>
                    <a:pt x="10" y="0"/>
                    <a:pt x="1" y="2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1277;p51">
              <a:extLst>
                <a:ext uri="{FF2B5EF4-FFF2-40B4-BE49-F238E27FC236}">
                  <a16:creationId xmlns:a16="http://schemas.microsoft.com/office/drawing/2014/main" id="{B44DD25D-5D2B-28BF-C2A4-4062513D92CA}"/>
                </a:ext>
              </a:extLst>
            </p:cNvPr>
            <p:cNvSpPr/>
            <p:nvPr/>
          </p:nvSpPr>
          <p:spPr>
            <a:xfrm>
              <a:off x="7466136" y="3644908"/>
              <a:ext cx="118787" cy="182454"/>
            </a:xfrm>
            <a:custGeom>
              <a:avLst/>
              <a:gdLst/>
              <a:ahLst/>
              <a:cxnLst/>
              <a:rect l="l" t="t" r="r" b="b"/>
              <a:pathLst>
                <a:path w="1179" h="1811" extrusionOk="0">
                  <a:moveTo>
                    <a:pt x="1120" y="97"/>
                  </a:moveTo>
                  <a:lnTo>
                    <a:pt x="1120" y="97"/>
                  </a:lnTo>
                  <a:cubicBezTo>
                    <a:pt x="1120" y="97"/>
                    <a:pt x="1120" y="97"/>
                    <a:pt x="1120" y="97"/>
                  </a:cubicBezTo>
                  <a:close/>
                  <a:moveTo>
                    <a:pt x="1156" y="5"/>
                  </a:moveTo>
                  <a:cubicBezTo>
                    <a:pt x="1071" y="152"/>
                    <a:pt x="983" y="296"/>
                    <a:pt x="894" y="441"/>
                  </a:cubicBezTo>
                  <a:cubicBezTo>
                    <a:pt x="771" y="642"/>
                    <a:pt x="641" y="833"/>
                    <a:pt x="507" y="1027"/>
                  </a:cubicBezTo>
                  <a:cubicBezTo>
                    <a:pt x="384" y="1202"/>
                    <a:pt x="247" y="1400"/>
                    <a:pt x="144" y="1585"/>
                  </a:cubicBezTo>
                  <a:cubicBezTo>
                    <a:pt x="126" y="1620"/>
                    <a:pt x="0" y="1811"/>
                    <a:pt x="87" y="1803"/>
                  </a:cubicBezTo>
                  <a:cubicBezTo>
                    <a:pt x="195" y="1786"/>
                    <a:pt x="293" y="1652"/>
                    <a:pt x="362" y="1575"/>
                  </a:cubicBezTo>
                  <a:cubicBezTo>
                    <a:pt x="551" y="1363"/>
                    <a:pt x="687" y="1129"/>
                    <a:pt x="828" y="883"/>
                  </a:cubicBezTo>
                  <a:cubicBezTo>
                    <a:pt x="929" y="704"/>
                    <a:pt x="1018" y="528"/>
                    <a:pt x="1093" y="337"/>
                  </a:cubicBezTo>
                  <a:cubicBezTo>
                    <a:pt x="1132" y="238"/>
                    <a:pt x="1154" y="147"/>
                    <a:pt x="1174" y="44"/>
                  </a:cubicBezTo>
                  <a:cubicBezTo>
                    <a:pt x="1177" y="30"/>
                    <a:pt x="1179" y="1"/>
                    <a:pt x="1156" y="5"/>
                  </a:cubicBezTo>
                  <a:close/>
                </a:path>
              </a:pathLst>
            </a:custGeom>
            <a:solidFill>
              <a:srgbClr val="2D4E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1278;p51">
              <a:extLst>
                <a:ext uri="{FF2B5EF4-FFF2-40B4-BE49-F238E27FC236}">
                  <a16:creationId xmlns:a16="http://schemas.microsoft.com/office/drawing/2014/main" id="{7310E74A-6E4A-9EC3-9460-06D8FCF0833B}"/>
                </a:ext>
              </a:extLst>
            </p:cNvPr>
            <p:cNvSpPr/>
            <p:nvPr/>
          </p:nvSpPr>
          <p:spPr>
            <a:xfrm>
              <a:off x="6428737" y="3134928"/>
              <a:ext cx="77277" cy="274940"/>
            </a:xfrm>
            <a:custGeom>
              <a:avLst/>
              <a:gdLst/>
              <a:ahLst/>
              <a:cxnLst/>
              <a:rect l="l" t="t" r="r" b="b"/>
              <a:pathLst>
                <a:path w="767" h="2729" extrusionOk="0">
                  <a:moveTo>
                    <a:pt x="62" y="2556"/>
                  </a:moveTo>
                  <a:cubicBezTo>
                    <a:pt x="62" y="2556"/>
                    <a:pt x="62" y="2556"/>
                    <a:pt x="62" y="2555"/>
                  </a:cubicBezTo>
                  <a:close/>
                  <a:moveTo>
                    <a:pt x="64" y="2707"/>
                  </a:moveTo>
                  <a:cubicBezTo>
                    <a:pt x="85" y="2454"/>
                    <a:pt x="119" y="2214"/>
                    <a:pt x="164" y="1964"/>
                  </a:cubicBezTo>
                  <a:cubicBezTo>
                    <a:pt x="220" y="1652"/>
                    <a:pt x="299" y="1355"/>
                    <a:pt x="398" y="1053"/>
                  </a:cubicBezTo>
                  <a:cubicBezTo>
                    <a:pt x="481" y="799"/>
                    <a:pt x="579" y="541"/>
                    <a:pt x="656" y="287"/>
                  </a:cubicBezTo>
                  <a:cubicBezTo>
                    <a:pt x="667" y="250"/>
                    <a:pt x="767" y="1"/>
                    <a:pt x="680" y="34"/>
                  </a:cubicBezTo>
                  <a:cubicBezTo>
                    <a:pt x="568" y="85"/>
                    <a:pt x="490" y="268"/>
                    <a:pt x="437" y="370"/>
                  </a:cubicBezTo>
                  <a:cubicBezTo>
                    <a:pt x="275" y="685"/>
                    <a:pt x="184" y="1025"/>
                    <a:pt x="111" y="1370"/>
                  </a:cubicBezTo>
                  <a:cubicBezTo>
                    <a:pt x="51" y="1650"/>
                    <a:pt x="13" y="1924"/>
                    <a:pt x="5" y="2210"/>
                  </a:cubicBezTo>
                  <a:cubicBezTo>
                    <a:pt x="0" y="2366"/>
                    <a:pt x="12" y="2510"/>
                    <a:pt x="32" y="2664"/>
                  </a:cubicBezTo>
                  <a:cubicBezTo>
                    <a:pt x="33" y="2672"/>
                    <a:pt x="42" y="2728"/>
                    <a:pt x="64" y="2707"/>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1279;p51">
              <a:extLst>
                <a:ext uri="{FF2B5EF4-FFF2-40B4-BE49-F238E27FC236}">
                  <a16:creationId xmlns:a16="http://schemas.microsoft.com/office/drawing/2014/main" id="{8594783E-4921-F77B-1598-AE5CA61F7A10}"/>
                </a:ext>
              </a:extLst>
            </p:cNvPr>
            <p:cNvSpPr/>
            <p:nvPr/>
          </p:nvSpPr>
          <p:spPr>
            <a:xfrm>
              <a:off x="6467727" y="3166159"/>
              <a:ext cx="136016" cy="525297"/>
            </a:xfrm>
            <a:custGeom>
              <a:avLst/>
              <a:gdLst/>
              <a:ahLst/>
              <a:cxnLst/>
              <a:rect l="l" t="t" r="r" b="b"/>
              <a:pathLst>
                <a:path w="1350" h="5214" extrusionOk="0">
                  <a:moveTo>
                    <a:pt x="463" y="1354"/>
                  </a:moveTo>
                  <a:cubicBezTo>
                    <a:pt x="388" y="1757"/>
                    <a:pt x="358" y="2085"/>
                    <a:pt x="377" y="2497"/>
                  </a:cubicBezTo>
                  <a:cubicBezTo>
                    <a:pt x="504" y="4001"/>
                    <a:pt x="1290" y="4838"/>
                    <a:pt x="1349" y="5213"/>
                  </a:cubicBezTo>
                  <a:cubicBezTo>
                    <a:pt x="754" y="4937"/>
                    <a:pt x="131" y="3207"/>
                    <a:pt x="38" y="2524"/>
                  </a:cubicBezTo>
                  <a:cubicBezTo>
                    <a:pt x="1" y="2077"/>
                    <a:pt x="22" y="1723"/>
                    <a:pt x="104" y="1284"/>
                  </a:cubicBezTo>
                  <a:cubicBezTo>
                    <a:pt x="138" y="1136"/>
                    <a:pt x="326" y="0"/>
                    <a:pt x="606" y="169"/>
                  </a:cubicBezTo>
                  <a:cubicBezTo>
                    <a:pt x="872" y="214"/>
                    <a:pt x="537" y="1015"/>
                    <a:pt x="463" y="1354"/>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280;p51">
              <a:extLst>
                <a:ext uri="{FF2B5EF4-FFF2-40B4-BE49-F238E27FC236}">
                  <a16:creationId xmlns:a16="http://schemas.microsoft.com/office/drawing/2014/main" id="{FB906CFB-DECD-38AD-EB40-9CBF73551DD1}"/>
                </a:ext>
              </a:extLst>
            </p:cNvPr>
            <p:cNvSpPr/>
            <p:nvPr/>
          </p:nvSpPr>
          <p:spPr>
            <a:xfrm>
              <a:off x="6437704" y="3508396"/>
              <a:ext cx="181355" cy="322090"/>
            </a:xfrm>
            <a:custGeom>
              <a:avLst/>
              <a:gdLst/>
              <a:ahLst/>
              <a:cxnLst/>
              <a:rect l="l" t="t" r="r" b="b"/>
              <a:pathLst>
                <a:path w="1800" h="3197" extrusionOk="0">
                  <a:moveTo>
                    <a:pt x="1652" y="3035"/>
                  </a:moveTo>
                  <a:lnTo>
                    <a:pt x="1651" y="3034"/>
                  </a:lnTo>
                  <a:cubicBezTo>
                    <a:pt x="1651" y="3034"/>
                    <a:pt x="1651" y="3035"/>
                    <a:pt x="1652" y="3035"/>
                  </a:cubicBezTo>
                  <a:close/>
                  <a:moveTo>
                    <a:pt x="1794" y="3162"/>
                  </a:moveTo>
                  <a:cubicBezTo>
                    <a:pt x="1567" y="2930"/>
                    <a:pt x="1376" y="2698"/>
                    <a:pt x="1185" y="2436"/>
                  </a:cubicBezTo>
                  <a:cubicBezTo>
                    <a:pt x="946" y="2106"/>
                    <a:pt x="752" y="1761"/>
                    <a:pt x="586" y="1388"/>
                  </a:cubicBezTo>
                  <a:cubicBezTo>
                    <a:pt x="437" y="1052"/>
                    <a:pt x="330" y="743"/>
                    <a:pt x="207" y="398"/>
                  </a:cubicBezTo>
                  <a:cubicBezTo>
                    <a:pt x="195" y="363"/>
                    <a:pt x="99" y="1"/>
                    <a:pt x="54" y="104"/>
                  </a:cubicBezTo>
                  <a:cubicBezTo>
                    <a:pt x="0" y="251"/>
                    <a:pt x="70" y="507"/>
                    <a:pt x="101" y="651"/>
                  </a:cubicBezTo>
                  <a:cubicBezTo>
                    <a:pt x="205" y="1103"/>
                    <a:pt x="403" y="1518"/>
                    <a:pt x="640" y="1914"/>
                  </a:cubicBezTo>
                  <a:cubicBezTo>
                    <a:pt x="829" y="2228"/>
                    <a:pt x="1043" y="2513"/>
                    <a:pt x="1297" y="2776"/>
                  </a:cubicBezTo>
                  <a:cubicBezTo>
                    <a:pt x="1433" y="2916"/>
                    <a:pt x="1575" y="3033"/>
                    <a:pt x="1731" y="3149"/>
                  </a:cubicBezTo>
                  <a:cubicBezTo>
                    <a:pt x="1736" y="3151"/>
                    <a:pt x="1800" y="3197"/>
                    <a:pt x="1794" y="3162"/>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281;p51">
              <a:extLst>
                <a:ext uri="{FF2B5EF4-FFF2-40B4-BE49-F238E27FC236}">
                  <a16:creationId xmlns:a16="http://schemas.microsoft.com/office/drawing/2014/main" id="{93C87B4D-B3ED-C122-C929-310EEB4F8D64}"/>
                </a:ext>
              </a:extLst>
            </p:cNvPr>
            <p:cNvSpPr/>
            <p:nvPr/>
          </p:nvSpPr>
          <p:spPr>
            <a:xfrm>
              <a:off x="6633859" y="3825346"/>
              <a:ext cx="130071" cy="98229"/>
            </a:xfrm>
            <a:custGeom>
              <a:avLst/>
              <a:gdLst/>
              <a:ahLst/>
              <a:cxnLst/>
              <a:rect l="l" t="t" r="r" b="b"/>
              <a:pathLst>
                <a:path w="1291" h="975" extrusionOk="0">
                  <a:moveTo>
                    <a:pt x="1208" y="924"/>
                  </a:moveTo>
                  <a:cubicBezTo>
                    <a:pt x="1208" y="924"/>
                    <a:pt x="1208" y="923"/>
                    <a:pt x="1208" y="923"/>
                  </a:cubicBezTo>
                  <a:close/>
                  <a:moveTo>
                    <a:pt x="1288" y="953"/>
                  </a:moveTo>
                  <a:cubicBezTo>
                    <a:pt x="1164" y="881"/>
                    <a:pt x="1050" y="805"/>
                    <a:pt x="932" y="724"/>
                  </a:cubicBezTo>
                  <a:cubicBezTo>
                    <a:pt x="785" y="622"/>
                    <a:pt x="655" y="514"/>
                    <a:pt x="522" y="395"/>
                  </a:cubicBezTo>
                  <a:cubicBezTo>
                    <a:pt x="418" y="302"/>
                    <a:pt x="289" y="184"/>
                    <a:pt x="176" y="107"/>
                  </a:cubicBezTo>
                  <a:cubicBezTo>
                    <a:pt x="137" y="82"/>
                    <a:pt x="41" y="1"/>
                    <a:pt x="20" y="67"/>
                  </a:cubicBezTo>
                  <a:cubicBezTo>
                    <a:pt x="0" y="151"/>
                    <a:pt x="69" y="224"/>
                    <a:pt x="119" y="292"/>
                  </a:cubicBezTo>
                  <a:cubicBezTo>
                    <a:pt x="241" y="454"/>
                    <a:pt x="406" y="569"/>
                    <a:pt x="574" y="682"/>
                  </a:cubicBezTo>
                  <a:cubicBezTo>
                    <a:pt x="712" y="774"/>
                    <a:pt x="846" y="849"/>
                    <a:pt x="1000" y="910"/>
                  </a:cubicBezTo>
                  <a:cubicBezTo>
                    <a:pt x="1086" y="944"/>
                    <a:pt x="1163" y="959"/>
                    <a:pt x="1253" y="973"/>
                  </a:cubicBezTo>
                  <a:cubicBezTo>
                    <a:pt x="1267" y="974"/>
                    <a:pt x="1291" y="974"/>
                    <a:pt x="1288" y="953"/>
                  </a:cubicBezTo>
                  <a:close/>
                </a:path>
              </a:pathLst>
            </a:custGeom>
            <a:solidFill>
              <a:srgbClr val="2D4E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282;p51">
              <a:extLst>
                <a:ext uri="{FF2B5EF4-FFF2-40B4-BE49-F238E27FC236}">
                  <a16:creationId xmlns:a16="http://schemas.microsoft.com/office/drawing/2014/main" id="{F254297F-6C3F-7C0A-37DF-FB5E35A4E623}"/>
                </a:ext>
              </a:extLst>
            </p:cNvPr>
            <p:cNvSpPr/>
            <p:nvPr/>
          </p:nvSpPr>
          <p:spPr>
            <a:xfrm>
              <a:off x="6620561" y="2759848"/>
              <a:ext cx="1026567" cy="1232545"/>
            </a:xfrm>
            <a:custGeom>
              <a:avLst/>
              <a:gdLst/>
              <a:ahLst/>
              <a:cxnLst/>
              <a:rect l="l" t="t" r="r" b="b"/>
              <a:pathLst>
                <a:path w="10189" h="12234" extrusionOk="0">
                  <a:moveTo>
                    <a:pt x="7401" y="8610"/>
                  </a:moveTo>
                  <a:cubicBezTo>
                    <a:pt x="7401" y="8610"/>
                    <a:pt x="7028" y="8685"/>
                    <a:pt x="6880" y="8693"/>
                  </a:cubicBezTo>
                  <a:cubicBezTo>
                    <a:pt x="6731" y="8701"/>
                    <a:pt x="6938" y="8560"/>
                    <a:pt x="6532" y="8610"/>
                  </a:cubicBezTo>
                  <a:cubicBezTo>
                    <a:pt x="6126" y="8659"/>
                    <a:pt x="6026" y="8510"/>
                    <a:pt x="5918" y="8618"/>
                  </a:cubicBezTo>
                  <a:cubicBezTo>
                    <a:pt x="5810" y="8726"/>
                    <a:pt x="5521" y="8626"/>
                    <a:pt x="5678" y="8768"/>
                  </a:cubicBezTo>
                  <a:cubicBezTo>
                    <a:pt x="5835" y="8908"/>
                    <a:pt x="6009" y="9008"/>
                    <a:pt x="6324" y="9024"/>
                  </a:cubicBezTo>
                  <a:cubicBezTo>
                    <a:pt x="6639" y="9041"/>
                    <a:pt x="6631" y="8851"/>
                    <a:pt x="6788" y="8950"/>
                  </a:cubicBezTo>
                  <a:cubicBezTo>
                    <a:pt x="6945" y="9049"/>
                    <a:pt x="6945" y="9148"/>
                    <a:pt x="7095" y="9032"/>
                  </a:cubicBezTo>
                  <a:cubicBezTo>
                    <a:pt x="7244" y="8917"/>
                    <a:pt x="7401" y="8610"/>
                    <a:pt x="7401" y="8610"/>
                  </a:cubicBezTo>
                  <a:close/>
                  <a:moveTo>
                    <a:pt x="1033" y="2202"/>
                  </a:moveTo>
                  <a:cubicBezTo>
                    <a:pt x="1240" y="1945"/>
                    <a:pt x="1597" y="1974"/>
                    <a:pt x="1754" y="2007"/>
                  </a:cubicBezTo>
                  <a:cubicBezTo>
                    <a:pt x="1912" y="2040"/>
                    <a:pt x="1957" y="2152"/>
                    <a:pt x="1995" y="2313"/>
                  </a:cubicBezTo>
                  <a:cubicBezTo>
                    <a:pt x="2031" y="2475"/>
                    <a:pt x="2052" y="2384"/>
                    <a:pt x="2293" y="2558"/>
                  </a:cubicBezTo>
                  <a:cubicBezTo>
                    <a:pt x="2533" y="2732"/>
                    <a:pt x="2653" y="2790"/>
                    <a:pt x="2831" y="2567"/>
                  </a:cubicBezTo>
                  <a:cubicBezTo>
                    <a:pt x="3009" y="2342"/>
                    <a:pt x="2827" y="2243"/>
                    <a:pt x="2989" y="2197"/>
                  </a:cubicBezTo>
                  <a:cubicBezTo>
                    <a:pt x="3151" y="2152"/>
                    <a:pt x="3250" y="2368"/>
                    <a:pt x="3540" y="2500"/>
                  </a:cubicBezTo>
                  <a:cubicBezTo>
                    <a:pt x="3830" y="2633"/>
                    <a:pt x="3590" y="2844"/>
                    <a:pt x="3635" y="3163"/>
                  </a:cubicBezTo>
                  <a:cubicBezTo>
                    <a:pt x="3681" y="3482"/>
                    <a:pt x="3756" y="3486"/>
                    <a:pt x="3938" y="3175"/>
                  </a:cubicBezTo>
                  <a:cubicBezTo>
                    <a:pt x="4120" y="2864"/>
                    <a:pt x="4129" y="2301"/>
                    <a:pt x="4348" y="2458"/>
                  </a:cubicBezTo>
                  <a:cubicBezTo>
                    <a:pt x="4568" y="2616"/>
                    <a:pt x="4647" y="3246"/>
                    <a:pt x="4414" y="3561"/>
                  </a:cubicBezTo>
                  <a:cubicBezTo>
                    <a:pt x="4182" y="3875"/>
                    <a:pt x="3946" y="3958"/>
                    <a:pt x="4398" y="4203"/>
                  </a:cubicBezTo>
                  <a:cubicBezTo>
                    <a:pt x="4849" y="4447"/>
                    <a:pt x="4638" y="4535"/>
                    <a:pt x="5057" y="4646"/>
                  </a:cubicBezTo>
                  <a:cubicBezTo>
                    <a:pt x="5475" y="4758"/>
                    <a:pt x="5231" y="4212"/>
                    <a:pt x="4978" y="3967"/>
                  </a:cubicBezTo>
                  <a:cubicBezTo>
                    <a:pt x="4725" y="3723"/>
                    <a:pt x="5176" y="3660"/>
                    <a:pt x="5127" y="3329"/>
                  </a:cubicBezTo>
                  <a:cubicBezTo>
                    <a:pt x="5077" y="2997"/>
                    <a:pt x="5040" y="3167"/>
                    <a:pt x="4866" y="3001"/>
                  </a:cubicBezTo>
                  <a:cubicBezTo>
                    <a:pt x="4692" y="2836"/>
                    <a:pt x="4713" y="2765"/>
                    <a:pt x="4903" y="2600"/>
                  </a:cubicBezTo>
                  <a:cubicBezTo>
                    <a:pt x="5094" y="2434"/>
                    <a:pt x="5202" y="2724"/>
                    <a:pt x="5425" y="3022"/>
                  </a:cubicBezTo>
                  <a:cubicBezTo>
                    <a:pt x="5649" y="3320"/>
                    <a:pt x="5579" y="3379"/>
                    <a:pt x="5831" y="3448"/>
                  </a:cubicBezTo>
                  <a:cubicBezTo>
                    <a:pt x="6085" y="3519"/>
                    <a:pt x="6092" y="3751"/>
                    <a:pt x="6370" y="3913"/>
                  </a:cubicBezTo>
                  <a:cubicBezTo>
                    <a:pt x="6648" y="4075"/>
                    <a:pt x="6702" y="3909"/>
                    <a:pt x="6987" y="4095"/>
                  </a:cubicBezTo>
                  <a:cubicBezTo>
                    <a:pt x="7274" y="4281"/>
                    <a:pt x="7174" y="4435"/>
                    <a:pt x="7398" y="4522"/>
                  </a:cubicBezTo>
                  <a:cubicBezTo>
                    <a:pt x="7621" y="4609"/>
                    <a:pt x="7663" y="4754"/>
                    <a:pt x="7319" y="4853"/>
                  </a:cubicBezTo>
                  <a:cubicBezTo>
                    <a:pt x="6975" y="4953"/>
                    <a:pt x="7000" y="4509"/>
                    <a:pt x="6897" y="4518"/>
                  </a:cubicBezTo>
                  <a:cubicBezTo>
                    <a:pt x="6793" y="4526"/>
                    <a:pt x="6515" y="4547"/>
                    <a:pt x="6615" y="4899"/>
                  </a:cubicBezTo>
                  <a:cubicBezTo>
                    <a:pt x="6714" y="5252"/>
                    <a:pt x="6888" y="4990"/>
                    <a:pt x="7062" y="5131"/>
                  </a:cubicBezTo>
                  <a:cubicBezTo>
                    <a:pt x="7236" y="5272"/>
                    <a:pt x="7207" y="5301"/>
                    <a:pt x="7083" y="5384"/>
                  </a:cubicBezTo>
                  <a:cubicBezTo>
                    <a:pt x="6959" y="5467"/>
                    <a:pt x="6880" y="5898"/>
                    <a:pt x="6627" y="5914"/>
                  </a:cubicBezTo>
                  <a:cubicBezTo>
                    <a:pt x="6374" y="5931"/>
                    <a:pt x="6242" y="6482"/>
                    <a:pt x="6263" y="6643"/>
                  </a:cubicBezTo>
                  <a:cubicBezTo>
                    <a:pt x="6283" y="6805"/>
                    <a:pt x="6391" y="6855"/>
                    <a:pt x="6113" y="7124"/>
                  </a:cubicBezTo>
                  <a:cubicBezTo>
                    <a:pt x="5836" y="7393"/>
                    <a:pt x="5699" y="7245"/>
                    <a:pt x="5844" y="7538"/>
                  </a:cubicBezTo>
                  <a:cubicBezTo>
                    <a:pt x="5989" y="7832"/>
                    <a:pt x="6229" y="8335"/>
                    <a:pt x="5923" y="8255"/>
                  </a:cubicBezTo>
                  <a:cubicBezTo>
                    <a:pt x="5616" y="8177"/>
                    <a:pt x="5715" y="7986"/>
                    <a:pt x="5376" y="7734"/>
                  </a:cubicBezTo>
                  <a:cubicBezTo>
                    <a:pt x="5036" y="7481"/>
                    <a:pt x="5226" y="7862"/>
                    <a:pt x="4849" y="7991"/>
                  </a:cubicBezTo>
                  <a:cubicBezTo>
                    <a:pt x="4473" y="8119"/>
                    <a:pt x="4754" y="7791"/>
                    <a:pt x="4564" y="7771"/>
                  </a:cubicBezTo>
                  <a:cubicBezTo>
                    <a:pt x="4373" y="7750"/>
                    <a:pt x="4460" y="7949"/>
                    <a:pt x="4116" y="8024"/>
                  </a:cubicBezTo>
                  <a:cubicBezTo>
                    <a:pt x="3772" y="8098"/>
                    <a:pt x="4124" y="8210"/>
                    <a:pt x="4008" y="8724"/>
                  </a:cubicBezTo>
                  <a:cubicBezTo>
                    <a:pt x="3892" y="9237"/>
                    <a:pt x="4020" y="9216"/>
                    <a:pt x="4481" y="9283"/>
                  </a:cubicBezTo>
                  <a:cubicBezTo>
                    <a:pt x="4941" y="9349"/>
                    <a:pt x="5259" y="9009"/>
                    <a:pt x="5513" y="9151"/>
                  </a:cubicBezTo>
                  <a:cubicBezTo>
                    <a:pt x="5765" y="9292"/>
                    <a:pt x="5288" y="9387"/>
                    <a:pt x="5413" y="9586"/>
                  </a:cubicBezTo>
                  <a:cubicBezTo>
                    <a:pt x="5537" y="9785"/>
                    <a:pt x="5591" y="9482"/>
                    <a:pt x="5795" y="9602"/>
                  </a:cubicBezTo>
                  <a:cubicBezTo>
                    <a:pt x="5997" y="9722"/>
                    <a:pt x="5885" y="9951"/>
                    <a:pt x="6080" y="10075"/>
                  </a:cubicBezTo>
                  <a:cubicBezTo>
                    <a:pt x="6275" y="10199"/>
                    <a:pt x="6429" y="10042"/>
                    <a:pt x="6602" y="9801"/>
                  </a:cubicBezTo>
                  <a:cubicBezTo>
                    <a:pt x="6776" y="9560"/>
                    <a:pt x="6918" y="9643"/>
                    <a:pt x="7083" y="9408"/>
                  </a:cubicBezTo>
                  <a:cubicBezTo>
                    <a:pt x="7248" y="9171"/>
                    <a:pt x="7435" y="9403"/>
                    <a:pt x="7775" y="9299"/>
                  </a:cubicBezTo>
                  <a:cubicBezTo>
                    <a:pt x="8115" y="9196"/>
                    <a:pt x="7849" y="9130"/>
                    <a:pt x="8131" y="9076"/>
                  </a:cubicBezTo>
                  <a:cubicBezTo>
                    <a:pt x="8413" y="9022"/>
                    <a:pt x="8480" y="9362"/>
                    <a:pt x="8566" y="9325"/>
                  </a:cubicBezTo>
                  <a:cubicBezTo>
                    <a:pt x="8653" y="9287"/>
                    <a:pt x="8893" y="9147"/>
                    <a:pt x="9126" y="9180"/>
                  </a:cubicBezTo>
                  <a:cubicBezTo>
                    <a:pt x="9358" y="9213"/>
                    <a:pt x="9304" y="9474"/>
                    <a:pt x="9648" y="9163"/>
                  </a:cubicBezTo>
                  <a:cubicBezTo>
                    <a:pt x="9801" y="9024"/>
                    <a:pt x="10008" y="8929"/>
                    <a:pt x="10188" y="8867"/>
                  </a:cubicBezTo>
                  <a:cubicBezTo>
                    <a:pt x="9598" y="10329"/>
                    <a:pt x="8491" y="11526"/>
                    <a:pt x="7094" y="12234"/>
                  </a:cubicBezTo>
                  <a:cubicBezTo>
                    <a:pt x="6986" y="12055"/>
                    <a:pt x="6809" y="11829"/>
                    <a:pt x="6598" y="11794"/>
                  </a:cubicBezTo>
                  <a:cubicBezTo>
                    <a:pt x="6242" y="11736"/>
                    <a:pt x="6308" y="11653"/>
                    <a:pt x="6201" y="11404"/>
                  </a:cubicBezTo>
                  <a:cubicBezTo>
                    <a:pt x="6092" y="11156"/>
                    <a:pt x="5952" y="11040"/>
                    <a:pt x="6300" y="10667"/>
                  </a:cubicBezTo>
                  <a:cubicBezTo>
                    <a:pt x="6648" y="10294"/>
                    <a:pt x="6142" y="10377"/>
                    <a:pt x="5815" y="10253"/>
                  </a:cubicBezTo>
                  <a:cubicBezTo>
                    <a:pt x="5487" y="10129"/>
                    <a:pt x="5653" y="10099"/>
                    <a:pt x="5475" y="10008"/>
                  </a:cubicBezTo>
                  <a:cubicBezTo>
                    <a:pt x="5297" y="9917"/>
                    <a:pt x="5210" y="10166"/>
                    <a:pt x="4957" y="10029"/>
                  </a:cubicBezTo>
                  <a:cubicBezTo>
                    <a:pt x="4704" y="9892"/>
                    <a:pt x="4742" y="9797"/>
                    <a:pt x="4559" y="9710"/>
                  </a:cubicBezTo>
                  <a:cubicBezTo>
                    <a:pt x="4377" y="9623"/>
                    <a:pt x="4248" y="9818"/>
                    <a:pt x="4132" y="9788"/>
                  </a:cubicBezTo>
                  <a:cubicBezTo>
                    <a:pt x="4017" y="9760"/>
                    <a:pt x="3888" y="9685"/>
                    <a:pt x="3714" y="9643"/>
                  </a:cubicBezTo>
                  <a:cubicBezTo>
                    <a:pt x="3540" y="9602"/>
                    <a:pt x="3441" y="9602"/>
                    <a:pt x="3130" y="9329"/>
                  </a:cubicBezTo>
                  <a:cubicBezTo>
                    <a:pt x="2819" y="9055"/>
                    <a:pt x="2989" y="8906"/>
                    <a:pt x="2873" y="8537"/>
                  </a:cubicBezTo>
                  <a:cubicBezTo>
                    <a:pt x="2757" y="8169"/>
                    <a:pt x="2484" y="8222"/>
                    <a:pt x="2629" y="8554"/>
                  </a:cubicBezTo>
                  <a:cubicBezTo>
                    <a:pt x="2774" y="8885"/>
                    <a:pt x="2649" y="8923"/>
                    <a:pt x="2541" y="8844"/>
                  </a:cubicBezTo>
                  <a:cubicBezTo>
                    <a:pt x="2434" y="8765"/>
                    <a:pt x="2330" y="8624"/>
                    <a:pt x="2114" y="8160"/>
                  </a:cubicBezTo>
                  <a:cubicBezTo>
                    <a:pt x="1900" y="7696"/>
                    <a:pt x="1907" y="7820"/>
                    <a:pt x="1858" y="7505"/>
                  </a:cubicBezTo>
                  <a:cubicBezTo>
                    <a:pt x="1808" y="7191"/>
                    <a:pt x="1758" y="7282"/>
                    <a:pt x="1592" y="7016"/>
                  </a:cubicBezTo>
                  <a:cubicBezTo>
                    <a:pt x="1427" y="6752"/>
                    <a:pt x="1613" y="5947"/>
                    <a:pt x="1609" y="5599"/>
                  </a:cubicBezTo>
                  <a:cubicBezTo>
                    <a:pt x="1605" y="5252"/>
                    <a:pt x="1414" y="5156"/>
                    <a:pt x="1563" y="4887"/>
                  </a:cubicBezTo>
                  <a:cubicBezTo>
                    <a:pt x="1713" y="4618"/>
                    <a:pt x="1563" y="4704"/>
                    <a:pt x="1361" y="4667"/>
                  </a:cubicBezTo>
                  <a:cubicBezTo>
                    <a:pt x="1157" y="4630"/>
                    <a:pt x="1298" y="4343"/>
                    <a:pt x="1331" y="4129"/>
                  </a:cubicBezTo>
                  <a:cubicBezTo>
                    <a:pt x="1364" y="3913"/>
                    <a:pt x="1509" y="3954"/>
                    <a:pt x="1427" y="3809"/>
                  </a:cubicBezTo>
                  <a:cubicBezTo>
                    <a:pt x="1344" y="3664"/>
                    <a:pt x="1249" y="3660"/>
                    <a:pt x="1025" y="3329"/>
                  </a:cubicBezTo>
                  <a:cubicBezTo>
                    <a:pt x="801" y="2997"/>
                    <a:pt x="619" y="3229"/>
                    <a:pt x="495" y="3039"/>
                  </a:cubicBezTo>
                  <a:cubicBezTo>
                    <a:pt x="370" y="2848"/>
                    <a:pt x="403" y="2715"/>
                    <a:pt x="718" y="2641"/>
                  </a:cubicBezTo>
                  <a:cubicBezTo>
                    <a:pt x="1033" y="2567"/>
                    <a:pt x="967" y="2301"/>
                    <a:pt x="1033" y="2202"/>
                  </a:cubicBezTo>
                  <a:moveTo>
                    <a:pt x="8713" y="1940"/>
                  </a:moveTo>
                  <a:cubicBezTo>
                    <a:pt x="9037" y="2265"/>
                    <a:pt x="9254" y="2497"/>
                    <a:pt x="9503" y="2886"/>
                  </a:cubicBezTo>
                  <a:cubicBezTo>
                    <a:pt x="9501" y="2925"/>
                    <a:pt x="9492" y="3113"/>
                    <a:pt x="9491" y="3146"/>
                  </a:cubicBezTo>
                  <a:cubicBezTo>
                    <a:pt x="9490" y="3160"/>
                    <a:pt x="9491" y="3174"/>
                    <a:pt x="9492" y="3187"/>
                  </a:cubicBezTo>
                  <a:cubicBezTo>
                    <a:pt x="9470" y="3165"/>
                    <a:pt x="9445" y="3142"/>
                    <a:pt x="9420" y="3117"/>
                  </a:cubicBezTo>
                  <a:cubicBezTo>
                    <a:pt x="9253" y="2955"/>
                    <a:pt x="9019" y="2728"/>
                    <a:pt x="8938" y="2525"/>
                  </a:cubicBezTo>
                  <a:cubicBezTo>
                    <a:pt x="8838" y="2272"/>
                    <a:pt x="8771" y="2257"/>
                    <a:pt x="8702" y="2240"/>
                  </a:cubicBezTo>
                  <a:cubicBezTo>
                    <a:pt x="8690" y="2237"/>
                    <a:pt x="8677" y="2234"/>
                    <a:pt x="8660" y="2213"/>
                  </a:cubicBezTo>
                  <a:cubicBezTo>
                    <a:pt x="8642" y="2191"/>
                    <a:pt x="8624" y="2175"/>
                    <a:pt x="8605" y="2166"/>
                  </a:cubicBezTo>
                  <a:cubicBezTo>
                    <a:pt x="8529" y="2127"/>
                    <a:pt x="8446" y="2177"/>
                    <a:pt x="8363" y="2236"/>
                  </a:cubicBezTo>
                  <a:cubicBezTo>
                    <a:pt x="8363" y="2237"/>
                    <a:pt x="8363" y="2237"/>
                    <a:pt x="8363" y="2237"/>
                  </a:cubicBezTo>
                  <a:cubicBezTo>
                    <a:pt x="8350" y="2245"/>
                    <a:pt x="8338" y="2255"/>
                    <a:pt x="8326" y="2264"/>
                  </a:cubicBezTo>
                  <a:cubicBezTo>
                    <a:pt x="8315" y="2272"/>
                    <a:pt x="8303" y="2281"/>
                    <a:pt x="8292" y="2289"/>
                  </a:cubicBezTo>
                  <a:cubicBezTo>
                    <a:pt x="8291" y="2290"/>
                    <a:pt x="8290" y="2291"/>
                    <a:pt x="8288" y="2292"/>
                  </a:cubicBezTo>
                  <a:cubicBezTo>
                    <a:pt x="8286" y="2293"/>
                    <a:pt x="8283" y="2295"/>
                    <a:pt x="8280" y="2298"/>
                  </a:cubicBezTo>
                  <a:cubicBezTo>
                    <a:pt x="8280" y="2293"/>
                    <a:pt x="8280" y="2289"/>
                    <a:pt x="8279" y="2285"/>
                  </a:cubicBezTo>
                  <a:cubicBezTo>
                    <a:pt x="8279" y="2278"/>
                    <a:pt x="8278" y="2272"/>
                    <a:pt x="8277" y="2266"/>
                  </a:cubicBezTo>
                  <a:cubicBezTo>
                    <a:pt x="8272" y="2223"/>
                    <a:pt x="8261" y="2189"/>
                    <a:pt x="8247" y="2159"/>
                  </a:cubicBezTo>
                  <a:cubicBezTo>
                    <a:pt x="8215" y="2089"/>
                    <a:pt x="8163" y="2051"/>
                    <a:pt x="8100" y="2023"/>
                  </a:cubicBezTo>
                  <a:cubicBezTo>
                    <a:pt x="8074" y="2010"/>
                    <a:pt x="8045" y="1999"/>
                    <a:pt x="8015" y="1988"/>
                  </a:cubicBezTo>
                  <a:cubicBezTo>
                    <a:pt x="7969" y="1970"/>
                    <a:pt x="7920" y="1951"/>
                    <a:pt x="7880" y="1920"/>
                  </a:cubicBezTo>
                  <a:lnTo>
                    <a:pt x="7900" y="1907"/>
                  </a:lnTo>
                  <a:cubicBezTo>
                    <a:pt x="7923" y="1891"/>
                    <a:pt x="7947" y="1874"/>
                    <a:pt x="7968" y="1855"/>
                  </a:cubicBezTo>
                  <a:cubicBezTo>
                    <a:pt x="7991" y="1835"/>
                    <a:pt x="8010" y="1811"/>
                    <a:pt x="8022" y="1783"/>
                  </a:cubicBezTo>
                  <a:cubicBezTo>
                    <a:pt x="8031" y="1761"/>
                    <a:pt x="8035" y="1736"/>
                    <a:pt x="8033" y="1707"/>
                  </a:cubicBezTo>
                  <a:cubicBezTo>
                    <a:pt x="8029" y="1646"/>
                    <a:pt x="8002" y="1574"/>
                    <a:pt x="7935" y="1501"/>
                  </a:cubicBezTo>
                  <a:cubicBezTo>
                    <a:pt x="7905" y="1469"/>
                    <a:pt x="7866" y="1437"/>
                    <a:pt x="7818" y="1405"/>
                  </a:cubicBezTo>
                  <a:cubicBezTo>
                    <a:pt x="7804" y="1397"/>
                    <a:pt x="7789" y="1388"/>
                    <a:pt x="7773" y="1378"/>
                  </a:cubicBezTo>
                  <a:cubicBezTo>
                    <a:pt x="7716" y="1347"/>
                    <a:pt x="7647" y="1315"/>
                    <a:pt x="7563" y="1286"/>
                  </a:cubicBezTo>
                  <a:cubicBezTo>
                    <a:pt x="7508" y="1267"/>
                    <a:pt x="7446" y="1249"/>
                    <a:pt x="7377" y="1232"/>
                  </a:cubicBezTo>
                  <a:cubicBezTo>
                    <a:pt x="7322" y="1218"/>
                    <a:pt x="7262" y="1206"/>
                    <a:pt x="7198" y="1195"/>
                  </a:cubicBezTo>
                  <a:cubicBezTo>
                    <a:pt x="6658" y="1099"/>
                    <a:pt x="6632" y="808"/>
                    <a:pt x="6632" y="807"/>
                  </a:cubicBezTo>
                  <a:cubicBezTo>
                    <a:pt x="6629" y="775"/>
                    <a:pt x="6607" y="746"/>
                    <a:pt x="6574" y="734"/>
                  </a:cubicBezTo>
                  <a:cubicBezTo>
                    <a:pt x="6572" y="734"/>
                    <a:pt x="6254" y="622"/>
                    <a:pt x="6054" y="544"/>
                  </a:cubicBezTo>
                  <a:cubicBezTo>
                    <a:pt x="5956" y="505"/>
                    <a:pt x="5886" y="475"/>
                    <a:pt x="5895" y="469"/>
                  </a:cubicBezTo>
                  <a:cubicBezTo>
                    <a:pt x="5906" y="462"/>
                    <a:pt x="5916" y="455"/>
                    <a:pt x="5925" y="447"/>
                  </a:cubicBezTo>
                  <a:cubicBezTo>
                    <a:pt x="5938" y="434"/>
                    <a:pt x="5950" y="420"/>
                    <a:pt x="5961" y="406"/>
                  </a:cubicBezTo>
                  <a:cubicBezTo>
                    <a:pt x="5966" y="397"/>
                    <a:pt x="6002" y="291"/>
                    <a:pt x="6006" y="282"/>
                  </a:cubicBezTo>
                  <a:cubicBezTo>
                    <a:pt x="7131" y="618"/>
                    <a:pt x="7884" y="1111"/>
                    <a:pt x="8713" y="1940"/>
                  </a:cubicBezTo>
                  <a:close/>
                  <a:moveTo>
                    <a:pt x="4402" y="1542"/>
                  </a:moveTo>
                  <a:cubicBezTo>
                    <a:pt x="4402" y="1542"/>
                    <a:pt x="4700" y="1298"/>
                    <a:pt x="4870" y="1278"/>
                  </a:cubicBezTo>
                  <a:cubicBezTo>
                    <a:pt x="5040" y="1257"/>
                    <a:pt x="5160" y="1397"/>
                    <a:pt x="5546" y="1361"/>
                  </a:cubicBezTo>
                  <a:cubicBezTo>
                    <a:pt x="5931" y="1323"/>
                    <a:pt x="5774" y="1364"/>
                    <a:pt x="6196" y="1625"/>
                  </a:cubicBezTo>
                  <a:cubicBezTo>
                    <a:pt x="6619" y="1886"/>
                    <a:pt x="6527" y="1920"/>
                    <a:pt x="6589" y="2375"/>
                  </a:cubicBezTo>
                  <a:cubicBezTo>
                    <a:pt x="6652" y="2831"/>
                    <a:pt x="6648" y="2587"/>
                    <a:pt x="6847" y="2906"/>
                  </a:cubicBezTo>
                  <a:cubicBezTo>
                    <a:pt x="7046" y="3225"/>
                    <a:pt x="6764" y="3101"/>
                    <a:pt x="6382" y="3101"/>
                  </a:cubicBezTo>
                  <a:cubicBezTo>
                    <a:pt x="6002" y="3101"/>
                    <a:pt x="6005" y="3001"/>
                    <a:pt x="5736" y="2848"/>
                  </a:cubicBezTo>
                  <a:cubicBezTo>
                    <a:pt x="5466" y="2695"/>
                    <a:pt x="5529" y="2583"/>
                    <a:pt x="5425" y="2417"/>
                  </a:cubicBezTo>
                  <a:cubicBezTo>
                    <a:pt x="5321" y="2251"/>
                    <a:pt x="5309" y="2251"/>
                    <a:pt x="5135" y="2140"/>
                  </a:cubicBezTo>
                  <a:cubicBezTo>
                    <a:pt x="4961" y="2028"/>
                    <a:pt x="4941" y="2127"/>
                    <a:pt x="4746" y="2019"/>
                  </a:cubicBezTo>
                  <a:cubicBezTo>
                    <a:pt x="4551" y="1912"/>
                    <a:pt x="4485" y="2069"/>
                    <a:pt x="4336" y="2102"/>
                  </a:cubicBezTo>
                  <a:cubicBezTo>
                    <a:pt x="4186" y="2135"/>
                    <a:pt x="4041" y="2114"/>
                    <a:pt x="3921" y="1986"/>
                  </a:cubicBezTo>
                  <a:cubicBezTo>
                    <a:pt x="3801" y="1858"/>
                    <a:pt x="3722" y="1692"/>
                    <a:pt x="3801" y="1563"/>
                  </a:cubicBezTo>
                  <a:cubicBezTo>
                    <a:pt x="3880" y="1435"/>
                    <a:pt x="3917" y="1381"/>
                    <a:pt x="4049" y="1261"/>
                  </a:cubicBezTo>
                  <a:cubicBezTo>
                    <a:pt x="4182" y="1141"/>
                    <a:pt x="4402" y="1542"/>
                    <a:pt x="4402" y="1542"/>
                  </a:cubicBezTo>
                  <a:close/>
                  <a:moveTo>
                    <a:pt x="7120" y="1800"/>
                  </a:moveTo>
                  <a:cubicBezTo>
                    <a:pt x="7099" y="1803"/>
                    <a:pt x="6859" y="1953"/>
                    <a:pt x="6933" y="2094"/>
                  </a:cubicBezTo>
                  <a:cubicBezTo>
                    <a:pt x="7008" y="2235"/>
                    <a:pt x="7207" y="2309"/>
                    <a:pt x="7265" y="2251"/>
                  </a:cubicBezTo>
                  <a:cubicBezTo>
                    <a:pt x="7323" y="2194"/>
                    <a:pt x="7141" y="1796"/>
                    <a:pt x="7120" y="1800"/>
                  </a:cubicBezTo>
                  <a:close/>
                  <a:moveTo>
                    <a:pt x="1" y="1446"/>
                  </a:moveTo>
                  <a:cubicBezTo>
                    <a:pt x="155" y="1515"/>
                    <a:pt x="302" y="1575"/>
                    <a:pt x="345" y="1638"/>
                  </a:cubicBezTo>
                  <a:cubicBezTo>
                    <a:pt x="469" y="1820"/>
                    <a:pt x="353" y="1962"/>
                    <a:pt x="685" y="2028"/>
                  </a:cubicBezTo>
                  <a:cubicBezTo>
                    <a:pt x="1017" y="2093"/>
                    <a:pt x="1100" y="1995"/>
                    <a:pt x="1232" y="1787"/>
                  </a:cubicBezTo>
                  <a:cubicBezTo>
                    <a:pt x="1364" y="1580"/>
                    <a:pt x="1257" y="1671"/>
                    <a:pt x="1481" y="1248"/>
                  </a:cubicBezTo>
                  <a:cubicBezTo>
                    <a:pt x="1705" y="826"/>
                    <a:pt x="1580" y="834"/>
                    <a:pt x="1912" y="768"/>
                  </a:cubicBezTo>
                  <a:cubicBezTo>
                    <a:pt x="2243" y="702"/>
                    <a:pt x="2061" y="561"/>
                    <a:pt x="2342" y="486"/>
                  </a:cubicBezTo>
                  <a:cubicBezTo>
                    <a:pt x="2624" y="412"/>
                    <a:pt x="2798" y="644"/>
                    <a:pt x="3039" y="379"/>
                  </a:cubicBezTo>
                  <a:cubicBezTo>
                    <a:pt x="3129" y="279"/>
                    <a:pt x="3200" y="138"/>
                    <a:pt x="3254" y="0"/>
                  </a:cubicBezTo>
                  <a:cubicBezTo>
                    <a:pt x="2026" y="172"/>
                    <a:pt x="908" y="687"/>
                    <a:pt x="1" y="1446"/>
                  </a:cubicBezTo>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1283;p51">
              <a:extLst>
                <a:ext uri="{FF2B5EF4-FFF2-40B4-BE49-F238E27FC236}">
                  <a16:creationId xmlns:a16="http://schemas.microsoft.com/office/drawing/2014/main" id="{4EEC5992-74E1-2C54-9EEE-2743475AACCE}"/>
                </a:ext>
              </a:extLst>
            </p:cNvPr>
            <p:cNvSpPr/>
            <p:nvPr/>
          </p:nvSpPr>
          <p:spPr>
            <a:xfrm>
              <a:off x="6688465" y="2876915"/>
              <a:ext cx="871106" cy="1064397"/>
            </a:xfrm>
            <a:custGeom>
              <a:avLst/>
              <a:gdLst/>
              <a:ahLst/>
              <a:cxnLst/>
              <a:rect l="l" t="t" r="r" b="b"/>
              <a:pathLst>
                <a:path w="8646" h="10565" extrusionOk="0">
                  <a:moveTo>
                    <a:pt x="6078" y="9079"/>
                  </a:moveTo>
                  <a:cubicBezTo>
                    <a:pt x="6082" y="9088"/>
                    <a:pt x="6086" y="9097"/>
                    <a:pt x="6091" y="9106"/>
                  </a:cubicBezTo>
                  <a:cubicBezTo>
                    <a:pt x="6209" y="9355"/>
                    <a:pt x="6083" y="9591"/>
                    <a:pt x="5913" y="9773"/>
                  </a:cubicBezTo>
                  <a:cubicBezTo>
                    <a:pt x="5888" y="9800"/>
                    <a:pt x="5828" y="9867"/>
                    <a:pt x="5803" y="9911"/>
                  </a:cubicBezTo>
                  <a:cubicBezTo>
                    <a:pt x="5823" y="9963"/>
                    <a:pt x="5867" y="10042"/>
                    <a:pt x="5886" y="10086"/>
                  </a:cubicBezTo>
                  <a:cubicBezTo>
                    <a:pt x="5908" y="10136"/>
                    <a:pt x="5924" y="10187"/>
                    <a:pt x="5941" y="10236"/>
                  </a:cubicBezTo>
                  <a:cubicBezTo>
                    <a:pt x="5958" y="10240"/>
                    <a:pt x="5975" y="10242"/>
                    <a:pt x="5987" y="10244"/>
                  </a:cubicBezTo>
                  <a:cubicBezTo>
                    <a:pt x="6204" y="10280"/>
                    <a:pt x="6385" y="10406"/>
                    <a:pt x="6532" y="10565"/>
                  </a:cubicBezTo>
                  <a:cubicBezTo>
                    <a:pt x="7391" y="10070"/>
                    <a:pt x="8117" y="9372"/>
                    <a:pt x="8646" y="8539"/>
                  </a:cubicBezTo>
                  <a:cubicBezTo>
                    <a:pt x="8611" y="8533"/>
                    <a:pt x="8575" y="8523"/>
                    <a:pt x="8538" y="8508"/>
                  </a:cubicBezTo>
                  <a:cubicBezTo>
                    <a:pt x="8460" y="8478"/>
                    <a:pt x="8427" y="8446"/>
                    <a:pt x="8372" y="8405"/>
                  </a:cubicBezTo>
                  <a:cubicBezTo>
                    <a:pt x="8274" y="8407"/>
                    <a:pt x="8129" y="8488"/>
                    <a:pt x="8047" y="8523"/>
                  </a:cubicBezTo>
                  <a:cubicBezTo>
                    <a:pt x="7991" y="8548"/>
                    <a:pt x="7930" y="8559"/>
                    <a:pt x="7869" y="8558"/>
                  </a:cubicBezTo>
                  <a:cubicBezTo>
                    <a:pt x="7715" y="8555"/>
                    <a:pt x="7605" y="8478"/>
                    <a:pt x="7513" y="8368"/>
                  </a:cubicBezTo>
                  <a:cubicBezTo>
                    <a:pt x="7432" y="8435"/>
                    <a:pt x="7331" y="8479"/>
                    <a:pt x="7215" y="8514"/>
                  </a:cubicBezTo>
                  <a:cubicBezTo>
                    <a:pt x="7074" y="8556"/>
                    <a:pt x="6934" y="8567"/>
                    <a:pt x="6787" y="8552"/>
                  </a:cubicBezTo>
                  <a:cubicBezTo>
                    <a:pt x="6755" y="8549"/>
                    <a:pt x="6718" y="8542"/>
                    <a:pt x="6681" y="8536"/>
                  </a:cubicBezTo>
                  <a:cubicBezTo>
                    <a:pt x="6590" y="8647"/>
                    <a:pt x="6491" y="8721"/>
                    <a:pt x="6354" y="8789"/>
                  </a:cubicBezTo>
                  <a:cubicBezTo>
                    <a:pt x="6301" y="8816"/>
                    <a:pt x="6281" y="8821"/>
                    <a:pt x="6246" y="8869"/>
                  </a:cubicBezTo>
                  <a:cubicBezTo>
                    <a:pt x="6195" y="8942"/>
                    <a:pt x="6139" y="9014"/>
                    <a:pt x="6078" y="9079"/>
                  </a:cubicBezTo>
                  <a:close/>
                  <a:moveTo>
                    <a:pt x="702" y="1254"/>
                  </a:moveTo>
                  <a:cubicBezTo>
                    <a:pt x="763" y="1216"/>
                    <a:pt x="856" y="1212"/>
                    <a:pt x="933" y="1220"/>
                  </a:cubicBezTo>
                  <a:cubicBezTo>
                    <a:pt x="935" y="1226"/>
                    <a:pt x="937" y="1233"/>
                    <a:pt x="937" y="1240"/>
                  </a:cubicBezTo>
                  <a:cubicBezTo>
                    <a:pt x="965" y="1358"/>
                    <a:pt x="1008" y="1460"/>
                    <a:pt x="1101" y="1543"/>
                  </a:cubicBezTo>
                  <a:cubicBezTo>
                    <a:pt x="1186" y="1619"/>
                    <a:pt x="1293" y="1646"/>
                    <a:pt x="1388" y="1714"/>
                  </a:cubicBezTo>
                  <a:cubicBezTo>
                    <a:pt x="1564" y="1842"/>
                    <a:pt x="1753" y="1960"/>
                    <a:pt x="1981" y="1941"/>
                  </a:cubicBezTo>
                  <a:cubicBezTo>
                    <a:pt x="2186" y="1923"/>
                    <a:pt x="2341" y="1805"/>
                    <a:pt x="2465" y="1649"/>
                  </a:cubicBezTo>
                  <a:cubicBezTo>
                    <a:pt x="2481" y="1628"/>
                    <a:pt x="2496" y="1608"/>
                    <a:pt x="2510" y="1588"/>
                  </a:cubicBezTo>
                  <a:cubicBezTo>
                    <a:pt x="2538" y="1606"/>
                    <a:pt x="2567" y="1624"/>
                    <a:pt x="2596" y="1640"/>
                  </a:cubicBezTo>
                  <a:cubicBezTo>
                    <a:pt x="2593" y="1655"/>
                    <a:pt x="2589" y="1669"/>
                    <a:pt x="2587" y="1681"/>
                  </a:cubicBezTo>
                  <a:cubicBezTo>
                    <a:pt x="2562" y="1807"/>
                    <a:pt x="2555" y="1929"/>
                    <a:pt x="2573" y="2057"/>
                  </a:cubicBezTo>
                  <a:cubicBezTo>
                    <a:pt x="2608" y="2304"/>
                    <a:pt x="2691" y="2567"/>
                    <a:pt x="2974" y="2627"/>
                  </a:cubicBezTo>
                  <a:cubicBezTo>
                    <a:pt x="3016" y="2636"/>
                    <a:pt x="3057" y="2638"/>
                    <a:pt x="3098" y="2635"/>
                  </a:cubicBezTo>
                  <a:cubicBezTo>
                    <a:pt x="3083" y="2684"/>
                    <a:pt x="3074" y="2736"/>
                    <a:pt x="3075" y="2794"/>
                  </a:cubicBezTo>
                  <a:cubicBezTo>
                    <a:pt x="3076" y="3087"/>
                    <a:pt x="3304" y="3260"/>
                    <a:pt x="3537" y="3387"/>
                  </a:cubicBezTo>
                  <a:cubicBezTo>
                    <a:pt x="3687" y="3468"/>
                    <a:pt x="3691" y="3486"/>
                    <a:pt x="3796" y="3601"/>
                  </a:cubicBezTo>
                  <a:cubicBezTo>
                    <a:pt x="3931" y="3748"/>
                    <a:pt x="4092" y="3814"/>
                    <a:pt x="4282" y="3864"/>
                  </a:cubicBezTo>
                  <a:cubicBezTo>
                    <a:pt x="4498" y="3922"/>
                    <a:pt x="4730" y="3896"/>
                    <a:pt x="4882" y="3714"/>
                  </a:cubicBezTo>
                  <a:cubicBezTo>
                    <a:pt x="5118" y="3433"/>
                    <a:pt x="4961" y="3039"/>
                    <a:pt x="4785" y="2775"/>
                  </a:cubicBezTo>
                  <a:cubicBezTo>
                    <a:pt x="4757" y="2734"/>
                    <a:pt x="4729" y="2694"/>
                    <a:pt x="4697" y="2656"/>
                  </a:cubicBezTo>
                  <a:cubicBezTo>
                    <a:pt x="4707" y="2644"/>
                    <a:pt x="4716" y="2631"/>
                    <a:pt x="4724" y="2619"/>
                  </a:cubicBezTo>
                  <a:cubicBezTo>
                    <a:pt x="4741" y="2593"/>
                    <a:pt x="4757" y="2568"/>
                    <a:pt x="4770" y="2541"/>
                  </a:cubicBezTo>
                  <a:cubicBezTo>
                    <a:pt x="4835" y="2589"/>
                    <a:pt x="4922" y="2630"/>
                    <a:pt x="5052" y="2665"/>
                  </a:cubicBezTo>
                  <a:cubicBezTo>
                    <a:pt x="5053" y="2665"/>
                    <a:pt x="5054" y="2666"/>
                    <a:pt x="5056" y="2666"/>
                  </a:cubicBezTo>
                  <a:cubicBezTo>
                    <a:pt x="5058" y="2668"/>
                    <a:pt x="5060" y="2670"/>
                    <a:pt x="5061" y="2671"/>
                  </a:cubicBezTo>
                  <a:cubicBezTo>
                    <a:pt x="5101" y="2711"/>
                    <a:pt x="5143" y="2773"/>
                    <a:pt x="5181" y="2818"/>
                  </a:cubicBezTo>
                  <a:cubicBezTo>
                    <a:pt x="5273" y="2928"/>
                    <a:pt x="5374" y="3018"/>
                    <a:pt x="5499" y="3091"/>
                  </a:cubicBezTo>
                  <a:cubicBezTo>
                    <a:pt x="5564" y="3128"/>
                    <a:pt x="5624" y="3157"/>
                    <a:pt x="5686" y="3178"/>
                  </a:cubicBezTo>
                  <a:cubicBezTo>
                    <a:pt x="5520" y="3355"/>
                    <a:pt x="5495" y="3604"/>
                    <a:pt x="5562" y="3844"/>
                  </a:cubicBezTo>
                  <a:cubicBezTo>
                    <a:pt x="5617" y="4038"/>
                    <a:pt x="5723" y="4207"/>
                    <a:pt x="5906" y="4283"/>
                  </a:cubicBezTo>
                  <a:cubicBezTo>
                    <a:pt x="5900" y="4296"/>
                    <a:pt x="5892" y="4310"/>
                    <a:pt x="5885" y="4324"/>
                  </a:cubicBezTo>
                  <a:cubicBezTo>
                    <a:pt x="5878" y="4335"/>
                    <a:pt x="5868" y="4353"/>
                    <a:pt x="5858" y="4369"/>
                  </a:cubicBezTo>
                  <a:cubicBezTo>
                    <a:pt x="5567" y="4423"/>
                    <a:pt x="5387" y="4686"/>
                    <a:pt x="5290" y="4951"/>
                  </a:cubicBezTo>
                  <a:cubicBezTo>
                    <a:pt x="5230" y="5118"/>
                    <a:pt x="5177" y="5355"/>
                    <a:pt x="5199" y="5532"/>
                  </a:cubicBezTo>
                  <a:cubicBezTo>
                    <a:pt x="5204" y="5567"/>
                    <a:pt x="5211" y="5597"/>
                    <a:pt x="5218" y="5627"/>
                  </a:cubicBezTo>
                  <a:cubicBezTo>
                    <a:pt x="5200" y="5647"/>
                    <a:pt x="5179" y="5667"/>
                    <a:pt x="5166" y="5680"/>
                  </a:cubicBezTo>
                  <a:cubicBezTo>
                    <a:pt x="5028" y="5814"/>
                    <a:pt x="4878" y="5803"/>
                    <a:pt x="4771" y="6003"/>
                  </a:cubicBezTo>
                  <a:cubicBezTo>
                    <a:pt x="4748" y="6047"/>
                    <a:pt x="4733" y="6091"/>
                    <a:pt x="4725" y="6134"/>
                  </a:cubicBezTo>
                  <a:cubicBezTo>
                    <a:pt x="4598" y="6084"/>
                    <a:pt x="4461" y="6073"/>
                    <a:pt x="4323" y="6145"/>
                  </a:cubicBezTo>
                  <a:cubicBezTo>
                    <a:pt x="4248" y="6184"/>
                    <a:pt x="4195" y="6235"/>
                    <a:pt x="4152" y="6297"/>
                  </a:cubicBezTo>
                  <a:cubicBezTo>
                    <a:pt x="4088" y="6254"/>
                    <a:pt x="4013" y="6227"/>
                    <a:pt x="3932" y="6218"/>
                  </a:cubicBezTo>
                  <a:cubicBezTo>
                    <a:pt x="3796" y="6203"/>
                    <a:pt x="3665" y="6232"/>
                    <a:pt x="3554" y="6313"/>
                  </a:cubicBezTo>
                  <a:cubicBezTo>
                    <a:pt x="3482" y="6366"/>
                    <a:pt x="3463" y="6408"/>
                    <a:pt x="3410" y="6462"/>
                  </a:cubicBezTo>
                  <a:cubicBezTo>
                    <a:pt x="3397" y="6469"/>
                    <a:pt x="3372" y="6475"/>
                    <a:pt x="3359" y="6478"/>
                  </a:cubicBezTo>
                  <a:cubicBezTo>
                    <a:pt x="3167" y="6519"/>
                    <a:pt x="2997" y="6607"/>
                    <a:pt x="2924" y="6803"/>
                  </a:cubicBezTo>
                  <a:cubicBezTo>
                    <a:pt x="2823" y="7073"/>
                    <a:pt x="3012" y="7206"/>
                    <a:pt x="2951" y="7476"/>
                  </a:cubicBezTo>
                  <a:cubicBezTo>
                    <a:pt x="2910" y="7659"/>
                    <a:pt x="2877" y="7857"/>
                    <a:pt x="2927" y="8035"/>
                  </a:cubicBezTo>
                  <a:cubicBezTo>
                    <a:pt x="2867" y="8005"/>
                    <a:pt x="2816" y="7960"/>
                    <a:pt x="2715" y="7872"/>
                  </a:cubicBezTo>
                  <a:cubicBezTo>
                    <a:pt x="2696" y="7854"/>
                    <a:pt x="2652" y="7819"/>
                    <a:pt x="2648" y="7789"/>
                  </a:cubicBezTo>
                  <a:cubicBezTo>
                    <a:pt x="2639" y="7738"/>
                    <a:pt x="2641" y="7674"/>
                    <a:pt x="2638" y="7621"/>
                  </a:cubicBezTo>
                  <a:cubicBezTo>
                    <a:pt x="2631" y="7496"/>
                    <a:pt x="2611" y="7378"/>
                    <a:pt x="2574" y="7257"/>
                  </a:cubicBezTo>
                  <a:cubicBezTo>
                    <a:pt x="2418" y="6763"/>
                    <a:pt x="2032" y="6648"/>
                    <a:pt x="1773" y="6781"/>
                  </a:cubicBezTo>
                  <a:cubicBezTo>
                    <a:pt x="1733" y="6697"/>
                    <a:pt x="1692" y="6614"/>
                    <a:pt x="1648" y="6532"/>
                  </a:cubicBezTo>
                  <a:cubicBezTo>
                    <a:pt x="1633" y="6503"/>
                    <a:pt x="1612" y="6467"/>
                    <a:pt x="1601" y="6437"/>
                  </a:cubicBezTo>
                  <a:cubicBezTo>
                    <a:pt x="1587" y="6401"/>
                    <a:pt x="1578" y="6321"/>
                    <a:pt x="1571" y="6282"/>
                  </a:cubicBezTo>
                  <a:cubicBezTo>
                    <a:pt x="1547" y="6124"/>
                    <a:pt x="1512" y="5981"/>
                    <a:pt x="1413" y="5851"/>
                  </a:cubicBezTo>
                  <a:cubicBezTo>
                    <a:pt x="1359" y="5779"/>
                    <a:pt x="1307" y="5732"/>
                    <a:pt x="1257" y="5655"/>
                  </a:cubicBezTo>
                  <a:cubicBezTo>
                    <a:pt x="1197" y="5474"/>
                    <a:pt x="1330" y="4669"/>
                    <a:pt x="1328" y="4433"/>
                  </a:cubicBezTo>
                  <a:cubicBezTo>
                    <a:pt x="1326" y="4300"/>
                    <a:pt x="1305" y="4178"/>
                    <a:pt x="1267" y="4051"/>
                  </a:cubicBezTo>
                  <a:cubicBezTo>
                    <a:pt x="1256" y="4019"/>
                    <a:pt x="1235" y="3963"/>
                    <a:pt x="1227" y="3926"/>
                  </a:cubicBezTo>
                  <a:cubicBezTo>
                    <a:pt x="1229" y="3922"/>
                    <a:pt x="1232" y="3918"/>
                    <a:pt x="1233" y="3915"/>
                  </a:cubicBezTo>
                  <a:cubicBezTo>
                    <a:pt x="1344" y="3717"/>
                    <a:pt x="1407" y="3491"/>
                    <a:pt x="1245" y="3293"/>
                  </a:cubicBezTo>
                  <a:cubicBezTo>
                    <a:pt x="1182" y="3216"/>
                    <a:pt x="1106" y="3172"/>
                    <a:pt x="1021" y="3148"/>
                  </a:cubicBezTo>
                  <a:cubicBezTo>
                    <a:pt x="1030" y="3112"/>
                    <a:pt x="1038" y="3076"/>
                    <a:pt x="1044" y="3038"/>
                  </a:cubicBezTo>
                  <a:cubicBezTo>
                    <a:pt x="1084" y="2988"/>
                    <a:pt x="1114" y="2953"/>
                    <a:pt x="1141" y="2884"/>
                  </a:cubicBezTo>
                  <a:cubicBezTo>
                    <a:pt x="1198" y="2735"/>
                    <a:pt x="1171" y="2587"/>
                    <a:pt x="1094" y="2452"/>
                  </a:cubicBezTo>
                  <a:cubicBezTo>
                    <a:pt x="1063" y="2398"/>
                    <a:pt x="1027" y="2348"/>
                    <a:pt x="986" y="2302"/>
                  </a:cubicBezTo>
                  <a:cubicBezTo>
                    <a:pt x="940" y="2252"/>
                    <a:pt x="890" y="2209"/>
                    <a:pt x="843" y="2160"/>
                  </a:cubicBezTo>
                  <a:cubicBezTo>
                    <a:pt x="781" y="2095"/>
                    <a:pt x="727" y="2022"/>
                    <a:pt x="676" y="1947"/>
                  </a:cubicBezTo>
                  <a:cubicBezTo>
                    <a:pt x="614" y="1854"/>
                    <a:pt x="540" y="1772"/>
                    <a:pt x="452" y="1709"/>
                  </a:cubicBezTo>
                  <a:cubicBezTo>
                    <a:pt x="525" y="1648"/>
                    <a:pt x="586" y="1572"/>
                    <a:pt x="632" y="1481"/>
                  </a:cubicBezTo>
                  <a:cubicBezTo>
                    <a:pt x="674" y="1394"/>
                    <a:pt x="684" y="1331"/>
                    <a:pt x="702" y="1254"/>
                  </a:cubicBezTo>
                  <a:close/>
                  <a:moveTo>
                    <a:pt x="4565" y="586"/>
                  </a:moveTo>
                  <a:cubicBezTo>
                    <a:pt x="4599" y="601"/>
                    <a:pt x="4633" y="621"/>
                    <a:pt x="4674" y="647"/>
                  </a:cubicBezTo>
                  <a:cubicBezTo>
                    <a:pt x="4885" y="783"/>
                    <a:pt x="4949" y="829"/>
                    <a:pt x="5084" y="1047"/>
                  </a:cubicBezTo>
                  <a:cubicBezTo>
                    <a:pt x="5140" y="1136"/>
                    <a:pt x="5163" y="1207"/>
                    <a:pt x="5198" y="1302"/>
                  </a:cubicBezTo>
                  <a:cubicBezTo>
                    <a:pt x="5198" y="1303"/>
                    <a:pt x="5199" y="1305"/>
                    <a:pt x="5199" y="1307"/>
                  </a:cubicBezTo>
                  <a:cubicBezTo>
                    <a:pt x="5214" y="1320"/>
                    <a:pt x="5242" y="1337"/>
                    <a:pt x="5256" y="1344"/>
                  </a:cubicBezTo>
                  <a:cubicBezTo>
                    <a:pt x="5354" y="1400"/>
                    <a:pt x="5438" y="1472"/>
                    <a:pt x="5529" y="1524"/>
                  </a:cubicBezTo>
                  <a:cubicBezTo>
                    <a:pt x="5541" y="1530"/>
                    <a:pt x="5555" y="1535"/>
                    <a:pt x="5573" y="1538"/>
                  </a:cubicBezTo>
                  <a:cubicBezTo>
                    <a:pt x="5549" y="1450"/>
                    <a:pt x="5539" y="1357"/>
                    <a:pt x="5527" y="1267"/>
                  </a:cubicBezTo>
                  <a:cubicBezTo>
                    <a:pt x="5514" y="1177"/>
                    <a:pt x="5507" y="1088"/>
                    <a:pt x="5498" y="998"/>
                  </a:cubicBezTo>
                  <a:cubicBezTo>
                    <a:pt x="5496" y="977"/>
                    <a:pt x="5494" y="943"/>
                    <a:pt x="5490" y="917"/>
                  </a:cubicBezTo>
                  <a:cubicBezTo>
                    <a:pt x="5450" y="879"/>
                    <a:pt x="5354" y="821"/>
                    <a:pt x="5315" y="798"/>
                  </a:cubicBezTo>
                  <a:cubicBezTo>
                    <a:pt x="5230" y="745"/>
                    <a:pt x="5147" y="689"/>
                    <a:pt x="5067" y="627"/>
                  </a:cubicBezTo>
                  <a:cubicBezTo>
                    <a:pt x="5049" y="612"/>
                    <a:pt x="5030" y="595"/>
                    <a:pt x="5011" y="580"/>
                  </a:cubicBezTo>
                  <a:cubicBezTo>
                    <a:pt x="4976" y="582"/>
                    <a:pt x="4938" y="586"/>
                    <a:pt x="4909" y="589"/>
                  </a:cubicBezTo>
                  <a:cubicBezTo>
                    <a:pt x="4792" y="600"/>
                    <a:pt x="4679" y="600"/>
                    <a:pt x="4565" y="586"/>
                  </a:cubicBezTo>
                  <a:close/>
                  <a:moveTo>
                    <a:pt x="1" y="262"/>
                  </a:moveTo>
                  <a:cubicBezTo>
                    <a:pt x="57" y="347"/>
                    <a:pt x="77" y="407"/>
                    <a:pt x="101" y="483"/>
                  </a:cubicBezTo>
                  <a:cubicBezTo>
                    <a:pt x="121" y="487"/>
                    <a:pt x="151" y="492"/>
                    <a:pt x="174" y="493"/>
                  </a:cubicBezTo>
                  <a:cubicBezTo>
                    <a:pt x="194" y="469"/>
                    <a:pt x="215" y="433"/>
                    <a:pt x="228" y="414"/>
                  </a:cubicBezTo>
                  <a:cubicBezTo>
                    <a:pt x="237" y="398"/>
                    <a:pt x="257" y="368"/>
                    <a:pt x="263" y="350"/>
                  </a:cubicBezTo>
                  <a:cubicBezTo>
                    <a:pt x="307" y="221"/>
                    <a:pt x="352" y="115"/>
                    <a:pt x="409" y="1"/>
                  </a:cubicBezTo>
                  <a:cubicBezTo>
                    <a:pt x="270" y="82"/>
                    <a:pt x="133" y="169"/>
                    <a:pt x="1" y="262"/>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284;p51">
              <a:extLst>
                <a:ext uri="{FF2B5EF4-FFF2-40B4-BE49-F238E27FC236}">
                  <a16:creationId xmlns:a16="http://schemas.microsoft.com/office/drawing/2014/main" id="{2F181DA4-1518-CF30-DB10-BD8C26D9657B}"/>
                </a:ext>
              </a:extLst>
            </p:cNvPr>
            <p:cNvSpPr/>
            <p:nvPr/>
          </p:nvSpPr>
          <p:spPr>
            <a:xfrm>
              <a:off x="6610587" y="2750781"/>
              <a:ext cx="1046617" cy="1251687"/>
            </a:xfrm>
            <a:custGeom>
              <a:avLst/>
              <a:gdLst/>
              <a:ahLst/>
              <a:cxnLst/>
              <a:rect l="l" t="t" r="r" b="b"/>
              <a:pathLst>
                <a:path w="10388" h="12424" extrusionOk="0">
                  <a:moveTo>
                    <a:pt x="266" y="1514"/>
                  </a:moveTo>
                  <a:cubicBezTo>
                    <a:pt x="380" y="1565"/>
                    <a:pt x="474" y="1615"/>
                    <a:pt x="518" y="1678"/>
                  </a:cubicBezTo>
                  <a:cubicBezTo>
                    <a:pt x="567" y="1751"/>
                    <a:pt x="584" y="1814"/>
                    <a:pt x="599" y="1871"/>
                  </a:cubicBezTo>
                  <a:cubicBezTo>
                    <a:pt x="618" y="1942"/>
                    <a:pt x="633" y="1997"/>
                    <a:pt x="802" y="2031"/>
                  </a:cubicBezTo>
                  <a:cubicBezTo>
                    <a:pt x="945" y="2059"/>
                    <a:pt x="1030" y="2054"/>
                    <a:pt x="1091" y="2022"/>
                  </a:cubicBezTo>
                  <a:cubicBezTo>
                    <a:pt x="1151" y="1990"/>
                    <a:pt x="1198" y="1921"/>
                    <a:pt x="1256" y="1830"/>
                  </a:cubicBezTo>
                  <a:cubicBezTo>
                    <a:pt x="1311" y="1744"/>
                    <a:pt x="1320" y="1717"/>
                    <a:pt x="1333" y="1675"/>
                  </a:cubicBezTo>
                  <a:cubicBezTo>
                    <a:pt x="1352" y="1615"/>
                    <a:pt x="1378" y="1531"/>
                    <a:pt x="1502" y="1297"/>
                  </a:cubicBezTo>
                  <a:cubicBezTo>
                    <a:pt x="1563" y="1181"/>
                    <a:pt x="1598" y="1097"/>
                    <a:pt x="1623" y="1037"/>
                  </a:cubicBezTo>
                  <a:cubicBezTo>
                    <a:pt x="1705" y="840"/>
                    <a:pt x="1710" y="827"/>
                    <a:pt x="1993" y="771"/>
                  </a:cubicBezTo>
                  <a:cubicBezTo>
                    <a:pt x="2129" y="744"/>
                    <a:pt x="2151" y="706"/>
                    <a:pt x="2173" y="668"/>
                  </a:cubicBezTo>
                  <a:cubicBezTo>
                    <a:pt x="2212" y="601"/>
                    <a:pt x="2250" y="536"/>
                    <a:pt x="2419" y="490"/>
                  </a:cubicBezTo>
                  <a:cubicBezTo>
                    <a:pt x="2549" y="456"/>
                    <a:pt x="2653" y="476"/>
                    <a:pt x="2750" y="494"/>
                  </a:cubicBezTo>
                  <a:cubicBezTo>
                    <a:pt x="2860" y="515"/>
                    <a:pt x="2959" y="534"/>
                    <a:pt x="3073" y="409"/>
                  </a:cubicBezTo>
                  <a:cubicBezTo>
                    <a:pt x="3112" y="366"/>
                    <a:pt x="3149" y="310"/>
                    <a:pt x="3182" y="251"/>
                  </a:cubicBezTo>
                  <a:cubicBezTo>
                    <a:pt x="3190" y="235"/>
                    <a:pt x="3199" y="219"/>
                    <a:pt x="3207" y="202"/>
                  </a:cubicBezTo>
                  <a:cubicBezTo>
                    <a:pt x="2666" y="291"/>
                    <a:pt x="2148" y="448"/>
                    <a:pt x="1662" y="664"/>
                  </a:cubicBezTo>
                  <a:cubicBezTo>
                    <a:pt x="1160" y="888"/>
                    <a:pt x="692" y="1174"/>
                    <a:pt x="266" y="1514"/>
                  </a:cubicBezTo>
                  <a:close/>
                  <a:moveTo>
                    <a:pt x="6985" y="8693"/>
                  </a:moveTo>
                  <a:cubicBezTo>
                    <a:pt x="7127" y="8684"/>
                    <a:pt x="7454" y="8619"/>
                    <a:pt x="7482" y="8613"/>
                  </a:cubicBezTo>
                  <a:cubicBezTo>
                    <a:pt x="7501" y="8609"/>
                    <a:pt x="7522" y="8611"/>
                    <a:pt x="7541" y="8621"/>
                  </a:cubicBezTo>
                  <a:cubicBezTo>
                    <a:pt x="7585" y="8644"/>
                    <a:pt x="7602" y="8697"/>
                    <a:pt x="7579" y="8741"/>
                  </a:cubicBezTo>
                  <a:cubicBezTo>
                    <a:pt x="7579" y="8741"/>
                    <a:pt x="7413" y="9065"/>
                    <a:pt x="7248" y="9193"/>
                  </a:cubicBezTo>
                  <a:cubicBezTo>
                    <a:pt x="7084" y="9320"/>
                    <a:pt x="7037" y="9278"/>
                    <a:pt x="6933" y="9186"/>
                  </a:cubicBezTo>
                  <a:cubicBezTo>
                    <a:pt x="6908" y="9165"/>
                    <a:pt x="6879" y="9140"/>
                    <a:pt x="6840" y="9114"/>
                  </a:cubicBezTo>
                  <a:cubicBezTo>
                    <a:pt x="6808" y="9094"/>
                    <a:pt x="6789" y="9105"/>
                    <a:pt x="6761" y="9121"/>
                  </a:cubicBezTo>
                  <a:cubicBezTo>
                    <a:pt x="6693" y="9161"/>
                    <a:pt x="6604" y="9212"/>
                    <a:pt x="6418" y="9203"/>
                  </a:cubicBezTo>
                  <a:cubicBezTo>
                    <a:pt x="6250" y="9194"/>
                    <a:pt x="6118" y="9162"/>
                    <a:pt x="6006" y="9113"/>
                  </a:cubicBezTo>
                  <a:cubicBezTo>
                    <a:pt x="5894" y="9065"/>
                    <a:pt x="5803" y="8999"/>
                    <a:pt x="5718" y="8923"/>
                  </a:cubicBezTo>
                  <a:cubicBezTo>
                    <a:pt x="5627" y="8842"/>
                    <a:pt x="5620" y="8782"/>
                    <a:pt x="5669" y="8728"/>
                  </a:cubicBezTo>
                  <a:cubicBezTo>
                    <a:pt x="5704" y="8689"/>
                    <a:pt x="5753" y="8685"/>
                    <a:pt x="5813" y="8680"/>
                  </a:cubicBezTo>
                  <a:lnTo>
                    <a:pt x="5813" y="8680"/>
                  </a:lnTo>
                  <a:cubicBezTo>
                    <a:pt x="5864" y="8676"/>
                    <a:pt x="5929" y="8671"/>
                    <a:pt x="5955" y="8645"/>
                  </a:cubicBezTo>
                  <a:lnTo>
                    <a:pt x="5955" y="8645"/>
                  </a:lnTo>
                  <a:cubicBezTo>
                    <a:pt x="6042" y="8558"/>
                    <a:pt x="6111" y="8572"/>
                    <a:pt x="6228" y="8596"/>
                  </a:cubicBezTo>
                  <a:cubicBezTo>
                    <a:pt x="6312" y="8611"/>
                    <a:pt x="6431" y="8635"/>
                    <a:pt x="6619" y="8612"/>
                  </a:cubicBezTo>
                  <a:cubicBezTo>
                    <a:pt x="6904" y="8577"/>
                    <a:pt x="6961" y="8635"/>
                    <a:pt x="6985" y="8693"/>
                  </a:cubicBezTo>
                  <a:close/>
                  <a:moveTo>
                    <a:pt x="7327" y="8823"/>
                  </a:moveTo>
                  <a:cubicBezTo>
                    <a:pt x="7274" y="8907"/>
                    <a:pt x="7205" y="9002"/>
                    <a:pt x="7140" y="9052"/>
                  </a:cubicBezTo>
                  <a:cubicBezTo>
                    <a:pt x="7091" y="9091"/>
                    <a:pt x="7078" y="9079"/>
                    <a:pt x="7050" y="9054"/>
                  </a:cubicBezTo>
                  <a:cubicBezTo>
                    <a:pt x="7021" y="9028"/>
                    <a:pt x="6985" y="8997"/>
                    <a:pt x="6934" y="8965"/>
                  </a:cubicBezTo>
                  <a:cubicBezTo>
                    <a:pt x="6811" y="8887"/>
                    <a:pt x="6755" y="8920"/>
                    <a:pt x="6672" y="8969"/>
                  </a:cubicBezTo>
                  <a:cubicBezTo>
                    <a:pt x="6624" y="8996"/>
                    <a:pt x="6561" y="9033"/>
                    <a:pt x="6428" y="9026"/>
                  </a:cubicBezTo>
                  <a:cubicBezTo>
                    <a:pt x="6281" y="9018"/>
                    <a:pt x="6169" y="8992"/>
                    <a:pt x="6076" y="8951"/>
                  </a:cubicBezTo>
                  <a:cubicBezTo>
                    <a:pt x="6012" y="8924"/>
                    <a:pt x="5957" y="8889"/>
                    <a:pt x="5904" y="8849"/>
                  </a:cubicBezTo>
                  <a:cubicBezTo>
                    <a:pt x="5965" y="8839"/>
                    <a:pt x="6031" y="8820"/>
                    <a:pt x="6080" y="8771"/>
                  </a:cubicBezTo>
                  <a:lnTo>
                    <a:pt x="6080" y="8770"/>
                  </a:lnTo>
                  <a:lnTo>
                    <a:pt x="6080" y="8770"/>
                  </a:lnTo>
                  <a:cubicBezTo>
                    <a:pt x="6100" y="8750"/>
                    <a:pt x="6135" y="8757"/>
                    <a:pt x="6194" y="8769"/>
                  </a:cubicBezTo>
                  <a:cubicBezTo>
                    <a:pt x="6289" y="8788"/>
                    <a:pt x="6424" y="8815"/>
                    <a:pt x="6641" y="8788"/>
                  </a:cubicBezTo>
                  <a:cubicBezTo>
                    <a:pt x="6823" y="8766"/>
                    <a:pt x="6824" y="8770"/>
                    <a:pt x="6826" y="8775"/>
                  </a:cubicBezTo>
                  <a:cubicBezTo>
                    <a:pt x="6844" y="8831"/>
                    <a:pt x="6859" y="8878"/>
                    <a:pt x="6983" y="8871"/>
                  </a:cubicBezTo>
                  <a:cubicBezTo>
                    <a:pt x="7066" y="8866"/>
                    <a:pt x="7209" y="8844"/>
                    <a:pt x="7327" y="8823"/>
                  </a:cubicBezTo>
                  <a:close/>
                  <a:moveTo>
                    <a:pt x="123" y="1643"/>
                  </a:moveTo>
                  <a:lnTo>
                    <a:pt x="65" y="1617"/>
                  </a:lnTo>
                  <a:cubicBezTo>
                    <a:pt x="52" y="1611"/>
                    <a:pt x="41" y="1604"/>
                    <a:pt x="31" y="1592"/>
                  </a:cubicBezTo>
                  <a:cubicBezTo>
                    <a:pt x="0" y="1555"/>
                    <a:pt x="5" y="1499"/>
                    <a:pt x="43" y="1467"/>
                  </a:cubicBezTo>
                  <a:cubicBezTo>
                    <a:pt x="508" y="1079"/>
                    <a:pt x="1029" y="753"/>
                    <a:pt x="1591" y="503"/>
                  </a:cubicBezTo>
                  <a:cubicBezTo>
                    <a:pt x="2138" y="260"/>
                    <a:pt x="2725" y="90"/>
                    <a:pt x="3338" y="3"/>
                  </a:cubicBezTo>
                  <a:cubicBezTo>
                    <a:pt x="3353" y="1"/>
                    <a:pt x="3369" y="1"/>
                    <a:pt x="3385" y="8"/>
                  </a:cubicBezTo>
                  <a:cubicBezTo>
                    <a:pt x="3431" y="26"/>
                    <a:pt x="3453" y="77"/>
                    <a:pt x="3436" y="123"/>
                  </a:cubicBezTo>
                  <a:cubicBezTo>
                    <a:pt x="3407" y="194"/>
                    <a:pt x="3374" y="268"/>
                    <a:pt x="3336" y="337"/>
                  </a:cubicBezTo>
                  <a:cubicBezTo>
                    <a:pt x="3298" y="407"/>
                    <a:pt x="3253" y="472"/>
                    <a:pt x="3204" y="528"/>
                  </a:cubicBezTo>
                  <a:cubicBezTo>
                    <a:pt x="3024" y="726"/>
                    <a:pt x="2879" y="698"/>
                    <a:pt x="2717" y="668"/>
                  </a:cubicBezTo>
                  <a:cubicBezTo>
                    <a:pt x="2639" y="654"/>
                    <a:pt x="2555" y="638"/>
                    <a:pt x="2464" y="661"/>
                  </a:cubicBezTo>
                  <a:cubicBezTo>
                    <a:pt x="2366" y="688"/>
                    <a:pt x="2346" y="722"/>
                    <a:pt x="2326" y="756"/>
                  </a:cubicBezTo>
                  <a:cubicBezTo>
                    <a:pt x="2283" y="829"/>
                    <a:pt x="2241" y="902"/>
                    <a:pt x="2028" y="944"/>
                  </a:cubicBezTo>
                  <a:cubicBezTo>
                    <a:pt x="1837" y="983"/>
                    <a:pt x="1834" y="990"/>
                    <a:pt x="1786" y="1105"/>
                  </a:cubicBezTo>
                  <a:cubicBezTo>
                    <a:pt x="1760" y="1168"/>
                    <a:pt x="1724" y="1255"/>
                    <a:pt x="1658" y="1380"/>
                  </a:cubicBezTo>
                  <a:cubicBezTo>
                    <a:pt x="1541" y="1600"/>
                    <a:pt x="1518" y="1674"/>
                    <a:pt x="1502" y="1727"/>
                  </a:cubicBezTo>
                  <a:cubicBezTo>
                    <a:pt x="1484" y="1782"/>
                    <a:pt x="1473" y="1818"/>
                    <a:pt x="1406" y="1925"/>
                  </a:cubicBezTo>
                  <a:cubicBezTo>
                    <a:pt x="1377" y="1969"/>
                    <a:pt x="1350" y="2010"/>
                    <a:pt x="1323" y="2045"/>
                  </a:cubicBezTo>
                  <a:cubicBezTo>
                    <a:pt x="1351" y="2034"/>
                    <a:pt x="1379" y="2024"/>
                    <a:pt x="1408" y="2017"/>
                  </a:cubicBezTo>
                  <a:cubicBezTo>
                    <a:pt x="1587" y="1969"/>
                    <a:pt x="1768" y="1989"/>
                    <a:pt x="1871" y="2010"/>
                  </a:cubicBezTo>
                  <a:cubicBezTo>
                    <a:pt x="1975" y="2032"/>
                    <a:pt x="2043" y="2081"/>
                    <a:pt x="2091" y="2152"/>
                  </a:cubicBezTo>
                  <a:cubicBezTo>
                    <a:pt x="2135" y="2216"/>
                    <a:pt x="2158" y="2293"/>
                    <a:pt x="2179" y="2384"/>
                  </a:cubicBezTo>
                  <a:cubicBezTo>
                    <a:pt x="2192" y="2436"/>
                    <a:pt x="2199" y="2439"/>
                    <a:pt x="2227" y="2451"/>
                  </a:cubicBezTo>
                  <a:cubicBezTo>
                    <a:pt x="2271" y="2471"/>
                    <a:pt x="2338" y="2500"/>
                    <a:pt x="2444" y="2576"/>
                  </a:cubicBezTo>
                  <a:cubicBezTo>
                    <a:pt x="2552" y="2655"/>
                    <a:pt x="2632" y="2707"/>
                    <a:pt x="2693" y="2713"/>
                  </a:cubicBezTo>
                  <a:cubicBezTo>
                    <a:pt x="2743" y="2719"/>
                    <a:pt x="2793" y="2686"/>
                    <a:pt x="2861" y="2602"/>
                  </a:cubicBezTo>
                  <a:cubicBezTo>
                    <a:pt x="2933" y="2512"/>
                    <a:pt x="2929" y="2449"/>
                    <a:pt x="2927" y="2403"/>
                  </a:cubicBezTo>
                  <a:cubicBezTo>
                    <a:pt x="2922" y="2306"/>
                    <a:pt x="2918" y="2244"/>
                    <a:pt x="3064" y="2203"/>
                  </a:cubicBezTo>
                  <a:cubicBezTo>
                    <a:pt x="3199" y="2164"/>
                    <a:pt x="3287" y="2235"/>
                    <a:pt x="3404" y="2331"/>
                  </a:cubicBezTo>
                  <a:cubicBezTo>
                    <a:pt x="3475" y="2388"/>
                    <a:pt x="3561" y="2457"/>
                    <a:pt x="3676" y="2510"/>
                  </a:cubicBezTo>
                  <a:cubicBezTo>
                    <a:pt x="3921" y="2622"/>
                    <a:pt x="3890" y="2765"/>
                    <a:pt x="3847" y="2956"/>
                  </a:cubicBezTo>
                  <a:cubicBezTo>
                    <a:pt x="3829" y="3039"/>
                    <a:pt x="3807" y="3136"/>
                    <a:pt x="3822" y="3241"/>
                  </a:cubicBezTo>
                  <a:cubicBezTo>
                    <a:pt x="3837" y="3352"/>
                    <a:pt x="3832" y="3407"/>
                    <a:pt x="3838" y="3408"/>
                  </a:cubicBezTo>
                  <a:cubicBezTo>
                    <a:pt x="3847" y="3408"/>
                    <a:pt x="3887" y="3346"/>
                    <a:pt x="3961" y="3221"/>
                  </a:cubicBezTo>
                  <a:cubicBezTo>
                    <a:pt x="4023" y="3115"/>
                    <a:pt x="4064" y="2971"/>
                    <a:pt x="4102" y="2841"/>
                  </a:cubicBezTo>
                  <a:cubicBezTo>
                    <a:pt x="4140" y="2710"/>
                    <a:pt x="4175" y="2591"/>
                    <a:pt x="4228" y="2519"/>
                  </a:cubicBezTo>
                  <a:cubicBezTo>
                    <a:pt x="4297" y="2422"/>
                    <a:pt x="4381" y="2393"/>
                    <a:pt x="4498" y="2477"/>
                  </a:cubicBezTo>
                  <a:cubicBezTo>
                    <a:pt x="4499" y="2478"/>
                    <a:pt x="4501" y="2478"/>
                    <a:pt x="4502" y="2479"/>
                  </a:cubicBezTo>
                  <a:cubicBezTo>
                    <a:pt x="4631" y="2575"/>
                    <a:pt x="4718" y="2794"/>
                    <a:pt x="4738" y="3032"/>
                  </a:cubicBezTo>
                  <a:cubicBezTo>
                    <a:pt x="4758" y="3264"/>
                    <a:pt x="4716" y="3521"/>
                    <a:pt x="4589" y="3697"/>
                  </a:cubicBezTo>
                  <a:lnTo>
                    <a:pt x="4589" y="3697"/>
                  </a:lnTo>
                  <a:lnTo>
                    <a:pt x="4585" y="3703"/>
                  </a:lnTo>
                  <a:cubicBezTo>
                    <a:pt x="4537" y="3768"/>
                    <a:pt x="4489" y="3823"/>
                    <a:pt x="4447" y="3872"/>
                  </a:cubicBezTo>
                  <a:cubicBezTo>
                    <a:pt x="4401" y="3925"/>
                    <a:pt x="4361" y="3971"/>
                    <a:pt x="4341" y="4007"/>
                  </a:cubicBezTo>
                  <a:cubicBezTo>
                    <a:pt x="4312" y="4060"/>
                    <a:pt x="4348" y="4112"/>
                    <a:pt x="4539" y="4215"/>
                  </a:cubicBezTo>
                  <a:cubicBezTo>
                    <a:pt x="4764" y="4337"/>
                    <a:pt x="4836" y="4425"/>
                    <a:pt x="4895" y="4495"/>
                  </a:cubicBezTo>
                  <a:cubicBezTo>
                    <a:pt x="4945" y="4555"/>
                    <a:pt x="4981" y="4598"/>
                    <a:pt x="5179" y="4651"/>
                  </a:cubicBezTo>
                  <a:cubicBezTo>
                    <a:pt x="5230" y="4665"/>
                    <a:pt x="5263" y="4667"/>
                    <a:pt x="5282" y="4659"/>
                  </a:cubicBezTo>
                  <a:cubicBezTo>
                    <a:pt x="5287" y="4657"/>
                    <a:pt x="5290" y="4651"/>
                    <a:pt x="5292" y="4643"/>
                  </a:cubicBezTo>
                  <a:cubicBezTo>
                    <a:pt x="5296" y="4618"/>
                    <a:pt x="5291" y="4583"/>
                    <a:pt x="5280" y="4542"/>
                  </a:cubicBezTo>
                  <a:cubicBezTo>
                    <a:pt x="5240" y="4405"/>
                    <a:pt x="5129" y="4230"/>
                    <a:pt x="5015" y="4121"/>
                  </a:cubicBezTo>
                  <a:cubicBezTo>
                    <a:pt x="4819" y="3931"/>
                    <a:pt x="4912" y="3823"/>
                    <a:pt x="5028" y="3691"/>
                  </a:cubicBezTo>
                  <a:cubicBezTo>
                    <a:pt x="5087" y="3623"/>
                    <a:pt x="5155" y="3545"/>
                    <a:pt x="5138" y="3431"/>
                  </a:cubicBezTo>
                  <a:cubicBezTo>
                    <a:pt x="5115" y="3276"/>
                    <a:pt x="5104" y="3271"/>
                    <a:pt x="5081" y="3263"/>
                  </a:cubicBezTo>
                  <a:cubicBezTo>
                    <a:pt x="5038" y="3249"/>
                    <a:pt x="4982" y="3229"/>
                    <a:pt x="4904" y="3155"/>
                  </a:cubicBezTo>
                  <a:cubicBezTo>
                    <a:pt x="4795" y="3051"/>
                    <a:pt x="4747" y="2972"/>
                    <a:pt x="4759" y="2879"/>
                  </a:cubicBezTo>
                  <a:cubicBezTo>
                    <a:pt x="4769" y="2794"/>
                    <a:pt x="4832" y="2720"/>
                    <a:pt x="4945" y="2623"/>
                  </a:cubicBezTo>
                  <a:cubicBezTo>
                    <a:pt x="5093" y="2493"/>
                    <a:pt x="5205" y="2540"/>
                    <a:pt x="5321" y="2672"/>
                  </a:cubicBezTo>
                  <a:cubicBezTo>
                    <a:pt x="5367" y="2726"/>
                    <a:pt x="5413" y="2794"/>
                    <a:pt x="5464" y="2871"/>
                  </a:cubicBezTo>
                  <a:cubicBezTo>
                    <a:pt x="5504" y="2931"/>
                    <a:pt x="5547" y="2995"/>
                    <a:pt x="5595" y="3059"/>
                  </a:cubicBezTo>
                  <a:cubicBezTo>
                    <a:pt x="5673" y="3162"/>
                    <a:pt x="5716" y="3236"/>
                    <a:pt x="5748" y="3293"/>
                  </a:cubicBezTo>
                  <a:cubicBezTo>
                    <a:pt x="5800" y="3383"/>
                    <a:pt x="5819" y="3416"/>
                    <a:pt x="5954" y="3454"/>
                  </a:cubicBezTo>
                  <a:cubicBezTo>
                    <a:pt x="6117" y="3499"/>
                    <a:pt x="6191" y="3593"/>
                    <a:pt x="6273" y="3700"/>
                  </a:cubicBezTo>
                  <a:cubicBezTo>
                    <a:pt x="6333" y="3776"/>
                    <a:pt x="6398" y="3860"/>
                    <a:pt x="6514" y="3926"/>
                  </a:cubicBezTo>
                  <a:cubicBezTo>
                    <a:pt x="6628" y="3993"/>
                    <a:pt x="6698" y="3994"/>
                    <a:pt x="6767" y="3996"/>
                  </a:cubicBezTo>
                  <a:cubicBezTo>
                    <a:pt x="6867" y="3999"/>
                    <a:pt x="6966" y="4001"/>
                    <a:pt x="7134" y="4111"/>
                  </a:cubicBezTo>
                  <a:cubicBezTo>
                    <a:pt x="7299" y="4218"/>
                    <a:pt x="7350" y="4315"/>
                    <a:pt x="7395" y="4397"/>
                  </a:cubicBezTo>
                  <a:cubicBezTo>
                    <a:pt x="7424" y="4453"/>
                    <a:pt x="7449" y="4499"/>
                    <a:pt x="7529" y="4529"/>
                  </a:cubicBezTo>
                  <a:cubicBezTo>
                    <a:pt x="7610" y="4562"/>
                    <a:pt x="7674" y="4602"/>
                    <a:pt x="7712" y="4647"/>
                  </a:cubicBezTo>
                  <a:cubicBezTo>
                    <a:pt x="7745" y="4687"/>
                    <a:pt x="7761" y="4729"/>
                    <a:pt x="7759" y="4776"/>
                  </a:cubicBezTo>
                  <a:cubicBezTo>
                    <a:pt x="7756" y="4821"/>
                    <a:pt x="7736" y="4864"/>
                    <a:pt x="7696" y="4903"/>
                  </a:cubicBezTo>
                  <a:cubicBezTo>
                    <a:pt x="7648" y="4949"/>
                    <a:pt x="7566" y="4993"/>
                    <a:pt x="7443" y="5028"/>
                  </a:cubicBezTo>
                  <a:cubicBezTo>
                    <a:pt x="7141" y="5115"/>
                    <a:pt x="7056" y="4905"/>
                    <a:pt x="6996" y="4753"/>
                  </a:cubicBezTo>
                  <a:cubicBezTo>
                    <a:pt x="6983" y="4723"/>
                    <a:pt x="7030" y="4695"/>
                    <a:pt x="7003" y="4696"/>
                  </a:cubicBezTo>
                  <a:lnTo>
                    <a:pt x="7001" y="4696"/>
                  </a:lnTo>
                  <a:cubicBezTo>
                    <a:pt x="6973" y="4699"/>
                    <a:pt x="6932" y="4701"/>
                    <a:pt x="6893" y="4713"/>
                  </a:cubicBezTo>
                  <a:cubicBezTo>
                    <a:pt x="6822" y="4733"/>
                    <a:pt x="6749" y="4791"/>
                    <a:pt x="6799" y="4965"/>
                  </a:cubicBezTo>
                  <a:cubicBezTo>
                    <a:pt x="6838" y="5104"/>
                    <a:pt x="6890" y="5099"/>
                    <a:pt x="6948" y="5092"/>
                  </a:cubicBezTo>
                  <a:cubicBezTo>
                    <a:pt x="7030" y="5083"/>
                    <a:pt x="7119" y="5073"/>
                    <a:pt x="7216" y="5153"/>
                  </a:cubicBezTo>
                  <a:cubicBezTo>
                    <a:pt x="7327" y="5242"/>
                    <a:pt x="7374" y="5305"/>
                    <a:pt x="7372" y="5372"/>
                  </a:cubicBezTo>
                  <a:cubicBezTo>
                    <a:pt x="7369" y="5449"/>
                    <a:pt x="7318" y="5489"/>
                    <a:pt x="7234" y="5545"/>
                  </a:cubicBezTo>
                  <a:lnTo>
                    <a:pt x="7230" y="5548"/>
                  </a:lnTo>
                  <a:cubicBezTo>
                    <a:pt x="7204" y="5565"/>
                    <a:pt x="7170" y="5633"/>
                    <a:pt x="7131" y="5708"/>
                  </a:cubicBezTo>
                  <a:cubicBezTo>
                    <a:pt x="7044" y="5878"/>
                    <a:pt x="6941" y="6078"/>
                    <a:pt x="6732" y="6092"/>
                  </a:cubicBezTo>
                  <a:lnTo>
                    <a:pt x="6727" y="6093"/>
                  </a:lnTo>
                  <a:cubicBezTo>
                    <a:pt x="6645" y="6103"/>
                    <a:pt x="6576" y="6214"/>
                    <a:pt x="6526" y="6340"/>
                  </a:cubicBezTo>
                  <a:cubicBezTo>
                    <a:pt x="6470" y="6482"/>
                    <a:pt x="6443" y="6636"/>
                    <a:pt x="6448" y="6713"/>
                  </a:cubicBezTo>
                  <a:lnTo>
                    <a:pt x="6449" y="6723"/>
                  </a:lnTo>
                  <a:cubicBezTo>
                    <a:pt x="6452" y="6749"/>
                    <a:pt x="6459" y="6775"/>
                    <a:pt x="6466" y="6800"/>
                  </a:cubicBezTo>
                  <a:cubicBezTo>
                    <a:pt x="6504" y="6931"/>
                    <a:pt x="6531" y="7028"/>
                    <a:pt x="6274" y="7277"/>
                  </a:cubicBezTo>
                  <a:cubicBezTo>
                    <a:pt x="6161" y="7387"/>
                    <a:pt x="6069" y="7434"/>
                    <a:pt x="6008" y="7465"/>
                  </a:cubicBezTo>
                  <a:cubicBezTo>
                    <a:pt x="5977" y="7481"/>
                    <a:pt x="5970" y="7483"/>
                    <a:pt x="6022" y="7590"/>
                  </a:cubicBezTo>
                  <a:cubicBezTo>
                    <a:pt x="6096" y="7740"/>
                    <a:pt x="6195" y="7943"/>
                    <a:pt x="6237" y="8105"/>
                  </a:cubicBezTo>
                  <a:cubicBezTo>
                    <a:pt x="6299" y="8339"/>
                    <a:pt x="6264" y="8499"/>
                    <a:pt x="6000" y="8431"/>
                  </a:cubicBezTo>
                  <a:cubicBezTo>
                    <a:pt x="5799" y="8379"/>
                    <a:pt x="5744" y="8291"/>
                    <a:pt x="5671" y="8173"/>
                  </a:cubicBezTo>
                  <a:cubicBezTo>
                    <a:pt x="5623" y="8095"/>
                    <a:pt x="5564" y="8000"/>
                    <a:pt x="5422" y="7895"/>
                  </a:cubicBezTo>
                  <a:cubicBezTo>
                    <a:pt x="5340" y="7833"/>
                    <a:pt x="5321" y="7822"/>
                    <a:pt x="5318" y="7825"/>
                  </a:cubicBezTo>
                  <a:cubicBezTo>
                    <a:pt x="5310" y="7835"/>
                    <a:pt x="5302" y="7854"/>
                    <a:pt x="5292" y="7874"/>
                  </a:cubicBezTo>
                  <a:cubicBezTo>
                    <a:pt x="5245" y="7967"/>
                    <a:pt x="5180" y="8095"/>
                    <a:pt x="4977" y="8164"/>
                  </a:cubicBezTo>
                  <a:cubicBezTo>
                    <a:pt x="4765" y="8236"/>
                    <a:pt x="4689" y="8189"/>
                    <a:pt x="4657" y="8098"/>
                  </a:cubicBezTo>
                  <a:cubicBezTo>
                    <a:pt x="4645" y="8060"/>
                    <a:pt x="4647" y="8025"/>
                    <a:pt x="4649" y="7988"/>
                  </a:cubicBezTo>
                  <a:cubicBezTo>
                    <a:pt x="4649" y="7969"/>
                    <a:pt x="4656" y="7949"/>
                    <a:pt x="4653" y="7949"/>
                  </a:cubicBezTo>
                  <a:cubicBezTo>
                    <a:pt x="4614" y="7944"/>
                    <a:pt x="4598" y="7964"/>
                    <a:pt x="4576" y="7992"/>
                  </a:cubicBezTo>
                  <a:cubicBezTo>
                    <a:pt x="4522" y="8062"/>
                    <a:pt x="4450" y="8153"/>
                    <a:pt x="4234" y="8200"/>
                  </a:cubicBezTo>
                  <a:cubicBezTo>
                    <a:pt x="4161" y="8216"/>
                    <a:pt x="4148" y="8225"/>
                    <a:pt x="4151" y="8238"/>
                  </a:cubicBezTo>
                  <a:cubicBezTo>
                    <a:pt x="4154" y="8255"/>
                    <a:pt x="4161" y="8274"/>
                    <a:pt x="4167" y="8296"/>
                  </a:cubicBezTo>
                  <a:cubicBezTo>
                    <a:pt x="4202" y="8406"/>
                    <a:pt x="4252" y="8572"/>
                    <a:pt x="4194" y="8833"/>
                  </a:cubicBezTo>
                  <a:cubicBezTo>
                    <a:pt x="4125" y="9136"/>
                    <a:pt x="4154" y="9208"/>
                    <a:pt x="4297" y="9240"/>
                  </a:cubicBezTo>
                  <a:cubicBezTo>
                    <a:pt x="4351" y="9252"/>
                    <a:pt x="4420" y="9262"/>
                    <a:pt x="4503" y="9273"/>
                  </a:cubicBezTo>
                  <a:lnTo>
                    <a:pt x="4592" y="9285"/>
                  </a:lnTo>
                  <a:cubicBezTo>
                    <a:pt x="4801" y="9316"/>
                    <a:pt x="4984" y="9251"/>
                    <a:pt x="5143" y="9196"/>
                  </a:cubicBezTo>
                  <a:cubicBezTo>
                    <a:pt x="5332" y="9129"/>
                    <a:pt x="5493" y="9073"/>
                    <a:pt x="5654" y="9163"/>
                  </a:cubicBezTo>
                  <a:cubicBezTo>
                    <a:pt x="5792" y="9240"/>
                    <a:pt x="5801" y="9320"/>
                    <a:pt x="5753" y="9405"/>
                  </a:cubicBezTo>
                  <a:cubicBezTo>
                    <a:pt x="5731" y="9444"/>
                    <a:pt x="5696" y="9477"/>
                    <a:pt x="5660" y="9510"/>
                  </a:cubicBezTo>
                  <a:cubicBezTo>
                    <a:pt x="5616" y="9551"/>
                    <a:pt x="5566" y="9595"/>
                    <a:pt x="5587" y="9629"/>
                  </a:cubicBezTo>
                  <a:cubicBezTo>
                    <a:pt x="5603" y="9654"/>
                    <a:pt x="5614" y="9646"/>
                    <a:pt x="5629" y="9637"/>
                  </a:cubicBezTo>
                  <a:cubicBezTo>
                    <a:pt x="5703" y="9588"/>
                    <a:pt x="5792" y="9530"/>
                    <a:pt x="5938" y="9616"/>
                  </a:cubicBezTo>
                  <a:cubicBezTo>
                    <a:pt x="6073" y="9696"/>
                    <a:pt x="6100" y="9802"/>
                    <a:pt x="6126" y="9910"/>
                  </a:cubicBezTo>
                  <a:cubicBezTo>
                    <a:pt x="6143" y="9979"/>
                    <a:pt x="6161" y="10048"/>
                    <a:pt x="6226" y="10090"/>
                  </a:cubicBezTo>
                  <a:cubicBezTo>
                    <a:pt x="6289" y="10131"/>
                    <a:pt x="6346" y="10125"/>
                    <a:pt x="6400" y="10090"/>
                  </a:cubicBezTo>
                  <a:cubicBezTo>
                    <a:pt x="6473" y="10044"/>
                    <a:pt x="6548" y="9952"/>
                    <a:pt x="6630" y="9839"/>
                  </a:cubicBezTo>
                  <a:cubicBezTo>
                    <a:pt x="6729" y="9702"/>
                    <a:pt x="6817" y="9657"/>
                    <a:pt x="6905" y="9614"/>
                  </a:cubicBezTo>
                  <a:cubicBezTo>
                    <a:pt x="6973" y="9580"/>
                    <a:pt x="7039" y="9547"/>
                    <a:pt x="7110" y="9447"/>
                  </a:cubicBezTo>
                  <a:cubicBezTo>
                    <a:pt x="7235" y="9269"/>
                    <a:pt x="7358" y="9288"/>
                    <a:pt x="7519" y="9313"/>
                  </a:cubicBezTo>
                  <a:cubicBezTo>
                    <a:pt x="7611" y="9327"/>
                    <a:pt x="7719" y="9345"/>
                    <a:pt x="7849" y="9306"/>
                  </a:cubicBezTo>
                  <a:cubicBezTo>
                    <a:pt x="7980" y="9265"/>
                    <a:pt x="7986" y="9246"/>
                    <a:pt x="7991" y="9230"/>
                  </a:cubicBezTo>
                  <a:cubicBezTo>
                    <a:pt x="8010" y="9167"/>
                    <a:pt x="8026" y="9115"/>
                    <a:pt x="8214" y="9079"/>
                  </a:cubicBezTo>
                  <a:cubicBezTo>
                    <a:pt x="8443" y="9035"/>
                    <a:pt x="8555" y="9181"/>
                    <a:pt x="8634" y="9285"/>
                  </a:cubicBezTo>
                  <a:cubicBezTo>
                    <a:pt x="8649" y="9305"/>
                    <a:pt x="8600" y="9347"/>
                    <a:pt x="8631" y="9333"/>
                  </a:cubicBezTo>
                  <a:cubicBezTo>
                    <a:pt x="8645" y="9327"/>
                    <a:pt x="8660" y="9320"/>
                    <a:pt x="8676" y="9313"/>
                  </a:cubicBezTo>
                  <a:cubicBezTo>
                    <a:pt x="8795" y="9255"/>
                    <a:pt x="9013" y="9150"/>
                    <a:pt x="9237" y="9182"/>
                  </a:cubicBezTo>
                  <a:cubicBezTo>
                    <a:pt x="9340" y="9196"/>
                    <a:pt x="9397" y="9243"/>
                    <a:pt x="9445" y="9283"/>
                  </a:cubicBezTo>
                  <a:cubicBezTo>
                    <a:pt x="9487" y="9318"/>
                    <a:pt x="9517" y="9341"/>
                    <a:pt x="9687" y="9188"/>
                  </a:cubicBezTo>
                  <a:cubicBezTo>
                    <a:pt x="9770" y="9113"/>
                    <a:pt x="9866" y="9051"/>
                    <a:pt x="9966" y="8998"/>
                  </a:cubicBezTo>
                  <a:cubicBezTo>
                    <a:pt x="10062" y="8948"/>
                    <a:pt x="10162" y="8907"/>
                    <a:pt x="10254" y="8875"/>
                  </a:cubicBezTo>
                  <a:cubicBezTo>
                    <a:pt x="10275" y="8866"/>
                    <a:pt x="10299" y="8866"/>
                    <a:pt x="10320" y="8875"/>
                  </a:cubicBezTo>
                  <a:cubicBezTo>
                    <a:pt x="10366" y="8893"/>
                    <a:pt x="10388" y="8944"/>
                    <a:pt x="10369" y="8989"/>
                  </a:cubicBezTo>
                  <a:cubicBezTo>
                    <a:pt x="10071" y="9729"/>
                    <a:pt x="9642" y="10402"/>
                    <a:pt x="9111" y="10979"/>
                  </a:cubicBezTo>
                  <a:cubicBezTo>
                    <a:pt x="8579" y="11559"/>
                    <a:pt x="7942" y="12043"/>
                    <a:pt x="7233" y="12403"/>
                  </a:cubicBezTo>
                  <a:lnTo>
                    <a:pt x="7233" y="12403"/>
                  </a:lnTo>
                  <a:cubicBezTo>
                    <a:pt x="7192" y="12424"/>
                    <a:pt x="7141" y="12410"/>
                    <a:pt x="7118" y="12369"/>
                  </a:cubicBezTo>
                  <a:cubicBezTo>
                    <a:pt x="7066" y="12286"/>
                    <a:pt x="7000" y="12190"/>
                    <a:pt x="6921" y="12113"/>
                  </a:cubicBezTo>
                  <a:cubicBezTo>
                    <a:pt x="6849" y="12041"/>
                    <a:pt x="6768" y="11985"/>
                    <a:pt x="6683" y="11971"/>
                  </a:cubicBezTo>
                  <a:cubicBezTo>
                    <a:pt x="6351" y="11917"/>
                    <a:pt x="6326" y="11842"/>
                    <a:pt x="6267" y="11662"/>
                  </a:cubicBezTo>
                  <a:cubicBezTo>
                    <a:pt x="6253" y="11623"/>
                    <a:pt x="6239" y="11577"/>
                    <a:pt x="6218" y="11529"/>
                  </a:cubicBezTo>
                  <a:cubicBezTo>
                    <a:pt x="6207" y="11504"/>
                    <a:pt x="6191" y="11470"/>
                    <a:pt x="6175" y="11438"/>
                  </a:cubicBezTo>
                  <a:cubicBezTo>
                    <a:pt x="6067" y="11216"/>
                    <a:pt x="5992" y="11063"/>
                    <a:pt x="6334" y="10697"/>
                  </a:cubicBezTo>
                  <a:cubicBezTo>
                    <a:pt x="6417" y="10609"/>
                    <a:pt x="6439" y="10572"/>
                    <a:pt x="6429" y="10564"/>
                  </a:cubicBezTo>
                  <a:cubicBezTo>
                    <a:pt x="6399" y="10536"/>
                    <a:pt x="6304" y="10519"/>
                    <a:pt x="6196" y="10501"/>
                  </a:cubicBezTo>
                  <a:cubicBezTo>
                    <a:pt x="6094" y="10483"/>
                    <a:pt x="5984" y="10463"/>
                    <a:pt x="5883" y="10426"/>
                  </a:cubicBezTo>
                  <a:cubicBezTo>
                    <a:pt x="5660" y="10341"/>
                    <a:pt x="5630" y="10286"/>
                    <a:pt x="5600" y="10233"/>
                  </a:cubicBezTo>
                  <a:cubicBezTo>
                    <a:pt x="5592" y="10217"/>
                    <a:pt x="5583" y="10202"/>
                    <a:pt x="5534" y="10177"/>
                  </a:cubicBezTo>
                  <a:cubicBezTo>
                    <a:pt x="5491" y="10155"/>
                    <a:pt x="5448" y="10175"/>
                    <a:pt x="5401" y="10196"/>
                  </a:cubicBezTo>
                  <a:cubicBezTo>
                    <a:pt x="5301" y="10242"/>
                    <a:pt x="5191" y="10292"/>
                    <a:pt x="5014" y="10197"/>
                  </a:cubicBezTo>
                  <a:cubicBezTo>
                    <a:pt x="4867" y="10117"/>
                    <a:pt x="4808" y="10049"/>
                    <a:pt x="4757" y="9990"/>
                  </a:cubicBezTo>
                  <a:cubicBezTo>
                    <a:pt x="4721" y="9949"/>
                    <a:pt x="4690" y="9913"/>
                    <a:pt x="4621" y="9880"/>
                  </a:cubicBezTo>
                  <a:cubicBezTo>
                    <a:pt x="4553" y="9848"/>
                    <a:pt x="4485" y="9883"/>
                    <a:pt x="4425" y="9914"/>
                  </a:cubicBezTo>
                  <a:cubicBezTo>
                    <a:pt x="4354" y="9951"/>
                    <a:pt x="4291" y="9985"/>
                    <a:pt x="4210" y="9965"/>
                  </a:cubicBezTo>
                  <a:cubicBezTo>
                    <a:pt x="4154" y="9951"/>
                    <a:pt x="4098" y="9927"/>
                    <a:pt x="4036" y="9903"/>
                  </a:cubicBezTo>
                  <a:cubicBezTo>
                    <a:pt x="3964" y="9874"/>
                    <a:pt x="3885" y="9842"/>
                    <a:pt x="3793" y="9820"/>
                  </a:cubicBezTo>
                  <a:lnTo>
                    <a:pt x="3745" y="9808"/>
                  </a:lnTo>
                  <a:cubicBezTo>
                    <a:pt x="3585" y="9773"/>
                    <a:pt x="3467" y="9746"/>
                    <a:pt x="3170" y="9485"/>
                  </a:cubicBezTo>
                  <a:cubicBezTo>
                    <a:pt x="2946" y="9287"/>
                    <a:pt x="2941" y="9148"/>
                    <a:pt x="2934" y="8966"/>
                  </a:cubicBezTo>
                  <a:cubicBezTo>
                    <a:pt x="2930" y="8879"/>
                    <a:pt x="2927" y="8779"/>
                    <a:pt x="2887" y="8653"/>
                  </a:cubicBezTo>
                  <a:cubicBezTo>
                    <a:pt x="2854" y="8548"/>
                    <a:pt x="2811" y="8487"/>
                    <a:pt x="2774" y="8466"/>
                  </a:cubicBezTo>
                  <a:cubicBezTo>
                    <a:pt x="2770" y="8494"/>
                    <a:pt x="2779" y="8541"/>
                    <a:pt x="2809" y="8609"/>
                  </a:cubicBezTo>
                  <a:cubicBezTo>
                    <a:pt x="2869" y="8747"/>
                    <a:pt x="2887" y="8845"/>
                    <a:pt x="2880" y="8909"/>
                  </a:cubicBezTo>
                  <a:cubicBezTo>
                    <a:pt x="2875" y="8956"/>
                    <a:pt x="2858" y="8991"/>
                    <a:pt x="2832" y="9017"/>
                  </a:cubicBezTo>
                  <a:cubicBezTo>
                    <a:pt x="2802" y="9045"/>
                    <a:pt x="2765" y="9058"/>
                    <a:pt x="2724" y="9057"/>
                  </a:cubicBezTo>
                  <a:cubicBezTo>
                    <a:pt x="2680" y="9056"/>
                    <a:pt x="2632" y="9037"/>
                    <a:pt x="2588" y="9005"/>
                  </a:cubicBezTo>
                  <a:cubicBezTo>
                    <a:pt x="2526" y="8960"/>
                    <a:pt x="2467" y="8898"/>
                    <a:pt x="2393" y="8784"/>
                  </a:cubicBezTo>
                  <a:cubicBezTo>
                    <a:pt x="2324" y="8678"/>
                    <a:pt x="2243" y="8523"/>
                    <a:pt x="2133" y="8287"/>
                  </a:cubicBezTo>
                  <a:cubicBezTo>
                    <a:pt x="2061" y="8133"/>
                    <a:pt x="2016" y="8046"/>
                    <a:pt x="1986" y="7987"/>
                  </a:cubicBezTo>
                  <a:cubicBezTo>
                    <a:pt x="1913" y="7850"/>
                    <a:pt x="1905" y="7834"/>
                    <a:pt x="1869" y="7609"/>
                  </a:cubicBezTo>
                  <a:cubicBezTo>
                    <a:pt x="1841" y="7434"/>
                    <a:pt x="1816" y="7405"/>
                    <a:pt x="1766" y="7349"/>
                  </a:cubicBezTo>
                  <a:cubicBezTo>
                    <a:pt x="1728" y="7308"/>
                    <a:pt x="1680" y="7255"/>
                    <a:pt x="1616" y="7153"/>
                  </a:cubicBezTo>
                  <a:cubicBezTo>
                    <a:pt x="1488" y="6947"/>
                    <a:pt x="1539" y="6504"/>
                    <a:pt x="1583" y="6125"/>
                  </a:cubicBezTo>
                  <a:cubicBezTo>
                    <a:pt x="1603" y="5953"/>
                    <a:pt x="1621" y="5796"/>
                    <a:pt x="1620" y="5691"/>
                  </a:cubicBezTo>
                  <a:cubicBezTo>
                    <a:pt x="1619" y="5563"/>
                    <a:pt x="1588" y="5471"/>
                    <a:pt x="1563" y="5390"/>
                  </a:cubicBezTo>
                  <a:cubicBezTo>
                    <a:pt x="1515" y="5243"/>
                    <a:pt x="1478" y="5128"/>
                    <a:pt x="1586" y="4934"/>
                  </a:cubicBezTo>
                  <a:cubicBezTo>
                    <a:pt x="1622" y="4867"/>
                    <a:pt x="1676" y="4871"/>
                    <a:pt x="1659" y="4861"/>
                  </a:cubicBezTo>
                  <a:cubicBezTo>
                    <a:pt x="1656" y="4860"/>
                    <a:pt x="1629" y="4859"/>
                    <a:pt x="1595" y="4858"/>
                  </a:cubicBezTo>
                  <a:cubicBezTo>
                    <a:pt x="1552" y="4856"/>
                    <a:pt x="1501" y="4854"/>
                    <a:pt x="1443" y="4844"/>
                  </a:cubicBezTo>
                  <a:cubicBezTo>
                    <a:pt x="1259" y="4810"/>
                    <a:pt x="1244" y="4673"/>
                    <a:pt x="1275" y="4504"/>
                  </a:cubicBezTo>
                  <a:cubicBezTo>
                    <a:pt x="1284" y="4454"/>
                    <a:pt x="1296" y="4408"/>
                    <a:pt x="1308" y="4361"/>
                  </a:cubicBezTo>
                  <a:cubicBezTo>
                    <a:pt x="1322" y="4307"/>
                    <a:pt x="1336" y="4253"/>
                    <a:pt x="1343" y="4206"/>
                  </a:cubicBezTo>
                  <a:cubicBezTo>
                    <a:pt x="1362" y="4080"/>
                    <a:pt x="1411" y="4024"/>
                    <a:pt x="1449" y="3982"/>
                  </a:cubicBezTo>
                  <a:cubicBezTo>
                    <a:pt x="1456" y="3972"/>
                    <a:pt x="1463" y="3966"/>
                    <a:pt x="1449" y="3944"/>
                  </a:cubicBezTo>
                  <a:cubicBezTo>
                    <a:pt x="1420" y="3892"/>
                    <a:pt x="1386" y="3860"/>
                    <a:pt x="1342" y="3817"/>
                  </a:cubicBezTo>
                  <a:cubicBezTo>
                    <a:pt x="1273" y="3752"/>
                    <a:pt x="1183" y="3665"/>
                    <a:pt x="1050" y="3468"/>
                  </a:cubicBezTo>
                  <a:cubicBezTo>
                    <a:pt x="948" y="3316"/>
                    <a:pt x="857" y="3311"/>
                    <a:pt x="781" y="3307"/>
                  </a:cubicBezTo>
                  <a:cubicBezTo>
                    <a:pt x="683" y="3301"/>
                    <a:pt x="597" y="3297"/>
                    <a:pt x="520" y="3177"/>
                  </a:cubicBezTo>
                  <a:cubicBezTo>
                    <a:pt x="440" y="3055"/>
                    <a:pt x="413" y="2946"/>
                    <a:pt x="461" y="2848"/>
                  </a:cubicBezTo>
                  <a:cubicBezTo>
                    <a:pt x="505" y="2757"/>
                    <a:pt x="609" y="2690"/>
                    <a:pt x="793" y="2645"/>
                  </a:cubicBezTo>
                  <a:lnTo>
                    <a:pt x="797" y="2644"/>
                  </a:lnTo>
                  <a:cubicBezTo>
                    <a:pt x="967" y="2604"/>
                    <a:pt x="991" y="2485"/>
                    <a:pt x="1009" y="2390"/>
                  </a:cubicBezTo>
                  <a:cubicBezTo>
                    <a:pt x="1020" y="2335"/>
                    <a:pt x="1030" y="2286"/>
                    <a:pt x="1058" y="2243"/>
                  </a:cubicBezTo>
                  <a:lnTo>
                    <a:pt x="1064" y="2236"/>
                  </a:lnTo>
                  <a:cubicBezTo>
                    <a:pt x="1070" y="2228"/>
                    <a:pt x="1077" y="2220"/>
                    <a:pt x="1084" y="2213"/>
                  </a:cubicBezTo>
                  <a:cubicBezTo>
                    <a:pt x="1002" y="2233"/>
                    <a:pt x="901" y="2231"/>
                    <a:pt x="767" y="2204"/>
                  </a:cubicBezTo>
                  <a:cubicBezTo>
                    <a:pt x="491" y="2149"/>
                    <a:pt x="464" y="2048"/>
                    <a:pt x="428" y="1916"/>
                  </a:cubicBezTo>
                  <a:cubicBezTo>
                    <a:pt x="417" y="1873"/>
                    <a:pt x="403" y="1825"/>
                    <a:pt x="371" y="1778"/>
                  </a:cubicBezTo>
                  <a:cubicBezTo>
                    <a:pt x="348" y="1743"/>
                    <a:pt x="243" y="1696"/>
                    <a:pt x="123" y="1643"/>
                  </a:cubicBezTo>
                  <a:close/>
                  <a:moveTo>
                    <a:pt x="7957" y="2028"/>
                  </a:moveTo>
                  <a:lnTo>
                    <a:pt x="7955" y="2030"/>
                  </a:lnTo>
                  <a:cubicBezTo>
                    <a:pt x="7951" y="2035"/>
                    <a:pt x="7953" y="2032"/>
                    <a:pt x="7957" y="2028"/>
                  </a:cubicBezTo>
                  <a:close/>
                  <a:moveTo>
                    <a:pt x="5949" y="264"/>
                  </a:moveTo>
                  <a:cubicBezTo>
                    <a:pt x="5953" y="215"/>
                    <a:pt x="5996" y="180"/>
                    <a:pt x="6044" y="184"/>
                  </a:cubicBezTo>
                  <a:cubicBezTo>
                    <a:pt x="6093" y="188"/>
                    <a:pt x="6129" y="232"/>
                    <a:pt x="6124" y="280"/>
                  </a:cubicBezTo>
                  <a:cubicBezTo>
                    <a:pt x="6119" y="337"/>
                    <a:pt x="6108" y="389"/>
                    <a:pt x="6091" y="434"/>
                  </a:cubicBezTo>
                  <a:cubicBezTo>
                    <a:pt x="6070" y="488"/>
                    <a:pt x="6039" y="531"/>
                    <a:pt x="5994" y="559"/>
                  </a:cubicBezTo>
                  <a:cubicBezTo>
                    <a:pt x="5968" y="577"/>
                    <a:pt x="6671" y="824"/>
                    <a:pt x="6673" y="824"/>
                  </a:cubicBezTo>
                  <a:cubicBezTo>
                    <a:pt x="6706" y="836"/>
                    <a:pt x="6728" y="865"/>
                    <a:pt x="6731" y="897"/>
                  </a:cubicBezTo>
                  <a:cubicBezTo>
                    <a:pt x="6731" y="898"/>
                    <a:pt x="6757" y="1189"/>
                    <a:pt x="7297" y="1285"/>
                  </a:cubicBezTo>
                  <a:cubicBezTo>
                    <a:pt x="7564" y="1332"/>
                    <a:pt x="7748" y="1398"/>
                    <a:pt x="7872" y="1468"/>
                  </a:cubicBezTo>
                  <a:cubicBezTo>
                    <a:pt x="8063" y="1577"/>
                    <a:pt x="8125" y="1701"/>
                    <a:pt x="8132" y="1797"/>
                  </a:cubicBezTo>
                  <a:cubicBezTo>
                    <a:pt x="8139" y="1900"/>
                    <a:pt x="8066" y="1950"/>
                    <a:pt x="7999" y="1997"/>
                  </a:cubicBezTo>
                  <a:lnTo>
                    <a:pt x="7979" y="2010"/>
                  </a:lnTo>
                  <a:cubicBezTo>
                    <a:pt x="8019" y="2041"/>
                    <a:pt x="8068" y="2060"/>
                    <a:pt x="8114" y="2078"/>
                  </a:cubicBezTo>
                  <a:cubicBezTo>
                    <a:pt x="8248" y="2129"/>
                    <a:pt x="8364" y="2174"/>
                    <a:pt x="8379" y="2388"/>
                  </a:cubicBezTo>
                  <a:cubicBezTo>
                    <a:pt x="8393" y="2377"/>
                    <a:pt x="8408" y="2366"/>
                    <a:pt x="8425" y="2354"/>
                  </a:cubicBezTo>
                  <a:cubicBezTo>
                    <a:pt x="8538" y="2269"/>
                    <a:pt x="8660" y="2179"/>
                    <a:pt x="8759" y="2303"/>
                  </a:cubicBezTo>
                  <a:cubicBezTo>
                    <a:pt x="8776" y="2324"/>
                    <a:pt x="8789" y="2327"/>
                    <a:pt x="8801" y="2330"/>
                  </a:cubicBezTo>
                  <a:cubicBezTo>
                    <a:pt x="8870" y="2347"/>
                    <a:pt x="8937" y="2362"/>
                    <a:pt x="9037" y="2615"/>
                  </a:cubicBezTo>
                  <a:cubicBezTo>
                    <a:pt x="9118" y="2818"/>
                    <a:pt x="9352" y="3045"/>
                    <a:pt x="9519" y="3207"/>
                  </a:cubicBezTo>
                  <a:cubicBezTo>
                    <a:pt x="9544" y="3232"/>
                    <a:pt x="9569" y="3255"/>
                    <a:pt x="9591" y="3277"/>
                  </a:cubicBezTo>
                  <a:cubicBezTo>
                    <a:pt x="9590" y="3264"/>
                    <a:pt x="9589" y="3250"/>
                    <a:pt x="9590" y="3236"/>
                  </a:cubicBezTo>
                  <a:cubicBezTo>
                    <a:pt x="9592" y="3157"/>
                    <a:pt x="9597" y="3060"/>
                    <a:pt x="9602" y="2949"/>
                  </a:cubicBezTo>
                  <a:cubicBezTo>
                    <a:pt x="9604" y="2900"/>
                    <a:pt x="9646" y="2863"/>
                    <a:pt x="9694" y="2865"/>
                  </a:cubicBezTo>
                  <a:cubicBezTo>
                    <a:pt x="9743" y="2868"/>
                    <a:pt x="9781" y="2909"/>
                    <a:pt x="9778" y="2958"/>
                  </a:cubicBezTo>
                  <a:cubicBezTo>
                    <a:pt x="9772" y="3076"/>
                    <a:pt x="9769" y="3168"/>
                    <a:pt x="9766" y="3242"/>
                  </a:cubicBezTo>
                  <a:cubicBezTo>
                    <a:pt x="9759" y="3429"/>
                    <a:pt x="9756" y="3524"/>
                    <a:pt x="9699" y="3556"/>
                  </a:cubicBezTo>
                  <a:cubicBezTo>
                    <a:pt x="9640" y="3589"/>
                    <a:pt x="9596" y="3571"/>
                    <a:pt x="9558" y="3504"/>
                  </a:cubicBezTo>
                  <a:lnTo>
                    <a:pt x="9558" y="3504"/>
                  </a:lnTo>
                  <a:lnTo>
                    <a:pt x="9558" y="3504"/>
                  </a:lnTo>
                  <a:cubicBezTo>
                    <a:pt x="9542" y="3476"/>
                    <a:pt x="9477" y="3413"/>
                    <a:pt x="9395" y="3333"/>
                  </a:cubicBezTo>
                  <a:cubicBezTo>
                    <a:pt x="9218" y="3161"/>
                    <a:pt x="8968" y="2919"/>
                    <a:pt x="8873" y="2681"/>
                  </a:cubicBezTo>
                  <a:cubicBezTo>
                    <a:pt x="8806" y="2513"/>
                    <a:pt x="8784" y="2508"/>
                    <a:pt x="8760" y="2503"/>
                  </a:cubicBezTo>
                  <a:cubicBezTo>
                    <a:pt x="8719" y="2493"/>
                    <a:pt x="8677" y="2483"/>
                    <a:pt x="8621" y="2413"/>
                  </a:cubicBezTo>
                  <a:cubicBezTo>
                    <a:pt x="8613" y="2403"/>
                    <a:pt x="8578" y="2460"/>
                    <a:pt x="8530" y="2496"/>
                  </a:cubicBezTo>
                  <a:cubicBezTo>
                    <a:pt x="8467" y="2543"/>
                    <a:pt x="8406" y="2588"/>
                    <a:pt x="8343" y="2589"/>
                  </a:cubicBezTo>
                  <a:cubicBezTo>
                    <a:pt x="8261" y="2592"/>
                    <a:pt x="8208" y="2547"/>
                    <a:pt x="8204" y="2418"/>
                  </a:cubicBezTo>
                  <a:cubicBezTo>
                    <a:pt x="8200" y="2300"/>
                    <a:pt x="8131" y="2273"/>
                    <a:pt x="8051" y="2243"/>
                  </a:cubicBezTo>
                  <a:cubicBezTo>
                    <a:pt x="7991" y="2219"/>
                    <a:pt x="7927" y="2195"/>
                    <a:pt x="7864" y="2146"/>
                  </a:cubicBezTo>
                  <a:cubicBezTo>
                    <a:pt x="7757" y="2060"/>
                    <a:pt x="7762" y="1989"/>
                    <a:pt x="7816" y="1920"/>
                  </a:cubicBezTo>
                  <a:cubicBezTo>
                    <a:pt x="7839" y="1891"/>
                    <a:pt x="7869" y="1871"/>
                    <a:pt x="7899" y="1850"/>
                  </a:cubicBezTo>
                  <a:cubicBezTo>
                    <a:pt x="7926" y="1832"/>
                    <a:pt x="7955" y="1811"/>
                    <a:pt x="7955" y="1809"/>
                  </a:cubicBezTo>
                  <a:cubicBezTo>
                    <a:pt x="7953" y="1761"/>
                    <a:pt x="7911" y="1694"/>
                    <a:pt x="7786" y="1623"/>
                  </a:cubicBezTo>
                  <a:cubicBezTo>
                    <a:pt x="7677" y="1561"/>
                    <a:pt x="7512" y="1503"/>
                    <a:pt x="7266" y="1459"/>
                  </a:cubicBezTo>
                  <a:cubicBezTo>
                    <a:pt x="6747" y="1366"/>
                    <a:pt x="6605" y="1094"/>
                    <a:pt x="6569" y="975"/>
                  </a:cubicBezTo>
                  <a:cubicBezTo>
                    <a:pt x="6370" y="902"/>
                    <a:pt x="5604" y="599"/>
                    <a:pt x="5900" y="411"/>
                  </a:cubicBezTo>
                  <a:cubicBezTo>
                    <a:pt x="5909" y="404"/>
                    <a:pt x="5919" y="390"/>
                    <a:pt x="5926" y="370"/>
                  </a:cubicBezTo>
                  <a:cubicBezTo>
                    <a:pt x="5937" y="340"/>
                    <a:pt x="5944" y="304"/>
                    <a:pt x="5949" y="264"/>
                  </a:cubicBezTo>
                  <a:close/>
                  <a:moveTo>
                    <a:pt x="7191" y="2012"/>
                  </a:moveTo>
                  <a:cubicBezTo>
                    <a:pt x="7198" y="2029"/>
                    <a:pt x="7207" y="2047"/>
                    <a:pt x="7216" y="2067"/>
                  </a:cubicBezTo>
                  <a:cubicBezTo>
                    <a:pt x="7244" y="2132"/>
                    <a:pt x="7271" y="2208"/>
                    <a:pt x="7282" y="2265"/>
                  </a:cubicBezTo>
                  <a:cubicBezTo>
                    <a:pt x="7283" y="2268"/>
                    <a:pt x="7285" y="2271"/>
                    <a:pt x="7287" y="2272"/>
                  </a:cubicBezTo>
                  <a:cubicBezTo>
                    <a:pt x="7278" y="2271"/>
                    <a:pt x="7269" y="2267"/>
                    <a:pt x="7258" y="2264"/>
                  </a:cubicBezTo>
                  <a:cubicBezTo>
                    <a:pt x="7222" y="2251"/>
                    <a:pt x="7182" y="2227"/>
                    <a:pt x="7150" y="2195"/>
                  </a:cubicBezTo>
                  <a:cubicBezTo>
                    <a:pt x="7134" y="2179"/>
                    <a:pt x="7120" y="2162"/>
                    <a:pt x="7111" y="2142"/>
                  </a:cubicBezTo>
                  <a:cubicBezTo>
                    <a:pt x="7109" y="2140"/>
                    <a:pt x="7108" y="2136"/>
                    <a:pt x="7107" y="2134"/>
                  </a:cubicBezTo>
                  <a:cubicBezTo>
                    <a:pt x="7103" y="2109"/>
                    <a:pt x="7125" y="2078"/>
                    <a:pt x="7152" y="2049"/>
                  </a:cubicBezTo>
                  <a:cubicBezTo>
                    <a:pt x="7164" y="2036"/>
                    <a:pt x="7178" y="2024"/>
                    <a:pt x="7191" y="2012"/>
                  </a:cubicBezTo>
                  <a:close/>
                  <a:moveTo>
                    <a:pt x="7166" y="1817"/>
                  </a:moveTo>
                  <a:cubicBezTo>
                    <a:pt x="7180" y="1810"/>
                    <a:pt x="7192" y="1804"/>
                    <a:pt x="7202" y="1803"/>
                  </a:cubicBezTo>
                  <a:lnTo>
                    <a:pt x="7203" y="1804"/>
                  </a:lnTo>
                  <a:cubicBezTo>
                    <a:pt x="7235" y="1797"/>
                    <a:pt x="7263" y="1806"/>
                    <a:pt x="7286" y="1830"/>
                  </a:cubicBezTo>
                  <a:cubicBezTo>
                    <a:pt x="7306" y="1850"/>
                    <a:pt x="7344" y="1918"/>
                    <a:pt x="7378" y="1997"/>
                  </a:cubicBezTo>
                  <a:cubicBezTo>
                    <a:pt x="7410" y="2072"/>
                    <a:pt x="7442" y="2161"/>
                    <a:pt x="7456" y="2231"/>
                  </a:cubicBezTo>
                  <a:cubicBezTo>
                    <a:pt x="7471" y="2303"/>
                    <a:pt x="7465" y="2366"/>
                    <a:pt x="7427" y="2404"/>
                  </a:cubicBezTo>
                  <a:cubicBezTo>
                    <a:pt x="7416" y="2414"/>
                    <a:pt x="7405" y="2423"/>
                    <a:pt x="7392" y="2430"/>
                  </a:cubicBezTo>
                  <a:lnTo>
                    <a:pt x="7392" y="2430"/>
                  </a:lnTo>
                  <a:lnTo>
                    <a:pt x="7391" y="2430"/>
                  </a:lnTo>
                  <a:cubicBezTo>
                    <a:pt x="7341" y="2456"/>
                    <a:pt x="7271" y="2455"/>
                    <a:pt x="7201" y="2430"/>
                  </a:cubicBezTo>
                  <a:cubicBezTo>
                    <a:pt x="7141" y="2410"/>
                    <a:pt x="7076" y="2371"/>
                    <a:pt x="7025" y="2320"/>
                  </a:cubicBezTo>
                  <a:cubicBezTo>
                    <a:pt x="6997" y="2293"/>
                    <a:pt x="6974" y="2261"/>
                    <a:pt x="6955" y="2225"/>
                  </a:cubicBezTo>
                  <a:cubicBezTo>
                    <a:pt x="6944" y="2206"/>
                    <a:pt x="6937" y="2187"/>
                    <a:pt x="6934" y="2168"/>
                  </a:cubicBezTo>
                  <a:cubicBezTo>
                    <a:pt x="6915" y="2075"/>
                    <a:pt x="6962" y="1992"/>
                    <a:pt x="7023" y="1928"/>
                  </a:cubicBezTo>
                  <a:cubicBezTo>
                    <a:pt x="7074" y="1873"/>
                    <a:pt x="7137" y="1832"/>
                    <a:pt x="7166" y="1817"/>
                  </a:cubicBezTo>
                  <a:close/>
                  <a:moveTo>
                    <a:pt x="4090" y="1286"/>
                  </a:moveTo>
                  <a:cubicBezTo>
                    <a:pt x="4248" y="1143"/>
                    <a:pt x="4435" y="1370"/>
                    <a:pt x="4525" y="1503"/>
                  </a:cubicBezTo>
                  <a:cubicBezTo>
                    <a:pt x="4631" y="1425"/>
                    <a:pt x="4823" y="1296"/>
                    <a:pt x="4959" y="1280"/>
                  </a:cubicBezTo>
                  <a:cubicBezTo>
                    <a:pt x="5046" y="1269"/>
                    <a:pt x="5115" y="1290"/>
                    <a:pt x="5198" y="1315"/>
                  </a:cubicBezTo>
                  <a:cubicBezTo>
                    <a:pt x="5298" y="1345"/>
                    <a:pt x="5425" y="1383"/>
                    <a:pt x="5636" y="1363"/>
                  </a:cubicBezTo>
                  <a:cubicBezTo>
                    <a:pt x="5932" y="1334"/>
                    <a:pt x="5948" y="1347"/>
                    <a:pt x="6083" y="1457"/>
                  </a:cubicBezTo>
                  <a:cubicBezTo>
                    <a:pt x="6136" y="1499"/>
                    <a:pt x="6209" y="1559"/>
                    <a:pt x="6342" y="1640"/>
                  </a:cubicBezTo>
                  <a:cubicBezTo>
                    <a:pt x="6721" y="1875"/>
                    <a:pt x="6728" y="1946"/>
                    <a:pt x="6754" y="2239"/>
                  </a:cubicBezTo>
                  <a:cubicBezTo>
                    <a:pt x="6759" y="2301"/>
                    <a:pt x="6765" y="2374"/>
                    <a:pt x="6776" y="2454"/>
                  </a:cubicBezTo>
                  <a:cubicBezTo>
                    <a:pt x="6810" y="2706"/>
                    <a:pt x="6818" y="2713"/>
                    <a:pt x="6852" y="2741"/>
                  </a:cubicBezTo>
                  <a:cubicBezTo>
                    <a:pt x="6887" y="2774"/>
                    <a:pt x="6940" y="2819"/>
                    <a:pt x="7021" y="2949"/>
                  </a:cubicBezTo>
                  <a:cubicBezTo>
                    <a:pt x="7129" y="3123"/>
                    <a:pt x="7124" y="3217"/>
                    <a:pt x="7034" y="3273"/>
                  </a:cubicBezTo>
                  <a:cubicBezTo>
                    <a:pt x="6969" y="3314"/>
                    <a:pt x="6866" y="3305"/>
                    <a:pt x="6734" y="3293"/>
                  </a:cubicBezTo>
                  <a:cubicBezTo>
                    <a:pt x="6659" y="3287"/>
                    <a:pt x="6573" y="3279"/>
                    <a:pt x="6481" y="3279"/>
                  </a:cubicBezTo>
                  <a:cubicBezTo>
                    <a:pt x="6177" y="3279"/>
                    <a:pt x="6094" y="3221"/>
                    <a:pt x="5957" y="3123"/>
                  </a:cubicBezTo>
                  <a:cubicBezTo>
                    <a:pt x="5912" y="3091"/>
                    <a:pt x="5861" y="3055"/>
                    <a:pt x="5792" y="3015"/>
                  </a:cubicBezTo>
                  <a:cubicBezTo>
                    <a:pt x="5578" y="2893"/>
                    <a:pt x="5544" y="2794"/>
                    <a:pt x="5505" y="2680"/>
                  </a:cubicBezTo>
                  <a:cubicBezTo>
                    <a:pt x="5491" y="2640"/>
                    <a:pt x="5476" y="2597"/>
                    <a:pt x="5449" y="2554"/>
                  </a:cubicBezTo>
                  <a:cubicBezTo>
                    <a:pt x="5365" y="2419"/>
                    <a:pt x="5348" y="2407"/>
                    <a:pt x="5227" y="2330"/>
                  </a:cubicBezTo>
                  <a:lnTo>
                    <a:pt x="5222" y="2327"/>
                  </a:lnTo>
                  <a:lnTo>
                    <a:pt x="5186" y="2304"/>
                  </a:lnTo>
                  <a:cubicBezTo>
                    <a:pt x="5118" y="2260"/>
                    <a:pt x="5081" y="2258"/>
                    <a:pt x="5041" y="2256"/>
                  </a:cubicBezTo>
                  <a:cubicBezTo>
                    <a:pt x="4980" y="2253"/>
                    <a:pt x="4916" y="2250"/>
                    <a:pt x="4802" y="2187"/>
                  </a:cubicBezTo>
                  <a:cubicBezTo>
                    <a:pt x="4718" y="2141"/>
                    <a:pt x="4667" y="2172"/>
                    <a:pt x="4612" y="2206"/>
                  </a:cubicBezTo>
                  <a:cubicBezTo>
                    <a:pt x="4566" y="2235"/>
                    <a:pt x="4518" y="2264"/>
                    <a:pt x="4454" y="2279"/>
                  </a:cubicBezTo>
                  <a:cubicBezTo>
                    <a:pt x="4367" y="2298"/>
                    <a:pt x="4279" y="2301"/>
                    <a:pt x="4195" y="2280"/>
                  </a:cubicBezTo>
                  <a:cubicBezTo>
                    <a:pt x="4110" y="2259"/>
                    <a:pt x="4029" y="2214"/>
                    <a:pt x="3956" y="2136"/>
                  </a:cubicBezTo>
                  <a:cubicBezTo>
                    <a:pt x="3882" y="2058"/>
                    <a:pt x="3822" y="1965"/>
                    <a:pt x="3795" y="1872"/>
                  </a:cubicBezTo>
                  <a:lnTo>
                    <a:pt x="3795" y="1872"/>
                  </a:lnTo>
                  <a:cubicBezTo>
                    <a:pt x="3769" y="1781"/>
                    <a:pt x="3774" y="1690"/>
                    <a:pt x="3824" y="1607"/>
                  </a:cubicBezTo>
                  <a:cubicBezTo>
                    <a:pt x="3865" y="1540"/>
                    <a:pt x="3896" y="1492"/>
                    <a:pt x="3935" y="1444"/>
                  </a:cubicBezTo>
                  <a:cubicBezTo>
                    <a:pt x="3974" y="1396"/>
                    <a:pt x="4019" y="1350"/>
                    <a:pt x="4090" y="1286"/>
                  </a:cubicBezTo>
                  <a:moveTo>
                    <a:pt x="4422" y="1673"/>
                  </a:moveTo>
                  <a:cubicBezTo>
                    <a:pt x="4424" y="1678"/>
                    <a:pt x="4428" y="1683"/>
                    <a:pt x="4432" y="1688"/>
                  </a:cubicBezTo>
                  <a:cubicBezTo>
                    <a:pt x="4463" y="1726"/>
                    <a:pt x="4518" y="1732"/>
                    <a:pt x="4556" y="1701"/>
                  </a:cubicBezTo>
                  <a:cubicBezTo>
                    <a:pt x="4557" y="1701"/>
                    <a:pt x="4835" y="1474"/>
                    <a:pt x="4980" y="1455"/>
                  </a:cubicBezTo>
                  <a:cubicBezTo>
                    <a:pt x="5030" y="1449"/>
                    <a:pt x="5083" y="1465"/>
                    <a:pt x="5147" y="1485"/>
                  </a:cubicBezTo>
                  <a:cubicBezTo>
                    <a:pt x="5262" y="1519"/>
                    <a:pt x="5406" y="1563"/>
                    <a:pt x="5653" y="1538"/>
                  </a:cubicBezTo>
                  <a:cubicBezTo>
                    <a:pt x="5876" y="1517"/>
                    <a:pt x="5887" y="1525"/>
                    <a:pt x="5972" y="1594"/>
                  </a:cubicBezTo>
                  <a:cubicBezTo>
                    <a:pt x="6027" y="1639"/>
                    <a:pt x="6106" y="1702"/>
                    <a:pt x="6249" y="1790"/>
                  </a:cubicBezTo>
                  <a:cubicBezTo>
                    <a:pt x="6553" y="1979"/>
                    <a:pt x="6557" y="2032"/>
                    <a:pt x="6576" y="2254"/>
                  </a:cubicBezTo>
                  <a:cubicBezTo>
                    <a:pt x="6583" y="2313"/>
                    <a:pt x="6589" y="2384"/>
                    <a:pt x="6601" y="2478"/>
                  </a:cubicBezTo>
                  <a:cubicBezTo>
                    <a:pt x="6645" y="2795"/>
                    <a:pt x="6662" y="2811"/>
                    <a:pt x="6735" y="2875"/>
                  </a:cubicBezTo>
                  <a:cubicBezTo>
                    <a:pt x="6762" y="2898"/>
                    <a:pt x="6803" y="2934"/>
                    <a:pt x="6871" y="3043"/>
                  </a:cubicBezTo>
                  <a:cubicBezTo>
                    <a:pt x="6911" y="3107"/>
                    <a:pt x="6950" y="3117"/>
                    <a:pt x="6941" y="3123"/>
                  </a:cubicBezTo>
                  <a:cubicBezTo>
                    <a:pt x="6925" y="3132"/>
                    <a:pt x="6849" y="3125"/>
                    <a:pt x="6749" y="3117"/>
                  </a:cubicBezTo>
                  <a:cubicBezTo>
                    <a:pt x="6671" y="3110"/>
                    <a:pt x="6580" y="3102"/>
                    <a:pt x="6481" y="3102"/>
                  </a:cubicBezTo>
                  <a:cubicBezTo>
                    <a:pt x="6232" y="3102"/>
                    <a:pt x="6168" y="3056"/>
                    <a:pt x="6060" y="2979"/>
                  </a:cubicBezTo>
                  <a:cubicBezTo>
                    <a:pt x="6012" y="2945"/>
                    <a:pt x="5957" y="2905"/>
                    <a:pt x="5879" y="2861"/>
                  </a:cubicBezTo>
                  <a:cubicBezTo>
                    <a:pt x="5724" y="2774"/>
                    <a:pt x="5700" y="2703"/>
                    <a:pt x="5673" y="2623"/>
                  </a:cubicBezTo>
                  <a:cubicBezTo>
                    <a:pt x="5655" y="2574"/>
                    <a:pt x="5638" y="2522"/>
                    <a:pt x="5599" y="2460"/>
                  </a:cubicBezTo>
                  <a:cubicBezTo>
                    <a:pt x="5495" y="2292"/>
                    <a:pt x="5474" y="2278"/>
                    <a:pt x="5323" y="2182"/>
                  </a:cubicBezTo>
                  <a:lnTo>
                    <a:pt x="5318" y="2178"/>
                  </a:lnTo>
                  <a:lnTo>
                    <a:pt x="5282" y="2155"/>
                  </a:lnTo>
                  <a:cubicBezTo>
                    <a:pt x="5174" y="2086"/>
                    <a:pt x="5114" y="2083"/>
                    <a:pt x="5049" y="2079"/>
                  </a:cubicBezTo>
                  <a:cubicBezTo>
                    <a:pt x="5009" y="2078"/>
                    <a:pt x="4966" y="2075"/>
                    <a:pt x="4887" y="2031"/>
                  </a:cubicBezTo>
                  <a:cubicBezTo>
                    <a:pt x="4713" y="1935"/>
                    <a:pt x="4620" y="1994"/>
                    <a:pt x="4519" y="2056"/>
                  </a:cubicBezTo>
                  <a:cubicBezTo>
                    <a:pt x="4485" y="2077"/>
                    <a:pt x="4451" y="2098"/>
                    <a:pt x="4415" y="2106"/>
                  </a:cubicBezTo>
                  <a:cubicBezTo>
                    <a:pt x="4353" y="2120"/>
                    <a:pt x="4293" y="2122"/>
                    <a:pt x="4237" y="2109"/>
                  </a:cubicBezTo>
                  <a:cubicBezTo>
                    <a:pt x="4183" y="2096"/>
                    <a:pt x="4132" y="2066"/>
                    <a:pt x="4085" y="2016"/>
                  </a:cubicBezTo>
                  <a:cubicBezTo>
                    <a:pt x="4029" y="1956"/>
                    <a:pt x="3984" y="1889"/>
                    <a:pt x="3965" y="1824"/>
                  </a:cubicBezTo>
                  <a:cubicBezTo>
                    <a:pt x="3953" y="1778"/>
                    <a:pt x="3954" y="1735"/>
                    <a:pt x="3975" y="1700"/>
                  </a:cubicBezTo>
                  <a:cubicBezTo>
                    <a:pt x="4013" y="1639"/>
                    <a:pt x="4040" y="1595"/>
                    <a:pt x="4073" y="1555"/>
                  </a:cubicBezTo>
                  <a:cubicBezTo>
                    <a:pt x="4106" y="1514"/>
                    <a:pt x="4146" y="1473"/>
                    <a:pt x="4208" y="1417"/>
                  </a:cubicBezTo>
                  <a:cubicBezTo>
                    <a:pt x="4253" y="1375"/>
                    <a:pt x="4403" y="1639"/>
                    <a:pt x="4422" y="1673"/>
                  </a:cubicBezTo>
                  <a:close/>
                  <a:moveTo>
                    <a:pt x="1204" y="2343"/>
                  </a:moveTo>
                  <a:cubicBezTo>
                    <a:pt x="1196" y="2358"/>
                    <a:pt x="1190" y="2389"/>
                    <a:pt x="1183" y="2424"/>
                  </a:cubicBezTo>
                  <a:cubicBezTo>
                    <a:pt x="1155" y="2568"/>
                    <a:pt x="1119" y="2750"/>
                    <a:pt x="837" y="2817"/>
                  </a:cubicBezTo>
                  <a:lnTo>
                    <a:pt x="835" y="2818"/>
                  </a:lnTo>
                  <a:cubicBezTo>
                    <a:pt x="707" y="2848"/>
                    <a:pt x="640" y="2884"/>
                    <a:pt x="620" y="2925"/>
                  </a:cubicBezTo>
                  <a:cubicBezTo>
                    <a:pt x="604" y="2959"/>
                    <a:pt x="623" y="3012"/>
                    <a:pt x="668" y="3080"/>
                  </a:cubicBezTo>
                  <a:cubicBezTo>
                    <a:pt x="697" y="3125"/>
                    <a:pt x="740" y="3127"/>
                    <a:pt x="790" y="3130"/>
                  </a:cubicBezTo>
                  <a:cubicBezTo>
                    <a:pt x="908" y="3137"/>
                    <a:pt x="1045" y="3145"/>
                    <a:pt x="1197" y="3369"/>
                  </a:cubicBezTo>
                  <a:cubicBezTo>
                    <a:pt x="1320" y="3552"/>
                    <a:pt x="1402" y="3630"/>
                    <a:pt x="1465" y="3690"/>
                  </a:cubicBezTo>
                  <a:cubicBezTo>
                    <a:pt x="1519" y="3743"/>
                    <a:pt x="1561" y="3783"/>
                    <a:pt x="1603" y="3855"/>
                  </a:cubicBezTo>
                  <a:cubicBezTo>
                    <a:pt x="1679" y="3988"/>
                    <a:pt x="1642" y="4030"/>
                    <a:pt x="1581" y="4099"/>
                  </a:cubicBezTo>
                  <a:cubicBezTo>
                    <a:pt x="1559" y="4124"/>
                    <a:pt x="1530" y="4158"/>
                    <a:pt x="1518" y="4232"/>
                  </a:cubicBezTo>
                  <a:cubicBezTo>
                    <a:pt x="1510" y="4289"/>
                    <a:pt x="1495" y="4347"/>
                    <a:pt x="1480" y="4405"/>
                  </a:cubicBezTo>
                  <a:cubicBezTo>
                    <a:pt x="1468" y="4452"/>
                    <a:pt x="1456" y="4499"/>
                    <a:pt x="1449" y="4536"/>
                  </a:cubicBezTo>
                  <a:cubicBezTo>
                    <a:pt x="1436" y="4606"/>
                    <a:pt x="1435" y="4663"/>
                    <a:pt x="1476" y="4670"/>
                  </a:cubicBezTo>
                  <a:cubicBezTo>
                    <a:pt x="1520" y="4678"/>
                    <a:pt x="1564" y="4680"/>
                    <a:pt x="1601" y="4681"/>
                  </a:cubicBezTo>
                  <a:cubicBezTo>
                    <a:pt x="1659" y="4683"/>
                    <a:pt x="1704" y="4684"/>
                    <a:pt x="1745" y="4707"/>
                  </a:cubicBezTo>
                  <a:cubicBezTo>
                    <a:pt x="1832" y="4755"/>
                    <a:pt x="1841" y="4835"/>
                    <a:pt x="1740" y="5019"/>
                  </a:cubicBezTo>
                  <a:cubicBezTo>
                    <a:pt x="1669" y="5147"/>
                    <a:pt x="1697" y="5230"/>
                    <a:pt x="1731" y="5336"/>
                  </a:cubicBezTo>
                  <a:cubicBezTo>
                    <a:pt x="1760" y="5428"/>
                    <a:pt x="1794" y="5534"/>
                    <a:pt x="1796" y="5688"/>
                  </a:cubicBezTo>
                  <a:cubicBezTo>
                    <a:pt x="1798" y="5808"/>
                    <a:pt x="1779" y="5969"/>
                    <a:pt x="1759" y="6145"/>
                  </a:cubicBezTo>
                  <a:cubicBezTo>
                    <a:pt x="1718" y="6496"/>
                    <a:pt x="1671" y="6906"/>
                    <a:pt x="1766" y="7060"/>
                  </a:cubicBezTo>
                  <a:cubicBezTo>
                    <a:pt x="1823" y="7150"/>
                    <a:pt x="1864" y="7195"/>
                    <a:pt x="1896" y="7231"/>
                  </a:cubicBezTo>
                  <a:cubicBezTo>
                    <a:pt x="1970" y="7312"/>
                    <a:pt x="2008" y="7354"/>
                    <a:pt x="2044" y="7582"/>
                  </a:cubicBezTo>
                  <a:cubicBezTo>
                    <a:pt x="2075" y="7778"/>
                    <a:pt x="2082" y="7791"/>
                    <a:pt x="2142" y="7905"/>
                  </a:cubicBezTo>
                  <a:cubicBezTo>
                    <a:pt x="2175" y="7969"/>
                    <a:pt x="2223" y="8061"/>
                    <a:pt x="2294" y="8213"/>
                  </a:cubicBezTo>
                  <a:cubicBezTo>
                    <a:pt x="2400" y="8441"/>
                    <a:pt x="2478" y="8589"/>
                    <a:pt x="2542" y="8689"/>
                  </a:cubicBezTo>
                  <a:cubicBezTo>
                    <a:pt x="2601" y="8781"/>
                    <a:pt x="2647" y="8829"/>
                    <a:pt x="2693" y="8863"/>
                  </a:cubicBezTo>
                  <a:cubicBezTo>
                    <a:pt x="2697" y="8865"/>
                    <a:pt x="2701" y="8868"/>
                    <a:pt x="2705" y="8871"/>
                  </a:cubicBezTo>
                  <a:cubicBezTo>
                    <a:pt x="2703" y="8831"/>
                    <a:pt x="2686" y="8769"/>
                    <a:pt x="2646" y="8680"/>
                  </a:cubicBezTo>
                  <a:cubicBezTo>
                    <a:pt x="2588" y="8545"/>
                    <a:pt x="2588" y="8439"/>
                    <a:pt x="2619" y="8375"/>
                  </a:cubicBezTo>
                  <a:lnTo>
                    <a:pt x="2620" y="8374"/>
                  </a:lnTo>
                  <a:lnTo>
                    <a:pt x="2619" y="8374"/>
                  </a:lnTo>
                  <a:cubicBezTo>
                    <a:pt x="2640" y="8331"/>
                    <a:pt x="2674" y="8303"/>
                    <a:pt x="2715" y="8291"/>
                  </a:cubicBezTo>
                  <a:cubicBezTo>
                    <a:pt x="2754" y="8279"/>
                    <a:pt x="2797" y="8282"/>
                    <a:pt x="2839" y="8301"/>
                  </a:cubicBezTo>
                  <a:cubicBezTo>
                    <a:pt x="2916" y="8335"/>
                    <a:pt x="3004" y="8433"/>
                    <a:pt x="3056" y="8601"/>
                  </a:cubicBezTo>
                  <a:cubicBezTo>
                    <a:pt x="3102" y="8748"/>
                    <a:pt x="3107" y="8860"/>
                    <a:pt x="3110" y="8960"/>
                  </a:cubicBezTo>
                  <a:cubicBezTo>
                    <a:pt x="3115" y="9098"/>
                    <a:pt x="3120" y="9204"/>
                    <a:pt x="3287" y="9352"/>
                  </a:cubicBezTo>
                  <a:cubicBezTo>
                    <a:pt x="3551" y="9584"/>
                    <a:pt x="3650" y="9606"/>
                    <a:pt x="3782" y="9636"/>
                  </a:cubicBezTo>
                  <a:lnTo>
                    <a:pt x="3834" y="9648"/>
                  </a:lnTo>
                  <a:cubicBezTo>
                    <a:pt x="3936" y="9672"/>
                    <a:pt x="4023" y="9707"/>
                    <a:pt x="4101" y="9739"/>
                  </a:cubicBezTo>
                  <a:cubicBezTo>
                    <a:pt x="4157" y="9761"/>
                    <a:pt x="4207" y="9781"/>
                    <a:pt x="4253" y="9793"/>
                  </a:cubicBezTo>
                  <a:cubicBezTo>
                    <a:pt x="4269" y="9797"/>
                    <a:pt x="4305" y="9778"/>
                    <a:pt x="4344" y="9758"/>
                  </a:cubicBezTo>
                  <a:cubicBezTo>
                    <a:pt x="4440" y="9707"/>
                    <a:pt x="4550" y="9650"/>
                    <a:pt x="4697" y="9720"/>
                  </a:cubicBezTo>
                  <a:cubicBezTo>
                    <a:pt x="4799" y="9768"/>
                    <a:pt x="4842" y="9818"/>
                    <a:pt x="4890" y="9874"/>
                  </a:cubicBezTo>
                  <a:cubicBezTo>
                    <a:pt x="4931" y="9922"/>
                    <a:pt x="4979" y="9976"/>
                    <a:pt x="5098" y="10041"/>
                  </a:cubicBezTo>
                  <a:cubicBezTo>
                    <a:pt x="5198" y="10095"/>
                    <a:pt x="5266" y="10064"/>
                    <a:pt x="5328" y="10035"/>
                  </a:cubicBezTo>
                  <a:cubicBezTo>
                    <a:pt x="5415" y="9996"/>
                    <a:pt x="5496" y="9959"/>
                    <a:pt x="5614" y="10020"/>
                  </a:cubicBezTo>
                  <a:cubicBezTo>
                    <a:pt x="5712" y="10070"/>
                    <a:pt x="5734" y="10109"/>
                    <a:pt x="5756" y="10148"/>
                  </a:cubicBezTo>
                  <a:cubicBezTo>
                    <a:pt x="5770" y="10173"/>
                    <a:pt x="5784" y="10199"/>
                    <a:pt x="5945" y="10260"/>
                  </a:cubicBezTo>
                  <a:cubicBezTo>
                    <a:pt x="6030" y="10292"/>
                    <a:pt x="6132" y="10310"/>
                    <a:pt x="6226" y="10326"/>
                  </a:cubicBezTo>
                  <a:cubicBezTo>
                    <a:pt x="6362" y="10350"/>
                    <a:pt x="6481" y="10371"/>
                    <a:pt x="6549" y="10434"/>
                  </a:cubicBezTo>
                  <a:cubicBezTo>
                    <a:pt x="6639" y="10518"/>
                    <a:pt x="6636" y="10634"/>
                    <a:pt x="6464" y="10817"/>
                  </a:cubicBezTo>
                  <a:cubicBezTo>
                    <a:pt x="6205" y="11095"/>
                    <a:pt x="6258" y="11203"/>
                    <a:pt x="6334" y="11360"/>
                  </a:cubicBezTo>
                  <a:cubicBezTo>
                    <a:pt x="6348" y="11388"/>
                    <a:pt x="6362" y="11417"/>
                    <a:pt x="6380" y="11460"/>
                  </a:cubicBezTo>
                  <a:cubicBezTo>
                    <a:pt x="6407" y="11521"/>
                    <a:pt x="6422" y="11567"/>
                    <a:pt x="6435" y="11607"/>
                  </a:cubicBezTo>
                  <a:cubicBezTo>
                    <a:pt x="6471" y="11715"/>
                    <a:pt x="6486" y="11760"/>
                    <a:pt x="6711" y="11797"/>
                  </a:cubicBezTo>
                  <a:cubicBezTo>
                    <a:pt x="6838" y="11818"/>
                    <a:pt x="6950" y="11893"/>
                    <a:pt x="7046" y="11987"/>
                  </a:cubicBezTo>
                  <a:cubicBezTo>
                    <a:pt x="7114" y="12055"/>
                    <a:pt x="7174" y="12133"/>
                    <a:pt x="7224" y="12209"/>
                  </a:cubicBezTo>
                  <a:cubicBezTo>
                    <a:pt x="7886" y="11863"/>
                    <a:pt x="8480" y="11405"/>
                    <a:pt x="8981" y="10860"/>
                  </a:cubicBezTo>
                  <a:cubicBezTo>
                    <a:pt x="9451" y="10348"/>
                    <a:pt x="9838" y="9760"/>
                    <a:pt x="10124" y="9117"/>
                  </a:cubicBezTo>
                  <a:cubicBezTo>
                    <a:pt x="10099" y="9129"/>
                    <a:pt x="10072" y="9141"/>
                    <a:pt x="10048" y="9154"/>
                  </a:cubicBezTo>
                  <a:cubicBezTo>
                    <a:pt x="9961" y="9201"/>
                    <a:pt x="9877" y="9255"/>
                    <a:pt x="9806" y="9319"/>
                  </a:cubicBezTo>
                  <a:cubicBezTo>
                    <a:pt x="9522" y="9574"/>
                    <a:pt x="9445" y="9511"/>
                    <a:pt x="9333" y="9419"/>
                  </a:cubicBezTo>
                  <a:cubicBezTo>
                    <a:pt x="9302" y="9394"/>
                    <a:pt x="9267" y="9365"/>
                    <a:pt x="9212" y="9357"/>
                  </a:cubicBezTo>
                  <a:cubicBezTo>
                    <a:pt x="9041" y="9333"/>
                    <a:pt x="8854" y="9423"/>
                    <a:pt x="8752" y="9471"/>
                  </a:cubicBezTo>
                  <a:cubicBezTo>
                    <a:pt x="8730" y="9482"/>
                    <a:pt x="8711" y="9491"/>
                    <a:pt x="8700" y="9496"/>
                  </a:cubicBezTo>
                  <a:cubicBezTo>
                    <a:pt x="8605" y="9537"/>
                    <a:pt x="8557" y="9475"/>
                    <a:pt x="8494" y="9392"/>
                  </a:cubicBezTo>
                  <a:cubicBezTo>
                    <a:pt x="8442" y="9325"/>
                    <a:pt x="8370" y="9230"/>
                    <a:pt x="8247" y="9253"/>
                  </a:cubicBezTo>
                  <a:cubicBezTo>
                    <a:pt x="8163" y="9269"/>
                    <a:pt x="8161" y="9274"/>
                    <a:pt x="8159" y="9281"/>
                  </a:cubicBezTo>
                  <a:cubicBezTo>
                    <a:pt x="8142" y="9339"/>
                    <a:pt x="8121" y="9407"/>
                    <a:pt x="7899" y="9474"/>
                  </a:cubicBezTo>
                  <a:cubicBezTo>
                    <a:pt x="7732" y="9526"/>
                    <a:pt x="7602" y="9505"/>
                    <a:pt x="7492" y="9488"/>
                  </a:cubicBezTo>
                  <a:cubicBezTo>
                    <a:pt x="7393" y="9472"/>
                    <a:pt x="7316" y="9460"/>
                    <a:pt x="7254" y="9548"/>
                  </a:cubicBezTo>
                  <a:cubicBezTo>
                    <a:pt x="7159" y="9684"/>
                    <a:pt x="7072" y="9728"/>
                    <a:pt x="6984" y="9772"/>
                  </a:cubicBezTo>
                  <a:cubicBezTo>
                    <a:pt x="6916" y="9806"/>
                    <a:pt x="6847" y="9840"/>
                    <a:pt x="6773" y="9943"/>
                  </a:cubicBezTo>
                  <a:cubicBezTo>
                    <a:pt x="6680" y="10070"/>
                    <a:pt x="6592" y="10178"/>
                    <a:pt x="6495" y="10239"/>
                  </a:cubicBezTo>
                  <a:cubicBezTo>
                    <a:pt x="6381" y="10312"/>
                    <a:pt x="6263" y="10323"/>
                    <a:pt x="6132" y="10239"/>
                  </a:cubicBezTo>
                  <a:cubicBezTo>
                    <a:pt x="6005" y="10159"/>
                    <a:pt x="5980" y="10055"/>
                    <a:pt x="5954" y="9952"/>
                  </a:cubicBezTo>
                  <a:cubicBezTo>
                    <a:pt x="5936" y="9881"/>
                    <a:pt x="5919" y="9810"/>
                    <a:pt x="5848" y="9768"/>
                  </a:cubicBezTo>
                  <a:cubicBezTo>
                    <a:pt x="5797" y="9738"/>
                    <a:pt x="5758" y="9763"/>
                    <a:pt x="5726" y="9785"/>
                  </a:cubicBezTo>
                  <a:cubicBezTo>
                    <a:pt x="5627" y="9850"/>
                    <a:pt x="5549" y="9901"/>
                    <a:pt x="5437" y="9722"/>
                  </a:cubicBezTo>
                  <a:cubicBezTo>
                    <a:pt x="5338" y="9565"/>
                    <a:pt x="5445" y="9468"/>
                    <a:pt x="5541" y="9380"/>
                  </a:cubicBezTo>
                  <a:cubicBezTo>
                    <a:pt x="5566" y="9356"/>
                    <a:pt x="5591" y="9334"/>
                    <a:pt x="5599" y="9320"/>
                  </a:cubicBezTo>
                  <a:cubicBezTo>
                    <a:pt x="5603" y="9313"/>
                    <a:pt x="5587" y="9328"/>
                    <a:pt x="5569" y="9318"/>
                  </a:cubicBezTo>
                  <a:cubicBezTo>
                    <a:pt x="5476" y="9266"/>
                    <a:pt x="5351" y="9311"/>
                    <a:pt x="5201" y="9363"/>
                  </a:cubicBezTo>
                  <a:cubicBezTo>
                    <a:pt x="5023" y="9425"/>
                    <a:pt x="4818" y="9497"/>
                    <a:pt x="4567" y="9461"/>
                  </a:cubicBezTo>
                  <a:cubicBezTo>
                    <a:pt x="4522" y="9454"/>
                    <a:pt x="4499" y="9451"/>
                    <a:pt x="4479" y="9448"/>
                  </a:cubicBezTo>
                  <a:lnTo>
                    <a:pt x="4478" y="9448"/>
                  </a:lnTo>
                  <a:cubicBezTo>
                    <a:pt x="4393" y="9437"/>
                    <a:pt x="4320" y="9426"/>
                    <a:pt x="4257" y="9412"/>
                  </a:cubicBezTo>
                  <a:cubicBezTo>
                    <a:pt x="3982" y="9350"/>
                    <a:pt x="3920" y="9241"/>
                    <a:pt x="4021" y="8795"/>
                  </a:cubicBezTo>
                  <a:cubicBezTo>
                    <a:pt x="4070" y="8579"/>
                    <a:pt x="4027" y="8440"/>
                    <a:pt x="3998" y="8348"/>
                  </a:cubicBezTo>
                  <a:cubicBezTo>
                    <a:pt x="3989" y="8321"/>
                    <a:pt x="3982" y="8296"/>
                    <a:pt x="3978" y="8275"/>
                  </a:cubicBezTo>
                  <a:cubicBezTo>
                    <a:pt x="3949" y="8143"/>
                    <a:pt x="3977" y="8074"/>
                    <a:pt x="4196" y="8027"/>
                  </a:cubicBezTo>
                  <a:cubicBezTo>
                    <a:pt x="4351" y="7993"/>
                    <a:pt x="4400" y="7931"/>
                    <a:pt x="4437" y="7883"/>
                  </a:cubicBezTo>
                  <a:cubicBezTo>
                    <a:pt x="4494" y="7812"/>
                    <a:pt x="4536" y="7758"/>
                    <a:pt x="4672" y="7773"/>
                  </a:cubicBezTo>
                  <a:cubicBezTo>
                    <a:pt x="4835" y="7791"/>
                    <a:pt x="4829" y="7895"/>
                    <a:pt x="4825" y="7996"/>
                  </a:cubicBezTo>
                  <a:cubicBezTo>
                    <a:pt x="4824" y="8015"/>
                    <a:pt x="4823" y="8035"/>
                    <a:pt x="4825" y="8041"/>
                  </a:cubicBezTo>
                  <a:cubicBezTo>
                    <a:pt x="4828" y="8047"/>
                    <a:pt x="4842" y="8023"/>
                    <a:pt x="4920" y="7997"/>
                  </a:cubicBezTo>
                  <a:cubicBezTo>
                    <a:pt x="5055" y="7950"/>
                    <a:pt x="5101" y="7861"/>
                    <a:pt x="5134" y="7795"/>
                  </a:cubicBezTo>
                  <a:cubicBezTo>
                    <a:pt x="5148" y="7766"/>
                    <a:pt x="5160" y="7742"/>
                    <a:pt x="5177" y="7720"/>
                  </a:cubicBezTo>
                  <a:cubicBezTo>
                    <a:pt x="5248" y="7624"/>
                    <a:pt x="5329" y="7605"/>
                    <a:pt x="5527" y="7752"/>
                  </a:cubicBezTo>
                  <a:cubicBezTo>
                    <a:pt x="5696" y="7878"/>
                    <a:pt x="5764" y="7989"/>
                    <a:pt x="5821" y="8081"/>
                  </a:cubicBezTo>
                  <a:cubicBezTo>
                    <a:pt x="5873" y="8163"/>
                    <a:pt x="5912" y="8226"/>
                    <a:pt x="6044" y="8260"/>
                  </a:cubicBezTo>
                  <a:cubicBezTo>
                    <a:pt x="6086" y="8271"/>
                    <a:pt x="6085" y="8219"/>
                    <a:pt x="6067" y="8150"/>
                  </a:cubicBezTo>
                  <a:cubicBezTo>
                    <a:pt x="6029" y="8005"/>
                    <a:pt x="5935" y="7812"/>
                    <a:pt x="5864" y="7668"/>
                  </a:cubicBezTo>
                  <a:cubicBezTo>
                    <a:pt x="5734" y="7405"/>
                    <a:pt x="5767" y="7388"/>
                    <a:pt x="5928" y="7307"/>
                  </a:cubicBezTo>
                  <a:cubicBezTo>
                    <a:pt x="5980" y="7281"/>
                    <a:pt x="6057" y="7241"/>
                    <a:pt x="6150" y="7151"/>
                  </a:cubicBezTo>
                  <a:cubicBezTo>
                    <a:pt x="6332" y="6975"/>
                    <a:pt x="6317" y="6920"/>
                    <a:pt x="6296" y="6848"/>
                  </a:cubicBezTo>
                  <a:cubicBezTo>
                    <a:pt x="6288" y="6818"/>
                    <a:pt x="6280" y="6787"/>
                    <a:pt x="6273" y="6745"/>
                  </a:cubicBezTo>
                  <a:cubicBezTo>
                    <a:pt x="6273" y="6737"/>
                    <a:pt x="6272" y="6730"/>
                    <a:pt x="6272" y="6725"/>
                  </a:cubicBezTo>
                  <a:cubicBezTo>
                    <a:pt x="6266" y="6627"/>
                    <a:pt x="6296" y="6440"/>
                    <a:pt x="6362" y="6276"/>
                  </a:cubicBezTo>
                  <a:cubicBezTo>
                    <a:pt x="6432" y="6097"/>
                    <a:pt x="6546" y="5938"/>
                    <a:pt x="6704" y="5918"/>
                  </a:cubicBezTo>
                  <a:cubicBezTo>
                    <a:pt x="6711" y="5917"/>
                    <a:pt x="6717" y="5916"/>
                    <a:pt x="6721" y="5916"/>
                  </a:cubicBezTo>
                  <a:cubicBezTo>
                    <a:pt x="6831" y="5909"/>
                    <a:pt x="6908" y="5756"/>
                    <a:pt x="6974" y="5628"/>
                  </a:cubicBezTo>
                  <a:cubicBezTo>
                    <a:pt x="7024" y="5530"/>
                    <a:pt x="7068" y="5444"/>
                    <a:pt x="7133" y="5400"/>
                  </a:cubicBezTo>
                  <a:lnTo>
                    <a:pt x="7137" y="5397"/>
                  </a:lnTo>
                  <a:cubicBezTo>
                    <a:pt x="7174" y="5375"/>
                    <a:pt x="7195" y="5374"/>
                    <a:pt x="7196" y="5367"/>
                  </a:cubicBezTo>
                  <a:cubicBezTo>
                    <a:pt x="7196" y="5363"/>
                    <a:pt x="7168" y="5341"/>
                    <a:pt x="7106" y="5290"/>
                  </a:cubicBezTo>
                  <a:cubicBezTo>
                    <a:pt x="7065" y="5257"/>
                    <a:pt x="7014" y="5263"/>
                    <a:pt x="6967" y="5268"/>
                  </a:cubicBezTo>
                  <a:cubicBezTo>
                    <a:pt x="6831" y="5283"/>
                    <a:pt x="6708" y="5297"/>
                    <a:pt x="6629" y="5013"/>
                  </a:cubicBezTo>
                  <a:cubicBezTo>
                    <a:pt x="6539" y="4696"/>
                    <a:pt x="6695" y="4584"/>
                    <a:pt x="6845" y="4543"/>
                  </a:cubicBezTo>
                  <a:cubicBezTo>
                    <a:pt x="6901" y="4527"/>
                    <a:pt x="6952" y="4523"/>
                    <a:pt x="6987" y="4520"/>
                  </a:cubicBezTo>
                  <a:lnTo>
                    <a:pt x="6991" y="4519"/>
                  </a:lnTo>
                  <a:cubicBezTo>
                    <a:pt x="7090" y="4513"/>
                    <a:pt x="7120" y="4591"/>
                    <a:pt x="7159" y="4688"/>
                  </a:cubicBezTo>
                  <a:cubicBezTo>
                    <a:pt x="7196" y="4777"/>
                    <a:pt x="7245" y="4901"/>
                    <a:pt x="7394" y="4859"/>
                  </a:cubicBezTo>
                  <a:cubicBezTo>
                    <a:pt x="7486" y="4832"/>
                    <a:pt x="7545" y="4804"/>
                    <a:pt x="7573" y="4776"/>
                  </a:cubicBezTo>
                  <a:cubicBezTo>
                    <a:pt x="7579" y="4770"/>
                    <a:pt x="7582" y="4767"/>
                    <a:pt x="7582" y="4767"/>
                  </a:cubicBezTo>
                  <a:cubicBezTo>
                    <a:pt x="7582" y="4766"/>
                    <a:pt x="7581" y="4765"/>
                    <a:pt x="7576" y="4761"/>
                  </a:cubicBezTo>
                  <a:cubicBezTo>
                    <a:pt x="7558" y="4738"/>
                    <a:pt x="7519" y="4715"/>
                    <a:pt x="7465" y="4695"/>
                  </a:cubicBezTo>
                  <a:cubicBezTo>
                    <a:pt x="7324" y="4640"/>
                    <a:pt x="7285" y="4567"/>
                    <a:pt x="7238" y="4481"/>
                  </a:cubicBezTo>
                  <a:cubicBezTo>
                    <a:pt x="7204" y="4416"/>
                    <a:pt x="7164" y="4342"/>
                    <a:pt x="7038" y="4260"/>
                  </a:cubicBezTo>
                  <a:cubicBezTo>
                    <a:pt x="6911" y="4176"/>
                    <a:pt x="6838" y="4175"/>
                    <a:pt x="6764" y="4173"/>
                  </a:cubicBezTo>
                  <a:cubicBezTo>
                    <a:pt x="6672" y="4171"/>
                    <a:pt x="6578" y="4169"/>
                    <a:pt x="6425" y="4080"/>
                  </a:cubicBezTo>
                  <a:cubicBezTo>
                    <a:pt x="6280" y="3996"/>
                    <a:pt x="6205" y="3897"/>
                    <a:pt x="6135" y="3808"/>
                  </a:cubicBezTo>
                  <a:cubicBezTo>
                    <a:pt x="6070" y="3726"/>
                    <a:pt x="6013" y="3654"/>
                    <a:pt x="5907" y="3624"/>
                  </a:cubicBezTo>
                  <a:cubicBezTo>
                    <a:pt x="5702" y="3567"/>
                    <a:pt x="5674" y="3517"/>
                    <a:pt x="5595" y="3382"/>
                  </a:cubicBezTo>
                  <a:cubicBezTo>
                    <a:pt x="5565" y="3328"/>
                    <a:pt x="5523" y="3258"/>
                    <a:pt x="5454" y="3165"/>
                  </a:cubicBezTo>
                  <a:cubicBezTo>
                    <a:pt x="5402" y="3096"/>
                    <a:pt x="5358" y="3029"/>
                    <a:pt x="5317" y="2968"/>
                  </a:cubicBezTo>
                  <a:cubicBezTo>
                    <a:pt x="5269" y="2898"/>
                    <a:pt x="5227" y="2834"/>
                    <a:pt x="5187" y="2788"/>
                  </a:cubicBezTo>
                  <a:cubicBezTo>
                    <a:pt x="5144" y="2738"/>
                    <a:pt x="5104" y="2718"/>
                    <a:pt x="5060" y="2756"/>
                  </a:cubicBezTo>
                  <a:cubicBezTo>
                    <a:pt x="4982" y="2824"/>
                    <a:pt x="4938" y="2869"/>
                    <a:pt x="4935" y="2901"/>
                  </a:cubicBezTo>
                  <a:cubicBezTo>
                    <a:pt x="4931" y="2927"/>
                    <a:pt x="4961" y="2966"/>
                    <a:pt x="5026" y="3028"/>
                  </a:cubicBezTo>
                  <a:cubicBezTo>
                    <a:pt x="5076" y="3075"/>
                    <a:pt x="5110" y="3087"/>
                    <a:pt x="5138" y="3096"/>
                  </a:cubicBezTo>
                  <a:cubicBezTo>
                    <a:pt x="5232" y="3128"/>
                    <a:pt x="5274" y="3143"/>
                    <a:pt x="5314" y="3406"/>
                  </a:cubicBezTo>
                  <a:cubicBezTo>
                    <a:pt x="5343" y="3599"/>
                    <a:pt x="5245" y="3710"/>
                    <a:pt x="5160" y="3807"/>
                  </a:cubicBezTo>
                  <a:cubicBezTo>
                    <a:pt x="5106" y="3869"/>
                    <a:pt x="5062" y="3920"/>
                    <a:pt x="5138" y="3993"/>
                  </a:cubicBezTo>
                  <a:cubicBezTo>
                    <a:pt x="5271" y="4122"/>
                    <a:pt x="5402" y="4329"/>
                    <a:pt x="5449" y="4494"/>
                  </a:cubicBezTo>
                  <a:cubicBezTo>
                    <a:pt x="5468" y="4559"/>
                    <a:pt x="5475" y="4622"/>
                    <a:pt x="5465" y="4674"/>
                  </a:cubicBezTo>
                  <a:cubicBezTo>
                    <a:pt x="5453" y="4743"/>
                    <a:pt x="5416" y="4796"/>
                    <a:pt x="5348" y="4823"/>
                  </a:cubicBezTo>
                  <a:cubicBezTo>
                    <a:pt x="5295" y="4845"/>
                    <a:pt x="5224" y="4846"/>
                    <a:pt x="5133" y="4822"/>
                  </a:cubicBezTo>
                  <a:cubicBezTo>
                    <a:pt x="4883" y="4755"/>
                    <a:pt x="4831" y="4694"/>
                    <a:pt x="4759" y="4607"/>
                  </a:cubicBezTo>
                  <a:cubicBezTo>
                    <a:pt x="4711" y="4549"/>
                    <a:pt x="4650" y="4477"/>
                    <a:pt x="4455" y="4371"/>
                  </a:cubicBezTo>
                  <a:cubicBezTo>
                    <a:pt x="4140" y="4200"/>
                    <a:pt x="4100" y="4081"/>
                    <a:pt x="4185" y="3924"/>
                  </a:cubicBezTo>
                  <a:cubicBezTo>
                    <a:pt x="4215" y="3870"/>
                    <a:pt x="4260" y="3818"/>
                    <a:pt x="4313" y="3756"/>
                  </a:cubicBezTo>
                  <a:cubicBezTo>
                    <a:pt x="4353" y="3710"/>
                    <a:pt x="4398" y="3659"/>
                    <a:pt x="4442" y="3599"/>
                  </a:cubicBezTo>
                  <a:lnTo>
                    <a:pt x="4446" y="3593"/>
                  </a:lnTo>
                  <a:lnTo>
                    <a:pt x="4445" y="3593"/>
                  </a:lnTo>
                  <a:cubicBezTo>
                    <a:pt x="4546" y="3454"/>
                    <a:pt x="4578" y="3242"/>
                    <a:pt x="4561" y="3047"/>
                  </a:cubicBezTo>
                  <a:cubicBezTo>
                    <a:pt x="4545" y="2856"/>
                    <a:pt x="4484" y="2686"/>
                    <a:pt x="4398" y="2622"/>
                  </a:cubicBezTo>
                  <a:lnTo>
                    <a:pt x="4395" y="2621"/>
                  </a:lnTo>
                  <a:cubicBezTo>
                    <a:pt x="4384" y="2612"/>
                    <a:pt x="4377" y="2615"/>
                    <a:pt x="4371" y="2622"/>
                  </a:cubicBezTo>
                  <a:cubicBezTo>
                    <a:pt x="4336" y="2671"/>
                    <a:pt x="4305" y="2775"/>
                    <a:pt x="4272" y="2891"/>
                  </a:cubicBezTo>
                  <a:cubicBezTo>
                    <a:pt x="4231" y="3030"/>
                    <a:pt x="4186" y="3186"/>
                    <a:pt x="4113" y="3310"/>
                  </a:cubicBezTo>
                  <a:cubicBezTo>
                    <a:pt x="4004" y="3496"/>
                    <a:pt x="3915" y="3587"/>
                    <a:pt x="3830" y="3584"/>
                  </a:cubicBezTo>
                  <a:cubicBezTo>
                    <a:pt x="3731" y="3580"/>
                    <a:pt x="3677" y="3473"/>
                    <a:pt x="3647" y="3265"/>
                  </a:cubicBezTo>
                  <a:cubicBezTo>
                    <a:pt x="3627" y="3130"/>
                    <a:pt x="3652" y="3016"/>
                    <a:pt x="3675" y="2918"/>
                  </a:cubicBezTo>
                  <a:cubicBezTo>
                    <a:pt x="3699" y="2807"/>
                    <a:pt x="3718" y="2723"/>
                    <a:pt x="3603" y="2671"/>
                  </a:cubicBezTo>
                  <a:cubicBezTo>
                    <a:pt x="3466" y="2609"/>
                    <a:pt x="3372" y="2532"/>
                    <a:pt x="3293" y="2468"/>
                  </a:cubicBezTo>
                  <a:cubicBezTo>
                    <a:pt x="3216" y="2405"/>
                    <a:pt x="3160" y="2359"/>
                    <a:pt x="3112" y="2373"/>
                  </a:cubicBezTo>
                  <a:cubicBezTo>
                    <a:pt x="3102" y="2375"/>
                    <a:pt x="3102" y="2382"/>
                    <a:pt x="3103" y="2394"/>
                  </a:cubicBezTo>
                  <a:cubicBezTo>
                    <a:pt x="3108" y="2467"/>
                    <a:pt x="3113" y="2569"/>
                    <a:pt x="2999" y="2712"/>
                  </a:cubicBezTo>
                  <a:cubicBezTo>
                    <a:pt x="2889" y="2850"/>
                    <a:pt x="2791" y="2901"/>
                    <a:pt x="2675" y="2889"/>
                  </a:cubicBezTo>
                  <a:cubicBezTo>
                    <a:pt x="2572" y="2879"/>
                    <a:pt x="2472" y="2815"/>
                    <a:pt x="2340" y="2719"/>
                  </a:cubicBezTo>
                  <a:cubicBezTo>
                    <a:pt x="2249" y="2654"/>
                    <a:pt x="2193" y="2630"/>
                    <a:pt x="2156" y="2613"/>
                  </a:cubicBezTo>
                  <a:cubicBezTo>
                    <a:pt x="2064" y="2574"/>
                    <a:pt x="2039" y="2562"/>
                    <a:pt x="2007" y="2423"/>
                  </a:cubicBezTo>
                  <a:cubicBezTo>
                    <a:pt x="1991" y="2352"/>
                    <a:pt x="1973" y="2293"/>
                    <a:pt x="1945" y="2251"/>
                  </a:cubicBezTo>
                  <a:cubicBezTo>
                    <a:pt x="1923" y="2218"/>
                    <a:pt x="1889" y="2195"/>
                    <a:pt x="1835" y="2183"/>
                  </a:cubicBezTo>
                  <a:cubicBezTo>
                    <a:pt x="1750" y="2165"/>
                    <a:pt x="1599" y="2148"/>
                    <a:pt x="1453" y="2188"/>
                  </a:cubicBezTo>
                  <a:cubicBezTo>
                    <a:pt x="1362" y="2212"/>
                    <a:pt x="1273" y="2259"/>
                    <a:pt x="1204" y="2343"/>
                  </a:cubicBezTo>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73"/>
        <p:cNvGrpSpPr/>
        <p:nvPr/>
      </p:nvGrpSpPr>
      <p:grpSpPr>
        <a:xfrm>
          <a:off x="0" y="0"/>
          <a:ext cx="0" cy="0"/>
          <a:chOff x="0" y="0"/>
          <a:chExt cx="0" cy="0"/>
        </a:xfrm>
      </p:grpSpPr>
      <p:grpSp>
        <p:nvGrpSpPr>
          <p:cNvPr id="7575" name="Google Shape;7575;p49"/>
          <p:cNvGrpSpPr/>
          <p:nvPr/>
        </p:nvGrpSpPr>
        <p:grpSpPr>
          <a:xfrm rot="7680341" flipH="1">
            <a:off x="8708756" y="-21388"/>
            <a:ext cx="516039" cy="571169"/>
            <a:chOff x="2628000" y="3446900"/>
            <a:chExt cx="313575" cy="347075"/>
          </a:xfrm>
        </p:grpSpPr>
        <p:sp>
          <p:nvSpPr>
            <p:cNvPr id="7576" name="Google Shape;7576;p49"/>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9"/>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9"/>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9"/>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9"/>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9"/>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9"/>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9"/>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9"/>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9"/>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9"/>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9"/>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9"/>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9"/>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9"/>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9"/>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9"/>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4" name="Google Shape;7594;p49"/>
          <p:cNvGrpSpPr/>
          <p:nvPr/>
        </p:nvGrpSpPr>
        <p:grpSpPr>
          <a:xfrm flipH="1">
            <a:off x="8343492" y="-313372"/>
            <a:ext cx="1159127" cy="1128903"/>
            <a:chOff x="3953250" y="2789000"/>
            <a:chExt cx="771825" cy="751700"/>
          </a:xfrm>
        </p:grpSpPr>
        <p:sp>
          <p:nvSpPr>
            <p:cNvPr id="7595" name="Google Shape;7595;p49"/>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9"/>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9"/>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9"/>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9"/>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2" name="Group 61"/>
          <p:cNvGraphicFramePr>
            <a:graphicFrameLocks noGrp="1"/>
          </p:cNvGraphicFramePr>
          <p:nvPr/>
        </p:nvGraphicFramePr>
        <p:xfrm>
          <a:off x="167219" y="869242"/>
          <a:ext cx="6244870" cy="4024449"/>
        </p:xfrm>
        <a:graphic>
          <a:graphicData uri="http://schemas.openxmlformats.org/drawingml/2006/table">
            <a:tbl>
              <a:tblPr/>
              <a:tblGrid>
                <a:gridCol w="1097135">
                  <a:extLst>
                    <a:ext uri="{9D8B030D-6E8A-4147-A177-3AD203B41FA5}">
                      <a16:colId xmlns:a16="http://schemas.microsoft.com/office/drawing/2014/main" val="20000"/>
                    </a:ext>
                  </a:extLst>
                </a:gridCol>
                <a:gridCol w="2359379">
                  <a:extLst>
                    <a:ext uri="{9D8B030D-6E8A-4147-A177-3AD203B41FA5}">
                      <a16:colId xmlns:a16="http://schemas.microsoft.com/office/drawing/2014/main" val="20001"/>
                    </a:ext>
                  </a:extLst>
                </a:gridCol>
                <a:gridCol w="2788356">
                  <a:extLst>
                    <a:ext uri="{9D8B030D-6E8A-4147-A177-3AD203B41FA5}">
                      <a16:colId xmlns:a16="http://schemas.microsoft.com/office/drawing/2014/main" val="20002"/>
                    </a:ext>
                  </a:extLst>
                </a:gridCol>
              </a:tblGrid>
              <a:tr h="933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Đặc</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điểm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phân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biệt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ngoại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rgbClr val="00B0F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nội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81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Cấu</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tạo</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10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Đường</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của</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sản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phẩm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tiết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3" name="Text Box 47"/>
          <p:cNvSpPr txBox="1">
            <a:spLocks noChangeArrowheads="1"/>
          </p:cNvSpPr>
          <p:nvPr/>
        </p:nvSpPr>
        <p:spPr bwMode="auto">
          <a:xfrm>
            <a:off x="6486180" y="2912228"/>
            <a:ext cx="2517422" cy="584775"/>
          </a:xfrm>
          <a:prstGeom prst="rect">
            <a:avLst/>
          </a:prstGeom>
          <a:noFill/>
          <a:ln w="1905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4.Gồm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p>
        </p:txBody>
      </p:sp>
      <p:sp>
        <p:nvSpPr>
          <p:cNvPr id="44" name="Text Box 48"/>
          <p:cNvSpPr txBox="1">
            <a:spLocks noChangeArrowheads="1"/>
          </p:cNvSpPr>
          <p:nvPr/>
        </p:nvSpPr>
        <p:spPr bwMode="auto">
          <a:xfrm>
            <a:off x="6486180" y="860071"/>
            <a:ext cx="2568404" cy="584775"/>
          </a:xfrm>
          <a:prstGeom prst="rect">
            <a:avLst/>
          </a:prstGeom>
          <a:noFill/>
          <a:ln w="1905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1.Gồm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mạch</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bao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quanh</a:t>
            </a:r>
            <a:r>
              <a:rPr lang="en-US" altLang="en-US" sz="1600" b="1" i="1" dirty="0">
                <a:solidFill>
                  <a:schemeClr val="bg1">
                    <a:lumMod val="10000"/>
                  </a:schemeClr>
                </a:solidFill>
                <a:latin typeface="Times New Roman" panose="02020603050405020304" pitchFamily="18" charset="0"/>
              </a:rPr>
              <a:t>.</a:t>
            </a:r>
          </a:p>
        </p:txBody>
      </p:sp>
      <p:sp>
        <p:nvSpPr>
          <p:cNvPr id="45" name="Text Box 56"/>
          <p:cNvSpPr txBox="1">
            <a:spLocks noChangeArrowheads="1"/>
          </p:cNvSpPr>
          <p:nvPr/>
        </p:nvSpPr>
        <p:spPr bwMode="auto">
          <a:xfrm>
            <a:off x="6473288" y="3592023"/>
            <a:ext cx="2530314" cy="584775"/>
          </a:xfrm>
          <a:prstGeom prst="rect">
            <a:avLst/>
          </a:prstGeom>
          <a:no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5.Chất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theo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động</a:t>
            </a:r>
            <a:endParaRPr lang="en-US" altLang="en-US" sz="1600" b="1" i="1" dirty="0">
              <a:solidFill>
                <a:schemeClr val="bg1">
                  <a:lumMod val="10000"/>
                </a:schemeClr>
              </a:solidFill>
              <a:latin typeface="Times New Roman" panose="02020603050405020304" pitchFamily="18" charset="0"/>
            </a:endParaRPr>
          </a:p>
        </p:txBody>
      </p:sp>
      <p:sp>
        <p:nvSpPr>
          <p:cNvPr id="46" name="Text Box 57"/>
          <p:cNvSpPr txBox="1">
            <a:spLocks noChangeArrowheads="1"/>
          </p:cNvSpPr>
          <p:nvPr/>
        </p:nvSpPr>
        <p:spPr bwMode="auto">
          <a:xfrm>
            <a:off x="6527962" y="4271818"/>
            <a:ext cx="2484839" cy="615553"/>
          </a:xfrm>
          <a:prstGeom prst="rect">
            <a:avLst/>
          </a:prstGeom>
          <a:no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i="1" dirty="0">
                <a:solidFill>
                  <a:schemeClr val="bg1">
                    <a:lumMod val="10000"/>
                  </a:schemeClr>
                </a:solidFill>
                <a:latin typeface="Times New Roman" panose="02020603050405020304" pitchFamily="18" charset="0"/>
              </a:rPr>
              <a:t>6.</a:t>
            </a:r>
            <a:r>
              <a:rPr lang="en-US" altLang="en-US" sz="1600" b="1" i="1" dirty="0">
                <a:solidFill>
                  <a:schemeClr val="bg1">
                    <a:lumMod val="10000"/>
                  </a:schemeClr>
                </a:solidFill>
                <a:latin typeface="Times New Roman" panose="02020603050405020304" pitchFamily="18" charset="0"/>
              </a:rPr>
              <a:t>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ngấm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thẳng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đích</a:t>
            </a:r>
            <a:r>
              <a:rPr lang="en-US" altLang="en-US" sz="1600" b="1" i="1" dirty="0">
                <a:solidFill>
                  <a:schemeClr val="bg1">
                    <a:lumMod val="10000"/>
                  </a:schemeClr>
                </a:solidFill>
                <a:latin typeface="Times New Roman" panose="02020603050405020304" pitchFamily="18" charset="0"/>
              </a:rPr>
              <a:t>.</a:t>
            </a:r>
          </a:p>
        </p:txBody>
      </p:sp>
      <p:sp>
        <p:nvSpPr>
          <p:cNvPr id="2" name="TextBox 1"/>
          <p:cNvSpPr txBox="1"/>
          <p:nvPr/>
        </p:nvSpPr>
        <p:spPr>
          <a:xfrm>
            <a:off x="282220" y="239332"/>
            <a:ext cx="8983330" cy="400110"/>
          </a:xfrm>
          <a:prstGeom prst="rect">
            <a:avLst/>
          </a:prstGeom>
          <a:noFill/>
        </p:spPr>
        <p:txBody>
          <a:bodyPr wrap="square" rtlCol="0">
            <a:spAutoFit/>
          </a:bodyPr>
          <a:lstStyle/>
          <a:p>
            <a:r>
              <a:rPr lang="en-US" sz="2000" b="1" dirty="0">
                <a:solidFill>
                  <a:schemeClr val="accent3">
                    <a:lumMod val="75000"/>
                  </a:schemeClr>
                </a:solidFill>
              </a:rPr>
              <a:t> NHÓM ……………</a:t>
            </a:r>
            <a:r>
              <a:rPr lang="en-US" sz="2000" b="1" dirty="0" err="1">
                <a:solidFill>
                  <a:schemeClr val="accent3">
                    <a:lumMod val="75000"/>
                  </a:schemeClr>
                </a:solidFill>
              </a:rPr>
              <a:t>Bài</a:t>
            </a:r>
            <a:r>
              <a:rPr lang="en-US" sz="2000" b="1" dirty="0">
                <a:solidFill>
                  <a:schemeClr val="accent3">
                    <a:lumMod val="75000"/>
                  </a:schemeClr>
                </a:solidFill>
              </a:rPr>
              <a:t>  </a:t>
            </a:r>
            <a:r>
              <a:rPr lang="en-US" sz="2000" b="1" dirty="0" err="1">
                <a:solidFill>
                  <a:schemeClr val="accent3">
                    <a:lumMod val="75000"/>
                  </a:schemeClr>
                </a:solidFill>
              </a:rPr>
              <a:t>tập</a:t>
            </a:r>
            <a:r>
              <a:rPr lang="en-US" sz="2000" b="1" dirty="0">
                <a:solidFill>
                  <a:schemeClr val="accent3">
                    <a:lumMod val="75000"/>
                  </a:schemeClr>
                </a:solidFill>
              </a:rPr>
              <a:t> : </a:t>
            </a:r>
            <a:r>
              <a:rPr lang="en-US" sz="2000" b="1" dirty="0" err="1">
                <a:solidFill>
                  <a:schemeClr val="accent3">
                    <a:lumMod val="75000"/>
                  </a:schemeClr>
                </a:solidFill>
              </a:rPr>
              <a:t>Chọn</a:t>
            </a:r>
            <a:r>
              <a:rPr lang="en-US" sz="2000" b="1" dirty="0">
                <a:solidFill>
                  <a:schemeClr val="accent3">
                    <a:lumMod val="75000"/>
                  </a:schemeClr>
                </a:solidFill>
              </a:rPr>
              <a:t> </a:t>
            </a:r>
            <a:r>
              <a:rPr lang="en-US" sz="2000" b="1" dirty="0" err="1">
                <a:solidFill>
                  <a:schemeClr val="accent3">
                    <a:lumMod val="75000"/>
                  </a:schemeClr>
                </a:solidFill>
              </a:rPr>
              <a:t>cụm</a:t>
            </a:r>
            <a:r>
              <a:rPr lang="en-US" sz="2000" b="1" dirty="0">
                <a:solidFill>
                  <a:schemeClr val="accent3">
                    <a:lumMod val="75000"/>
                  </a:schemeClr>
                </a:solidFill>
              </a:rPr>
              <a:t> </a:t>
            </a:r>
            <a:r>
              <a:rPr lang="en-US" sz="2000" b="1" dirty="0" err="1">
                <a:solidFill>
                  <a:schemeClr val="accent3">
                    <a:lumMod val="75000"/>
                  </a:schemeClr>
                </a:solidFill>
              </a:rPr>
              <a:t>từ</a:t>
            </a:r>
            <a:r>
              <a:rPr lang="en-US" sz="2000" b="1" dirty="0">
                <a:solidFill>
                  <a:schemeClr val="accent3">
                    <a:lumMod val="75000"/>
                  </a:schemeClr>
                </a:solidFill>
              </a:rPr>
              <a:t> </a:t>
            </a:r>
            <a:r>
              <a:rPr lang="en-US" sz="2000" b="1" dirty="0" err="1">
                <a:solidFill>
                  <a:schemeClr val="accent3">
                    <a:lumMod val="75000"/>
                  </a:schemeClr>
                </a:solidFill>
              </a:rPr>
              <a:t>thích</a:t>
            </a:r>
            <a:r>
              <a:rPr lang="en-US" sz="2000" b="1" dirty="0">
                <a:solidFill>
                  <a:schemeClr val="accent3">
                    <a:lumMod val="75000"/>
                  </a:schemeClr>
                </a:solidFill>
              </a:rPr>
              <a:t> </a:t>
            </a:r>
            <a:r>
              <a:rPr lang="en-US" sz="2000" b="1" dirty="0" err="1">
                <a:solidFill>
                  <a:schemeClr val="accent3">
                    <a:lumMod val="75000"/>
                  </a:schemeClr>
                </a:solidFill>
              </a:rPr>
              <a:t>hợp</a:t>
            </a:r>
            <a:r>
              <a:rPr lang="en-US" sz="2000" b="1" dirty="0">
                <a:solidFill>
                  <a:schemeClr val="accent3">
                    <a:lumMod val="75000"/>
                  </a:schemeClr>
                </a:solidFill>
              </a:rPr>
              <a:t> </a:t>
            </a:r>
            <a:r>
              <a:rPr lang="en-US" sz="2000" b="1" dirty="0" err="1">
                <a:solidFill>
                  <a:schemeClr val="accent3">
                    <a:lumMod val="75000"/>
                  </a:schemeClr>
                </a:solidFill>
              </a:rPr>
              <a:t>điền</a:t>
            </a:r>
            <a:r>
              <a:rPr lang="en-US" sz="2000" b="1" dirty="0">
                <a:solidFill>
                  <a:schemeClr val="accent3">
                    <a:lumMod val="75000"/>
                  </a:schemeClr>
                </a:solidFill>
              </a:rPr>
              <a:t> </a:t>
            </a:r>
            <a:r>
              <a:rPr lang="en-US" sz="2000" b="1" dirty="0" err="1">
                <a:solidFill>
                  <a:schemeClr val="accent3">
                    <a:lumMod val="75000"/>
                  </a:schemeClr>
                </a:solidFill>
              </a:rPr>
              <a:t>vào</a:t>
            </a:r>
            <a:r>
              <a:rPr lang="en-US" sz="2000" b="1" dirty="0">
                <a:solidFill>
                  <a:schemeClr val="accent3">
                    <a:lumMod val="75000"/>
                  </a:schemeClr>
                </a:solidFill>
              </a:rPr>
              <a:t> ô </a:t>
            </a:r>
            <a:r>
              <a:rPr lang="en-US" sz="2000" b="1" dirty="0" err="1">
                <a:solidFill>
                  <a:schemeClr val="accent3">
                    <a:lumMod val="75000"/>
                  </a:schemeClr>
                </a:solidFill>
              </a:rPr>
              <a:t>trống</a:t>
            </a:r>
            <a:endParaRPr lang="en-US" sz="2000" b="1" dirty="0">
              <a:solidFill>
                <a:schemeClr val="accent3">
                  <a:lumMod val="75000"/>
                </a:schemeClr>
              </a:solidFill>
            </a:endParaRPr>
          </a:p>
        </p:txBody>
      </p:sp>
      <p:sp>
        <p:nvSpPr>
          <p:cNvPr id="3" name="Rectangle 2"/>
          <p:cNvSpPr/>
          <p:nvPr/>
        </p:nvSpPr>
        <p:spPr>
          <a:xfrm>
            <a:off x="6498652" y="2237028"/>
            <a:ext cx="2504950" cy="584775"/>
          </a:xfrm>
          <a:prstGeom prst="rect">
            <a:avLst/>
          </a:prstGeom>
          <a:noFill/>
          <a:ln>
            <a:solidFill>
              <a:schemeClr val="tx1"/>
            </a:solidFill>
          </a:ln>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3.Sản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hoocmôn</a:t>
            </a:r>
            <a:endParaRPr lang="en-US" altLang="en-US" sz="1600" b="1" i="1" dirty="0">
              <a:solidFill>
                <a:schemeClr val="bg1">
                  <a:lumMod val="10000"/>
                </a:schemeClr>
              </a:solidFill>
              <a:latin typeface="Times New Roman" panose="02020603050405020304" pitchFamily="18" charset="0"/>
            </a:endParaRPr>
          </a:p>
        </p:txBody>
      </p:sp>
      <p:sp>
        <p:nvSpPr>
          <p:cNvPr id="5" name="Rectangle 4"/>
          <p:cNvSpPr/>
          <p:nvPr/>
        </p:nvSpPr>
        <p:spPr>
          <a:xfrm>
            <a:off x="6498652" y="1598648"/>
            <a:ext cx="2517842" cy="584775"/>
          </a:xfrm>
          <a:prstGeom prst="rect">
            <a:avLst/>
          </a:prstGeom>
          <a:noFill/>
          <a:ln>
            <a:solidFill>
              <a:schemeClr val="tx1"/>
            </a:solidFill>
          </a:ln>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2.Sản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chất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dịch</a:t>
            </a:r>
            <a:endParaRPr lang="en-US" altLang="en-US" sz="1600" b="1" i="1" dirty="0">
              <a:solidFill>
                <a:schemeClr val="bg1">
                  <a:lumMod val="10000"/>
                </a:schemeClr>
              </a:solidFill>
              <a:latin typeface="Times New Roman" panose="02020603050405020304" pitchFamily="18" charset="0"/>
            </a:endParaRPr>
          </a:p>
        </p:txBody>
      </p:sp>
    </p:spTree>
    <p:extLst>
      <p:ext uri="{BB962C8B-B14F-4D97-AF65-F5344CB8AC3E}">
        <p14:creationId xmlns:p14="http://schemas.microsoft.com/office/powerpoint/2010/main" val="2240174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3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33"/>
        <p:cNvGrpSpPr/>
        <p:nvPr/>
      </p:nvGrpSpPr>
      <p:grpSpPr>
        <a:xfrm>
          <a:off x="0" y="0"/>
          <a:ext cx="0" cy="0"/>
          <a:chOff x="0" y="0"/>
          <a:chExt cx="0" cy="0"/>
        </a:xfrm>
      </p:grpSpPr>
      <p:sp>
        <p:nvSpPr>
          <p:cNvPr id="7337" name="Google Shape;7337;p46"/>
          <p:cNvSpPr txBox="1">
            <a:spLocks noGrp="1"/>
          </p:cNvSpPr>
          <p:nvPr>
            <p:ph type="ctrTitle" idx="15"/>
          </p:nvPr>
        </p:nvSpPr>
        <p:spPr>
          <a:xfrm>
            <a:off x="1955385" y="1027878"/>
            <a:ext cx="5303150" cy="577800"/>
          </a:xfrm>
          <a:prstGeom prst="rect">
            <a:avLst/>
          </a:prstGeom>
        </p:spPr>
        <p:txBody>
          <a:bodyPr spcFirstLastPara="1" wrap="square" lIns="91425" tIns="0" rIns="91425" bIns="91425" anchor="t" anchorCtr="0">
            <a:noAutofit/>
          </a:bodyPr>
          <a:lstStyle/>
          <a:p>
            <a:pPr marL="0" lvl="0" indent="0" algn="ctr" rtl="0">
              <a:lnSpc>
                <a:spcPct val="150000"/>
              </a:lnSpc>
              <a:spcBef>
                <a:spcPts val="0"/>
              </a:spcBef>
              <a:spcAft>
                <a:spcPts val="0"/>
              </a:spcAft>
              <a:buNone/>
            </a:pPr>
            <a:r>
              <a:rPr lang="en-US" sz="3000" b="1" dirty="0">
                <a:solidFill>
                  <a:schemeClr val="dk2"/>
                </a:solidFill>
                <a:latin typeface="+mj-lt"/>
              </a:rPr>
              <a:t>NỘI DUNG BÀI HỌC</a:t>
            </a:r>
            <a:endParaRPr sz="3000" b="1" dirty="0">
              <a:solidFill>
                <a:schemeClr val="dk2"/>
              </a:solidFill>
              <a:latin typeface="+mj-lt"/>
            </a:endParaRPr>
          </a:p>
        </p:txBody>
      </p:sp>
      <p:sp>
        <p:nvSpPr>
          <p:cNvPr id="2" name="Google Shape;2261;p80">
            <a:extLst>
              <a:ext uri="{FF2B5EF4-FFF2-40B4-BE49-F238E27FC236}">
                <a16:creationId xmlns:a16="http://schemas.microsoft.com/office/drawing/2014/main" id="{4A8D266B-235F-8B99-1B53-0DFADF0E4F2A}"/>
              </a:ext>
            </a:extLst>
          </p:cNvPr>
          <p:cNvSpPr/>
          <p:nvPr/>
        </p:nvSpPr>
        <p:spPr>
          <a:xfrm rot="10800000">
            <a:off x="981522" y="2267370"/>
            <a:ext cx="885373" cy="658835"/>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4">
              <a:lumMod val="9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CB8D430D-CE94-8259-28D2-0A247979FCD9}"/>
              </a:ext>
            </a:extLst>
          </p:cNvPr>
          <p:cNvSpPr txBox="1"/>
          <p:nvPr/>
        </p:nvSpPr>
        <p:spPr>
          <a:xfrm>
            <a:off x="773716" y="2187782"/>
            <a:ext cx="1336145" cy="738664"/>
          </a:xfrm>
          <a:prstGeom prst="rect">
            <a:avLst/>
          </a:prstGeom>
          <a:noFill/>
        </p:spPr>
        <p:txBody>
          <a:bodyPr wrap="square" rtlCol="0">
            <a:spAutoFit/>
          </a:bodyPr>
          <a:lstStyle/>
          <a:p>
            <a:pPr algn="ctr">
              <a:lnSpc>
                <a:spcPct val="150000"/>
              </a:lnSpc>
            </a:pPr>
            <a:r>
              <a:rPr lang="en-US" sz="2800" b="1" dirty="0"/>
              <a:t>01</a:t>
            </a:r>
          </a:p>
        </p:txBody>
      </p:sp>
      <p:sp>
        <p:nvSpPr>
          <p:cNvPr id="15" name="TextBox 14">
            <a:extLst>
              <a:ext uri="{FF2B5EF4-FFF2-40B4-BE49-F238E27FC236}">
                <a16:creationId xmlns:a16="http://schemas.microsoft.com/office/drawing/2014/main" id="{3AD91887-129E-BA74-AC73-3E9FC1F3D55A}"/>
              </a:ext>
            </a:extLst>
          </p:cNvPr>
          <p:cNvSpPr txBox="1"/>
          <p:nvPr/>
        </p:nvSpPr>
        <p:spPr>
          <a:xfrm>
            <a:off x="2092280" y="2280930"/>
            <a:ext cx="4925643" cy="646331"/>
          </a:xfrm>
          <a:prstGeom prst="rect">
            <a:avLst/>
          </a:prstGeom>
          <a:noFill/>
        </p:spPr>
        <p:txBody>
          <a:bodyPr wrap="square" rtlCol="0">
            <a:spAutoFit/>
          </a:bodyPr>
          <a:lstStyle/>
          <a:p>
            <a:pPr algn="ctr">
              <a:lnSpc>
                <a:spcPct val="150000"/>
              </a:lnSpc>
            </a:pPr>
            <a:r>
              <a:rPr lang="en-US" sz="2400" b="1" dirty="0" err="1">
                <a:solidFill>
                  <a:schemeClr val="bg2">
                    <a:lumMod val="75000"/>
                  </a:schemeClr>
                </a:solidFill>
                <a:latin typeface="+mj-lt"/>
              </a:rPr>
              <a:t>Các</a:t>
            </a:r>
            <a:r>
              <a:rPr lang="en-US" sz="2400" b="1" dirty="0">
                <a:solidFill>
                  <a:schemeClr val="bg2">
                    <a:lumMod val="75000"/>
                  </a:schemeClr>
                </a:solidFill>
                <a:latin typeface="+mj-lt"/>
              </a:rPr>
              <a:t> </a:t>
            </a:r>
            <a:r>
              <a:rPr lang="en-US" sz="2400" b="1" dirty="0" err="1">
                <a:solidFill>
                  <a:schemeClr val="bg2">
                    <a:lumMod val="75000"/>
                  </a:schemeClr>
                </a:solidFill>
                <a:latin typeface="+mj-lt"/>
              </a:rPr>
              <a:t>tuyến</a:t>
            </a:r>
            <a:r>
              <a:rPr lang="en-US" sz="2400" b="1" dirty="0">
                <a:solidFill>
                  <a:schemeClr val="bg2">
                    <a:lumMod val="75000"/>
                  </a:schemeClr>
                </a:solidFill>
                <a:latin typeface="+mj-lt"/>
              </a:rPr>
              <a:t>   </a:t>
            </a:r>
            <a:r>
              <a:rPr lang="en-US" sz="2400" b="1" dirty="0" err="1">
                <a:solidFill>
                  <a:schemeClr val="bg2">
                    <a:lumMod val="75000"/>
                  </a:schemeClr>
                </a:solidFill>
                <a:latin typeface="+mj-lt"/>
              </a:rPr>
              <a:t>nội</a:t>
            </a:r>
            <a:r>
              <a:rPr lang="en-US" sz="2400" b="1" dirty="0">
                <a:solidFill>
                  <a:schemeClr val="bg2">
                    <a:lumMod val="75000"/>
                  </a:schemeClr>
                </a:solidFill>
                <a:latin typeface="+mj-lt"/>
              </a:rPr>
              <a:t> </a:t>
            </a:r>
            <a:r>
              <a:rPr lang="en-US" sz="2400" b="1" dirty="0" err="1">
                <a:solidFill>
                  <a:schemeClr val="bg2">
                    <a:lumMod val="75000"/>
                  </a:schemeClr>
                </a:solidFill>
                <a:latin typeface="+mj-lt"/>
              </a:rPr>
              <a:t>tiết</a:t>
            </a:r>
            <a:r>
              <a:rPr lang="en-US" sz="2400" b="1" dirty="0">
                <a:solidFill>
                  <a:schemeClr val="bg2">
                    <a:lumMod val="75000"/>
                  </a:schemeClr>
                </a:solidFill>
                <a:latin typeface="+mj-lt"/>
              </a:rPr>
              <a:t> </a:t>
            </a:r>
            <a:r>
              <a:rPr lang="en-US" sz="2400" b="1" dirty="0" err="1">
                <a:solidFill>
                  <a:schemeClr val="bg2">
                    <a:lumMod val="75000"/>
                  </a:schemeClr>
                </a:solidFill>
                <a:latin typeface="+mj-lt"/>
              </a:rPr>
              <a:t>trong</a:t>
            </a:r>
            <a:r>
              <a:rPr lang="en-US" sz="2400" b="1" dirty="0">
                <a:solidFill>
                  <a:schemeClr val="bg2">
                    <a:lumMod val="75000"/>
                  </a:schemeClr>
                </a:solidFill>
                <a:latin typeface="+mj-lt"/>
              </a:rPr>
              <a:t> </a:t>
            </a:r>
            <a:r>
              <a:rPr lang="en-US" sz="2400" b="1" dirty="0" err="1">
                <a:solidFill>
                  <a:schemeClr val="bg2">
                    <a:lumMod val="75000"/>
                  </a:schemeClr>
                </a:solidFill>
                <a:latin typeface="+mj-lt"/>
              </a:rPr>
              <a:t>cơ</a:t>
            </a:r>
            <a:r>
              <a:rPr lang="en-US" sz="2400" b="1" dirty="0">
                <a:solidFill>
                  <a:schemeClr val="bg2">
                    <a:lumMod val="75000"/>
                  </a:schemeClr>
                </a:solidFill>
                <a:latin typeface="+mj-lt"/>
              </a:rPr>
              <a:t> </a:t>
            </a:r>
            <a:r>
              <a:rPr lang="en-US" sz="2400" b="1" dirty="0" err="1">
                <a:solidFill>
                  <a:schemeClr val="bg2">
                    <a:lumMod val="75000"/>
                  </a:schemeClr>
                </a:solidFill>
                <a:latin typeface="+mj-lt"/>
              </a:rPr>
              <a:t>thể</a:t>
            </a:r>
            <a:endParaRPr lang="en-US" sz="2400" b="1" dirty="0">
              <a:solidFill>
                <a:schemeClr val="bg2">
                  <a:lumMod val="75000"/>
                </a:schemeClr>
              </a:solidFill>
              <a:latin typeface="+mj-lt"/>
            </a:endParaRPr>
          </a:p>
        </p:txBody>
      </p:sp>
      <p:sp>
        <p:nvSpPr>
          <p:cNvPr id="18" name="TextBox 17">
            <a:extLst>
              <a:ext uri="{FF2B5EF4-FFF2-40B4-BE49-F238E27FC236}">
                <a16:creationId xmlns:a16="http://schemas.microsoft.com/office/drawing/2014/main" id="{82AD758F-0B16-D557-B617-A12967EBF5B6}"/>
              </a:ext>
            </a:extLst>
          </p:cNvPr>
          <p:cNvSpPr txBox="1"/>
          <p:nvPr/>
        </p:nvSpPr>
        <p:spPr>
          <a:xfrm>
            <a:off x="1711569" y="3531400"/>
            <a:ext cx="6183734" cy="1200329"/>
          </a:xfrm>
          <a:prstGeom prst="rect">
            <a:avLst/>
          </a:prstGeom>
          <a:noFill/>
        </p:spPr>
        <p:txBody>
          <a:bodyPr wrap="square" rtlCol="0">
            <a:spAutoFit/>
          </a:bodyPr>
          <a:lstStyle/>
          <a:p>
            <a:pPr algn="ctr">
              <a:lnSpc>
                <a:spcPct val="150000"/>
              </a:lnSpc>
            </a:pPr>
            <a:r>
              <a:rPr lang="en-US" sz="2400" b="1" dirty="0" err="1">
                <a:solidFill>
                  <a:schemeClr val="bg2">
                    <a:lumMod val="75000"/>
                  </a:schemeClr>
                </a:solidFill>
                <a:latin typeface="+mj-lt"/>
              </a:rPr>
              <a:t>Một</a:t>
            </a:r>
            <a:r>
              <a:rPr lang="en-US" sz="2400" b="1" dirty="0">
                <a:solidFill>
                  <a:schemeClr val="bg2">
                    <a:lumMod val="75000"/>
                  </a:schemeClr>
                </a:solidFill>
                <a:latin typeface="+mj-lt"/>
              </a:rPr>
              <a:t> </a:t>
            </a:r>
            <a:r>
              <a:rPr lang="en-US" sz="2400" b="1" dirty="0" err="1">
                <a:solidFill>
                  <a:schemeClr val="bg2">
                    <a:lumMod val="75000"/>
                  </a:schemeClr>
                </a:solidFill>
                <a:latin typeface="+mj-lt"/>
              </a:rPr>
              <a:t>số</a:t>
            </a:r>
            <a:r>
              <a:rPr lang="en-US" sz="2400" b="1" dirty="0">
                <a:solidFill>
                  <a:schemeClr val="bg2">
                    <a:lumMod val="75000"/>
                  </a:schemeClr>
                </a:solidFill>
                <a:latin typeface="+mj-lt"/>
              </a:rPr>
              <a:t> </a:t>
            </a:r>
            <a:r>
              <a:rPr lang="en-US" sz="2400" b="1" dirty="0" err="1">
                <a:solidFill>
                  <a:schemeClr val="bg2">
                    <a:lumMod val="75000"/>
                  </a:schemeClr>
                </a:solidFill>
                <a:latin typeface="+mj-lt"/>
              </a:rPr>
              <a:t>bệnh</a:t>
            </a:r>
            <a:r>
              <a:rPr lang="en-US" sz="2400" b="1" dirty="0">
                <a:solidFill>
                  <a:schemeClr val="bg2">
                    <a:lumMod val="75000"/>
                  </a:schemeClr>
                </a:solidFill>
                <a:latin typeface="+mj-lt"/>
              </a:rPr>
              <a:t> </a:t>
            </a:r>
            <a:r>
              <a:rPr lang="en-US" sz="2400" b="1" dirty="0" err="1">
                <a:solidFill>
                  <a:schemeClr val="bg2">
                    <a:lumMod val="75000"/>
                  </a:schemeClr>
                </a:solidFill>
                <a:latin typeface="+mj-lt"/>
              </a:rPr>
              <a:t>liên</a:t>
            </a:r>
            <a:r>
              <a:rPr lang="en-US" sz="2400" b="1" dirty="0">
                <a:solidFill>
                  <a:schemeClr val="bg2">
                    <a:lumMod val="75000"/>
                  </a:schemeClr>
                </a:solidFill>
                <a:latin typeface="+mj-lt"/>
              </a:rPr>
              <a:t> </a:t>
            </a:r>
            <a:r>
              <a:rPr lang="en-US" sz="2400" b="1" dirty="0" err="1">
                <a:solidFill>
                  <a:schemeClr val="bg2">
                    <a:lumMod val="75000"/>
                  </a:schemeClr>
                </a:solidFill>
                <a:latin typeface="+mj-lt"/>
              </a:rPr>
              <a:t>quan</a:t>
            </a:r>
            <a:r>
              <a:rPr lang="en-US" sz="2400" b="1" dirty="0">
                <a:solidFill>
                  <a:schemeClr val="bg2">
                    <a:lumMod val="75000"/>
                  </a:schemeClr>
                </a:solidFill>
                <a:latin typeface="+mj-lt"/>
              </a:rPr>
              <a:t> </a:t>
            </a:r>
            <a:r>
              <a:rPr lang="en-US" sz="2400" b="1" dirty="0" err="1">
                <a:solidFill>
                  <a:schemeClr val="bg2">
                    <a:lumMod val="75000"/>
                  </a:schemeClr>
                </a:solidFill>
                <a:latin typeface="+mj-lt"/>
              </a:rPr>
              <a:t>đến</a:t>
            </a:r>
            <a:r>
              <a:rPr lang="en-US" sz="2400" b="1" dirty="0">
                <a:solidFill>
                  <a:schemeClr val="bg2">
                    <a:lumMod val="75000"/>
                  </a:schemeClr>
                </a:solidFill>
                <a:latin typeface="+mj-lt"/>
              </a:rPr>
              <a:t> </a:t>
            </a:r>
            <a:r>
              <a:rPr lang="en-US" sz="2400" b="1" dirty="0" err="1">
                <a:solidFill>
                  <a:schemeClr val="bg2">
                    <a:lumMod val="75000"/>
                  </a:schemeClr>
                </a:solidFill>
                <a:latin typeface="+mj-lt"/>
              </a:rPr>
              <a:t>hệ</a:t>
            </a:r>
            <a:r>
              <a:rPr lang="en-US" sz="2400" b="1" dirty="0">
                <a:solidFill>
                  <a:schemeClr val="bg2">
                    <a:lumMod val="75000"/>
                  </a:schemeClr>
                </a:solidFill>
                <a:latin typeface="+mj-lt"/>
              </a:rPr>
              <a:t> </a:t>
            </a:r>
            <a:r>
              <a:rPr lang="en-US" sz="2400" b="1" dirty="0" err="1">
                <a:solidFill>
                  <a:schemeClr val="bg2">
                    <a:lumMod val="75000"/>
                  </a:schemeClr>
                </a:solidFill>
                <a:latin typeface="+mj-lt"/>
              </a:rPr>
              <a:t>nội</a:t>
            </a:r>
            <a:r>
              <a:rPr lang="en-US" sz="2400" b="1" dirty="0">
                <a:solidFill>
                  <a:schemeClr val="bg2">
                    <a:lumMod val="75000"/>
                  </a:schemeClr>
                </a:solidFill>
                <a:latin typeface="+mj-lt"/>
              </a:rPr>
              <a:t> </a:t>
            </a:r>
            <a:r>
              <a:rPr lang="en-US" sz="2400" b="1" dirty="0" err="1">
                <a:solidFill>
                  <a:schemeClr val="bg2">
                    <a:lumMod val="75000"/>
                  </a:schemeClr>
                </a:solidFill>
                <a:latin typeface="+mj-lt"/>
              </a:rPr>
              <a:t>tiết</a:t>
            </a:r>
            <a:r>
              <a:rPr lang="en-US" sz="2400" b="1" dirty="0">
                <a:solidFill>
                  <a:schemeClr val="bg2">
                    <a:lumMod val="75000"/>
                  </a:schemeClr>
                </a:solidFill>
                <a:latin typeface="+mj-lt"/>
              </a:rPr>
              <a:t> </a:t>
            </a:r>
            <a:r>
              <a:rPr lang="en-US" sz="2400" b="1" dirty="0" err="1">
                <a:solidFill>
                  <a:schemeClr val="bg2">
                    <a:lumMod val="75000"/>
                  </a:schemeClr>
                </a:solidFill>
                <a:latin typeface="+mj-lt"/>
              </a:rPr>
              <a:t>trong</a:t>
            </a:r>
            <a:r>
              <a:rPr lang="en-US" sz="2400" b="1" dirty="0">
                <a:solidFill>
                  <a:schemeClr val="bg2">
                    <a:lumMod val="75000"/>
                  </a:schemeClr>
                </a:solidFill>
                <a:latin typeface="+mj-lt"/>
              </a:rPr>
              <a:t> </a:t>
            </a:r>
            <a:r>
              <a:rPr lang="en-US" sz="2400" b="1" dirty="0" err="1">
                <a:solidFill>
                  <a:schemeClr val="bg2">
                    <a:lumMod val="75000"/>
                  </a:schemeClr>
                </a:solidFill>
                <a:latin typeface="+mj-lt"/>
              </a:rPr>
              <a:t>cơ</a:t>
            </a:r>
            <a:r>
              <a:rPr lang="en-US" sz="2400" b="1" dirty="0">
                <a:solidFill>
                  <a:schemeClr val="bg2">
                    <a:lumMod val="75000"/>
                  </a:schemeClr>
                </a:solidFill>
                <a:latin typeface="+mj-lt"/>
              </a:rPr>
              <a:t> </a:t>
            </a:r>
            <a:r>
              <a:rPr lang="en-US" sz="2400" b="1" dirty="0" err="1">
                <a:solidFill>
                  <a:schemeClr val="bg2">
                    <a:lumMod val="75000"/>
                  </a:schemeClr>
                </a:solidFill>
                <a:latin typeface="+mj-lt"/>
              </a:rPr>
              <a:t>thể</a:t>
            </a:r>
            <a:r>
              <a:rPr lang="en-US" sz="2400" b="1" dirty="0">
                <a:solidFill>
                  <a:schemeClr val="bg2">
                    <a:lumMod val="75000"/>
                  </a:schemeClr>
                </a:solidFill>
                <a:latin typeface="+mj-lt"/>
              </a:rPr>
              <a:t> </a:t>
            </a:r>
          </a:p>
        </p:txBody>
      </p:sp>
      <p:sp>
        <p:nvSpPr>
          <p:cNvPr id="9" name="Google Shape;2261;p80">
            <a:extLst>
              <a:ext uri="{FF2B5EF4-FFF2-40B4-BE49-F238E27FC236}">
                <a16:creationId xmlns:a16="http://schemas.microsoft.com/office/drawing/2014/main" id="{D5F6761A-B8BD-1261-8062-51D6792040A7}"/>
              </a:ext>
            </a:extLst>
          </p:cNvPr>
          <p:cNvSpPr/>
          <p:nvPr/>
        </p:nvSpPr>
        <p:spPr>
          <a:xfrm rot="10800000">
            <a:off x="961701" y="3665456"/>
            <a:ext cx="885373" cy="658835"/>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4">
              <a:lumMod val="9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3ED40922-80A2-5C36-A65A-CF5C3749B1CA}"/>
              </a:ext>
            </a:extLst>
          </p:cNvPr>
          <p:cNvSpPr txBox="1"/>
          <p:nvPr/>
        </p:nvSpPr>
        <p:spPr>
          <a:xfrm>
            <a:off x="981522" y="3754785"/>
            <a:ext cx="885373" cy="523220"/>
          </a:xfrm>
          <a:prstGeom prst="rect">
            <a:avLst/>
          </a:prstGeom>
          <a:noFill/>
        </p:spPr>
        <p:txBody>
          <a:bodyPr wrap="square" rtlCol="0">
            <a:spAutoFit/>
          </a:bodyPr>
          <a:lstStyle/>
          <a:p>
            <a:pPr algn="ctr"/>
            <a:r>
              <a:rPr lang="en-US" sz="2800" b="1" dirty="0"/>
              <a:t>02</a:t>
            </a:r>
          </a:p>
        </p:txBody>
      </p:sp>
      <p:sp>
        <p:nvSpPr>
          <p:cNvPr id="13" name="Google Shape;2261;p80">
            <a:extLst>
              <a:ext uri="{FF2B5EF4-FFF2-40B4-BE49-F238E27FC236}">
                <a16:creationId xmlns:a16="http://schemas.microsoft.com/office/drawing/2014/main" id="{4A8D266B-235F-8B99-1B53-0DFADF0E4F2A}"/>
              </a:ext>
            </a:extLst>
          </p:cNvPr>
          <p:cNvSpPr/>
          <p:nvPr/>
        </p:nvSpPr>
        <p:spPr>
          <a:xfrm>
            <a:off x="1711569" y="226390"/>
            <a:ext cx="5699366" cy="658835"/>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4">
              <a:lumMod val="9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2">
                    <a:lumMod val="50000"/>
                  </a:schemeClr>
                </a:solidFill>
              </a:rPr>
              <a:t>Hệ</a:t>
            </a:r>
            <a:r>
              <a:rPr lang="en-US" sz="2800" b="1" dirty="0">
                <a:solidFill>
                  <a:schemeClr val="bg2">
                    <a:lumMod val="50000"/>
                  </a:schemeClr>
                </a:solidFill>
              </a:rPr>
              <a:t> </a:t>
            </a:r>
            <a:r>
              <a:rPr lang="en-US" sz="2800" b="1" dirty="0" err="1">
                <a:solidFill>
                  <a:schemeClr val="bg2">
                    <a:lumMod val="50000"/>
                  </a:schemeClr>
                </a:solidFill>
              </a:rPr>
              <a:t>nội</a:t>
            </a:r>
            <a:r>
              <a:rPr lang="en-US" sz="2800" b="1" dirty="0">
                <a:solidFill>
                  <a:schemeClr val="bg2">
                    <a:lumMod val="50000"/>
                  </a:schemeClr>
                </a:solidFill>
              </a:rPr>
              <a:t> </a:t>
            </a:r>
            <a:r>
              <a:rPr lang="en-US" sz="2800" b="1" dirty="0" err="1">
                <a:solidFill>
                  <a:schemeClr val="bg2">
                    <a:lumMod val="50000"/>
                  </a:schemeClr>
                </a:solidFill>
              </a:rPr>
              <a:t>tiết</a:t>
            </a:r>
            <a:r>
              <a:rPr lang="en-US" sz="2800" b="1" dirty="0">
                <a:solidFill>
                  <a:schemeClr val="bg2">
                    <a:lumMod val="50000"/>
                  </a:schemeClr>
                </a:solidFill>
              </a:rPr>
              <a:t> </a:t>
            </a:r>
            <a:endParaRPr sz="2800" b="1" dirty="0">
              <a:solidFill>
                <a:schemeClr val="bg2">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p:bldP spid="18"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PHIẾU HỌC TẬP KWL</a:t>
            </a:r>
          </a:p>
        </p:txBody>
      </p:sp>
      <p:graphicFrame>
        <p:nvGraphicFramePr>
          <p:cNvPr id="4" name="Table 3"/>
          <p:cNvGraphicFramePr>
            <a:graphicFrameLocks noGrp="1"/>
          </p:cNvGraphicFramePr>
          <p:nvPr>
            <p:extLst>
              <p:ext uri="{D42A27DB-BD31-4B8C-83A1-F6EECF244321}">
                <p14:modId xmlns:p14="http://schemas.microsoft.com/office/powerpoint/2010/main" val="1856986478"/>
              </p:ext>
            </p:extLst>
          </p:nvPr>
        </p:nvGraphicFramePr>
        <p:xfrm>
          <a:off x="1248697" y="1415845"/>
          <a:ext cx="6096000" cy="3749040"/>
        </p:xfrm>
        <a:graphic>
          <a:graphicData uri="http://schemas.openxmlformats.org/drawingml/2006/table">
            <a:tbl>
              <a:tblPr firstRow="1" bandRow="1">
                <a:tableStyleId>{9FF0CA41-5E10-4131-8380-A6FE66D6444B}</a:tableStyleId>
              </a:tblPr>
              <a:tblGrid>
                <a:gridCol w="2032000">
                  <a:extLst>
                    <a:ext uri="{9D8B030D-6E8A-4147-A177-3AD203B41FA5}">
                      <a16:colId xmlns:a16="http://schemas.microsoft.com/office/drawing/2014/main" val="69958087"/>
                    </a:ext>
                  </a:extLst>
                </a:gridCol>
                <a:gridCol w="2032000">
                  <a:extLst>
                    <a:ext uri="{9D8B030D-6E8A-4147-A177-3AD203B41FA5}">
                      <a16:colId xmlns:a16="http://schemas.microsoft.com/office/drawing/2014/main" val="2077274331"/>
                    </a:ext>
                  </a:extLst>
                </a:gridCol>
                <a:gridCol w="2032000">
                  <a:extLst>
                    <a:ext uri="{9D8B030D-6E8A-4147-A177-3AD203B41FA5}">
                      <a16:colId xmlns:a16="http://schemas.microsoft.com/office/drawing/2014/main" val="1728585209"/>
                    </a:ext>
                  </a:extLst>
                </a:gridCol>
              </a:tblGrid>
              <a:tr h="904567">
                <a:tc>
                  <a:txBody>
                    <a:bodyPr/>
                    <a:lstStyle/>
                    <a:p>
                      <a:pPr algn="ctr"/>
                      <a:r>
                        <a:rPr lang="en-US" sz="2000" b="1" dirty="0">
                          <a:latin typeface="Times New Roman" panose="02020603050405020304" pitchFamily="18" charset="0"/>
                          <a:cs typeface="Times New Roman" panose="02020603050405020304" pitchFamily="18" charset="0"/>
                        </a:rPr>
                        <a:t>K</a:t>
                      </a:r>
                      <a:r>
                        <a:rPr lang="en-US" sz="2000" b="1" baseline="0" dirty="0">
                          <a:latin typeface="Times New Roman" panose="02020603050405020304" pitchFamily="18" charset="0"/>
                          <a:cs typeface="Times New Roman" panose="02020603050405020304" pitchFamily="18" charset="0"/>
                        </a:rPr>
                        <a:t> </a:t>
                      </a:r>
                    </a:p>
                    <a:p>
                      <a:pPr algn="ct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đã</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biết</a:t>
                      </a:r>
                      <a:r>
                        <a:rPr lang="en-US" sz="2000" b="1" baseline="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W</a:t>
                      </a:r>
                    </a:p>
                    <a:p>
                      <a:pPr algn="ctr"/>
                      <a:r>
                        <a:rPr lang="en-US" sz="2000" b="1" dirty="0">
                          <a:latin typeface="Times New Roman" panose="02020603050405020304" pitchFamily="18" charset="0"/>
                          <a:cs typeface="Times New Roman" panose="02020603050405020304" pitchFamily="18" charset="0"/>
                        </a:rPr>
                        <a:t>(</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muốn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biết</a:t>
                      </a:r>
                      <a:r>
                        <a:rPr lang="en-US" sz="2000" b="1" dirty="0">
                          <a:latin typeface="Times New Roman" panose="02020603050405020304" pitchFamily="18" charset="0"/>
                          <a:cs typeface="Times New Roman" panose="02020603050405020304" pitchFamily="18" charset="0"/>
                        </a:rPr>
                        <a:t>)</a:t>
                      </a:r>
                    </a:p>
                  </a:txBody>
                  <a:tcPr/>
                </a:tc>
                <a:tc>
                  <a:txBody>
                    <a:bodyPr/>
                    <a:lstStyle/>
                    <a:p>
                      <a:pPr algn="ctr"/>
                      <a:r>
                        <a:rPr lang="en-US" sz="2000" b="1" dirty="0">
                          <a:latin typeface="Times New Roman" panose="02020603050405020304" pitchFamily="18" charset="0"/>
                          <a:cs typeface="Times New Roman" panose="02020603050405020304" pitchFamily="18" charset="0"/>
                        </a:rPr>
                        <a:t>L</a:t>
                      </a:r>
                    </a:p>
                    <a:p>
                      <a:pPr algn="ctr"/>
                      <a:r>
                        <a:rPr lang="en-US" sz="2000" b="1"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đã</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học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được</a:t>
                      </a:r>
                      <a:r>
                        <a:rPr lang="en-US" sz="2000" b="1" baseline="0" dirty="0">
                          <a:latin typeface="Times New Roman" panose="02020603050405020304" pitchFamily="18" charset="0"/>
                          <a:cs typeface="Times New Roman" panose="02020603050405020304" pitchFamily="18" charset="0"/>
                        </a:rPr>
                        <a:t> qua </a:t>
                      </a:r>
                      <a:r>
                        <a:rPr lang="en-US" sz="2000" b="1" baseline="0" dirty="0" err="1">
                          <a:latin typeface="Times New Roman" panose="02020603050405020304" pitchFamily="18" charset="0"/>
                          <a:cs typeface="Times New Roman" panose="02020603050405020304" pitchFamily="18" charset="0"/>
                        </a:rPr>
                        <a:t>bài</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học</a:t>
                      </a:r>
                      <a:r>
                        <a:rPr lang="en-US" sz="2000" b="1" baseline="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3515779"/>
                  </a:ext>
                </a:extLst>
              </a:tr>
              <a:tr h="904567">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b="1"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98484671"/>
                  </a:ext>
                </a:extLst>
              </a:tr>
            </a:tbl>
          </a:graphicData>
        </a:graphic>
      </p:graphicFrame>
    </p:spTree>
    <p:extLst>
      <p:ext uri="{BB962C8B-B14F-4D97-AF65-F5344CB8AC3E}">
        <p14:creationId xmlns:p14="http://schemas.microsoft.com/office/powerpoint/2010/main" val="28907950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19"/>
        <p:cNvGrpSpPr/>
        <p:nvPr/>
      </p:nvGrpSpPr>
      <p:grpSpPr>
        <a:xfrm>
          <a:off x="0" y="0"/>
          <a:ext cx="0" cy="0"/>
          <a:chOff x="0" y="0"/>
          <a:chExt cx="0" cy="0"/>
        </a:xfrm>
      </p:grpSpPr>
      <p:grpSp>
        <p:nvGrpSpPr>
          <p:cNvPr id="7924" name="Google Shape;7924;p54"/>
          <p:cNvGrpSpPr/>
          <p:nvPr/>
        </p:nvGrpSpPr>
        <p:grpSpPr>
          <a:xfrm>
            <a:off x="-42986" y="-498799"/>
            <a:ext cx="3246222" cy="1406217"/>
            <a:chOff x="1961386" y="2960833"/>
            <a:chExt cx="3867314" cy="1675264"/>
          </a:xfrm>
        </p:grpSpPr>
        <p:sp>
          <p:nvSpPr>
            <p:cNvPr id="7925" name="Google Shape;7925;p54"/>
            <p:cNvSpPr/>
            <p:nvPr/>
          </p:nvSpPr>
          <p:spPr>
            <a:xfrm>
              <a:off x="1961386" y="296083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6" name="Google Shape;7926;p54"/>
            <p:cNvGrpSpPr/>
            <p:nvPr/>
          </p:nvGrpSpPr>
          <p:grpSpPr>
            <a:xfrm>
              <a:off x="4428462" y="3047736"/>
              <a:ext cx="1400238" cy="1419584"/>
              <a:chOff x="8485775" y="1890363"/>
              <a:chExt cx="693050" cy="702625"/>
            </a:xfrm>
          </p:grpSpPr>
          <p:sp>
            <p:nvSpPr>
              <p:cNvPr id="7927" name="Google Shape;7927;p54"/>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4"/>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4"/>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4"/>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4"/>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4"/>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4"/>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4"/>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4"/>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54"/>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54"/>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4"/>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4"/>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54"/>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54"/>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54"/>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54"/>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54"/>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54"/>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54"/>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4"/>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54"/>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54"/>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4"/>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4"/>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4"/>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54"/>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54"/>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4"/>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54"/>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54"/>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54"/>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4"/>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4"/>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4"/>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4"/>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4"/>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4"/>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4"/>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4"/>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54"/>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54"/>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4"/>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4"/>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4"/>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4"/>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4"/>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4"/>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4"/>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4"/>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4"/>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4"/>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4"/>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4"/>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4"/>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4"/>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4"/>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4"/>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4"/>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4"/>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4"/>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4"/>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4"/>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4"/>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4"/>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4"/>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4"/>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4"/>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4"/>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4"/>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4"/>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4"/>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4"/>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4"/>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4"/>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4"/>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4"/>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4"/>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4"/>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4"/>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4"/>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4"/>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4"/>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4"/>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4"/>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4"/>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4"/>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4"/>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4"/>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4"/>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4"/>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4"/>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4"/>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2" name="Google Shape;8022;p54"/>
          <p:cNvGrpSpPr/>
          <p:nvPr/>
        </p:nvGrpSpPr>
        <p:grpSpPr>
          <a:xfrm rot="20410063">
            <a:off x="3031712" y="4070021"/>
            <a:ext cx="716754" cy="920292"/>
            <a:chOff x="310592" y="1527911"/>
            <a:chExt cx="437705" cy="561954"/>
          </a:xfrm>
        </p:grpSpPr>
        <p:sp>
          <p:nvSpPr>
            <p:cNvPr id="8023" name="Google Shape;8023;p54"/>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4"/>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4"/>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4"/>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4"/>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4"/>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4"/>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4"/>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4"/>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4"/>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4"/>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4"/>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4"/>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4"/>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4"/>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4"/>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4"/>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4"/>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4"/>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4"/>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4"/>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4"/>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4"/>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54"/>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54"/>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4"/>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9" name="Google Shape;8049;p54"/>
          <p:cNvGrpSpPr/>
          <p:nvPr/>
        </p:nvGrpSpPr>
        <p:grpSpPr>
          <a:xfrm>
            <a:off x="-445900" y="4133196"/>
            <a:ext cx="1159127" cy="1128903"/>
            <a:chOff x="3953250" y="2789000"/>
            <a:chExt cx="771825" cy="751700"/>
          </a:xfrm>
        </p:grpSpPr>
        <p:sp>
          <p:nvSpPr>
            <p:cNvPr id="8050" name="Google Shape;8050;p54"/>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54"/>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54"/>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4"/>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4"/>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4" name="Google Shape;8064;p54"/>
          <p:cNvGrpSpPr/>
          <p:nvPr/>
        </p:nvGrpSpPr>
        <p:grpSpPr>
          <a:xfrm rot="-10414190">
            <a:off x="425381" y="-2261"/>
            <a:ext cx="516036" cy="571165"/>
            <a:chOff x="2628000" y="3446900"/>
            <a:chExt cx="313575" cy="347075"/>
          </a:xfrm>
        </p:grpSpPr>
        <p:sp>
          <p:nvSpPr>
            <p:cNvPr id="8065" name="Google Shape;8065;p54"/>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54"/>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54"/>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54"/>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54"/>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54"/>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4"/>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4"/>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4"/>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54"/>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54"/>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4"/>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4"/>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4"/>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4"/>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4"/>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4"/>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2" name="Google Shape;8082;p54"/>
          <p:cNvSpPr/>
          <p:nvPr/>
        </p:nvSpPr>
        <p:spPr>
          <a:xfrm rot="-4166575">
            <a:off x="-57129" y="4484779"/>
            <a:ext cx="322160" cy="371936"/>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Line Callout 1 (Border and Accent Bar) 3">
            <a:extLst>
              <a:ext uri="{FF2B5EF4-FFF2-40B4-BE49-F238E27FC236}">
                <a16:creationId xmlns:a16="http://schemas.microsoft.com/office/drawing/2014/main" id="{52CA845E-DBC5-809B-B467-E730FD7919AD}"/>
              </a:ext>
            </a:extLst>
          </p:cNvPr>
          <p:cNvSpPr/>
          <p:nvPr/>
        </p:nvSpPr>
        <p:spPr>
          <a:xfrm>
            <a:off x="2857098" y="822891"/>
            <a:ext cx="2911041"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Thảo</a:t>
            </a:r>
            <a:r>
              <a:rPr lang="en-US" sz="2000" b="1" dirty="0">
                <a:solidFill>
                  <a:schemeClr val="bg1"/>
                </a:solidFill>
              </a:rPr>
              <a:t> </a:t>
            </a:r>
            <a:r>
              <a:rPr lang="en-US" sz="2000" b="1" dirty="0" err="1">
                <a:solidFill>
                  <a:schemeClr val="bg1"/>
                </a:solidFill>
              </a:rPr>
              <a:t>luận</a:t>
            </a:r>
            <a:r>
              <a:rPr lang="en-US" sz="2000" b="1" dirty="0">
                <a:solidFill>
                  <a:schemeClr val="bg1"/>
                </a:solidFill>
              </a:rPr>
              <a:t> </a:t>
            </a:r>
            <a:r>
              <a:rPr lang="en-US" sz="2000" b="1" dirty="0" err="1">
                <a:solidFill>
                  <a:schemeClr val="bg1"/>
                </a:solidFill>
              </a:rPr>
              <a:t>nhóm</a:t>
            </a:r>
            <a:r>
              <a:rPr lang="en-US" sz="2000" b="1" dirty="0">
                <a:solidFill>
                  <a:schemeClr val="bg1"/>
                </a:solidFill>
              </a:rPr>
              <a:t>  </a:t>
            </a:r>
            <a:r>
              <a:rPr lang="en-US" sz="2000" b="1" dirty="0" err="1">
                <a:solidFill>
                  <a:schemeClr val="bg1"/>
                </a:solidFill>
              </a:rPr>
              <a:t>tổ</a:t>
            </a:r>
            <a:r>
              <a:rPr lang="en-US" sz="2000" b="1" dirty="0">
                <a:solidFill>
                  <a:schemeClr val="bg1"/>
                </a:solidFill>
              </a:rPr>
              <a:t>  </a:t>
            </a:r>
          </a:p>
        </p:txBody>
      </p:sp>
      <p:sp>
        <p:nvSpPr>
          <p:cNvPr id="25" name="Rounded Rectangular Callout 2">
            <a:extLst>
              <a:ext uri="{FF2B5EF4-FFF2-40B4-BE49-F238E27FC236}">
                <a16:creationId xmlns:a16="http://schemas.microsoft.com/office/drawing/2014/main" id="{0F579CED-B587-22D1-61AA-6820FB949750}"/>
              </a:ext>
            </a:extLst>
          </p:cNvPr>
          <p:cNvSpPr/>
          <p:nvPr/>
        </p:nvSpPr>
        <p:spPr>
          <a:xfrm>
            <a:off x="164124" y="1568947"/>
            <a:ext cx="8897814" cy="845473"/>
          </a:xfrm>
          <a:prstGeom prst="wedgeRoundRectCallout">
            <a:avLst>
              <a:gd name="adj1" fmla="val 179"/>
              <a:gd name="adj2" fmla="val 66252"/>
              <a:gd name="adj3" fmla="val 16667"/>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 Theo em, nhu cầu ánh sáng của các loài cây có giống nhau không?</a:t>
            </a:r>
            <a:endParaRPr lang="en-US"/>
          </a:p>
          <a:p>
            <a:r>
              <a:rPr lang="en-US" i="1"/>
              <a:t>+ Lấy ví dụ về những cây ưa ánh sáng mạnh và những cây ưa ánh sáng yếu?</a:t>
            </a:r>
            <a:endParaRPr lang="en-US"/>
          </a:p>
        </p:txBody>
      </p:sp>
      <p:sp>
        <p:nvSpPr>
          <p:cNvPr id="27" name="TextBox 26">
            <a:extLst>
              <a:ext uri="{FF2B5EF4-FFF2-40B4-BE49-F238E27FC236}">
                <a16:creationId xmlns:a16="http://schemas.microsoft.com/office/drawing/2014/main" id="{3C9335F8-11D0-63E8-158B-20E4DD53884C}"/>
              </a:ext>
            </a:extLst>
          </p:cNvPr>
          <p:cNvSpPr txBox="1"/>
          <p:nvPr/>
        </p:nvSpPr>
        <p:spPr>
          <a:xfrm>
            <a:off x="334423" y="1665664"/>
            <a:ext cx="8783423" cy="507831"/>
          </a:xfrm>
          <a:prstGeom prst="rect">
            <a:avLst/>
          </a:prstGeom>
          <a:noFill/>
        </p:spPr>
        <p:txBody>
          <a:bodyPr wrap="square" rtlCol="0">
            <a:spAutoFit/>
          </a:bodyPr>
          <a:lstStyle/>
          <a:p>
            <a:pPr marL="285750" marR="0" indent="-285750" algn="just">
              <a:lnSpc>
                <a:spcPct val="150000"/>
              </a:lnSpc>
              <a:buFont typeface="Wingdings" panose="05000000000000000000" pitchFamily="2" charset="2"/>
              <a:buChar char="q"/>
            </a:pPr>
            <a:r>
              <a:rPr lang="en-US" sz="1800" dirty="0" err="1">
                <a:latin typeface="+mj-lt"/>
                <a:ea typeface="Times New Roman" panose="02020603050405020304" pitchFamily="18" charset="0"/>
              </a:rPr>
              <a:t>Quan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sát</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hình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vẽ</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tìm</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hiểu</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thông</a:t>
            </a:r>
            <a:r>
              <a:rPr lang="en-US" sz="1800" dirty="0">
                <a:latin typeface="+mj-lt"/>
                <a:ea typeface="Times New Roman" panose="02020603050405020304" pitchFamily="18" charset="0"/>
              </a:rPr>
              <a:t> tin </a:t>
            </a:r>
            <a:r>
              <a:rPr lang="en-US" sz="1800" dirty="0" err="1">
                <a:latin typeface="+mj-lt"/>
                <a:ea typeface="Times New Roman" panose="02020603050405020304" pitchFamily="18" charset="0"/>
              </a:rPr>
              <a:t>sách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giáo</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khoa</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hoàn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thành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bài</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tập</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sau</a:t>
            </a:r>
            <a:endParaRPr lang="en-US" sz="1800" dirty="0">
              <a:effectLst/>
              <a:latin typeface="+mj-lt"/>
              <a:ea typeface="Calibri" panose="020F0502020204030204" pitchFamily="34" charset="0"/>
            </a:endParaRPr>
          </a:p>
        </p:txBody>
      </p:sp>
      <p:pic>
        <p:nvPicPr>
          <p:cNvPr id="156" name="Picture 43" descr="Tuyen noi t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985" y="2612056"/>
            <a:ext cx="2329571" cy="1934564"/>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grpSp>
        <p:nvGrpSpPr>
          <p:cNvPr id="155" name="Group 154">
            <a:extLst>
              <a:ext uri="{FF2B5EF4-FFF2-40B4-BE49-F238E27FC236}">
                <a16:creationId xmlns:a16="http://schemas.microsoft.com/office/drawing/2014/main" id="{9B95F0F9-E3C0-E883-6F7C-3C6DC3D25552}"/>
              </a:ext>
            </a:extLst>
          </p:cNvPr>
          <p:cNvGrpSpPr/>
          <p:nvPr/>
        </p:nvGrpSpPr>
        <p:grpSpPr>
          <a:xfrm>
            <a:off x="1665990" y="10043"/>
            <a:ext cx="6548565" cy="1043661"/>
            <a:chOff x="518387" y="728109"/>
            <a:chExt cx="3878780" cy="929103"/>
          </a:xfrm>
        </p:grpSpPr>
        <p:sp>
          <p:nvSpPr>
            <p:cNvPr id="157" name="Rectangle: Rounded Corners 2">
              <a:extLst>
                <a:ext uri="{FF2B5EF4-FFF2-40B4-BE49-F238E27FC236}">
                  <a16:creationId xmlns:a16="http://schemas.microsoft.com/office/drawing/2014/main" id="{163EFC30-3875-6D4F-25DD-940FA341250E}"/>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F0D4C45B-B709-D252-8145-81D045EE9CEC}"/>
                </a:ext>
              </a:extLst>
            </p:cNvPr>
            <p:cNvSpPr txBox="1"/>
            <p:nvPr/>
          </p:nvSpPr>
          <p:spPr>
            <a:xfrm>
              <a:off x="565395" y="753034"/>
              <a:ext cx="3689528" cy="904178"/>
            </a:xfrm>
            <a:prstGeom prst="rect">
              <a:avLst/>
            </a:prstGeom>
            <a:noFill/>
          </p:spPr>
          <p:txBody>
            <a:bodyPr wrap="square" rtlCol="0">
              <a:spAutoFit/>
            </a:bodyPr>
            <a:lstStyle/>
            <a:p>
              <a:pPr algn="ctr">
                <a:lnSpc>
                  <a:spcPct val="150000"/>
                </a:lnSpc>
              </a:pPr>
              <a:r>
                <a:rPr lang="en-US" sz="2000" b="1" dirty="0">
                  <a:ea typeface="Times New Roman" panose="02020603050405020304" pitchFamily="18" charset="0"/>
                </a:rPr>
                <a:t> I. </a:t>
              </a:r>
              <a:r>
                <a:rPr lang="en-US" sz="2000" b="1" dirty="0" err="1">
                  <a:ea typeface="Times New Roman" panose="02020603050405020304" pitchFamily="18" charset="0"/>
                </a:rPr>
                <a:t>các</a:t>
              </a:r>
              <a:r>
                <a:rPr lang="en-US" sz="2000" b="1" dirty="0">
                  <a:ea typeface="Times New Roman" panose="02020603050405020304" pitchFamily="18" charset="0"/>
                </a:rPr>
                <a:t> </a:t>
              </a:r>
              <a:r>
                <a:rPr lang="en-US" sz="2000" b="1" dirty="0" err="1">
                  <a:ea typeface="Times New Roman" panose="02020603050405020304" pitchFamily="18" charset="0"/>
                </a:rPr>
                <a:t>tuyến</a:t>
              </a:r>
              <a:r>
                <a:rPr lang="en-US" sz="2000" b="1" dirty="0">
                  <a:ea typeface="Times New Roman" panose="02020603050405020304" pitchFamily="18" charset="0"/>
                </a:rPr>
                <a:t> </a:t>
              </a:r>
              <a:r>
                <a:rPr lang="en-US" sz="2000" b="1" dirty="0" err="1">
                  <a:ea typeface="Times New Roman" panose="02020603050405020304" pitchFamily="18" charset="0"/>
                </a:rPr>
                <a:t>nội</a:t>
              </a:r>
              <a:r>
                <a:rPr lang="en-US" sz="2000" b="1" dirty="0">
                  <a:ea typeface="Times New Roman" panose="02020603050405020304" pitchFamily="18" charset="0"/>
                </a:rPr>
                <a:t> </a:t>
              </a:r>
              <a:r>
                <a:rPr lang="en-US" sz="2000" b="1" dirty="0" err="1">
                  <a:ea typeface="Times New Roman" panose="02020603050405020304" pitchFamily="18" charset="0"/>
                </a:rPr>
                <a:t>tiết</a:t>
              </a:r>
              <a:r>
                <a:rPr lang="en-US" sz="2000" b="1" dirty="0">
                  <a:ea typeface="Times New Roman" panose="02020603050405020304" pitchFamily="18" charset="0"/>
                </a:rPr>
                <a:t> </a:t>
              </a:r>
              <a:r>
                <a:rPr lang="en-US" sz="2000" b="1" dirty="0" err="1">
                  <a:ea typeface="Times New Roman" panose="02020603050405020304" pitchFamily="18" charset="0"/>
                </a:rPr>
                <a:t>trong</a:t>
              </a:r>
              <a:r>
                <a:rPr lang="en-US" sz="2000" b="1" dirty="0">
                  <a:ea typeface="Times New Roman" panose="02020603050405020304" pitchFamily="18" charset="0"/>
                </a:rPr>
                <a:t> </a:t>
              </a:r>
              <a:r>
                <a:rPr lang="en-US" sz="2000" b="1" dirty="0" err="1">
                  <a:ea typeface="Times New Roman" panose="02020603050405020304" pitchFamily="18" charset="0"/>
                </a:rPr>
                <a:t>cơ</a:t>
              </a:r>
              <a:r>
                <a:rPr lang="en-US" sz="2000" b="1" dirty="0">
                  <a:ea typeface="Times New Roman" panose="02020603050405020304" pitchFamily="18" charset="0"/>
                </a:rPr>
                <a:t> </a:t>
              </a:r>
              <a:r>
                <a:rPr lang="en-US" sz="2000" b="1" dirty="0" err="1">
                  <a:ea typeface="Times New Roman" panose="02020603050405020304" pitchFamily="18" charset="0"/>
                </a:rPr>
                <a:t>thể</a:t>
              </a:r>
              <a:r>
                <a:rPr lang="en-US" sz="2000" b="1" dirty="0">
                  <a:ea typeface="Times New Roman" panose="02020603050405020304" pitchFamily="18" charset="0"/>
                </a:rPr>
                <a:t> </a:t>
              </a:r>
              <a:r>
                <a:rPr lang="en-US" sz="2000" b="1" dirty="0" err="1">
                  <a:ea typeface="Times New Roman" panose="02020603050405020304" pitchFamily="18" charset="0"/>
                </a:rPr>
                <a:t>người</a:t>
              </a:r>
              <a:endParaRPr lang="en-US" sz="2000" dirty="0">
                <a:ea typeface="Calibri" panose="020F0502020204030204" pitchFamily="34" charset="0"/>
              </a:endParaRPr>
            </a:p>
            <a:p>
              <a:pPr algn="ctr">
                <a:lnSpc>
                  <a:spcPct val="150000"/>
                </a:lnSpc>
              </a:pPr>
              <a:r>
                <a:rPr lang="en-US" sz="2000" dirty="0">
                  <a:latin typeface="+mj-lt"/>
                  <a:ea typeface="Times New Roman" panose="02020603050405020304" pitchFamily="18" charset="0"/>
                </a:rPr>
                <a:t> </a:t>
              </a:r>
              <a:endParaRPr lang="en-US" sz="2000" dirty="0">
                <a:latin typeface="+mj-lt"/>
              </a:endParaRPr>
            </a:p>
          </p:txBody>
        </p:sp>
        <p:pic>
          <p:nvPicPr>
            <p:cNvPr id="159" name="Picture 158">
              <a:extLst>
                <a:ext uri="{FF2B5EF4-FFF2-40B4-BE49-F238E27FC236}">
                  <a16:creationId xmlns:a16="http://schemas.microsoft.com/office/drawing/2014/main" id="{8B7F5976-8361-95EB-9DC9-6B5BBB733E65}"/>
                </a:ext>
              </a:extLst>
            </p:cNvPr>
            <p:cNvPicPr>
              <a:picLocks noChangeAspect="1"/>
            </p:cNvPicPr>
            <p:nvPr/>
          </p:nvPicPr>
          <p:blipFill>
            <a:blip r:embed="rId4"/>
            <a:stretch>
              <a:fillRect/>
            </a:stretch>
          </p:blipFill>
          <p:spPr>
            <a:xfrm>
              <a:off x="518387" y="794659"/>
              <a:ext cx="444469" cy="444469"/>
            </a:xfrm>
            <a:prstGeom prst="rect">
              <a:avLst/>
            </a:prstGeom>
          </p:spPr>
        </p:pic>
      </p:grpSp>
      <p:pic>
        <p:nvPicPr>
          <p:cNvPr id="160" name="Picture 8" descr="Tuyen ngoai ti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561" y="2567396"/>
            <a:ext cx="2067200" cy="2020488"/>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anim calcmode="lin" valueType="num">
                                      <p:cBhvr>
                                        <p:cTn id="8" dur="1000" fill="hold"/>
                                        <p:tgtEl>
                                          <p:spTgt spid="155"/>
                                        </p:tgtEl>
                                        <p:attrNameLst>
                                          <p:attrName>ppt_x</p:attrName>
                                        </p:attrNameLst>
                                      </p:cBhvr>
                                      <p:tavLst>
                                        <p:tav tm="0">
                                          <p:val>
                                            <p:strVal val="#ppt_x"/>
                                          </p:val>
                                        </p:tav>
                                        <p:tav tm="100000">
                                          <p:val>
                                            <p:strVal val="#ppt_x"/>
                                          </p:val>
                                        </p:tav>
                                      </p:tavLst>
                                    </p:anim>
                                    <p:anim calcmode="lin" valueType="num">
                                      <p:cBhvr>
                                        <p:cTn id="9"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nodeType="withEffect">
                                  <p:stCondLst>
                                    <p:cond delay="0"/>
                                  </p:stCondLst>
                                  <p:childTnLst>
                                    <p:set>
                                      <p:cBhvr>
                                        <p:cTn id="22" dur="1" fill="hold">
                                          <p:stCondLst>
                                            <p:cond delay="0"/>
                                          </p:stCondLst>
                                        </p:cTn>
                                        <p:tgtEl>
                                          <p:spTgt spid="160"/>
                                        </p:tgtEl>
                                        <p:attrNameLst>
                                          <p:attrName>style.visibility</p:attrName>
                                        </p:attrNameLst>
                                      </p:cBhvr>
                                      <p:to>
                                        <p:strVal val="visible"/>
                                      </p:to>
                                    </p:set>
                                    <p:animEffect transition="in" filter="barn(inVertical)">
                                      <p:cBhvr>
                                        <p:cTn id="23" dur="500"/>
                                        <p:tgtEl>
                                          <p:spTgt spid="160"/>
                                        </p:tgtEl>
                                      </p:cBhvr>
                                    </p:animEffect>
                                  </p:childTnLst>
                                </p:cTn>
                              </p:par>
                              <p:par>
                                <p:cTn id="24" presetID="16" presetClass="entr" presetSubtype="21" fill="hold"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barn(inVertical)">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73"/>
        <p:cNvGrpSpPr/>
        <p:nvPr/>
      </p:nvGrpSpPr>
      <p:grpSpPr>
        <a:xfrm>
          <a:off x="0" y="0"/>
          <a:ext cx="0" cy="0"/>
          <a:chOff x="0" y="0"/>
          <a:chExt cx="0" cy="0"/>
        </a:xfrm>
      </p:grpSpPr>
      <p:grpSp>
        <p:nvGrpSpPr>
          <p:cNvPr id="7575" name="Google Shape;7575;p49"/>
          <p:cNvGrpSpPr/>
          <p:nvPr/>
        </p:nvGrpSpPr>
        <p:grpSpPr>
          <a:xfrm rot="7680341" flipH="1">
            <a:off x="8708756" y="-21388"/>
            <a:ext cx="516039" cy="571169"/>
            <a:chOff x="2628000" y="3446900"/>
            <a:chExt cx="313575" cy="347075"/>
          </a:xfrm>
        </p:grpSpPr>
        <p:sp>
          <p:nvSpPr>
            <p:cNvPr id="7576" name="Google Shape;7576;p49"/>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9"/>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9"/>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9"/>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9"/>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9"/>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9"/>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9"/>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9"/>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9"/>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9"/>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9"/>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9"/>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9"/>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9"/>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9"/>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9"/>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4" name="Google Shape;7594;p49"/>
          <p:cNvGrpSpPr/>
          <p:nvPr/>
        </p:nvGrpSpPr>
        <p:grpSpPr>
          <a:xfrm flipH="1">
            <a:off x="8343492" y="-313372"/>
            <a:ext cx="1159127" cy="1128903"/>
            <a:chOff x="3953250" y="2789000"/>
            <a:chExt cx="771825" cy="751700"/>
          </a:xfrm>
        </p:grpSpPr>
        <p:sp>
          <p:nvSpPr>
            <p:cNvPr id="7595" name="Google Shape;7595;p49"/>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9"/>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9"/>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9"/>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9"/>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2" name="Group 61"/>
          <p:cNvGraphicFramePr>
            <a:graphicFrameLocks noGrp="1"/>
          </p:cNvGraphicFramePr>
          <p:nvPr>
            <p:extLst>
              <p:ext uri="{D42A27DB-BD31-4B8C-83A1-F6EECF244321}">
                <p14:modId xmlns:p14="http://schemas.microsoft.com/office/powerpoint/2010/main" val="3110769034"/>
              </p:ext>
            </p:extLst>
          </p:nvPr>
        </p:nvGraphicFramePr>
        <p:xfrm>
          <a:off x="167219" y="869242"/>
          <a:ext cx="6244870" cy="4024449"/>
        </p:xfrm>
        <a:graphic>
          <a:graphicData uri="http://schemas.openxmlformats.org/drawingml/2006/table">
            <a:tbl>
              <a:tblPr/>
              <a:tblGrid>
                <a:gridCol w="1097135">
                  <a:extLst>
                    <a:ext uri="{9D8B030D-6E8A-4147-A177-3AD203B41FA5}">
                      <a16:colId xmlns:a16="http://schemas.microsoft.com/office/drawing/2014/main" val="20000"/>
                    </a:ext>
                  </a:extLst>
                </a:gridCol>
                <a:gridCol w="2359379">
                  <a:extLst>
                    <a:ext uri="{9D8B030D-6E8A-4147-A177-3AD203B41FA5}">
                      <a16:colId xmlns:a16="http://schemas.microsoft.com/office/drawing/2014/main" val="20001"/>
                    </a:ext>
                  </a:extLst>
                </a:gridCol>
                <a:gridCol w="2788356">
                  <a:extLst>
                    <a:ext uri="{9D8B030D-6E8A-4147-A177-3AD203B41FA5}">
                      <a16:colId xmlns:a16="http://schemas.microsoft.com/office/drawing/2014/main" val="20002"/>
                    </a:ext>
                  </a:extLst>
                </a:gridCol>
              </a:tblGrid>
              <a:tr h="933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Đặc</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điểm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phân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biệt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ngoại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rgbClr val="00B0F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nội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81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Cấu</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tạo</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10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Đường</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của</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sản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phẩm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tiết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3" name="Text Box 47"/>
          <p:cNvSpPr txBox="1">
            <a:spLocks noChangeArrowheads="1"/>
          </p:cNvSpPr>
          <p:nvPr/>
        </p:nvSpPr>
        <p:spPr bwMode="auto">
          <a:xfrm>
            <a:off x="6486180" y="3002540"/>
            <a:ext cx="2517422" cy="584775"/>
          </a:xfrm>
          <a:prstGeom prst="rect">
            <a:avLst/>
          </a:prstGeom>
          <a:solidFill>
            <a:srgbClr val="CBDBEB"/>
          </a:solidFill>
          <a:ln w="1905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4.Gồm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p>
        </p:txBody>
      </p:sp>
      <p:sp>
        <p:nvSpPr>
          <p:cNvPr id="44" name="Text Box 48"/>
          <p:cNvSpPr txBox="1">
            <a:spLocks noChangeArrowheads="1"/>
          </p:cNvSpPr>
          <p:nvPr/>
        </p:nvSpPr>
        <p:spPr bwMode="auto">
          <a:xfrm>
            <a:off x="6486180" y="950383"/>
            <a:ext cx="2568404" cy="584775"/>
          </a:xfrm>
          <a:prstGeom prst="rect">
            <a:avLst/>
          </a:prstGeom>
          <a:solidFill>
            <a:srgbClr val="CBDBEB"/>
          </a:solidFill>
          <a:ln w="1905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1.Gồm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mạch</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bao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quanh</a:t>
            </a:r>
            <a:r>
              <a:rPr lang="en-US" altLang="en-US" sz="1600" b="1" i="1" dirty="0">
                <a:solidFill>
                  <a:schemeClr val="bg1">
                    <a:lumMod val="10000"/>
                  </a:schemeClr>
                </a:solidFill>
                <a:latin typeface="Times New Roman" panose="02020603050405020304" pitchFamily="18" charset="0"/>
              </a:rPr>
              <a:t>.</a:t>
            </a:r>
          </a:p>
        </p:txBody>
      </p:sp>
      <p:sp>
        <p:nvSpPr>
          <p:cNvPr id="45" name="Text Box 56"/>
          <p:cNvSpPr txBox="1">
            <a:spLocks noChangeArrowheads="1"/>
          </p:cNvSpPr>
          <p:nvPr/>
        </p:nvSpPr>
        <p:spPr bwMode="auto">
          <a:xfrm>
            <a:off x="6473288" y="3682335"/>
            <a:ext cx="2530314" cy="584775"/>
          </a:xfrm>
          <a:prstGeom prst="rect">
            <a:avLst/>
          </a:prstGeom>
          <a:solidFill>
            <a:srgbClr val="CBDBEB"/>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5.Chất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theo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động</a:t>
            </a:r>
            <a:endParaRPr lang="en-US" altLang="en-US" sz="1600" b="1" i="1" dirty="0">
              <a:solidFill>
                <a:schemeClr val="bg1">
                  <a:lumMod val="10000"/>
                </a:schemeClr>
              </a:solidFill>
              <a:latin typeface="Times New Roman" panose="02020603050405020304" pitchFamily="18" charset="0"/>
            </a:endParaRPr>
          </a:p>
        </p:txBody>
      </p:sp>
      <p:sp>
        <p:nvSpPr>
          <p:cNvPr id="46" name="Text Box 57"/>
          <p:cNvSpPr txBox="1">
            <a:spLocks noChangeArrowheads="1"/>
          </p:cNvSpPr>
          <p:nvPr/>
        </p:nvSpPr>
        <p:spPr bwMode="auto">
          <a:xfrm>
            <a:off x="6527962" y="4362130"/>
            <a:ext cx="2484839" cy="615553"/>
          </a:xfrm>
          <a:prstGeom prst="rect">
            <a:avLst/>
          </a:prstGeom>
          <a:solidFill>
            <a:srgbClr val="CBDBEB"/>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i="1" dirty="0">
                <a:solidFill>
                  <a:schemeClr val="bg1">
                    <a:lumMod val="10000"/>
                  </a:schemeClr>
                </a:solidFill>
                <a:latin typeface="Times New Roman" panose="02020603050405020304" pitchFamily="18" charset="0"/>
              </a:rPr>
              <a:t>6.</a:t>
            </a:r>
            <a:r>
              <a:rPr lang="en-US" altLang="en-US" sz="1600" b="1" i="1" dirty="0">
                <a:solidFill>
                  <a:schemeClr val="bg1">
                    <a:lumMod val="10000"/>
                  </a:schemeClr>
                </a:solidFill>
                <a:latin typeface="Times New Roman" panose="02020603050405020304" pitchFamily="18" charset="0"/>
              </a:rPr>
              <a:t>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ngấm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thẳng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đích</a:t>
            </a:r>
            <a:r>
              <a:rPr lang="en-US" altLang="en-US" sz="1600" b="1" i="1" dirty="0">
                <a:solidFill>
                  <a:schemeClr val="bg1">
                    <a:lumMod val="10000"/>
                  </a:schemeClr>
                </a:solidFill>
                <a:latin typeface="Times New Roman" panose="02020603050405020304" pitchFamily="18" charset="0"/>
              </a:rPr>
              <a:t>.</a:t>
            </a:r>
          </a:p>
        </p:txBody>
      </p:sp>
      <p:sp>
        <p:nvSpPr>
          <p:cNvPr id="2" name="TextBox 1"/>
          <p:cNvSpPr txBox="1"/>
          <p:nvPr/>
        </p:nvSpPr>
        <p:spPr>
          <a:xfrm>
            <a:off x="1224387" y="227974"/>
            <a:ext cx="6920089" cy="400110"/>
          </a:xfrm>
          <a:prstGeom prst="rect">
            <a:avLst/>
          </a:prstGeom>
          <a:noFill/>
        </p:spPr>
        <p:txBody>
          <a:bodyPr wrap="square" rtlCol="0">
            <a:spAutoFit/>
          </a:bodyPr>
          <a:lstStyle/>
          <a:p>
            <a:r>
              <a:rPr lang="en-US" sz="2000" b="1" dirty="0" err="1">
                <a:solidFill>
                  <a:schemeClr val="accent3">
                    <a:lumMod val="75000"/>
                  </a:schemeClr>
                </a:solidFill>
              </a:rPr>
              <a:t>Bài</a:t>
            </a:r>
            <a:r>
              <a:rPr lang="en-US" sz="2000" b="1" dirty="0">
                <a:solidFill>
                  <a:schemeClr val="accent3">
                    <a:lumMod val="75000"/>
                  </a:schemeClr>
                </a:solidFill>
              </a:rPr>
              <a:t>  </a:t>
            </a:r>
            <a:r>
              <a:rPr lang="en-US" sz="2000" b="1" dirty="0" err="1">
                <a:solidFill>
                  <a:schemeClr val="accent3">
                    <a:lumMod val="75000"/>
                  </a:schemeClr>
                </a:solidFill>
              </a:rPr>
              <a:t>tập</a:t>
            </a:r>
            <a:r>
              <a:rPr lang="en-US" sz="2000" b="1" dirty="0">
                <a:solidFill>
                  <a:schemeClr val="accent3">
                    <a:lumMod val="75000"/>
                  </a:schemeClr>
                </a:solidFill>
              </a:rPr>
              <a:t> : </a:t>
            </a:r>
            <a:r>
              <a:rPr lang="en-US" sz="2000" b="1" dirty="0" err="1">
                <a:solidFill>
                  <a:schemeClr val="accent3">
                    <a:lumMod val="75000"/>
                  </a:schemeClr>
                </a:solidFill>
              </a:rPr>
              <a:t>Chọn</a:t>
            </a:r>
            <a:r>
              <a:rPr lang="en-US" sz="2000" b="1" dirty="0">
                <a:solidFill>
                  <a:schemeClr val="accent3">
                    <a:lumMod val="75000"/>
                  </a:schemeClr>
                </a:solidFill>
              </a:rPr>
              <a:t> </a:t>
            </a:r>
            <a:r>
              <a:rPr lang="en-US" sz="2000" b="1" dirty="0" err="1">
                <a:solidFill>
                  <a:schemeClr val="accent3">
                    <a:lumMod val="75000"/>
                  </a:schemeClr>
                </a:solidFill>
              </a:rPr>
              <a:t>cụm</a:t>
            </a:r>
            <a:r>
              <a:rPr lang="en-US" sz="2000" b="1" dirty="0">
                <a:solidFill>
                  <a:schemeClr val="accent3">
                    <a:lumMod val="75000"/>
                  </a:schemeClr>
                </a:solidFill>
              </a:rPr>
              <a:t> </a:t>
            </a:r>
            <a:r>
              <a:rPr lang="en-US" sz="2000" b="1" dirty="0" err="1">
                <a:solidFill>
                  <a:schemeClr val="accent3">
                    <a:lumMod val="75000"/>
                  </a:schemeClr>
                </a:solidFill>
              </a:rPr>
              <a:t>từ</a:t>
            </a:r>
            <a:r>
              <a:rPr lang="en-US" sz="2000" b="1" dirty="0">
                <a:solidFill>
                  <a:schemeClr val="accent3">
                    <a:lumMod val="75000"/>
                  </a:schemeClr>
                </a:solidFill>
              </a:rPr>
              <a:t> </a:t>
            </a:r>
            <a:r>
              <a:rPr lang="en-US" sz="2000" b="1" dirty="0" err="1">
                <a:solidFill>
                  <a:schemeClr val="accent3">
                    <a:lumMod val="75000"/>
                  </a:schemeClr>
                </a:solidFill>
              </a:rPr>
              <a:t>thích</a:t>
            </a:r>
            <a:r>
              <a:rPr lang="en-US" sz="2000" b="1" dirty="0">
                <a:solidFill>
                  <a:schemeClr val="accent3">
                    <a:lumMod val="75000"/>
                  </a:schemeClr>
                </a:solidFill>
              </a:rPr>
              <a:t> </a:t>
            </a:r>
            <a:r>
              <a:rPr lang="en-US" sz="2000" b="1" dirty="0" err="1">
                <a:solidFill>
                  <a:schemeClr val="accent3">
                    <a:lumMod val="75000"/>
                  </a:schemeClr>
                </a:solidFill>
              </a:rPr>
              <a:t>hợp</a:t>
            </a:r>
            <a:r>
              <a:rPr lang="en-US" sz="2000" b="1" dirty="0">
                <a:solidFill>
                  <a:schemeClr val="accent3">
                    <a:lumMod val="75000"/>
                  </a:schemeClr>
                </a:solidFill>
              </a:rPr>
              <a:t> </a:t>
            </a:r>
            <a:r>
              <a:rPr lang="en-US" sz="2000" b="1" dirty="0" err="1">
                <a:solidFill>
                  <a:schemeClr val="accent3">
                    <a:lumMod val="75000"/>
                  </a:schemeClr>
                </a:solidFill>
              </a:rPr>
              <a:t>điền</a:t>
            </a:r>
            <a:r>
              <a:rPr lang="en-US" sz="2000" b="1" dirty="0">
                <a:solidFill>
                  <a:schemeClr val="accent3">
                    <a:lumMod val="75000"/>
                  </a:schemeClr>
                </a:solidFill>
              </a:rPr>
              <a:t> </a:t>
            </a:r>
            <a:r>
              <a:rPr lang="en-US" sz="2000" b="1" dirty="0" err="1">
                <a:solidFill>
                  <a:schemeClr val="accent3">
                    <a:lumMod val="75000"/>
                  </a:schemeClr>
                </a:solidFill>
              </a:rPr>
              <a:t>vào</a:t>
            </a:r>
            <a:r>
              <a:rPr lang="en-US" sz="2000" b="1" dirty="0">
                <a:solidFill>
                  <a:schemeClr val="accent3">
                    <a:lumMod val="75000"/>
                  </a:schemeClr>
                </a:solidFill>
              </a:rPr>
              <a:t> ô </a:t>
            </a:r>
            <a:r>
              <a:rPr lang="en-US" sz="2000" b="1" dirty="0" err="1">
                <a:solidFill>
                  <a:schemeClr val="accent3">
                    <a:lumMod val="75000"/>
                  </a:schemeClr>
                </a:solidFill>
              </a:rPr>
              <a:t>trống</a:t>
            </a:r>
            <a:endParaRPr lang="en-US" sz="2000" b="1" dirty="0">
              <a:solidFill>
                <a:schemeClr val="accent3">
                  <a:lumMod val="75000"/>
                </a:schemeClr>
              </a:solidFill>
            </a:endParaRPr>
          </a:p>
        </p:txBody>
      </p:sp>
      <p:sp>
        <p:nvSpPr>
          <p:cNvPr id="3" name="Rectangle 2"/>
          <p:cNvSpPr/>
          <p:nvPr/>
        </p:nvSpPr>
        <p:spPr>
          <a:xfrm>
            <a:off x="6498652" y="2327340"/>
            <a:ext cx="2504950" cy="584775"/>
          </a:xfrm>
          <a:prstGeom prst="rect">
            <a:avLst/>
          </a:prstGeom>
          <a:solidFill>
            <a:srgbClr val="CBDBEB"/>
          </a:solidFill>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3.Sản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hoocmôn</a:t>
            </a:r>
            <a:endParaRPr lang="en-US" altLang="en-US" sz="1600" b="1" i="1" dirty="0">
              <a:solidFill>
                <a:schemeClr val="bg1">
                  <a:lumMod val="10000"/>
                </a:schemeClr>
              </a:solidFill>
              <a:latin typeface="Times New Roman" panose="02020603050405020304" pitchFamily="18" charset="0"/>
            </a:endParaRPr>
          </a:p>
        </p:txBody>
      </p:sp>
      <p:sp>
        <p:nvSpPr>
          <p:cNvPr id="5" name="Rectangle 4"/>
          <p:cNvSpPr/>
          <p:nvPr/>
        </p:nvSpPr>
        <p:spPr>
          <a:xfrm>
            <a:off x="6498652" y="1688960"/>
            <a:ext cx="2517842" cy="584775"/>
          </a:xfrm>
          <a:prstGeom prst="rect">
            <a:avLst/>
          </a:prstGeom>
          <a:solidFill>
            <a:srgbClr val="CBDBEB"/>
          </a:solidFill>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2.Sản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chất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dịch</a:t>
            </a:r>
            <a:endParaRPr lang="en-US" altLang="en-US" sz="1600" b="1" i="1" dirty="0">
              <a:solidFill>
                <a:schemeClr val="bg1">
                  <a:lumMod val="10000"/>
                </a:schemeClr>
              </a:solidFill>
              <a:latin typeface="Times New Roman" panose="02020603050405020304" pitchFamily="18" charset="0"/>
            </a:endParaRPr>
          </a:p>
        </p:txBody>
      </p:sp>
      <p:pic>
        <p:nvPicPr>
          <p:cNvPr id="34" name="Picture 43" descr="Tuyen noi t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796" y="1838488"/>
            <a:ext cx="2589352" cy="1599239"/>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8" descr="Tuyen ngoai t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68" y="1838488"/>
            <a:ext cx="2190044" cy="1599239"/>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834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3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73"/>
        <p:cNvGrpSpPr/>
        <p:nvPr/>
      </p:nvGrpSpPr>
      <p:grpSpPr>
        <a:xfrm>
          <a:off x="0" y="0"/>
          <a:ext cx="0" cy="0"/>
          <a:chOff x="0" y="0"/>
          <a:chExt cx="0" cy="0"/>
        </a:xfrm>
      </p:grpSpPr>
      <p:grpSp>
        <p:nvGrpSpPr>
          <p:cNvPr id="7575" name="Google Shape;7575;p49"/>
          <p:cNvGrpSpPr/>
          <p:nvPr/>
        </p:nvGrpSpPr>
        <p:grpSpPr>
          <a:xfrm rot="7680341" flipH="1">
            <a:off x="8708756" y="-21388"/>
            <a:ext cx="516039" cy="571169"/>
            <a:chOff x="2628000" y="3446900"/>
            <a:chExt cx="313575" cy="347075"/>
          </a:xfrm>
        </p:grpSpPr>
        <p:sp>
          <p:nvSpPr>
            <p:cNvPr id="7576" name="Google Shape;7576;p49"/>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9"/>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9"/>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9"/>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9"/>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9"/>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9"/>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9"/>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9"/>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9"/>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9"/>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9"/>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9"/>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9"/>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9"/>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9"/>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9"/>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4" name="Google Shape;7594;p49"/>
          <p:cNvGrpSpPr/>
          <p:nvPr/>
        </p:nvGrpSpPr>
        <p:grpSpPr>
          <a:xfrm flipH="1">
            <a:off x="8343492" y="-313372"/>
            <a:ext cx="1159127" cy="1128903"/>
            <a:chOff x="3953250" y="2789000"/>
            <a:chExt cx="771825" cy="751700"/>
          </a:xfrm>
        </p:grpSpPr>
        <p:sp>
          <p:nvSpPr>
            <p:cNvPr id="7595" name="Google Shape;7595;p49"/>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9"/>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9"/>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9"/>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9"/>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2" name="Group 61"/>
          <p:cNvGraphicFramePr>
            <a:graphicFrameLocks noGrp="1"/>
          </p:cNvGraphicFramePr>
          <p:nvPr>
            <p:extLst>
              <p:ext uri="{D42A27DB-BD31-4B8C-83A1-F6EECF244321}">
                <p14:modId xmlns:p14="http://schemas.microsoft.com/office/powerpoint/2010/main" val="1658636450"/>
              </p:ext>
            </p:extLst>
          </p:nvPr>
        </p:nvGraphicFramePr>
        <p:xfrm>
          <a:off x="167219" y="869242"/>
          <a:ext cx="6244870" cy="4024449"/>
        </p:xfrm>
        <a:graphic>
          <a:graphicData uri="http://schemas.openxmlformats.org/drawingml/2006/table">
            <a:tbl>
              <a:tblPr/>
              <a:tblGrid>
                <a:gridCol w="1016812">
                  <a:extLst>
                    <a:ext uri="{9D8B030D-6E8A-4147-A177-3AD203B41FA5}">
                      <a16:colId xmlns:a16="http://schemas.microsoft.com/office/drawing/2014/main" val="20000"/>
                    </a:ext>
                  </a:extLst>
                </a:gridCol>
                <a:gridCol w="2530013">
                  <a:extLst>
                    <a:ext uri="{9D8B030D-6E8A-4147-A177-3AD203B41FA5}">
                      <a16:colId xmlns:a16="http://schemas.microsoft.com/office/drawing/2014/main" val="20001"/>
                    </a:ext>
                  </a:extLst>
                </a:gridCol>
                <a:gridCol w="2698045">
                  <a:extLst>
                    <a:ext uri="{9D8B030D-6E8A-4147-A177-3AD203B41FA5}">
                      <a16:colId xmlns:a16="http://schemas.microsoft.com/office/drawing/2014/main" val="20002"/>
                    </a:ext>
                  </a:extLst>
                </a:gridCol>
              </a:tblGrid>
              <a:tr h="933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Đặc</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điểm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phân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biệt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ngoại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rgbClr val="00B0F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nội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81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Cấu</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tạo</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10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Đường</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của</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sản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phẩm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tiết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3" name="Text Box 47"/>
          <p:cNvSpPr txBox="1">
            <a:spLocks noChangeArrowheads="1"/>
          </p:cNvSpPr>
          <p:nvPr/>
        </p:nvSpPr>
        <p:spPr bwMode="auto">
          <a:xfrm>
            <a:off x="6486179" y="3002540"/>
            <a:ext cx="2486805" cy="584775"/>
          </a:xfrm>
          <a:prstGeom prst="rect">
            <a:avLst/>
          </a:prstGeom>
          <a:solidFill>
            <a:srgbClr val="CBDBEB"/>
          </a:solidFill>
          <a:ln w="1905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4.Gồm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p>
        </p:txBody>
      </p:sp>
      <p:sp>
        <p:nvSpPr>
          <p:cNvPr id="44" name="Text Box 48"/>
          <p:cNvSpPr txBox="1">
            <a:spLocks noChangeArrowheads="1"/>
          </p:cNvSpPr>
          <p:nvPr/>
        </p:nvSpPr>
        <p:spPr bwMode="auto">
          <a:xfrm>
            <a:off x="6486179" y="875510"/>
            <a:ext cx="2451415" cy="584775"/>
          </a:xfrm>
          <a:prstGeom prst="rect">
            <a:avLst/>
          </a:prstGeom>
          <a:solidFill>
            <a:srgbClr val="CBDBEB"/>
          </a:solidFill>
          <a:ln w="1905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1.Gồm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mạch</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bao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quanh</a:t>
            </a:r>
            <a:endParaRPr lang="en-US" altLang="en-US" sz="1600" b="1" i="1" dirty="0">
              <a:solidFill>
                <a:schemeClr val="bg1">
                  <a:lumMod val="10000"/>
                </a:schemeClr>
              </a:solidFill>
              <a:latin typeface="Times New Roman" panose="02020603050405020304" pitchFamily="18" charset="0"/>
            </a:endParaRPr>
          </a:p>
        </p:txBody>
      </p:sp>
      <p:sp>
        <p:nvSpPr>
          <p:cNvPr id="45" name="Text Box 56"/>
          <p:cNvSpPr txBox="1">
            <a:spLocks noChangeArrowheads="1"/>
          </p:cNvSpPr>
          <p:nvPr/>
        </p:nvSpPr>
        <p:spPr bwMode="auto">
          <a:xfrm>
            <a:off x="6473287" y="3682335"/>
            <a:ext cx="2499697" cy="584775"/>
          </a:xfrm>
          <a:prstGeom prst="rect">
            <a:avLst/>
          </a:prstGeom>
          <a:solidFill>
            <a:srgbClr val="CBDBEB"/>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5.Chất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theo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động</a:t>
            </a:r>
            <a:endParaRPr lang="en-US" altLang="en-US" sz="1600" b="1" i="1" dirty="0">
              <a:solidFill>
                <a:schemeClr val="bg1">
                  <a:lumMod val="10000"/>
                </a:schemeClr>
              </a:solidFill>
              <a:latin typeface="Times New Roman" panose="02020603050405020304" pitchFamily="18" charset="0"/>
            </a:endParaRPr>
          </a:p>
        </p:txBody>
      </p:sp>
      <p:sp>
        <p:nvSpPr>
          <p:cNvPr id="46" name="Text Box 57"/>
          <p:cNvSpPr txBox="1">
            <a:spLocks noChangeArrowheads="1"/>
          </p:cNvSpPr>
          <p:nvPr/>
        </p:nvSpPr>
        <p:spPr bwMode="auto">
          <a:xfrm>
            <a:off x="6505107" y="4342804"/>
            <a:ext cx="2512478" cy="615553"/>
          </a:xfrm>
          <a:prstGeom prst="rect">
            <a:avLst/>
          </a:prstGeom>
          <a:solidFill>
            <a:srgbClr val="CBDBEB"/>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i="1" dirty="0">
                <a:solidFill>
                  <a:schemeClr val="bg1">
                    <a:lumMod val="10000"/>
                  </a:schemeClr>
                </a:solidFill>
                <a:latin typeface="Times New Roman" panose="02020603050405020304" pitchFamily="18" charset="0"/>
              </a:rPr>
              <a:t>6.</a:t>
            </a:r>
            <a:r>
              <a:rPr lang="en-US" altLang="en-US" sz="1600" b="1" i="1" dirty="0">
                <a:solidFill>
                  <a:schemeClr val="bg1">
                    <a:lumMod val="10000"/>
                  </a:schemeClr>
                </a:solidFill>
                <a:latin typeface="Times New Roman" panose="02020603050405020304" pitchFamily="18" charset="0"/>
              </a:rPr>
              <a:t>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ngấm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thẳng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đích</a:t>
            </a:r>
            <a:r>
              <a:rPr lang="en-US" altLang="en-US" sz="1600" b="1" i="1" dirty="0">
                <a:solidFill>
                  <a:schemeClr val="bg1">
                    <a:lumMod val="10000"/>
                  </a:schemeClr>
                </a:solidFill>
                <a:latin typeface="Times New Roman" panose="02020603050405020304" pitchFamily="18" charset="0"/>
              </a:rPr>
              <a:t>.</a:t>
            </a:r>
          </a:p>
        </p:txBody>
      </p:sp>
      <p:sp>
        <p:nvSpPr>
          <p:cNvPr id="2" name="TextBox 1"/>
          <p:cNvSpPr txBox="1"/>
          <p:nvPr/>
        </p:nvSpPr>
        <p:spPr>
          <a:xfrm>
            <a:off x="1224387" y="227974"/>
            <a:ext cx="6920089" cy="400110"/>
          </a:xfrm>
          <a:prstGeom prst="rect">
            <a:avLst/>
          </a:prstGeom>
          <a:noFill/>
        </p:spPr>
        <p:txBody>
          <a:bodyPr wrap="square" rtlCol="0">
            <a:spAutoFit/>
          </a:bodyPr>
          <a:lstStyle/>
          <a:p>
            <a:r>
              <a:rPr lang="en-US" sz="2000" b="1" dirty="0" err="1">
                <a:solidFill>
                  <a:schemeClr val="accent3">
                    <a:lumMod val="75000"/>
                  </a:schemeClr>
                </a:solidFill>
              </a:rPr>
              <a:t>Bài</a:t>
            </a:r>
            <a:r>
              <a:rPr lang="en-US" sz="2000" b="1" dirty="0">
                <a:solidFill>
                  <a:schemeClr val="accent3">
                    <a:lumMod val="75000"/>
                  </a:schemeClr>
                </a:solidFill>
              </a:rPr>
              <a:t>  </a:t>
            </a:r>
            <a:r>
              <a:rPr lang="en-US" sz="2000" b="1" dirty="0" err="1">
                <a:solidFill>
                  <a:schemeClr val="accent3">
                    <a:lumMod val="75000"/>
                  </a:schemeClr>
                </a:solidFill>
              </a:rPr>
              <a:t>tập</a:t>
            </a:r>
            <a:r>
              <a:rPr lang="en-US" sz="2000" b="1" dirty="0">
                <a:solidFill>
                  <a:schemeClr val="accent3">
                    <a:lumMod val="75000"/>
                  </a:schemeClr>
                </a:solidFill>
              </a:rPr>
              <a:t> : </a:t>
            </a:r>
            <a:r>
              <a:rPr lang="en-US" sz="2000" b="1" dirty="0" err="1">
                <a:solidFill>
                  <a:schemeClr val="accent3">
                    <a:lumMod val="75000"/>
                  </a:schemeClr>
                </a:solidFill>
              </a:rPr>
              <a:t>Chọn</a:t>
            </a:r>
            <a:r>
              <a:rPr lang="en-US" sz="2000" b="1" dirty="0">
                <a:solidFill>
                  <a:schemeClr val="accent3">
                    <a:lumMod val="75000"/>
                  </a:schemeClr>
                </a:solidFill>
              </a:rPr>
              <a:t> </a:t>
            </a:r>
            <a:r>
              <a:rPr lang="en-US" sz="2000" b="1" dirty="0" err="1">
                <a:solidFill>
                  <a:schemeClr val="accent3">
                    <a:lumMod val="75000"/>
                  </a:schemeClr>
                </a:solidFill>
              </a:rPr>
              <a:t>cụm</a:t>
            </a:r>
            <a:r>
              <a:rPr lang="en-US" sz="2000" b="1" dirty="0">
                <a:solidFill>
                  <a:schemeClr val="accent3">
                    <a:lumMod val="75000"/>
                  </a:schemeClr>
                </a:solidFill>
              </a:rPr>
              <a:t> </a:t>
            </a:r>
            <a:r>
              <a:rPr lang="en-US" sz="2000" b="1" dirty="0" err="1">
                <a:solidFill>
                  <a:schemeClr val="accent3">
                    <a:lumMod val="75000"/>
                  </a:schemeClr>
                </a:solidFill>
              </a:rPr>
              <a:t>từ</a:t>
            </a:r>
            <a:r>
              <a:rPr lang="en-US" sz="2000" b="1" dirty="0">
                <a:solidFill>
                  <a:schemeClr val="accent3">
                    <a:lumMod val="75000"/>
                  </a:schemeClr>
                </a:solidFill>
              </a:rPr>
              <a:t> </a:t>
            </a:r>
            <a:r>
              <a:rPr lang="en-US" sz="2000" b="1" dirty="0" err="1">
                <a:solidFill>
                  <a:schemeClr val="accent3">
                    <a:lumMod val="75000"/>
                  </a:schemeClr>
                </a:solidFill>
              </a:rPr>
              <a:t>thích</a:t>
            </a:r>
            <a:r>
              <a:rPr lang="en-US" sz="2000" b="1" dirty="0">
                <a:solidFill>
                  <a:schemeClr val="accent3">
                    <a:lumMod val="75000"/>
                  </a:schemeClr>
                </a:solidFill>
              </a:rPr>
              <a:t> </a:t>
            </a:r>
            <a:r>
              <a:rPr lang="en-US" sz="2000" b="1" dirty="0" err="1">
                <a:solidFill>
                  <a:schemeClr val="accent3">
                    <a:lumMod val="75000"/>
                  </a:schemeClr>
                </a:solidFill>
              </a:rPr>
              <a:t>hợp</a:t>
            </a:r>
            <a:r>
              <a:rPr lang="en-US" sz="2000" b="1" dirty="0">
                <a:solidFill>
                  <a:schemeClr val="accent3">
                    <a:lumMod val="75000"/>
                  </a:schemeClr>
                </a:solidFill>
              </a:rPr>
              <a:t> </a:t>
            </a:r>
            <a:r>
              <a:rPr lang="en-US" sz="2000" b="1" dirty="0" err="1">
                <a:solidFill>
                  <a:schemeClr val="accent3">
                    <a:lumMod val="75000"/>
                  </a:schemeClr>
                </a:solidFill>
              </a:rPr>
              <a:t>điền</a:t>
            </a:r>
            <a:r>
              <a:rPr lang="en-US" sz="2000" b="1" dirty="0">
                <a:solidFill>
                  <a:schemeClr val="accent3">
                    <a:lumMod val="75000"/>
                  </a:schemeClr>
                </a:solidFill>
              </a:rPr>
              <a:t> </a:t>
            </a:r>
            <a:r>
              <a:rPr lang="en-US" sz="2000" b="1" dirty="0" err="1">
                <a:solidFill>
                  <a:schemeClr val="accent3">
                    <a:lumMod val="75000"/>
                  </a:schemeClr>
                </a:solidFill>
              </a:rPr>
              <a:t>vào</a:t>
            </a:r>
            <a:r>
              <a:rPr lang="en-US" sz="2000" b="1" dirty="0">
                <a:solidFill>
                  <a:schemeClr val="accent3">
                    <a:lumMod val="75000"/>
                  </a:schemeClr>
                </a:solidFill>
              </a:rPr>
              <a:t> ô </a:t>
            </a:r>
            <a:r>
              <a:rPr lang="en-US" sz="2000" b="1" dirty="0" err="1">
                <a:solidFill>
                  <a:schemeClr val="accent3">
                    <a:lumMod val="75000"/>
                  </a:schemeClr>
                </a:solidFill>
              </a:rPr>
              <a:t>trống</a:t>
            </a:r>
            <a:endParaRPr lang="en-US" sz="2000" b="1" dirty="0">
              <a:solidFill>
                <a:schemeClr val="accent3">
                  <a:lumMod val="75000"/>
                </a:schemeClr>
              </a:solidFill>
            </a:endParaRPr>
          </a:p>
        </p:txBody>
      </p:sp>
      <p:sp>
        <p:nvSpPr>
          <p:cNvPr id="3" name="Rectangle 2"/>
          <p:cNvSpPr/>
          <p:nvPr/>
        </p:nvSpPr>
        <p:spPr>
          <a:xfrm>
            <a:off x="6486180" y="2378385"/>
            <a:ext cx="2486804" cy="584775"/>
          </a:xfrm>
          <a:prstGeom prst="rect">
            <a:avLst/>
          </a:prstGeom>
          <a:solidFill>
            <a:srgbClr val="CBDBEB"/>
          </a:solidFill>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3.Sản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hoocmôn</a:t>
            </a:r>
            <a:endParaRPr lang="en-US" altLang="en-US" sz="1600" b="1" i="1" dirty="0">
              <a:solidFill>
                <a:schemeClr val="bg1">
                  <a:lumMod val="10000"/>
                </a:schemeClr>
              </a:solidFill>
              <a:latin typeface="Times New Roman" panose="02020603050405020304" pitchFamily="18" charset="0"/>
            </a:endParaRPr>
          </a:p>
        </p:txBody>
      </p:sp>
      <p:sp>
        <p:nvSpPr>
          <p:cNvPr id="5" name="Rectangle 4"/>
          <p:cNvSpPr/>
          <p:nvPr/>
        </p:nvSpPr>
        <p:spPr>
          <a:xfrm>
            <a:off x="6498652" y="1677237"/>
            <a:ext cx="2438943" cy="584775"/>
          </a:xfrm>
          <a:prstGeom prst="rect">
            <a:avLst/>
          </a:prstGeom>
          <a:solidFill>
            <a:srgbClr val="CBDBEB"/>
          </a:solidFill>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2. </a:t>
            </a:r>
            <a:r>
              <a:rPr lang="en-US" altLang="en-US" sz="1600" b="1" i="1" dirty="0" err="1">
                <a:solidFill>
                  <a:schemeClr val="bg1">
                    <a:lumMod val="10000"/>
                  </a:schemeClr>
                </a:solidFill>
                <a:latin typeface="Times New Roman" panose="02020603050405020304" pitchFamily="18" charset="0"/>
              </a:rPr>
              <a:t>Sản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chất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dịch</a:t>
            </a:r>
            <a:endParaRPr lang="en-US" altLang="en-US" sz="1600" b="1" i="1" dirty="0">
              <a:solidFill>
                <a:schemeClr val="bg1">
                  <a:lumMod val="10000"/>
                </a:schemeClr>
              </a:solidFill>
              <a:latin typeface="Times New Roman" panose="02020603050405020304" pitchFamily="18" charset="0"/>
            </a:endParaRPr>
          </a:p>
        </p:txBody>
      </p:sp>
      <p:pic>
        <p:nvPicPr>
          <p:cNvPr id="34" name="Picture 8" descr="Tuyen ngoai t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345" y="902864"/>
            <a:ext cx="2102872" cy="2020488"/>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43" descr="Tuyen noi t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345" y="3039725"/>
            <a:ext cx="2146135" cy="1825881"/>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06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3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6 -4.93827E-7 L -0.29652 0.20679 " pathEditMode="relative" rAng="0" ptsTypes="AA">
                                      <p:cBhvr>
                                        <p:cTn id="11" dur="2000" fill="hold"/>
                                        <p:tgtEl>
                                          <p:spTgt spid="44"/>
                                        </p:tgtEl>
                                        <p:attrNameLst>
                                          <p:attrName>ppt_x</p:attrName>
                                          <p:attrName>ppt_y</p:attrName>
                                        </p:attrNameLst>
                                      </p:cBhvr>
                                      <p:rCtr x="-14826" y="10340"/>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0.02188 0.00433 L -0.57865 0.22439 " pathEditMode="relative" rAng="0" ptsTypes="AA">
                                      <p:cBhvr>
                                        <p:cTn id="15" dur="2000" fill="hold"/>
                                        <p:tgtEl>
                                          <p:spTgt spid="5"/>
                                        </p:tgtEl>
                                        <p:attrNameLst>
                                          <p:attrName>ppt_x</p:attrName>
                                          <p:attrName>ppt_y</p:attrName>
                                        </p:attrNameLst>
                                      </p:cBhvr>
                                      <p:rCtr x="-27847" y="1098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2.5E-6 4.19753E-6 L -0.2934 0.09259 " pathEditMode="relative" rAng="0" ptsTypes="AA">
                                      <p:cBhvr>
                                        <p:cTn id="19" dur="2000" fill="hold"/>
                                        <p:tgtEl>
                                          <p:spTgt spid="3"/>
                                        </p:tgtEl>
                                        <p:attrNameLst>
                                          <p:attrName>ppt_x</p:attrName>
                                          <p:attrName>ppt_y</p:attrName>
                                        </p:attrNameLst>
                                      </p:cBhvr>
                                      <p:rCtr x="-14670" y="4630"/>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2.5E-6 0.00895 L -0.57604 -0.20957 " pathEditMode="relative" rAng="0" ptsTypes="AA">
                                      <p:cBhvr>
                                        <p:cTn id="23" dur="2000" fill="hold"/>
                                        <p:tgtEl>
                                          <p:spTgt spid="43"/>
                                        </p:tgtEl>
                                        <p:attrNameLst>
                                          <p:attrName>ppt_x</p:attrName>
                                          <p:attrName>ppt_y</p:attrName>
                                        </p:attrNameLst>
                                      </p:cBhvr>
                                      <p:rCtr x="-28802" y="-10926"/>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278 0.15679 L -0.57518 0.05278 " pathEditMode="relative" rAng="0" ptsTypes="AA">
                                      <p:cBhvr>
                                        <p:cTn id="27" dur="2000" fill="hold"/>
                                        <p:tgtEl>
                                          <p:spTgt spid="45"/>
                                        </p:tgtEl>
                                        <p:attrNameLst>
                                          <p:attrName>ppt_x</p:attrName>
                                          <p:attrName>ppt_y</p:attrName>
                                        </p:attrNameLst>
                                      </p:cBhvr>
                                      <p:rCtr x="-28906" y="-5216"/>
                                    </p:animMotion>
                                  </p:childTnLst>
                                </p:cTn>
                              </p:par>
                            </p:childTnLst>
                          </p:cTn>
                        </p:par>
                      </p:childTnLst>
                    </p:cTn>
                  </p:par>
                  <p:par>
                    <p:cTn id="28" fill="hold">
                      <p:stCondLst>
                        <p:cond delay="indefinite"/>
                      </p:stCondLst>
                      <p:childTnLst>
                        <p:par>
                          <p:cTn id="29" fill="hold">
                            <p:stCondLst>
                              <p:cond delay="0"/>
                            </p:stCondLst>
                            <p:childTnLst>
                              <p:par>
                                <p:cTn id="30" presetID="56" presetClass="path" presetSubtype="0" accel="50000" decel="50000" fill="hold" grpId="0" nodeType="clickEffect">
                                  <p:stCondLst>
                                    <p:cond delay="0"/>
                                  </p:stCondLst>
                                  <p:childTnLst>
                                    <p:animMotion origin="layout" path="M -4.72222E-6 -2.34568E-6 L -0.29513 -0.07654 " pathEditMode="relative" rAng="0" ptsTypes="AA">
                                      <p:cBhvr>
                                        <p:cTn id="31" dur="2000" fill="hold"/>
                                        <p:tgtEl>
                                          <p:spTgt spid="46"/>
                                        </p:tgtEl>
                                        <p:attrNameLst>
                                          <p:attrName>ppt_x</p:attrName>
                                          <p:attrName>ppt_y</p:attrName>
                                        </p:attrNameLst>
                                      </p:cBhvr>
                                      <p:rCtr x="-14757" y="-3827"/>
                                    </p:animMotion>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56"/>
        <p:cNvGrpSpPr/>
        <p:nvPr/>
      </p:nvGrpSpPr>
      <p:grpSpPr>
        <a:xfrm>
          <a:off x="0" y="0"/>
          <a:ext cx="0" cy="0"/>
          <a:chOff x="0" y="0"/>
          <a:chExt cx="0" cy="0"/>
        </a:xfrm>
      </p:grpSpPr>
      <p:pic>
        <p:nvPicPr>
          <p:cNvPr id="16" name="Picture 6">
            <a:extLst>
              <a:ext uri="{FF2B5EF4-FFF2-40B4-BE49-F238E27FC236}">
                <a16:creationId xmlns:a16="http://schemas.microsoft.com/office/drawing/2014/main" id="{AAD09B69-1AF6-6936-1D9D-60AC38141F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963139" y="1283663"/>
            <a:ext cx="2357103" cy="3801779"/>
          </a:xfrm>
          <a:prstGeom prst="rect">
            <a:avLst/>
          </a:prstGeom>
        </p:spPr>
      </p:pic>
      <p:pic>
        <p:nvPicPr>
          <p:cNvPr id="22" name="Picture 5">
            <a:extLst>
              <a:ext uri="{FF2B5EF4-FFF2-40B4-BE49-F238E27FC236}">
                <a16:creationId xmlns:a16="http://schemas.microsoft.com/office/drawing/2014/main" id="{F1C8B6BB-714B-D414-E283-03DE6FB9F6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20242" y="993377"/>
            <a:ext cx="5143888" cy="2438179"/>
          </a:xfrm>
          <a:prstGeom prst="rect">
            <a:avLst/>
          </a:prstGeom>
        </p:spPr>
      </p:pic>
      <p:sp>
        <p:nvSpPr>
          <p:cNvPr id="23" name="TextBox 22">
            <a:extLst>
              <a:ext uri="{FF2B5EF4-FFF2-40B4-BE49-F238E27FC236}">
                <a16:creationId xmlns:a16="http://schemas.microsoft.com/office/drawing/2014/main" id="{8DB76450-8FD0-E6A8-5958-1A44842C5C12}"/>
              </a:ext>
            </a:extLst>
          </p:cNvPr>
          <p:cNvSpPr txBox="1"/>
          <p:nvPr/>
        </p:nvSpPr>
        <p:spPr>
          <a:xfrm>
            <a:off x="3849300" y="1568700"/>
            <a:ext cx="4085772" cy="958660"/>
          </a:xfrm>
          <a:prstGeom prst="rect">
            <a:avLst/>
          </a:prstGeom>
          <a:noFill/>
        </p:spPr>
        <p:txBody>
          <a:bodyPr wrap="square" rtlCol="0">
            <a:spAutoFit/>
          </a:bodyPr>
          <a:lstStyle/>
          <a:p>
            <a:pPr algn="ctr">
              <a:lnSpc>
                <a:spcPct val="150000"/>
              </a:lnSpc>
            </a:pPr>
            <a:r>
              <a:rPr lang="en-US" sz="2000" b="1" dirty="0" err="1">
                <a:effectLst/>
                <a:latin typeface="+mj-lt"/>
                <a:ea typeface="Times New Roman" panose="02020603050405020304" pitchFamily="18" charset="0"/>
              </a:rPr>
              <a:t>Em</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hãy</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kể</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tên</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các</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tuyến</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nội</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tiết</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mà</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em</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biết</a:t>
            </a:r>
            <a:r>
              <a:rPr lang="en-US" sz="2000" b="1" dirty="0">
                <a:effectLst/>
                <a:latin typeface="+mj-lt"/>
                <a:ea typeface="Times New Roman" panose="02020603050405020304" pitchFamily="18" charset="0"/>
              </a:rPr>
              <a:t> ?</a:t>
            </a:r>
            <a:endParaRPr lang="en-US" sz="2000" b="1" dirty="0">
              <a:effectLst/>
              <a:latin typeface="+mj-lt"/>
              <a:ea typeface="Calibri" panose="020F0502020204030204" pitchFamily="34" charset="0"/>
            </a:endParaRPr>
          </a:p>
        </p:txBody>
      </p:sp>
      <p:grpSp>
        <p:nvGrpSpPr>
          <p:cNvPr id="5" name="Group 4">
            <a:extLst>
              <a:ext uri="{FF2B5EF4-FFF2-40B4-BE49-F238E27FC236}">
                <a16:creationId xmlns:a16="http://schemas.microsoft.com/office/drawing/2014/main" id="{9B95F0F9-E3C0-E883-6F7C-3C6DC3D25552}"/>
              </a:ext>
            </a:extLst>
          </p:cNvPr>
          <p:cNvGrpSpPr/>
          <p:nvPr/>
        </p:nvGrpSpPr>
        <p:grpSpPr>
          <a:xfrm>
            <a:off x="1195754" y="189673"/>
            <a:ext cx="7008794" cy="577571"/>
            <a:chOff x="565395" y="728109"/>
            <a:chExt cx="3831772" cy="577571"/>
          </a:xfrm>
        </p:grpSpPr>
        <p:sp>
          <p:nvSpPr>
            <p:cNvPr id="6" name="Rectangle: Rounded Corners 2">
              <a:extLst>
                <a:ext uri="{FF2B5EF4-FFF2-40B4-BE49-F238E27FC236}">
                  <a16:creationId xmlns:a16="http://schemas.microsoft.com/office/drawing/2014/main" id="{163EFC30-3875-6D4F-25DD-940FA341250E}"/>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D4C45B-B709-D252-8145-81D045EE9CEC}"/>
                </a:ext>
              </a:extLst>
            </p:cNvPr>
            <p:cNvSpPr txBox="1"/>
            <p:nvPr/>
          </p:nvSpPr>
          <p:spPr>
            <a:xfrm>
              <a:off x="565395" y="753034"/>
              <a:ext cx="3689528" cy="496996"/>
            </a:xfrm>
            <a:prstGeom prst="rect">
              <a:avLst/>
            </a:prstGeom>
            <a:noFill/>
          </p:spPr>
          <p:txBody>
            <a:bodyPr wrap="square" rtlCol="0">
              <a:spAutoFit/>
            </a:bodyPr>
            <a:lstStyle/>
            <a:p>
              <a:pPr algn="ctr">
                <a:lnSpc>
                  <a:spcPct val="150000"/>
                </a:lnSpc>
              </a:pPr>
              <a:r>
                <a:rPr lang="en-US" sz="2000" b="1" dirty="0">
                  <a:latin typeface="+mj-lt"/>
                  <a:ea typeface="Times New Roman" panose="02020603050405020304" pitchFamily="18" charset="0"/>
                </a:rPr>
                <a:t> </a:t>
              </a:r>
              <a:endParaRPr lang="en-US" sz="2000" b="1" dirty="0">
                <a:latin typeface="+mj-lt"/>
              </a:endParaRPr>
            </a:p>
          </p:txBody>
        </p:sp>
        <p:pic>
          <p:nvPicPr>
            <p:cNvPr id="8" name="Picture 7">
              <a:extLst>
                <a:ext uri="{FF2B5EF4-FFF2-40B4-BE49-F238E27FC236}">
                  <a16:creationId xmlns:a16="http://schemas.microsoft.com/office/drawing/2014/main" id="{8B7F5976-8361-95EB-9DC9-6B5BBB733E65}"/>
                </a:ext>
              </a:extLst>
            </p:cNvPr>
            <p:cNvPicPr>
              <a:picLocks noChangeAspect="1"/>
            </p:cNvPicPr>
            <p:nvPr/>
          </p:nvPicPr>
          <p:blipFill>
            <a:blip r:embed="rId6"/>
            <a:stretch>
              <a:fillRect/>
            </a:stretch>
          </p:blipFill>
          <p:spPr>
            <a:xfrm>
              <a:off x="698922" y="794659"/>
              <a:ext cx="444469" cy="444469"/>
            </a:xfrm>
            <a:prstGeom prst="rect">
              <a:avLst/>
            </a:prstGeom>
          </p:spPr>
        </p:pic>
      </p:grpSp>
      <p:sp>
        <p:nvSpPr>
          <p:cNvPr id="2" name="Rectangle 1"/>
          <p:cNvSpPr/>
          <p:nvPr/>
        </p:nvSpPr>
        <p:spPr>
          <a:xfrm>
            <a:off x="2103680" y="257064"/>
            <a:ext cx="4932761" cy="553998"/>
          </a:xfrm>
          <a:prstGeom prst="rect">
            <a:avLst/>
          </a:prstGeom>
        </p:spPr>
        <p:txBody>
          <a:bodyPr wrap="none">
            <a:spAutoFit/>
          </a:bodyPr>
          <a:lstStyle/>
          <a:p>
            <a:pPr algn="ctr">
              <a:lnSpc>
                <a:spcPct val="150000"/>
              </a:lnSpc>
            </a:pPr>
            <a:r>
              <a:rPr lang="en-US" sz="2000" b="1" dirty="0">
                <a:ea typeface="Times New Roman" panose="02020603050405020304" pitchFamily="18" charset="0"/>
              </a:rPr>
              <a:t>I. </a:t>
            </a:r>
            <a:r>
              <a:rPr lang="en-US" sz="2000" b="1" dirty="0" err="1">
                <a:ea typeface="Times New Roman" panose="02020603050405020304" pitchFamily="18" charset="0"/>
              </a:rPr>
              <a:t>Các</a:t>
            </a:r>
            <a:r>
              <a:rPr lang="en-US" sz="2000" b="1" dirty="0">
                <a:ea typeface="Times New Roman" panose="02020603050405020304" pitchFamily="18" charset="0"/>
              </a:rPr>
              <a:t> </a:t>
            </a:r>
            <a:r>
              <a:rPr lang="en-US" sz="2000" b="1" dirty="0" err="1">
                <a:ea typeface="Times New Roman" panose="02020603050405020304" pitchFamily="18" charset="0"/>
              </a:rPr>
              <a:t>tuyến</a:t>
            </a:r>
            <a:r>
              <a:rPr lang="en-US" sz="2000" b="1" dirty="0">
                <a:ea typeface="Times New Roman" panose="02020603050405020304" pitchFamily="18" charset="0"/>
              </a:rPr>
              <a:t> </a:t>
            </a:r>
            <a:r>
              <a:rPr lang="en-US" sz="2000" b="1" dirty="0" err="1">
                <a:ea typeface="Times New Roman" panose="02020603050405020304" pitchFamily="18" charset="0"/>
              </a:rPr>
              <a:t>nội</a:t>
            </a:r>
            <a:r>
              <a:rPr lang="en-US" sz="2000" b="1" dirty="0">
                <a:ea typeface="Times New Roman" panose="02020603050405020304" pitchFamily="18" charset="0"/>
              </a:rPr>
              <a:t> </a:t>
            </a:r>
            <a:r>
              <a:rPr lang="en-US" sz="2000" b="1" dirty="0" err="1">
                <a:ea typeface="Times New Roman" panose="02020603050405020304" pitchFamily="18" charset="0"/>
              </a:rPr>
              <a:t>tiết</a:t>
            </a:r>
            <a:r>
              <a:rPr lang="en-US" sz="2000" b="1" dirty="0">
                <a:ea typeface="Times New Roman" panose="02020603050405020304" pitchFamily="18" charset="0"/>
              </a:rPr>
              <a:t> </a:t>
            </a:r>
            <a:r>
              <a:rPr lang="en-US" sz="2000" b="1" dirty="0" err="1">
                <a:ea typeface="Times New Roman" panose="02020603050405020304" pitchFamily="18" charset="0"/>
              </a:rPr>
              <a:t>trong</a:t>
            </a:r>
            <a:r>
              <a:rPr lang="en-US" sz="2000" b="1" dirty="0">
                <a:ea typeface="Times New Roman" panose="02020603050405020304" pitchFamily="18" charset="0"/>
              </a:rPr>
              <a:t> </a:t>
            </a:r>
            <a:r>
              <a:rPr lang="en-US" sz="2000" b="1" dirty="0" err="1">
                <a:ea typeface="Times New Roman" panose="02020603050405020304" pitchFamily="18" charset="0"/>
              </a:rPr>
              <a:t>cơ</a:t>
            </a:r>
            <a:r>
              <a:rPr lang="en-US" sz="2000" b="1" dirty="0">
                <a:ea typeface="Times New Roman" panose="02020603050405020304" pitchFamily="18" charset="0"/>
              </a:rPr>
              <a:t> </a:t>
            </a:r>
            <a:r>
              <a:rPr lang="en-US" sz="2000" b="1" dirty="0" err="1">
                <a:ea typeface="Times New Roman" panose="02020603050405020304" pitchFamily="18" charset="0"/>
              </a:rPr>
              <a:t>thể</a:t>
            </a:r>
            <a:r>
              <a:rPr lang="en-US" sz="2000" b="1" dirty="0">
                <a:ea typeface="Times New Roman" panose="02020603050405020304" pitchFamily="18" charset="0"/>
              </a:rPr>
              <a:t> </a:t>
            </a:r>
            <a:r>
              <a:rPr lang="en-US" sz="2000" b="1" dirty="0" err="1">
                <a:ea typeface="Times New Roman" panose="02020603050405020304" pitchFamily="18" charset="0"/>
              </a:rPr>
              <a:t>người</a:t>
            </a:r>
            <a:endParaRPr lang="en-US" sz="2000" dirty="0">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Puppy Veterinary Treatments by Slidesgo">
  <a:themeElements>
    <a:clrScheme name="Simple Light">
      <a:dk1>
        <a:srgbClr val="4D4962"/>
      </a:dk1>
      <a:lt1>
        <a:srgbClr val="FCF6E3"/>
      </a:lt1>
      <a:dk2>
        <a:srgbClr val="2F5378"/>
      </a:dk2>
      <a:lt2>
        <a:srgbClr val="FFFFFF"/>
      </a:lt2>
      <a:accent1>
        <a:srgbClr val="4CBDBA"/>
      </a:accent1>
      <a:accent2>
        <a:srgbClr val="F0C877"/>
      </a:accent2>
      <a:accent3>
        <a:srgbClr val="E48B7B"/>
      </a:accent3>
      <a:accent4>
        <a:srgbClr val="F1CDC7"/>
      </a:accent4>
      <a:accent5>
        <a:srgbClr val="FFFFFF"/>
      </a:accent5>
      <a:accent6>
        <a:srgbClr val="FFFFFF"/>
      </a:accent6>
      <a:hlink>
        <a:srgbClr val="4D4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TotalTime>
  <Words>1585</Words>
  <Application>Microsoft Office PowerPoint</Application>
  <PresentationFormat>On-screen Show (16:9)</PresentationFormat>
  <Paragraphs>235</Paragraphs>
  <Slides>30</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Open Sans</vt:lpstr>
      <vt:lpstr>Noto Sans Symbols</vt:lpstr>
      <vt:lpstr>Calibri</vt:lpstr>
      <vt:lpstr>Fira Sans Extra Condensed Medium</vt:lpstr>
      <vt:lpstr>Bebas Neue</vt:lpstr>
      <vt:lpstr>Times New Roman</vt:lpstr>
      <vt:lpstr>VNI-Times</vt:lpstr>
      <vt:lpstr>Wingdings</vt:lpstr>
      <vt:lpstr>Montserrat</vt:lpstr>
      <vt:lpstr>Montserrat Black</vt:lpstr>
      <vt:lpstr>Puppy Veterinary Treatments by Slidesgo</vt:lpstr>
      <vt:lpstr>PowerPoint Presentation</vt:lpstr>
      <vt:lpstr>PowerPoint Presentation</vt:lpstr>
      <vt:lpstr>PowerPoint Presentation</vt:lpstr>
      <vt:lpstr>NỘI DUNG BÀI HỌC</vt:lpstr>
      <vt:lpstr>PHIẾU HỌC TẬP KWL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Một số bệnh liên quan đến hệ nội tiết</vt:lpstr>
      <vt:lpstr>II. Một số bệnh liên quan đến hệ nội tiết</vt:lpstr>
      <vt:lpstr>PowerPoint Presentation</vt:lpstr>
      <vt:lpstr>PowerPoint Presentation</vt:lpstr>
      <vt:lpstr>PowerPoint Presentation</vt:lpstr>
      <vt:lpstr>PowerPoint Presentation</vt:lpstr>
      <vt:lpstr>PHIẾU HỌC TẬP KWL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sfsf</cp:lastModifiedBy>
  <cp:revision>1</cp:revision>
  <cp:lastPrinted>2023-04-10T22:52:48Z</cp:lastPrinted>
  <dcterms:modified xsi:type="dcterms:W3CDTF">2024-04-12T23:41:53Z</dcterms:modified>
</cp:coreProperties>
</file>