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306" r:id="rId2"/>
    <p:sldId id="256" r:id="rId3"/>
    <p:sldId id="258" r:id="rId4"/>
    <p:sldId id="297" r:id="rId5"/>
    <p:sldId id="257" r:id="rId6"/>
    <p:sldId id="299" r:id="rId7"/>
    <p:sldId id="298" r:id="rId8"/>
    <p:sldId id="307" r:id="rId9"/>
    <p:sldId id="300" r:id="rId10"/>
    <p:sldId id="264" r:id="rId11"/>
    <p:sldId id="266" r:id="rId12"/>
    <p:sldId id="301" r:id="rId13"/>
    <p:sldId id="303" r:id="rId14"/>
    <p:sldId id="302" r:id="rId15"/>
    <p:sldId id="284" r:id="rId16"/>
    <p:sldId id="304" r:id="rId17"/>
    <p:sldId id="305" r:id="rId18"/>
    <p:sldId id="273" r:id="rId19"/>
    <p:sldId id="268" r:id="rId20"/>
    <p:sldId id="265" r:id="rId21"/>
    <p:sldId id="269" r:id="rId22"/>
    <p:sldId id="270" r:id="rId23"/>
    <p:sldId id="275" r:id="rId24"/>
  </p:sldIdLst>
  <p:sldSz cx="18288000" cy="10287000"/>
  <p:notesSz cx="6858000" cy="9144000"/>
  <p:embeddedFontLst>
    <p:embeddedFont>
      <p:font typeface="#9Slide03 Arima Madurai Bold" panose="020B0604020202020204" charset="0"/>
      <p:bold r:id="rId26"/>
    </p:embeddedFont>
    <p:embeddedFont>
      <p:font typeface="#9Slide03 BoosterNextFYBlack" panose="020B0604020202020204" charset="0"/>
      <p:regular r:id="rId27"/>
    </p:embeddedFont>
    <p:embeddedFont>
      <p:font typeface="#9Slide05 Israquella" panose="020B0604020202020204" charset="0"/>
      <p:regular r:id="rId28"/>
    </p:embeddedFont>
    <p:embeddedFont>
      <p:font typeface="#9Slide06 American Forkball Ero" panose="020B0604020202020204" charset="0"/>
      <p:regular r:id="rId29"/>
    </p:embeddedFont>
    <p:embeddedFont>
      <p:font typeface="Cambria" panose="02040503050406030204" pitchFamily="18" charset="0"/>
      <p:regular r:id="rId30"/>
      <p:bold r:id="rId31"/>
      <p:italic r:id="rId32"/>
      <p:boldItalic r:id="rId33"/>
    </p:embeddedFont>
    <p:embeddedFont>
      <p:font typeface="Fraunces Bold" panose="020B0604020202020204" charset="0"/>
      <p:regular r:id="rId34"/>
    </p:embeddedFont>
    <p:embeddedFont>
      <p:font typeface="Marykate" panose="020B0604020202020204" charset="0"/>
      <p:regular r:id="rId35"/>
    </p:embeddedFont>
    <p:embeddedFont>
      <p:font typeface="Open Sans" panose="020B0606030504020204" pitchFamily="34" charset="0"/>
      <p:regular r:id="rId36"/>
      <p:bold r:id="rId37"/>
      <p:italic r:id="rId38"/>
      <p:boldItalic r:id="rId39"/>
    </p:embeddedFont>
    <p:embeddedFont>
      <p:font typeface="Roboto Condensed" panose="02000000000000000000" pitchFamily="2" charset="0"/>
      <p:regular r:id="rId40"/>
      <p:bold r:id="rId41"/>
      <p:italic r:id="rId42"/>
      <p:boldItalic r:id="rId43"/>
    </p:embeddedFont>
    <p:embeddedFont>
      <p:font typeface="Roboto Condensed Bold" panose="020B060402020202020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A4758-7AA0-4062-B8BF-1FCC0060D799}"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97EB5-FCD0-478F-8E07-0D1CAAA655BB}" type="slidenum">
              <a:rPr lang="en-US" smtClean="0"/>
              <a:t>‹#›</a:t>
            </a:fld>
            <a:endParaRPr lang="en-US"/>
          </a:p>
        </p:txBody>
      </p:sp>
    </p:spTree>
    <p:extLst>
      <p:ext uri="{BB962C8B-B14F-4D97-AF65-F5344CB8AC3E}">
        <p14:creationId xmlns:p14="http://schemas.microsoft.com/office/powerpoint/2010/main" val="242937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BDC2-55DB-797C-FF92-28C3B9DD8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51DFD-40C0-3463-F177-804BC5B68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C0C8F-3E8C-BE9D-C67F-FF06CC9DF254}"/>
              </a:ext>
            </a:extLst>
          </p:cNvPr>
          <p:cNvSpPr>
            <a:spLocks noGrp="1"/>
          </p:cNvSpPr>
          <p:nvPr>
            <p:ph type="body" idx="1"/>
          </p:nvPr>
        </p:nvSpPr>
        <p:spPr/>
        <p:txBody>
          <a:bodyPr/>
          <a:lstStyle/>
          <a:p>
            <a:pPr algn="just">
              <a:lnSpc>
                <a:spcPts val="1800"/>
              </a:lnSpc>
            </a:pPr>
            <a:r>
              <a:rPr lang="vi-VN" b="0" i="0" dirty="0">
                <a:solidFill>
                  <a:srgbClr val="000000"/>
                </a:solidFill>
                <a:effectLst/>
                <a:latin typeface="Open Sans" panose="020B0606030504020204" pitchFamily="34" charset="0"/>
              </a:rPr>
              <a:t>- Ô Hen-ri sinh năm 1862, mất năm 1910, tên thật của ông là </a:t>
            </a:r>
            <a:r>
              <a:rPr lang="vi-VN" b="0" i="0" dirty="0" err="1">
                <a:solidFill>
                  <a:srgbClr val="000000"/>
                </a:solidFill>
                <a:effectLst/>
                <a:latin typeface="Open Sans" panose="020B0606030504020204" pitchFamily="34" charset="0"/>
              </a:rPr>
              <a:t>William</a:t>
            </a:r>
            <a:r>
              <a:rPr lang="vi-VN" b="0" i="0" dirty="0">
                <a:solidFill>
                  <a:srgbClr val="000000"/>
                </a:solidFill>
                <a:effectLst/>
                <a:latin typeface="Open Sans" panose="020B0606030504020204" pitchFamily="34" charset="0"/>
              </a:rPr>
              <a:t> </a:t>
            </a:r>
            <a:r>
              <a:rPr lang="vi-VN" b="0" i="0" dirty="0" err="1">
                <a:solidFill>
                  <a:srgbClr val="000000"/>
                </a:solidFill>
                <a:effectLst/>
                <a:latin typeface="Open Sans" panose="020B0606030504020204" pitchFamily="34" charset="0"/>
              </a:rPr>
              <a:t>Sydney</a:t>
            </a:r>
            <a:r>
              <a:rPr lang="vi-VN" b="0" i="0" dirty="0">
                <a:solidFill>
                  <a:srgbClr val="000000"/>
                </a:solidFill>
                <a:effectLst/>
                <a:latin typeface="Open Sans" panose="020B0606030504020204" pitchFamily="34" charset="0"/>
              </a:rPr>
              <a:t> </a:t>
            </a:r>
            <a:r>
              <a:rPr lang="vi-VN" b="0" i="0" dirty="0" err="1">
                <a:solidFill>
                  <a:srgbClr val="000000"/>
                </a:solidFill>
                <a:effectLst/>
                <a:latin typeface="Open Sans" panose="020B0606030504020204" pitchFamily="34" charset="0"/>
              </a:rPr>
              <a:t>Porter</a:t>
            </a:r>
            <a:endParaRPr lang="vi-VN" b="0" i="0" dirty="0">
              <a:solidFill>
                <a:srgbClr val="000000"/>
              </a:solidFill>
              <a:effectLst/>
              <a:latin typeface="Open Sans" panose="020B0606030504020204" pitchFamily="34" charset="0"/>
            </a:endParaRPr>
          </a:p>
          <a:p>
            <a:pPr algn="just">
              <a:lnSpc>
                <a:spcPts val="1800"/>
              </a:lnSpc>
            </a:pPr>
            <a:r>
              <a:rPr lang="vi-VN" b="0" i="0" dirty="0">
                <a:solidFill>
                  <a:srgbClr val="000000"/>
                </a:solidFill>
                <a:effectLst/>
                <a:latin typeface="Open Sans" panose="020B0606030504020204" pitchFamily="34" charset="0"/>
              </a:rPr>
              <a:t>- Quê quán: là nhà văn người Mĩ</a:t>
            </a:r>
          </a:p>
          <a:p>
            <a:r>
              <a:rPr lang="vi-VN" b="0" i="0" dirty="0">
                <a:solidFill>
                  <a:srgbClr val="000000"/>
                </a:solidFill>
                <a:effectLst/>
                <a:latin typeface="Open Sans" panose="020B0606030504020204" pitchFamily="34" charset="0"/>
              </a:rPr>
              <a:t>Những sáng tác của ông nhẹ nhàng nhưng toát lên tinh thần nhân đạo cao cả</a:t>
            </a:r>
            <a:endParaRPr lang="en-US" dirty="0"/>
          </a:p>
        </p:txBody>
      </p:sp>
      <p:sp>
        <p:nvSpPr>
          <p:cNvPr id="4" name="Slide Number Placeholder 3">
            <a:extLst>
              <a:ext uri="{FF2B5EF4-FFF2-40B4-BE49-F238E27FC236}">
                <a16:creationId xmlns:a16="http://schemas.microsoft.com/office/drawing/2014/main" id="{70515216-E6AC-FBCE-1181-D69A46A1D4C7}"/>
              </a:ext>
            </a:extLst>
          </p:cNvPr>
          <p:cNvSpPr>
            <a:spLocks noGrp="1"/>
          </p:cNvSpPr>
          <p:nvPr>
            <p:ph type="sldNum" sz="quarter" idx="5"/>
          </p:nvPr>
        </p:nvSpPr>
        <p:spPr/>
        <p:txBody>
          <a:bodyPr/>
          <a:lstStyle/>
          <a:p>
            <a:fld id="{02697EB5-FCD0-478F-8E07-0D1CAAA655BB}" type="slidenum">
              <a:rPr lang="en-US" smtClean="0"/>
              <a:t>4</a:t>
            </a:fld>
            <a:endParaRPr lang="en-US"/>
          </a:p>
        </p:txBody>
      </p:sp>
    </p:spTree>
    <p:extLst>
      <p:ext uri="{BB962C8B-B14F-4D97-AF65-F5344CB8AC3E}">
        <p14:creationId xmlns:p14="http://schemas.microsoft.com/office/powerpoint/2010/main" val="353635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Con </a:t>
            </a:r>
            <a:r>
              <a:rPr lang="en-US" dirty="0" err="1"/>
              <a:t>người</a:t>
            </a:r>
            <a:r>
              <a:rPr lang="en-US" dirty="0"/>
              <a:t> </a:t>
            </a:r>
            <a:r>
              <a:rPr lang="en-US" dirty="0" err="1"/>
              <a:t>thầm</a:t>
            </a:r>
            <a:r>
              <a:rPr lang="en-US" dirty="0"/>
              <a:t> </a:t>
            </a:r>
            <a:r>
              <a:rPr lang="en-US" dirty="0" err="1"/>
              <a:t>lặng</a:t>
            </a:r>
            <a:r>
              <a:rPr lang="en-US" dirty="0"/>
              <a:t>, hi </a:t>
            </a:r>
            <a:r>
              <a:rPr lang="en-US" dirty="0" err="1"/>
              <a:t>sinh</a:t>
            </a:r>
            <a:r>
              <a:rPr lang="en-US" dirty="0"/>
              <a:t> </a:t>
            </a:r>
            <a:r>
              <a:rPr lang="en-US" dirty="0" err="1"/>
              <a:t>cao</a:t>
            </a:r>
            <a:r>
              <a:rPr lang="en-US" dirty="0"/>
              <a:t> </a:t>
            </a:r>
            <a:r>
              <a:rPr lang="en-US" dirty="0" err="1"/>
              <a:t>thượng</a:t>
            </a:r>
            <a:r>
              <a:rPr lang="en-US" dirty="0"/>
              <a:t>, </a:t>
            </a:r>
            <a:r>
              <a:rPr lang="en-US" dirty="0" err="1"/>
              <a:t>có</a:t>
            </a:r>
            <a:r>
              <a:rPr lang="en-US" dirty="0"/>
              <a:t> </a:t>
            </a:r>
            <a:r>
              <a:rPr lang="en-US" dirty="0" err="1"/>
              <a:t>tình</a:t>
            </a:r>
            <a:r>
              <a:rPr lang="en-US" dirty="0"/>
              <a:t> </a:t>
            </a:r>
            <a:r>
              <a:rPr lang="en-US" dirty="0" err="1"/>
              <a:t>yêu</a:t>
            </a:r>
            <a:r>
              <a:rPr lang="en-US" dirty="0"/>
              <a:t> </a:t>
            </a:r>
            <a:r>
              <a:rPr lang="en-US" dirty="0" err="1"/>
              <a:t>đối</a:t>
            </a:r>
            <a:r>
              <a:rPr lang="en-US" dirty="0"/>
              <a:t> </a:t>
            </a:r>
            <a:r>
              <a:rPr lang="en-US" dirty="0" err="1"/>
              <a:t>với</a:t>
            </a:r>
            <a:r>
              <a:rPr lang="en-US" dirty="0"/>
              <a:t> </a:t>
            </a:r>
            <a:r>
              <a:rPr lang="en-US" dirty="0" err="1"/>
              <a:t>nghệ</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14</a:t>
            </a:fld>
            <a:endParaRPr lang="en-US"/>
          </a:p>
        </p:txBody>
      </p:sp>
    </p:spTree>
    <p:extLst>
      <p:ext uri="{BB962C8B-B14F-4D97-AF65-F5344CB8AC3E}">
        <p14:creationId xmlns:p14="http://schemas.microsoft.com/office/powerpoint/2010/main" val="272610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r>
              <a:rPr lang="en-US" sz="1200" dirty="0" err="1"/>
              <a:t>Lời</a:t>
            </a:r>
            <a:r>
              <a:rPr lang="en-US" sz="1200" dirty="0"/>
              <a:t> </a:t>
            </a:r>
            <a:r>
              <a:rPr lang="en-US" sz="1200" dirty="0" err="1"/>
              <a:t>người</a:t>
            </a:r>
            <a:r>
              <a:rPr lang="en-US" sz="1200" dirty="0"/>
              <a:t> </a:t>
            </a:r>
            <a:r>
              <a:rPr lang="en-US" sz="1200" dirty="0" err="1"/>
              <a:t>kể</a:t>
            </a:r>
            <a:r>
              <a:rPr lang="en-US" sz="1200" dirty="0"/>
              <a:t> </a:t>
            </a:r>
            <a:r>
              <a:rPr lang="en-US" sz="1200" dirty="0" err="1"/>
              <a:t>chuyện</a:t>
            </a:r>
            <a:r>
              <a:rPr lang="en-US" sz="1200" dirty="0"/>
              <a:t>: </a:t>
            </a:r>
          </a:p>
          <a:p>
            <a:r>
              <a:rPr lang="en-US" sz="1200" dirty="0"/>
              <a:t> </a:t>
            </a:r>
            <a:r>
              <a:rPr lang="en-US" sz="1200" dirty="0" err="1"/>
              <a:t>Ví</a:t>
            </a:r>
            <a:r>
              <a:rPr lang="en-US" sz="1200" dirty="0"/>
              <a:t> </a:t>
            </a:r>
            <a:r>
              <a:rPr lang="en-US" sz="1200" dirty="0" err="1"/>
              <a:t>dụ</a:t>
            </a:r>
            <a:r>
              <a:rPr lang="en-US" sz="1200" dirty="0"/>
              <a:t> : “Khi </a:t>
            </a:r>
            <a:r>
              <a:rPr lang="en-US" sz="1200" dirty="0" err="1"/>
              <a:t>hai</a:t>
            </a:r>
            <a:r>
              <a:rPr lang="en-US" sz="1200" dirty="0"/>
              <a:t> </a:t>
            </a:r>
            <a:r>
              <a:rPr lang="en-US" sz="1200" dirty="0" err="1"/>
              <a:t>người</a:t>
            </a:r>
            <a:r>
              <a:rPr lang="en-US" sz="1200" dirty="0"/>
              <a:t> </a:t>
            </a:r>
            <a:r>
              <a:rPr lang="en-US" sz="1200" dirty="0" err="1"/>
              <a:t>lên</a:t>
            </a:r>
            <a:r>
              <a:rPr lang="en-US" sz="1200" dirty="0"/>
              <a:t> </a:t>
            </a:r>
            <a:r>
              <a:rPr lang="en-US" sz="1200" dirty="0" err="1"/>
              <a:t>trên</a:t>
            </a:r>
            <a:r>
              <a:rPr lang="en-US" sz="1200" dirty="0"/>
              <a:t> </a:t>
            </a:r>
            <a:r>
              <a:rPr lang="en-US" sz="1200" dirty="0" err="1"/>
              <a:t>gác</a:t>
            </a:r>
            <a:r>
              <a:rPr lang="en-US" sz="1200" dirty="0"/>
              <a:t> </a:t>
            </a:r>
            <a:r>
              <a:rPr lang="en-US" sz="1200" dirty="0" err="1"/>
              <a:t>thì</a:t>
            </a:r>
            <a:r>
              <a:rPr lang="en-US" sz="1200" dirty="0"/>
              <a:t> </a:t>
            </a:r>
            <a:r>
              <a:rPr lang="en-US" sz="1200" dirty="0" err="1"/>
              <a:t>Giôn</a:t>
            </a:r>
            <a:r>
              <a:rPr lang="en-US" sz="1200" dirty="0"/>
              <a:t>-xi </a:t>
            </a:r>
            <a:r>
              <a:rPr lang="en-US" sz="1200" dirty="0" err="1"/>
              <a:t>đang</a:t>
            </a:r>
            <a:r>
              <a:rPr lang="en-US" sz="1200" dirty="0"/>
              <a:t> </a:t>
            </a:r>
            <a:r>
              <a:rPr lang="en-US" sz="1200" dirty="0" err="1"/>
              <a:t>ngủ</a:t>
            </a:r>
            <a:r>
              <a:rPr lang="en-US" sz="1200" dirty="0"/>
              <a:t>. Xiu </a:t>
            </a:r>
            <a:r>
              <a:rPr lang="en-US" sz="1200" dirty="0" err="1"/>
              <a:t>kéo</a:t>
            </a:r>
            <a:r>
              <a:rPr lang="en-US" sz="1200" dirty="0"/>
              <a:t> </a:t>
            </a:r>
            <a:r>
              <a:rPr lang="en-US" sz="1200" dirty="0" err="1"/>
              <a:t>tấm</a:t>
            </a:r>
            <a:r>
              <a:rPr lang="en-US" sz="1200" dirty="0"/>
              <a:t> </a:t>
            </a:r>
            <a:r>
              <a:rPr lang="en-US" sz="1200" dirty="0" err="1"/>
              <a:t>mành</a:t>
            </a:r>
            <a:r>
              <a:rPr lang="en-US" sz="1200" dirty="0"/>
              <a:t> </a:t>
            </a:r>
            <a:r>
              <a:rPr lang="en-US" sz="1200" dirty="0" err="1"/>
              <a:t>mành</a:t>
            </a:r>
            <a:r>
              <a:rPr lang="en-US" sz="1200" dirty="0"/>
              <a:t> </a:t>
            </a:r>
            <a:r>
              <a:rPr lang="en-US" sz="1200" dirty="0" err="1"/>
              <a:t>xuống</a:t>
            </a:r>
            <a:r>
              <a:rPr lang="en-US" sz="1200" dirty="0"/>
              <a:t> </a:t>
            </a:r>
            <a:r>
              <a:rPr lang="en-US" sz="1200" dirty="0" err="1"/>
              <a:t>che</a:t>
            </a:r>
            <a:r>
              <a:rPr lang="en-US" sz="1200" dirty="0"/>
              <a:t> </a:t>
            </a:r>
            <a:r>
              <a:rPr lang="en-US" sz="1200" dirty="0" err="1"/>
              <a:t>kín</a:t>
            </a:r>
            <a:r>
              <a:rPr lang="en-US" sz="1200" dirty="0"/>
              <a:t> </a:t>
            </a:r>
            <a:r>
              <a:rPr lang="en-US" sz="1200" dirty="0" err="1"/>
              <a:t>cửa</a:t>
            </a:r>
            <a:r>
              <a:rPr lang="en-US" sz="1200" dirty="0"/>
              <a:t> </a:t>
            </a:r>
            <a:r>
              <a:rPr lang="en-US" sz="1200" dirty="0" err="1"/>
              <a:t>sổ</a:t>
            </a:r>
            <a:r>
              <a:rPr lang="en-US" sz="1200" dirty="0"/>
              <a:t> </a:t>
            </a:r>
            <a:r>
              <a:rPr lang="en-US" sz="1200" dirty="0" err="1"/>
              <a:t>và</a:t>
            </a:r>
            <a:r>
              <a:rPr lang="en-US" sz="1200" dirty="0"/>
              <a:t> </a:t>
            </a:r>
            <a:r>
              <a:rPr lang="en-US" sz="1200" dirty="0" err="1"/>
              <a:t>ra</a:t>
            </a:r>
            <a:r>
              <a:rPr lang="en-US" sz="1200" dirty="0"/>
              <a:t> </a:t>
            </a:r>
            <a:r>
              <a:rPr lang="en-US" sz="1200" dirty="0" err="1"/>
              <a:t>hiệu</a:t>
            </a:r>
            <a:r>
              <a:rPr lang="en-US" sz="1200" dirty="0"/>
              <a:t> </a:t>
            </a:r>
            <a:r>
              <a:rPr lang="en-US" sz="1200" dirty="0" err="1"/>
              <a:t>cho</a:t>
            </a:r>
            <a:r>
              <a:rPr lang="en-US" sz="1200" dirty="0"/>
              <a:t> </a:t>
            </a:r>
            <a:r>
              <a:rPr lang="en-US" sz="1200" dirty="0" err="1"/>
              <a:t>cụ</a:t>
            </a:r>
            <a:r>
              <a:rPr lang="en-US" sz="1200" dirty="0"/>
              <a:t> </a:t>
            </a:r>
            <a:r>
              <a:rPr lang="en-US" sz="1200" dirty="0" err="1"/>
              <a:t>Bơ</a:t>
            </a:r>
            <a:r>
              <a:rPr lang="en-US" sz="1200" dirty="0"/>
              <a:t>-men sang </a:t>
            </a:r>
            <a:r>
              <a:rPr lang="en-US" sz="1200" dirty="0" err="1"/>
              <a:t>buồng</a:t>
            </a:r>
            <a:r>
              <a:rPr lang="en-US" sz="1200" dirty="0"/>
              <a:t> </a:t>
            </a:r>
            <a:r>
              <a:rPr lang="en-US" sz="1200" dirty="0" err="1"/>
              <a:t>bên</a:t>
            </a:r>
            <a:r>
              <a:rPr lang="en-US" sz="1200" dirty="0"/>
              <a:t> </a:t>
            </a:r>
            <a:r>
              <a:rPr lang="en-US" sz="1200" dirty="0" err="1"/>
              <a:t>cạnh</a:t>
            </a:r>
            <a:r>
              <a:rPr lang="en-US" sz="1200" dirty="0"/>
              <a:t>. Sang </a:t>
            </a:r>
            <a:r>
              <a:rPr lang="en-US" sz="1200" dirty="0" err="1"/>
              <a:t>đến</a:t>
            </a:r>
            <a:r>
              <a:rPr lang="en-US" sz="1200" dirty="0"/>
              <a:t> </a:t>
            </a:r>
            <a:r>
              <a:rPr lang="en-US" sz="1200" dirty="0" err="1"/>
              <a:t>nơi</a:t>
            </a:r>
            <a:r>
              <a:rPr lang="en-US" sz="1200" dirty="0"/>
              <a:t>, </a:t>
            </a:r>
            <a:r>
              <a:rPr lang="en-US" sz="1200" dirty="0" err="1"/>
              <a:t>họ</a:t>
            </a:r>
            <a:r>
              <a:rPr lang="en-US" sz="1200" dirty="0"/>
              <a:t> </a:t>
            </a:r>
            <a:r>
              <a:rPr lang="en-US" sz="1200" dirty="0" err="1"/>
              <a:t>sợ</a:t>
            </a:r>
            <a:r>
              <a:rPr lang="en-US" sz="1200" dirty="0"/>
              <a:t> </a:t>
            </a:r>
            <a:r>
              <a:rPr lang="en-US" sz="1200" dirty="0" err="1"/>
              <a:t>sệt</a:t>
            </a:r>
            <a:r>
              <a:rPr lang="en-US" sz="1200" dirty="0"/>
              <a:t> </a:t>
            </a:r>
            <a:r>
              <a:rPr lang="en-US" sz="1200" dirty="0" err="1"/>
              <a:t>ngó</a:t>
            </a:r>
            <a:r>
              <a:rPr lang="en-US" sz="1200" dirty="0"/>
              <a:t> </a:t>
            </a:r>
            <a:r>
              <a:rPr lang="en-US" sz="1200" dirty="0" err="1"/>
              <a:t>ra</a:t>
            </a:r>
            <a:r>
              <a:rPr lang="en-US" sz="1200" dirty="0"/>
              <a:t> </a:t>
            </a:r>
            <a:r>
              <a:rPr lang="en-US" sz="1200" dirty="0" err="1"/>
              <a:t>ngoài</a:t>
            </a:r>
            <a:r>
              <a:rPr lang="en-US" sz="1200" dirty="0"/>
              <a:t> </a:t>
            </a:r>
            <a:r>
              <a:rPr lang="en-US" sz="1200" dirty="0" err="1"/>
              <a:t>cửa</a:t>
            </a:r>
            <a:r>
              <a:rPr lang="en-US" sz="1200" dirty="0"/>
              <a:t> </a:t>
            </a:r>
            <a:r>
              <a:rPr lang="en-US" sz="1200" dirty="0" err="1"/>
              <a:t>sổ</a:t>
            </a:r>
            <a:r>
              <a:rPr lang="en-US" sz="1200" dirty="0"/>
              <a:t>, </a:t>
            </a:r>
            <a:r>
              <a:rPr lang="en-US" sz="1200" dirty="0" err="1"/>
              <a:t>nhìn</a:t>
            </a:r>
            <a:r>
              <a:rPr lang="en-US" sz="1200" dirty="0"/>
              <a:t> </a:t>
            </a:r>
            <a:r>
              <a:rPr lang="en-US" sz="1200" dirty="0" err="1"/>
              <a:t>cây</a:t>
            </a:r>
            <a:r>
              <a:rPr lang="en-US" sz="1200" dirty="0"/>
              <a:t> </a:t>
            </a:r>
            <a:r>
              <a:rPr lang="en-US" sz="1200" dirty="0" err="1"/>
              <a:t>thường</a:t>
            </a:r>
            <a:r>
              <a:rPr lang="en-US" sz="1200" dirty="0"/>
              <a:t> </a:t>
            </a:r>
            <a:r>
              <a:rPr lang="en-US" sz="1200" dirty="0" err="1"/>
              <a:t>xuân</a:t>
            </a:r>
            <a:r>
              <a:rPr lang="en-US" sz="1200" dirty="0"/>
              <a:t>. </a:t>
            </a:r>
            <a:r>
              <a:rPr lang="en-US" sz="1200" dirty="0" err="1"/>
              <a:t>Rồi</a:t>
            </a:r>
            <a:r>
              <a:rPr lang="en-US" sz="1200" dirty="0"/>
              <a:t> </a:t>
            </a:r>
            <a:r>
              <a:rPr lang="en-US" sz="1200" dirty="0" err="1"/>
              <a:t>họ</a:t>
            </a:r>
            <a:r>
              <a:rPr lang="en-US" sz="1200" dirty="0"/>
              <a:t> </a:t>
            </a:r>
            <a:r>
              <a:rPr lang="en-US" sz="1200" dirty="0" err="1"/>
              <a:t>nhìn</a:t>
            </a:r>
            <a:r>
              <a:rPr lang="en-US" sz="1200" dirty="0"/>
              <a:t> </a:t>
            </a:r>
            <a:r>
              <a:rPr lang="en-US" sz="1200" dirty="0" err="1"/>
              <a:t>nhau</a:t>
            </a:r>
            <a:r>
              <a:rPr lang="en-US" sz="1200" dirty="0"/>
              <a:t> </a:t>
            </a:r>
            <a:r>
              <a:rPr lang="en-US" sz="1200" dirty="0" err="1"/>
              <a:t>một</a:t>
            </a:r>
            <a:r>
              <a:rPr lang="en-US" sz="1200" dirty="0"/>
              <a:t> </a:t>
            </a:r>
            <a:r>
              <a:rPr lang="en-US" sz="1200" dirty="0" err="1"/>
              <a:t>lát</a:t>
            </a:r>
            <a:r>
              <a:rPr lang="en-US" sz="1200" dirty="0"/>
              <a:t>, </a:t>
            </a:r>
            <a:r>
              <a:rPr lang="en-US" sz="1200" dirty="0" err="1"/>
              <a:t>chẳng</a:t>
            </a:r>
            <a:r>
              <a:rPr lang="en-US" sz="1200" dirty="0"/>
              <a:t> </a:t>
            </a:r>
            <a:r>
              <a:rPr lang="en-US" sz="1200" dirty="0" err="1"/>
              <a:t>nói</a:t>
            </a:r>
            <a:r>
              <a:rPr lang="en-US" sz="1200" dirty="0"/>
              <a:t> </a:t>
            </a:r>
            <a:r>
              <a:rPr lang="en-US" sz="1200" dirty="0" err="1"/>
              <a:t>năng</a:t>
            </a:r>
            <a:r>
              <a:rPr lang="en-US" sz="1200" dirty="0"/>
              <a:t> </a:t>
            </a:r>
            <a:r>
              <a:rPr lang="en-US" sz="1200" dirty="0" err="1"/>
              <a:t>gì</a:t>
            </a:r>
            <a:r>
              <a:rPr lang="en-US" sz="1200" dirty="0"/>
              <a:t>”. </a:t>
            </a:r>
          </a:p>
          <a:p>
            <a:r>
              <a:rPr lang="nl-NL" sz="1200" dirty="0"/>
              <a:t>-&gt; Tường thuật lại câu chuyện, miêu tả khung cảnh và các nhân vật một cách khái quát</a:t>
            </a:r>
            <a:endParaRPr lang="en-US" sz="1200" dirty="0"/>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nhân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vật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Ví</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dụ</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của</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Giôn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-xi:  “Em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thật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một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con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bé</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hư</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Xiu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ơi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cứ</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tưởng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nhất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định</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trong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đêm</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vừa</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qua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nó</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đã</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rụng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nghe</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thấy</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gió</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thổi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Hôm</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nay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nó</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rụng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thôi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và</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cùng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lúc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đó</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thì</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em</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chết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của</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Xiu: “Em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hãy</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nghĩ</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đến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nếu</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em</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không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còn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muốn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nghĩ</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đến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mình</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nữa</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làm</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gì</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đây</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-&gt; Cho thấy suy nghĩ và tâm trạng nhân vật rất sinh động.</a:t>
            </a:r>
            <a:endPar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15</a:t>
            </a:fld>
            <a:endParaRPr lang="en-US"/>
          </a:p>
        </p:txBody>
      </p:sp>
    </p:spTree>
    <p:extLst>
      <p:ext uri="{BB962C8B-B14F-4D97-AF65-F5344CB8AC3E}">
        <p14:creationId xmlns:p14="http://schemas.microsoft.com/office/powerpoint/2010/main" val="2747639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một</a:t>
            </a:r>
            <a:r>
              <a:rPr lang="en-US" sz="1200" dirty="0"/>
              <a:t> </a:t>
            </a:r>
            <a:r>
              <a:rPr lang="en-US" sz="1200" dirty="0" err="1"/>
              <a:t>dụng</a:t>
            </a:r>
            <a:r>
              <a:rPr lang="en-US" sz="1200" dirty="0"/>
              <a:t> ý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tác</a:t>
            </a:r>
            <a:r>
              <a:rPr lang="en-US" sz="1200" dirty="0"/>
              <a:t> </a:t>
            </a:r>
            <a:r>
              <a:rPr lang="en-US" sz="1200" dirty="0" err="1"/>
              <a:t>giả</a:t>
            </a:r>
            <a:r>
              <a:rPr lang="en-US" sz="1200" dirty="0"/>
              <a:t>. </a:t>
            </a:r>
            <a:r>
              <a:rPr lang="en-US" sz="1200" dirty="0" err="1"/>
              <a:t>Có</a:t>
            </a:r>
            <a:r>
              <a:rPr lang="en-US" sz="1200" dirty="0"/>
              <a:t> </a:t>
            </a:r>
            <a:r>
              <a:rPr lang="en-US" sz="1200" dirty="0" err="1"/>
              <a:t>thể</a:t>
            </a:r>
            <a:r>
              <a:rPr lang="en-US" sz="1200" dirty="0"/>
              <a:t> </a:t>
            </a:r>
            <a:r>
              <a:rPr lang="en-US" sz="1200" dirty="0" err="1"/>
              <a:t>nói</a:t>
            </a:r>
            <a:r>
              <a:rPr lang="en-US" sz="1200" dirty="0"/>
              <a:t>, </a:t>
            </a:r>
            <a:r>
              <a:rPr lang="en-US" sz="1200" dirty="0" err="1"/>
              <a:t>khoảng</a:t>
            </a:r>
            <a:r>
              <a:rPr lang="en-US" sz="1200" dirty="0"/>
              <a:t> </a:t>
            </a:r>
            <a:r>
              <a:rPr lang="en-US" sz="1200" dirty="0" err="1"/>
              <a:t>lặng</a:t>
            </a:r>
            <a:r>
              <a:rPr lang="en-US" sz="1200" dirty="0"/>
              <a:t> </a:t>
            </a:r>
            <a:r>
              <a:rPr lang="en-US" sz="1200" dirty="0" err="1"/>
              <a:t>ấy</a:t>
            </a:r>
            <a:r>
              <a:rPr lang="en-US" sz="1200" dirty="0"/>
              <a:t> </a:t>
            </a:r>
            <a:r>
              <a:rPr lang="en-US" sz="1200" dirty="0" err="1"/>
              <a:t>diễn</a:t>
            </a:r>
            <a:r>
              <a:rPr lang="en-US" sz="1200" dirty="0"/>
              <a:t> </a:t>
            </a:r>
            <a:r>
              <a:rPr lang="en-US" sz="1200" dirty="0" err="1"/>
              <a:t>tả</a:t>
            </a:r>
            <a:r>
              <a:rPr lang="en-US" sz="1200" dirty="0"/>
              <a:t> </a:t>
            </a:r>
            <a:r>
              <a:rPr lang="en-US" sz="1200" dirty="0" err="1"/>
              <a:t>được</a:t>
            </a:r>
            <a:r>
              <a:rPr lang="en-US" sz="1200" dirty="0"/>
              <a:t> </a:t>
            </a:r>
            <a:r>
              <a:rPr lang="en-US" sz="1200" dirty="0" err="1"/>
              <a:t>rất</a:t>
            </a:r>
            <a:r>
              <a:rPr lang="en-US" sz="1200" dirty="0"/>
              <a:t> </a:t>
            </a:r>
            <a:r>
              <a:rPr lang="en-US" sz="1200" dirty="0" err="1"/>
              <a:t>thành</a:t>
            </a:r>
            <a:r>
              <a:rPr lang="en-US" sz="1200" dirty="0"/>
              <a:t> </a:t>
            </a:r>
            <a:r>
              <a:rPr lang="en-US" sz="1200" dirty="0" err="1"/>
              <a:t>công</a:t>
            </a:r>
            <a:r>
              <a:rPr lang="en-US" sz="1200" dirty="0"/>
              <a:t> </a:t>
            </a:r>
            <a:r>
              <a:rPr lang="en-US" sz="1200" dirty="0" err="1"/>
              <a:t>nỗi</a:t>
            </a:r>
            <a:r>
              <a:rPr lang="en-US" sz="1200" dirty="0"/>
              <a:t> </a:t>
            </a:r>
            <a:r>
              <a:rPr lang="en-US" sz="1200" dirty="0" err="1"/>
              <a:t>xúc</a:t>
            </a:r>
            <a:r>
              <a:rPr lang="en-US" sz="1200" dirty="0"/>
              <a:t> </a:t>
            </a:r>
            <a:r>
              <a:rPr lang="en-US" sz="1200" dirty="0" err="1"/>
              <a:t>động</a:t>
            </a:r>
            <a:r>
              <a:rPr lang="en-US" sz="1200" dirty="0"/>
              <a:t> </a:t>
            </a:r>
            <a:r>
              <a:rPr lang="en-US" sz="1200" dirty="0" err="1"/>
              <a:t>không</a:t>
            </a:r>
            <a:r>
              <a:rPr lang="en-US" sz="1200" dirty="0"/>
              <a:t> </a:t>
            </a:r>
            <a:r>
              <a:rPr lang="en-US" sz="1200" dirty="0" err="1"/>
              <a:t>nói</a:t>
            </a:r>
            <a:r>
              <a:rPr lang="en-US" sz="1200" dirty="0"/>
              <a:t> </a:t>
            </a:r>
            <a:r>
              <a:rPr lang="en-US" sz="1200" dirty="0" err="1"/>
              <a:t>nên</a:t>
            </a:r>
            <a:r>
              <a:rPr lang="en-US" sz="1200" dirty="0"/>
              <a:t> </a:t>
            </a:r>
            <a:r>
              <a:rPr lang="en-US" sz="1200" dirty="0" err="1"/>
              <a:t>lời</a:t>
            </a:r>
            <a:r>
              <a:rPr lang="en-US" sz="1200" dirty="0"/>
              <a:t> </a:t>
            </a:r>
            <a:r>
              <a:rPr lang="en-US" sz="1200" dirty="0" err="1"/>
              <a:t>của</a:t>
            </a:r>
            <a:r>
              <a:rPr lang="en-US" sz="1200" dirty="0"/>
              <a:t> </a:t>
            </a:r>
            <a:r>
              <a:rPr lang="en-US" sz="1200" dirty="0" err="1"/>
              <a:t>Giôn</a:t>
            </a:r>
            <a:r>
              <a:rPr lang="en-US" sz="1200" dirty="0"/>
              <a:t>-xi - </a:t>
            </a:r>
            <a:r>
              <a:rPr lang="en-US" sz="1200" dirty="0" err="1"/>
              <a:t>một</a:t>
            </a:r>
            <a:r>
              <a:rPr lang="en-US" sz="1200" dirty="0"/>
              <a:t> </a:t>
            </a:r>
            <a:r>
              <a:rPr lang="en-US" sz="1200" dirty="0" err="1"/>
              <a:t>người</a:t>
            </a:r>
            <a:r>
              <a:rPr lang="en-US" sz="1200" dirty="0"/>
              <a:t> </a:t>
            </a:r>
            <a:r>
              <a:rPr lang="en-US" sz="1200" dirty="0" err="1"/>
              <a:t>từ</a:t>
            </a:r>
            <a:r>
              <a:rPr lang="en-US" sz="1200" dirty="0"/>
              <a:t> </a:t>
            </a:r>
            <a:r>
              <a:rPr lang="en-US" sz="1200" dirty="0" err="1"/>
              <a:t>cõi</a:t>
            </a:r>
            <a:r>
              <a:rPr lang="en-US" sz="1200" dirty="0"/>
              <a:t> </a:t>
            </a:r>
            <a:r>
              <a:rPr lang="en-US" sz="1200" dirty="0" err="1"/>
              <a:t>chết</a:t>
            </a:r>
            <a:r>
              <a:rPr lang="en-US" sz="1200" dirty="0"/>
              <a:t> </a:t>
            </a:r>
            <a:r>
              <a:rPr lang="en-US" sz="1200" dirty="0" err="1"/>
              <a:t>trở</a:t>
            </a:r>
            <a:r>
              <a:rPr lang="en-US" sz="1200" dirty="0"/>
              <a:t> </a:t>
            </a:r>
            <a:r>
              <a:rPr lang="en-US" sz="1200" dirty="0" err="1"/>
              <a:t>về</a:t>
            </a:r>
            <a:r>
              <a:rPr lang="en-US" sz="1200" dirty="0"/>
              <a:t> </a:t>
            </a:r>
            <a:r>
              <a:rPr lang="en-US" sz="1200" dirty="0" err="1"/>
              <a:t>nhờ</a:t>
            </a:r>
            <a:r>
              <a:rPr lang="en-US" sz="1200" dirty="0"/>
              <a:t> </a:t>
            </a:r>
            <a:r>
              <a:rPr lang="en-US" sz="1200" dirty="0" err="1"/>
              <a:t>chiếc</a:t>
            </a:r>
            <a:r>
              <a:rPr lang="en-US" sz="1200" dirty="0"/>
              <a:t> </a:t>
            </a:r>
            <a:r>
              <a:rPr lang="en-US" sz="1200" dirty="0" err="1"/>
              <a:t>lá</a:t>
            </a:r>
            <a:r>
              <a:rPr lang="en-US" sz="1200" dirty="0"/>
              <a:t> </a:t>
            </a:r>
            <a:r>
              <a:rPr lang="en-US" sz="1200" dirty="0" err="1"/>
              <a:t>của</a:t>
            </a:r>
            <a:r>
              <a:rPr lang="en-US" sz="1200" dirty="0"/>
              <a:t> </a:t>
            </a:r>
            <a:r>
              <a:rPr lang="en-US" sz="1200" dirty="0" err="1"/>
              <a:t>một</a:t>
            </a:r>
            <a:r>
              <a:rPr lang="en-US" sz="1200" dirty="0"/>
              <a:t> </a:t>
            </a:r>
            <a:r>
              <a:rPr lang="en-US" sz="1200" dirty="0" err="1"/>
              <a:t>ông</a:t>
            </a:r>
            <a:r>
              <a:rPr lang="en-US" sz="1200" dirty="0"/>
              <a:t> </a:t>
            </a:r>
            <a:r>
              <a:rPr lang="en-US" sz="1200" dirty="0" err="1"/>
              <a:t>già</a:t>
            </a:r>
            <a:r>
              <a:rPr lang="en-US" sz="1200" dirty="0"/>
              <a:t> - </a:t>
            </a:r>
            <a:r>
              <a:rPr lang="en-US" sz="1200" dirty="0" err="1"/>
              <a:t>người</a:t>
            </a:r>
            <a:r>
              <a:rPr lang="en-US" sz="1200" dirty="0"/>
              <a:t> </a:t>
            </a:r>
            <a:r>
              <a:rPr lang="en-US" sz="1200" dirty="0" err="1"/>
              <a:t>đã</a:t>
            </a:r>
            <a:r>
              <a:rPr lang="en-US" sz="1200" dirty="0"/>
              <a:t> </a:t>
            </a:r>
            <a:r>
              <a:rPr lang="en-US" sz="1200" dirty="0" err="1"/>
              <a:t>lấy</a:t>
            </a:r>
            <a:r>
              <a:rPr lang="en-US" sz="1200" dirty="0"/>
              <a:t> </a:t>
            </a:r>
            <a:r>
              <a:rPr lang="en-US" sz="1200" dirty="0" err="1"/>
              <a:t>cả</a:t>
            </a:r>
            <a:r>
              <a:rPr lang="en-US" sz="1200" dirty="0"/>
              <a:t> </a:t>
            </a:r>
            <a:r>
              <a:rPr lang="en-US" sz="1200" dirty="0" err="1"/>
              <a:t>mạng</a:t>
            </a:r>
            <a:r>
              <a:rPr lang="en-US" sz="1200" dirty="0"/>
              <a:t> </a:t>
            </a:r>
            <a:r>
              <a:rPr lang="en-US" sz="1200" dirty="0" err="1"/>
              <a:t>sống</a:t>
            </a:r>
            <a:r>
              <a:rPr lang="en-US" sz="1200" dirty="0"/>
              <a:t> </a:t>
            </a:r>
            <a:r>
              <a:rPr lang="en-US" sz="1200" dirty="0" err="1"/>
              <a:t>của</a:t>
            </a:r>
            <a:r>
              <a:rPr lang="en-US" sz="1200" dirty="0"/>
              <a:t> </a:t>
            </a:r>
            <a:r>
              <a:rPr lang="en-US" sz="1200" dirty="0" err="1"/>
              <a:t>mình</a:t>
            </a:r>
            <a:r>
              <a:rPr lang="en-US" sz="1200" dirty="0"/>
              <a:t> </a:t>
            </a:r>
            <a:r>
              <a:rPr lang="en-US" sz="1200" dirty="0" err="1"/>
              <a:t>để</a:t>
            </a:r>
            <a:r>
              <a:rPr lang="en-US" sz="1200" dirty="0"/>
              <a:t> </a:t>
            </a:r>
            <a:r>
              <a:rPr lang="en-US" sz="1200" dirty="0" err="1"/>
              <a:t>mang</a:t>
            </a:r>
            <a:r>
              <a:rPr lang="en-US" sz="1200" dirty="0"/>
              <a:t> </a:t>
            </a:r>
            <a:r>
              <a:rPr lang="en-US" sz="1200" dirty="0" err="1"/>
              <a:t>lại</a:t>
            </a:r>
            <a:r>
              <a:rPr lang="en-US" sz="1200" dirty="0"/>
              <a:t> hi </a:t>
            </a:r>
            <a:r>
              <a:rPr lang="en-US" sz="1200" dirty="0" err="1"/>
              <a:t>vọng</a:t>
            </a:r>
            <a:r>
              <a:rPr lang="en-US" sz="1200" dirty="0"/>
              <a:t> </a:t>
            </a:r>
            <a:r>
              <a:rPr lang="en-US" sz="1200" dirty="0" err="1"/>
              <a:t>và</a:t>
            </a:r>
            <a:r>
              <a:rPr lang="en-US" sz="1200" dirty="0"/>
              <a:t> </a:t>
            </a:r>
            <a:r>
              <a:rPr lang="en-US" sz="1200" dirty="0" err="1"/>
              <a:t>sự</a:t>
            </a:r>
            <a:r>
              <a:rPr lang="en-US" sz="1200" dirty="0"/>
              <a:t> </a:t>
            </a:r>
            <a:r>
              <a:rPr lang="en-US" sz="1200" dirty="0" err="1"/>
              <a:t>sống</a:t>
            </a:r>
            <a:r>
              <a:rPr lang="en-US" sz="1200" dirty="0"/>
              <a:t> </a:t>
            </a:r>
            <a:r>
              <a:rPr lang="en-US" sz="1200" dirty="0" err="1"/>
              <a:t>hồi</a:t>
            </a:r>
            <a:r>
              <a:rPr lang="en-US" sz="1200" dirty="0"/>
              <a:t> </a:t>
            </a:r>
            <a:r>
              <a:rPr lang="en-US" sz="1200" dirty="0" err="1"/>
              <a:t>sinh</a:t>
            </a:r>
            <a:r>
              <a:rPr lang="en-US" sz="1200" dirty="0"/>
              <a:t> </a:t>
            </a:r>
            <a:r>
              <a:rPr lang="en-US" sz="1200" dirty="0" err="1"/>
              <a:t>cô</a:t>
            </a:r>
            <a:r>
              <a:rPr lang="en-US" sz="1200" dirty="0"/>
              <a:t>.</a:t>
            </a:r>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16</a:t>
            </a:fld>
            <a:endParaRPr lang="en-US"/>
          </a:p>
        </p:txBody>
      </p:sp>
    </p:spTree>
    <p:extLst>
      <p:ext uri="{BB962C8B-B14F-4D97-AF65-F5344CB8AC3E}">
        <p14:creationId xmlns:p14="http://schemas.microsoft.com/office/powerpoint/2010/main" val="402883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t>- Cần xác định truyện ngắn viết về ai, viết về sự việc gì? Tóm tắt và nhận biết cốt truyện có gì đặc biệt.</a:t>
            </a:r>
            <a:endParaRPr lang="en-US" sz="1200" dirty="0"/>
          </a:p>
          <a:p>
            <a:r>
              <a:rPr lang="pt-BR" sz="1200" dirty="0"/>
              <a:t>- Nhân vật chính là ai? Nhân vật đó được tác giả khắc họa như thế nào qua ngoại hình, lời nói, hành động... và </a:t>
            </a:r>
            <a:r>
              <a:rPr lang="it-IT" sz="1200" dirty="0"/>
              <a:t>mối quan hệ giữa các nhân vật trong truyện. </a:t>
            </a:r>
            <a:endParaRPr lang="en-US" sz="1200" dirty="0"/>
          </a:p>
          <a:p>
            <a:r>
              <a:rPr lang="it-IT" sz="1200" dirty="0"/>
              <a:t>- Xác định đề tài, chủ đề, ý nghĩa nhan đề, thông điệp của tác phẩm.</a:t>
            </a:r>
            <a:endParaRPr lang="en-US" sz="1200" dirty="0"/>
          </a:p>
          <a:p>
            <a:r>
              <a:rPr lang="fr-FR" sz="1200" dirty="0"/>
              <a:t>- </a:t>
            </a:r>
            <a:r>
              <a:rPr lang="fr-FR" sz="1200" dirty="0" err="1"/>
              <a:t>Phân</a:t>
            </a:r>
            <a:r>
              <a:rPr lang="fr-FR" sz="1200" dirty="0"/>
              <a:t> </a:t>
            </a:r>
            <a:r>
              <a:rPr lang="fr-FR" sz="1200" dirty="0" err="1"/>
              <a:t>biệt</a:t>
            </a:r>
            <a:r>
              <a:rPr lang="fr-FR" sz="1200" dirty="0"/>
              <a:t> </a:t>
            </a:r>
            <a:r>
              <a:rPr lang="fr-FR" sz="1200" dirty="0" err="1"/>
              <a:t>được</a:t>
            </a:r>
            <a:r>
              <a:rPr lang="fr-FR" sz="1200" dirty="0"/>
              <a:t> </a:t>
            </a:r>
            <a:r>
              <a:rPr lang="fr-FR" sz="1200" dirty="0" err="1"/>
              <a:t>lời</a:t>
            </a:r>
            <a:r>
              <a:rPr lang="fr-FR" sz="1200" dirty="0"/>
              <a:t> </a:t>
            </a:r>
            <a:r>
              <a:rPr lang="fr-FR" sz="1200" dirty="0" err="1"/>
              <a:t>người</a:t>
            </a:r>
            <a:r>
              <a:rPr lang="fr-FR" sz="1200" dirty="0"/>
              <a:t> </a:t>
            </a:r>
            <a:r>
              <a:rPr lang="fr-FR" sz="1200" dirty="0" err="1"/>
              <a:t>kể</a:t>
            </a:r>
            <a:r>
              <a:rPr lang="fr-FR" sz="1200" dirty="0"/>
              <a:t> </a:t>
            </a:r>
            <a:r>
              <a:rPr lang="fr-FR" sz="1200" dirty="0" err="1"/>
              <a:t>chuyện</a:t>
            </a:r>
            <a:r>
              <a:rPr lang="fr-FR" sz="1200" dirty="0"/>
              <a:t> </a:t>
            </a:r>
            <a:r>
              <a:rPr lang="fr-FR" sz="1200" dirty="0" err="1"/>
              <a:t>và</a:t>
            </a:r>
            <a:r>
              <a:rPr lang="fr-FR" sz="1200" dirty="0"/>
              <a:t> </a:t>
            </a:r>
            <a:r>
              <a:rPr lang="fr-FR" sz="1200" dirty="0" err="1"/>
              <a:t>lời</a:t>
            </a:r>
            <a:r>
              <a:rPr lang="fr-FR" sz="1200" dirty="0"/>
              <a:t> </a:t>
            </a:r>
            <a:r>
              <a:rPr lang="fr-FR" sz="1200" dirty="0" err="1"/>
              <a:t>nhân</a:t>
            </a:r>
            <a:r>
              <a:rPr lang="fr-FR" sz="1200" dirty="0"/>
              <a:t> </a:t>
            </a:r>
            <a:r>
              <a:rPr lang="fr-FR" sz="1200" dirty="0" err="1"/>
              <a:t>vật</a:t>
            </a:r>
            <a:r>
              <a:rPr lang="fr-FR" sz="1200" dirty="0"/>
              <a:t>; </a:t>
            </a:r>
            <a:r>
              <a:rPr lang="fr-FR" sz="1200" dirty="0" err="1"/>
              <a:t>lời</a:t>
            </a:r>
            <a:r>
              <a:rPr lang="fr-FR" sz="1200" dirty="0"/>
              <a:t> </a:t>
            </a:r>
            <a:r>
              <a:rPr lang="fr-FR" sz="1200" dirty="0" err="1"/>
              <a:t>đối</a:t>
            </a:r>
            <a:r>
              <a:rPr lang="fr-FR" sz="1200" dirty="0"/>
              <a:t> </a:t>
            </a:r>
            <a:r>
              <a:rPr lang="fr-FR" sz="1200" dirty="0" err="1"/>
              <a:t>thoại</a:t>
            </a:r>
            <a:r>
              <a:rPr lang="fr-FR" sz="1200" dirty="0"/>
              <a:t> </a:t>
            </a:r>
            <a:r>
              <a:rPr lang="fr-FR" sz="1200" dirty="0" err="1"/>
              <a:t>và</a:t>
            </a:r>
            <a:r>
              <a:rPr lang="fr-FR" sz="1200" dirty="0"/>
              <a:t> </a:t>
            </a:r>
            <a:r>
              <a:rPr lang="fr-FR" sz="1200" dirty="0" err="1"/>
              <a:t>lời</a:t>
            </a:r>
            <a:r>
              <a:rPr lang="fr-FR" sz="1200" dirty="0"/>
              <a:t> </a:t>
            </a:r>
            <a:r>
              <a:rPr lang="fr-FR" sz="1200" dirty="0" err="1"/>
              <a:t>độc</a:t>
            </a:r>
            <a:r>
              <a:rPr lang="fr-FR" sz="1200" dirty="0"/>
              <a:t> </a:t>
            </a:r>
            <a:r>
              <a:rPr lang="fr-FR" sz="1200" dirty="0" err="1"/>
              <a:t>thoại</a:t>
            </a:r>
            <a:r>
              <a:rPr lang="fr-FR" sz="1200" dirty="0"/>
              <a:t> </a:t>
            </a:r>
            <a:r>
              <a:rPr lang="fr-FR" sz="1200" dirty="0" err="1"/>
              <a:t>trong</a:t>
            </a:r>
            <a:r>
              <a:rPr lang="fr-FR" sz="1200" dirty="0"/>
              <a:t> </a:t>
            </a:r>
            <a:r>
              <a:rPr lang="fr-FR" sz="1200" dirty="0" err="1"/>
              <a:t>văn</a:t>
            </a:r>
            <a:r>
              <a:rPr lang="fr-FR" sz="1200" dirty="0"/>
              <a:t> </a:t>
            </a:r>
            <a:r>
              <a:rPr lang="fr-FR" sz="1200" dirty="0" err="1"/>
              <a:t>bản</a:t>
            </a:r>
            <a:r>
              <a:rPr lang="fr-FR" sz="1200" dirty="0"/>
              <a:t> </a:t>
            </a:r>
            <a:r>
              <a:rPr lang="fr-FR" sz="1200" dirty="0" err="1"/>
              <a:t>truyện</a:t>
            </a:r>
            <a:r>
              <a:rPr lang="fr-FR" sz="1200" dirty="0"/>
              <a:t>, </a:t>
            </a:r>
            <a:r>
              <a:rPr lang="fr-FR" sz="1200" dirty="0" err="1"/>
              <a:t>chỉ</a:t>
            </a:r>
            <a:r>
              <a:rPr lang="fr-FR" sz="1200" dirty="0"/>
              <a:t> ra </a:t>
            </a:r>
            <a:r>
              <a:rPr lang="fr-FR" sz="1200" dirty="0" err="1"/>
              <a:t>tác</a:t>
            </a:r>
            <a:r>
              <a:rPr lang="fr-FR" sz="1200" dirty="0"/>
              <a:t> </a:t>
            </a:r>
            <a:r>
              <a:rPr lang="fr-FR" sz="1200" dirty="0" err="1"/>
              <a:t>dụng</a:t>
            </a:r>
            <a:r>
              <a:rPr lang="fr-FR" sz="1200" dirty="0"/>
              <a:t> </a:t>
            </a:r>
            <a:r>
              <a:rPr lang="fr-FR" sz="1200" dirty="0" err="1"/>
              <a:t>của</a:t>
            </a:r>
            <a:r>
              <a:rPr lang="fr-FR" sz="1200" dirty="0"/>
              <a:t> </a:t>
            </a:r>
            <a:r>
              <a:rPr lang="fr-FR" sz="1200" dirty="0" err="1"/>
              <a:t>chúng</a:t>
            </a:r>
            <a:r>
              <a:rPr lang="fr-FR" sz="1200" dirty="0"/>
              <a:t>.</a:t>
            </a:r>
            <a:endParaRPr lang="en-US" sz="1200" dirty="0"/>
          </a:p>
          <a:p>
            <a:r>
              <a:rPr lang="it-IT" sz="1200" dirty="0"/>
              <a:t>- Liên hệ với vốn sống, trải nghiệm của bản thân và bối cảnh cuộc sống hiện tại để hiểu và vận dụng kết quả đọc vào thực tiễn.</a:t>
            </a:r>
            <a:endParaRPr lang="en-US" sz="1200" dirty="0"/>
          </a:p>
          <a:p>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21</a:t>
            </a:fld>
            <a:endParaRPr lang="en-US"/>
          </a:p>
        </p:txBody>
      </p:sp>
    </p:spTree>
    <p:extLst>
      <p:ext uri="{BB962C8B-B14F-4D97-AF65-F5344CB8AC3E}">
        <p14:creationId xmlns:p14="http://schemas.microsoft.com/office/powerpoint/2010/main" val="319643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XĐ </a:t>
            </a:r>
            <a:r>
              <a:rPr lang="en-US" dirty="0" err="1"/>
              <a:t>vị</a:t>
            </a:r>
            <a:r>
              <a:rPr lang="en-US" dirty="0"/>
              <a:t> </a:t>
            </a:r>
            <a:r>
              <a:rPr lang="en-US" dirty="0" err="1"/>
              <a:t>trí</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ngôi</a:t>
            </a:r>
            <a:r>
              <a:rPr lang="en-US" dirty="0"/>
              <a:t> </a:t>
            </a:r>
            <a:r>
              <a:rPr lang="en-US" dirty="0" err="1"/>
              <a:t>kể</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Tác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dụng</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có</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thể</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linh</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hoạt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tự</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do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kể</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các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sự</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việc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với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các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nhân</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vật</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ở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mọi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lúc</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mọi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12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nơi</a:t>
            </a:r>
            <a:r>
              <a:rPr kumimoji="0" lang="en-US" sz="12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5</a:t>
            </a:fld>
            <a:endParaRPr lang="en-US"/>
          </a:p>
        </p:txBody>
      </p:sp>
    </p:spTree>
    <p:extLst>
      <p:ext uri="{BB962C8B-B14F-4D97-AF65-F5344CB8AC3E}">
        <p14:creationId xmlns:p14="http://schemas.microsoft.com/office/powerpoint/2010/main" val="385073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1E01F-1682-A8D5-3D96-309F2D94D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9B31E-FB01-D3C4-9395-53ACCD54F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973FE-76EB-2F10-19A8-8C3AF89EB701}"/>
              </a:ext>
            </a:extLst>
          </p:cNvPr>
          <p:cNvSpPr>
            <a:spLocks noGrp="1"/>
          </p:cNvSpPr>
          <p:nvPr>
            <p:ph type="body" idx="1"/>
          </p:nvPr>
        </p:nvSpPr>
        <p:spPr/>
        <p:txBody>
          <a:bodyPr/>
          <a:lstStyle/>
          <a:p>
            <a:r>
              <a:rPr lang="en-US" dirty="0"/>
              <a:t>XĐ </a:t>
            </a:r>
            <a:r>
              <a:rPr lang="en-US" dirty="0" err="1"/>
              <a:t>vị</a:t>
            </a:r>
            <a:r>
              <a:rPr lang="en-US" dirty="0"/>
              <a:t> </a:t>
            </a:r>
            <a:r>
              <a:rPr lang="en-US" dirty="0" err="1"/>
              <a:t>trí</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ngôi</a:t>
            </a:r>
            <a:r>
              <a:rPr lang="en-US" dirty="0"/>
              <a:t> </a:t>
            </a:r>
            <a:r>
              <a:rPr lang="en-US" dirty="0" err="1"/>
              <a:t>kể</a:t>
            </a:r>
            <a:endParaRPr lang="en-US" dirty="0"/>
          </a:p>
        </p:txBody>
      </p:sp>
      <p:sp>
        <p:nvSpPr>
          <p:cNvPr id="4" name="Slide Number Placeholder 3">
            <a:extLst>
              <a:ext uri="{FF2B5EF4-FFF2-40B4-BE49-F238E27FC236}">
                <a16:creationId xmlns:a16="http://schemas.microsoft.com/office/drawing/2014/main" id="{981AD73E-FC8F-802F-47D2-A15CA559FEC9}"/>
              </a:ext>
            </a:extLst>
          </p:cNvPr>
          <p:cNvSpPr>
            <a:spLocks noGrp="1"/>
          </p:cNvSpPr>
          <p:nvPr>
            <p:ph type="sldNum" sz="quarter" idx="5"/>
          </p:nvPr>
        </p:nvSpPr>
        <p:spPr/>
        <p:txBody>
          <a:bodyPr/>
          <a:lstStyle/>
          <a:p>
            <a:fld id="{02697EB5-FCD0-478F-8E07-0D1CAAA655BB}" type="slidenum">
              <a:rPr lang="en-US" smtClean="0"/>
              <a:t>6</a:t>
            </a:fld>
            <a:endParaRPr lang="en-US"/>
          </a:p>
        </p:txBody>
      </p:sp>
    </p:spTree>
    <p:extLst>
      <p:ext uri="{BB962C8B-B14F-4D97-AF65-F5344CB8AC3E}">
        <p14:creationId xmlns:p14="http://schemas.microsoft.com/office/powerpoint/2010/main" val="376507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BFF4-275A-06C4-03A0-753022276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62FE7-C36E-C150-B745-9291C4FEA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22C0A-1C91-C0AB-732C-86E5BE8FFACA}"/>
              </a:ext>
            </a:extLst>
          </p:cNvPr>
          <p:cNvSpPr>
            <a:spLocks noGrp="1"/>
          </p:cNvSpPr>
          <p:nvPr>
            <p:ph type="body" idx="1"/>
          </p:nvPr>
        </p:nvSpPr>
        <p:spPr/>
        <p:txBody>
          <a:bodyPr/>
          <a:lstStyle/>
          <a:p>
            <a:pPr marL="171450" indent="-171450">
              <a:buFont typeface="Symbol" panose="05050102010706020507" pitchFamily="18" charset="2"/>
              <a:buChar char="Þ"/>
            </a:pPr>
            <a:r>
              <a:rPr lang="en-US" sz="1200" dirty="0" err="1"/>
              <a:t>Thủ</a:t>
            </a:r>
            <a:r>
              <a:rPr lang="en-US" sz="1200" dirty="0"/>
              <a:t> </a:t>
            </a:r>
            <a:r>
              <a:rPr lang="en-US" sz="1200" dirty="0" err="1"/>
              <a:t>pháp</a:t>
            </a:r>
            <a:r>
              <a:rPr lang="en-US" sz="1200" dirty="0"/>
              <a:t> </a:t>
            </a:r>
            <a:r>
              <a:rPr lang="en-US" sz="1200" dirty="0" err="1"/>
              <a:t>đảo</a:t>
            </a:r>
            <a:r>
              <a:rPr lang="en-US" sz="1200" dirty="0"/>
              <a:t> </a:t>
            </a:r>
            <a:r>
              <a:rPr lang="en-US" sz="1200" dirty="0" err="1"/>
              <a:t>ngược</a:t>
            </a:r>
            <a:r>
              <a:rPr lang="en-US" sz="1200" dirty="0"/>
              <a:t> </a:t>
            </a:r>
            <a:r>
              <a:rPr lang="en-US" sz="1200" dirty="0" err="1"/>
              <a:t>tình</a:t>
            </a:r>
            <a:r>
              <a:rPr lang="en-US" sz="1200" dirty="0"/>
              <a:t> </a:t>
            </a:r>
            <a:r>
              <a:rPr lang="en-US" sz="1200" dirty="0" err="1"/>
              <a:t>thế</a:t>
            </a:r>
            <a:r>
              <a:rPr lang="en-US" sz="1200" dirty="0"/>
              <a:t> 2 </a:t>
            </a:r>
            <a:r>
              <a:rPr lang="en-US" sz="1200" dirty="0" err="1"/>
              <a:t>lần</a:t>
            </a:r>
            <a:endParaRPr lang="en-US" sz="1200" dirty="0"/>
          </a:p>
          <a:p>
            <a:pPr marL="171450" indent="-171450">
              <a:buFont typeface="Symbol" panose="05050102010706020507" pitchFamily="18" charset="2"/>
              <a:buChar char="Þ"/>
            </a:pPr>
            <a:r>
              <a:rPr lang="en-US" sz="1200" dirty="0" err="1"/>
              <a:t>Mà</a:t>
            </a:r>
            <a:r>
              <a:rPr lang="en-US" sz="1200" dirty="0"/>
              <a:t> </a:t>
            </a:r>
            <a:r>
              <a:rPr lang="en-US" sz="1200" dirty="0" err="1"/>
              <a:t>theo</a:t>
            </a:r>
            <a:r>
              <a:rPr lang="en-US" sz="1200" dirty="0"/>
              <a:t> </a:t>
            </a:r>
            <a:r>
              <a:rPr lang="en-US" sz="1200" dirty="0" err="1"/>
              <a:t>quy</a:t>
            </a:r>
            <a:r>
              <a:rPr lang="en-US" sz="1200" dirty="0"/>
              <a:t> </a:t>
            </a:r>
            <a:r>
              <a:rPr lang="en-US" sz="1200" dirty="0" err="1"/>
              <a:t>luật</a:t>
            </a:r>
            <a:r>
              <a:rPr lang="en-US" sz="1200" dirty="0"/>
              <a:t> </a:t>
            </a:r>
            <a:r>
              <a:rPr lang="en-US" sz="1200" dirty="0" err="1"/>
              <a:t>lá</a:t>
            </a:r>
            <a:r>
              <a:rPr lang="en-US" sz="1200" dirty="0"/>
              <a:t> </a:t>
            </a:r>
            <a:r>
              <a:rPr lang="en-US" sz="1200" dirty="0" err="1"/>
              <a:t>vàng</a:t>
            </a:r>
            <a:r>
              <a:rPr lang="en-US" sz="1200" dirty="0"/>
              <a:t> </a:t>
            </a:r>
            <a:r>
              <a:rPr lang="en-US" sz="1200" dirty="0" err="1"/>
              <a:t>sẽ</a:t>
            </a:r>
            <a:r>
              <a:rPr lang="en-US" sz="1200" dirty="0"/>
              <a:t> </a:t>
            </a:r>
            <a:r>
              <a:rPr lang="en-US" sz="1200" dirty="0" err="1"/>
              <a:t>rụng</a:t>
            </a:r>
            <a:r>
              <a:rPr lang="en-US" sz="1200" dirty="0"/>
              <a:t>, </a:t>
            </a:r>
            <a:r>
              <a:rPr lang="en-US" sz="1200" dirty="0" err="1"/>
              <a:t>mà</a:t>
            </a:r>
            <a:r>
              <a:rPr lang="en-US" sz="1200" dirty="0"/>
              <a:t> </a:t>
            </a:r>
            <a:r>
              <a:rPr lang="en-US" sz="1200" dirty="0" err="1"/>
              <a:t>lại</a:t>
            </a:r>
            <a:r>
              <a:rPr lang="en-US" sz="1200" dirty="0"/>
              <a:t> </a:t>
            </a:r>
            <a:r>
              <a:rPr lang="en-US" sz="1200" dirty="0" err="1"/>
              <a:t>trải</a:t>
            </a:r>
            <a:r>
              <a:rPr lang="en-US" sz="1200" dirty="0"/>
              <a:t> qua </a:t>
            </a:r>
            <a:r>
              <a:rPr lang="en-US" sz="1200" dirty="0" err="1"/>
              <a:t>đêm</a:t>
            </a:r>
            <a:r>
              <a:rPr lang="en-US" sz="1200" dirty="0"/>
              <a:t> </a:t>
            </a:r>
            <a:r>
              <a:rPr lang="en-US" sz="1200" dirty="0" err="1"/>
              <a:t>mưa</a:t>
            </a:r>
            <a:r>
              <a:rPr lang="en-US" sz="1200" dirty="0"/>
              <a:t> </a:t>
            </a:r>
            <a:r>
              <a:rPr lang="en-US" sz="1200" dirty="0" err="1"/>
              <a:t>tuyết</a:t>
            </a:r>
            <a:r>
              <a:rPr lang="en-US" sz="1200" dirty="0"/>
              <a:t>, </a:t>
            </a:r>
            <a:r>
              <a:rPr lang="en-US" sz="1200" dirty="0" err="1"/>
              <a:t>liệu</a:t>
            </a:r>
            <a:r>
              <a:rPr lang="en-US" sz="1200" dirty="0"/>
              <a:t> </a:t>
            </a:r>
            <a:r>
              <a:rPr lang="en-US" sz="1200" dirty="0" err="1"/>
              <a:t>chiếc</a:t>
            </a:r>
            <a:r>
              <a:rPr lang="en-US" sz="1200" dirty="0"/>
              <a:t> </a:t>
            </a:r>
            <a:r>
              <a:rPr lang="en-US" sz="1200" dirty="0" err="1"/>
              <a:t>lá</a:t>
            </a:r>
            <a:r>
              <a:rPr lang="en-US" sz="1200" dirty="0"/>
              <a:t> </a:t>
            </a:r>
            <a:r>
              <a:rPr lang="en-US" sz="1200" dirty="0" err="1"/>
              <a:t>cuối</a:t>
            </a:r>
            <a:r>
              <a:rPr lang="en-US" sz="1200" dirty="0"/>
              <a:t> </a:t>
            </a:r>
            <a:r>
              <a:rPr lang="en-US" sz="1200" dirty="0" err="1"/>
              <a:t>cùng</a:t>
            </a:r>
            <a:r>
              <a:rPr lang="en-US" sz="1200" dirty="0"/>
              <a:t> </a:t>
            </a:r>
            <a:r>
              <a:rPr lang="en-US" sz="1200" dirty="0" err="1"/>
              <a:t>có</a:t>
            </a:r>
            <a:r>
              <a:rPr lang="en-US" sz="1200" dirty="0"/>
              <a:t> </a:t>
            </a:r>
            <a:r>
              <a:rPr lang="en-US" sz="1200" dirty="0" err="1"/>
              <a:t>rụng</a:t>
            </a:r>
            <a:r>
              <a:rPr lang="en-US" sz="1200" dirty="0"/>
              <a:t> </a:t>
            </a:r>
            <a:r>
              <a:rPr lang="en-US" sz="1200" dirty="0" err="1"/>
              <a:t>xuống</a:t>
            </a:r>
            <a:r>
              <a:rPr lang="en-US" sz="1200" dirty="0"/>
              <a:t> </a:t>
            </a:r>
            <a:r>
              <a:rPr lang="en-US" sz="1200" dirty="0" err="1"/>
              <a:t>không</a:t>
            </a:r>
            <a:r>
              <a:rPr lang="en-US" sz="1200" dirty="0"/>
              <a:t>? Sau </a:t>
            </a:r>
            <a:r>
              <a:rPr lang="en-US" sz="1200" dirty="0" err="1"/>
              <a:t>đêm</a:t>
            </a:r>
            <a:r>
              <a:rPr lang="en-US" sz="1200" dirty="0"/>
              <a:t> </a:t>
            </a:r>
            <a:r>
              <a:rPr lang="en-US" sz="1200" dirty="0" err="1"/>
              <a:t>mưa</a:t>
            </a:r>
            <a:r>
              <a:rPr lang="en-US" sz="1200" dirty="0"/>
              <a:t> </a:t>
            </a:r>
            <a:r>
              <a:rPr lang="en-US" sz="1200" dirty="0" err="1"/>
              <a:t>bão</a:t>
            </a:r>
            <a:r>
              <a:rPr lang="en-US" sz="1200" dirty="0"/>
              <a:t> </a:t>
            </a:r>
            <a:r>
              <a:rPr lang="en-US" sz="1200" dirty="0" err="1"/>
              <a:t>đó</a:t>
            </a:r>
            <a:r>
              <a:rPr lang="en-US" sz="1200" dirty="0"/>
              <a:t>, </a:t>
            </a:r>
            <a:r>
              <a:rPr lang="en-US" sz="1200" dirty="0" err="1"/>
              <a:t>sự</a:t>
            </a:r>
            <a:r>
              <a:rPr lang="en-US" sz="1200" dirty="0"/>
              <a:t> </a:t>
            </a:r>
            <a:r>
              <a:rPr lang="en-US" sz="1200" dirty="0" err="1"/>
              <a:t>việc</a:t>
            </a:r>
            <a:r>
              <a:rPr lang="en-US" sz="1200" dirty="0"/>
              <a:t> </a:t>
            </a:r>
            <a:r>
              <a:rPr lang="en-US" sz="1200" dirty="0" err="1"/>
              <a:t>gì</a:t>
            </a:r>
            <a:r>
              <a:rPr lang="en-US" sz="1200" dirty="0"/>
              <a:t> </a:t>
            </a:r>
            <a:r>
              <a:rPr lang="en-US" sz="1200" dirty="0" err="1"/>
              <a:t>sẽ</a:t>
            </a:r>
            <a:r>
              <a:rPr lang="en-US" sz="1200" dirty="0"/>
              <a:t> </a:t>
            </a:r>
            <a:r>
              <a:rPr lang="en-US" sz="1200" dirty="0" err="1"/>
              <a:t>xảy</a:t>
            </a:r>
            <a:r>
              <a:rPr lang="en-US" sz="1200" dirty="0"/>
              <a:t> </a:t>
            </a:r>
            <a:r>
              <a:rPr lang="en-US" sz="1200" dirty="0" err="1"/>
              <a:t>ra</a:t>
            </a:r>
            <a:r>
              <a:rPr lang="en-US" sz="1200" dirty="0"/>
              <a:t>?</a:t>
            </a:r>
            <a:endParaRPr lang="en-US" dirty="0"/>
          </a:p>
        </p:txBody>
      </p:sp>
      <p:sp>
        <p:nvSpPr>
          <p:cNvPr id="4" name="Slide Number Placeholder 3">
            <a:extLst>
              <a:ext uri="{FF2B5EF4-FFF2-40B4-BE49-F238E27FC236}">
                <a16:creationId xmlns:a16="http://schemas.microsoft.com/office/drawing/2014/main" id="{3DC67C36-0A3B-BC97-AF75-2C3AF49B0BE1}"/>
              </a:ext>
            </a:extLst>
          </p:cNvPr>
          <p:cNvSpPr>
            <a:spLocks noGrp="1"/>
          </p:cNvSpPr>
          <p:nvPr>
            <p:ph type="sldNum" sz="quarter" idx="5"/>
          </p:nvPr>
        </p:nvSpPr>
        <p:spPr/>
        <p:txBody>
          <a:bodyPr/>
          <a:lstStyle/>
          <a:p>
            <a:fld id="{02697EB5-FCD0-478F-8E07-0D1CAAA655BB}" type="slidenum">
              <a:rPr lang="en-US" smtClean="0"/>
              <a:t>7</a:t>
            </a:fld>
            <a:endParaRPr lang="en-US"/>
          </a:p>
        </p:txBody>
      </p:sp>
    </p:spTree>
    <p:extLst>
      <p:ext uri="{BB962C8B-B14F-4D97-AF65-F5344CB8AC3E}">
        <p14:creationId xmlns:p14="http://schemas.microsoft.com/office/powerpoint/2010/main" val="270677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E8062-C4BE-4F26-3B4B-E2A035460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8F3EC-86EC-600C-5E40-ED3DD84C0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32C95-620A-8420-F2B1-E6BF2033495F}"/>
              </a:ext>
            </a:extLst>
          </p:cNvPr>
          <p:cNvSpPr>
            <a:spLocks noGrp="1"/>
          </p:cNvSpPr>
          <p:nvPr>
            <p:ph type="body" idx="1"/>
          </p:nvPr>
        </p:nvSpPr>
        <p:spPr/>
        <p:txBody>
          <a:bodyPr/>
          <a:lstStyle/>
          <a:p>
            <a:pPr marL="171450" indent="-171450">
              <a:buFont typeface="Symbol" panose="05050102010706020507" pitchFamily="18" charset="2"/>
              <a:buChar char="Þ"/>
            </a:pPr>
            <a:r>
              <a:rPr lang="en-US" sz="1200" dirty="0" err="1"/>
              <a:t>Thủ</a:t>
            </a:r>
            <a:r>
              <a:rPr lang="en-US" sz="1200" dirty="0"/>
              <a:t> </a:t>
            </a:r>
            <a:r>
              <a:rPr lang="en-US" sz="1200" dirty="0" err="1"/>
              <a:t>pháp</a:t>
            </a:r>
            <a:r>
              <a:rPr lang="en-US" sz="1200" dirty="0"/>
              <a:t> </a:t>
            </a:r>
            <a:r>
              <a:rPr lang="en-US" sz="1200" dirty="0" err="1"/>
              <a:t>đảo</a:t>
            </a:r>
            <a:r>
              <a:rPr lang="en-US" sz="1200" dirty="0"/>
              <a:t> </a:t>
            </a:r>
            <a:r>
              <a:rPr lang="en-US" sz="1200" dirty="0" err="1"/>
              <a:t>ngược</a:t>
            </a:r>
            <a:r>
              <a:rPr lang="en-US" sz="1200" dirty="0"/>
              <a:t> </a:t>
            </a:r>
            <a:r>
              <a:rPr lang="en-US" sz="1200" dirty="0" err="1"/>
              <a:t>tình</a:t>
            </a:r>
            <a:r>
              <a:rPr lang="en-US" sz="1200" dirty="0"/>
              <a:t> </a:t>
            </a:r>
            <a:r>
              <a:rPr lang="en-US" sz="1200" dirty="0" err="1"/>
              <a:t>thế</a:t>
            </a:r>
            <a:r>
              <a:rPr lang="en-US" sz="1200" dirty="0"/>
              <a:t> 2 </a:t>
            </a:r>
            <a:r>
              <a:rPr lang="en-US" sz="1200" dirty="0" err="1"/>
              <a:t>lần</a:t>
            </a:r>
            <a:endParaRPr lang="en-US" sz="1200" dirty="0"/>
          </a:p>
          <a:p>
            <a:pPr marL="171450" indent="-171450">
              <a:buFont typeface="Symbol" panose="05050102010706020507" pitchFamily="18" charset="2"/>
              <a:buChar char="Þ"/>
            </a:pPr>
            <a:r>
              <a:rPr lang="en-US" sz="1200" dirty="0" err="1"/>
              <a:t>Mà</a:t>
            </a:r>
            <a:r>
              <a:rPr lang="en-US" sz="1200" dirty="0"/>
              <a:t> </a:t>
            </a:r>
            <a:r>
              <a:rPr lang="en-US" sz="1200" dirty="0" err="1"/>
              <a:t>theo</a:t>
            </a:r>
            <a:r>
              <a:rPr lang="en-US" sz="1200" dirty="0"/>
              <a:t> </a:t>
            </a:r>
            <a:r>
              <a:rPr lang="en-US" sz="1200" dirty="0" err="1"/>
              <a:t>quy</a:t>
            </a:r>
            <a:r>
              <a:rPr lang="en-US" sz="1200" dirty="0"/>
              <a:t> </a:t>
            </a:r>
            <a:r>
              <a:rPr lang="en-US" sz="1200" dirty="0" err="1"/>
              <a:t>luật</a:t>
            </a:r>
            <a:r>
              <a:rPr lang="en-US" sz="1200" dirty="0"/>
              <a:t> </a:t>
            </a:r>
            <a:r>
              <a:rPr lang="en-US" sz="1200" dirty="0" err="1"/>
              <a:t>lá</a:t>
            </a:r>
            <a:r>
              <a:rPr lang="en-US" sz="1200" dirty="0"/>
              <a:t> </a:t>
            </a:r>
            <a:r>
              <a:rPr lang="en-US" sz="1200" dirty="0" err="1"/>
              <a:t>vàng</a:t>
            </a:r>
            <a:r>
              <a:rPr lang="en-US" sz="1200" dirty="0"/>
              <a:t> </a:t>
            </a:r>
            <a:r>
              <a:rPr lang="en-US" sz="1200" dirty="0" err="1"/>
              <a:t>sẽ</a:t>
            </a:r>
            <a:r>
              <a:rPr lang="en-US" sz="1200" dirty="0"/>
              <a:t> </a:t>
            </a:r>
            <a:r>
              <a:rPr lang="en-US" sz="1200" dirty="0" err="1"/>
              <a:t>rụng</a:t>
            </a:r>
            <a:r>
              <a:rPr lang="en-US" sz="1200" dirty="0"/>
              <a:t>, </a:t>
            </a:r>
            <a:r>
              <a:rPr lang="en-US" sz="1200" dirty="0" err="1"/>
              <a:t>mà</a:t>
            </a:r>
            <a:r>
              <a:rPr lang="en-US" sz="1200" dirty="0"/>
              <a:t> </a:t>
            </a:r>
            <a:r>
              <a:rPr lang="en-US" sz="1200" dirty="0" err="1"/>
              <a:t>lại</a:t>
            </a:r>
            <a:r>
              <a:rPr lang="en-US" sz="1200" dirty="0"/>
              <a:t> </a:t>
            </a:r>
            <a:r>
              <a:rPr lang="en-US" sz="1200" dirty="0" err="1"/>
              <a:t>trải</a:t>
            </a:r>
            <a:r>
              <a:rPr lang="en-US" sz="1200" dirty="0"/>
              <a:t> qua </a:t>
            </a:r>
            <a:r>
              <a:rPr lang="en-US" sz="1200" dirty="0" err="1"/>
              <a:t>đêm</a:t>
            </a:r>
            <a:r>
              <a:rPr lang="en-US" sz="1200" dirty="0"/>
              <a:t> </a:t>
            </a:r>
            <a:r>
              <a:rPr lang="en-US" sz="1200" dirty="0" err="1"/>
              <a:t>mưa</a:t>
            </a:r>
            <a:r>
              <a:rPr lang="en-US" sz="1200" dirty="0"/>
              <a:t> </a:t>
            </a:r>
            <a:r>
              <a:rPr lang="en-US" sz="1200" dirty="0" err="1"/>
              <a:t>tuyết</a:t>
            </a:r>
            <a:r>
              <a:rPr lang="en-US" sz="1200" dirty="0"/>
              <a:t>, </a:t>
            </a:r>
            <a:r>
              <a:rPr lang="en-US" sz="1200" dirty="0" err="1"/>
              <a:t>liệu</a:t>
            </a:r>
            <a:r>
              <a:rPr lang="en-US" sz="1200" dirty="0"/>
              <a:t> </a:t>
            </a:r>
            <a:r>
              <a:rPr lang="en-US" sz="1200" dirty="0" err="1"/>
              <a:t>chiếc</a:t>
            </a:r>
            <a:r>
              <a:rPr lang="en-US" sz="1200" dirty="0"/>
              <a:t> </a:t>
            </a:r>
            <a:r>
              <a:rPr lang="en-US" sz="1200" dirty="0" err="1"/>
              <a:t>lá</a:t>
            </a:r>
            <a:r>
              <a:rPr lang="en-US" sz="1200" dirty="0"/>
              <a:t> </a:t>
            </a:r>
            <a:r>
              <a:rPr lang="en-US" sz="1200" dirty="0" err="1"/>
              <a:t>cuối</a:t>
            </a:r>
            <a:r>
              <a:rPr lang="en-US" sz="1200" dirty="0"/>
              <a:t> </a:t>
            </a:r>
            <a:r>
              <a:rPr lang="en-US" sz="1200" dirty="0" err="1"/>
              <a:t>cùng</a:t>
            </a:r>
            <a:r>
              <a:rPr lang="en-US" sz="1200" dirty="0"/>
              <a:t> </a:t>
            </a:r>
            <a:r>
              <a:rPr lang="en-US" sz="1200" dirty="0" err="1"/>
              <a:t>có</a:t>
            </a:r>
            <a:r>
              <a:rPr lang="en-US" sz="1200" dirty="0"/>
              <a:t> </a:t>
            </a:r>
            <a:r>
              <a:rPr lang="en-US" sz="1200" dirty="0" err="1"/>
              <a:t>rụng</a:t>
            </a:r>
            <a:r>
              <a:rPr lang="en-US" sz="1200" dirty="0"/>
              <a:t> </a:t>
            </a:r>
            <a:r>
              <a:rPr lang="en-US" sz="1200" dirty="0" err="1"/>
              <a:t>xuống</a:t>
            </a:r>
            <a:r>
              <a:rPr lang="en-US" sz="1200" dirty="0"/>
              <a:t> </a:t>
            </a:r>
            <a:r>
              <a:rPr lang="en-US" sz="1200" dirty="0" err="1"/>
              <a:t>không</a:t>
            </a:r>
            <a:r>
              <a:rPr lang="en-US" sz="1200" dirty="0"/>
              <a:t>? Sau </a:t>
            </a:r>
            <a:r>
              <a:rPr lang="en-US" sz="1200" dirty="0" err="1"/>
              <a:t>đêm</a:t>
            </a:r>
            <a:r>
              <a:rPr lang="en-US" sz="1200" dirty="0"/>
              <a:t> </a:t>
            </a:r>
            <a:r>
              <a:rPr lang="en-US" sz="1200" dirty="0" err="1"/>
              <a:t>mưa</a:t>
            </a:r>
            <a:r>
              <a:rPr lang="en-US" sz="1200" dirty="0"/>
              <a:t> </a:t>
            </a:r>
            <a:r>
              <a:rPr lang="en-US" sz="1200" dirty="0" err="1"/>
              <a:t>bão</a:t>
            </a:r>
            <a:r>
              <a:rPr lang="en-US" sz="1200" dirty="0"/>
              <a:t> </a:t>
            </a:r>
            <a:r>
              <a:rPr lang="en-US" sz="1200" dirty="0" err="1"/>
              <a:t>đó</a:t>
            </a:r>
            <a:r>
              <a:rPr lang="en-US" sz="1200" dirty="0"/>
              <a:t>, </a:t>
            </a:r>
            <a:r>
              <a:rPr lang="en-US" sz="1200" dirty="0" err="1"/>
              <a:t>sự</a:t>
            </a:r>
            <a:r>
              <a:rPr lang="en-US" sz="1200" dirty="0"/>
              <a:t> </a:t>
            </a:r>
            <a:r>
              <a:rPr lang="en-US" sz="1200" dirty="0" err="1"/>
              <a:t>việc</a:t>
            </a:r>
            <a:r>
              <a:rPr lang="en-US" sz="1200" dirty="0"/>
              <a:t> </a:t>
            </a:r>
            <a:r>
              <a:rPr lang="en-US" sz="1200" dirty="0" err="1"/>
              <a:t>gì</a:t>
            </a:r>
            <a:r>
              <a:rPr lang="en-US" sz="1200" dirty="0"/>
              <a:t> </a:t>
            </a:r>
            <a:r>
              <a:rPr lang="en-US" sz="1200" dirty="0" err="1"/>
              <a:t>sẽ</a:t>
            </a:r>
            <a:r>
              <a:rPr lang="en-US" sz="1200" dirty="0"/>
              <a:t> </a:t>
            </a:r>
            <a:r>
              <a:rPr lang="en-US" sz="1200" dirty="0" err="1"/>
              <a:t>xảy</a:t>
            </a:r>
            <a:r>
              <a:rPr lang="en-US" sz="1200" dirty="0"/>
              <a:t> </a:t>
            </a:r>
            <a:r>
              <a:rPr lang="en-US" sz="1200" dirty="0" err="1"/>
              <a:t>ra</a:t>
            </a:r>
            <a:r>
              <a:rPr lang="en-US" sz="1200" dirty="0"/>
              <a:t>?</a:t>
            </a:r>
            <a:endParaRPr lang="en-US" dirty="0"/>
          </a:p>
        </p:txBody>
      </p:sp>
      <p:sp>
        <p:nvSpPr>
          <p:cNvPr id="4" name="Slide Number Placeholder 3">
            <a:extLst>
              <a:ext uri="{FF2B5EF4-FFF2-40B4-BE49-F238E27FC236}">
                <a16:creationId xmlns:a16="http://schemas.microsoft.com/office/drawing/2014/main" id="{56599868-EC39-01B2-0805-832AB3456232}"/>
              </a:ext>
            </a:extLst>
          </p:cNvPr>
          <p:cNvSpPr>
            <a:spLocks noGrp="1"/>
          </p:cNvSpPr>
          <p:nvPr>
            <p:ph type="sldNum" sz="quarter" idx="5"/>
          </p:nvPr>
        </p:nvSpPr>
        <p:spPr/>
        <p:txBody>
          <a:bodyPr/>
          <a:lstStyle/>
          <a:p>
            <a:fld id="{02697EB5-FCD0-478F-8E07-0D1CAAA655BB}" type="slidenum">
              <a:rPr lang="en-US" smtClean="0"/>
              <a:t>8</a:t>
            </a:fld>
            <a:endParaRPr lang="en-US"/>
          </a:p>
        </p:txBody>
      </p:sp>
    </p:spTree>
    <p:extLst>
      <p:ext uri="{BB962C8B-B14F-4D97-AF65-F5344CB8AC3E}">
        <p14:creationId xmlns:p14="http://schemas.microsoft.com/office/powerpoint/2010/main" val="144756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a:t>
            </a:r>
            <a:r>
              <a:rPr lang="en-US" dirty="0" err="1"/>
              <a:t>Tuyệt</a:t>
            </a:r>
            <a:r>
              <a:rPr lang="en-US" dirty="0"/>
              <a:t> </a:t>
            </a:r>
            <a:r>
              <a:rPr lang="en-US" dirty="0" err="1"/>
              <a:t>vọng</a:t>
            </a:r>
            <a:r>
              <a:rPr lang="en-US" dirty="0"/>
              <a:t>, </a:t>
            </a:r>
            <a:r>
              <a:rPr lang="en-US" dirty="0" err="1"/>
              <a:t>đếm</a:t>
            </a:r>
            <a:r>
              <a:rPr lang="en-US" dirty="0"/>
              <a:t> </a:t>
            </a:r>
            <a:r>
              <a:rPr lang="en-US" dirty="0" err="1"/>
              <a:t>lá</a:t>
            </a:r>
            <a:r>
              <a:rPr lang="en-US" dirty="0"/>
              <a:t> </a:t>
            </a:r>
            <a:r>
              <a:rPr lang="en-US" dirty="0" err="1"/>
              <a:t>thường</a:t>
            </a:r>
            <a:r>
              <a:rPr lang="en-US" dirty="0"/>
              <a:t> </a:t>
            </a:r>
            <a:r>
              <a:rPr lang="en-US" dirty="0" err="1"/>
              <a:t>xuân</a:t>
            </a:r>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9</a:t>
            </a:fld>
            <a:endParaRPr lang="en-US"/>
          </a:p>
        </p:txBody>
      </p:sp>
    </p:spTree>
    <p:extLst>
      <p:ext uri="{BB962C8B-B14F-4D97-AF65-F5344CB8AC3E}">
        <p14:creationId xmlns:p14="http://schemas.microsoft.com/office/powerpoint/2010/main" val="245829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panose="05050102010706020507" pitchFamily="18" charset="2"/>
              <a:buChar char="Þ"/>
            </a:pPr>
            <a:r>
              <a:rPr lang="en-US" dirty="0" err="1"/>
              <a:t>Tràn</a:t>
            </a:r>
            <a:r>
              <a:rPr lang="en-US" dirty="0"/>
              <a:t> </a:t>
            </a:r>
            <a:r>
              <a:rPr lang="en-US" dirty="0" err="1"/>
              <a:t>đầy</a:t>
            </a:r>
            <a:r>
              <a:rPr lang="en-US" dirty="0"/>
              <a:t> </a:t>
            </a:r>
            <a:r>
              <a:rPr lang="en-US" dirty="0" err="1"/>
              <a:t>nội</a:t>
            </a:r>
            <a:r>
              <a:rPr lang="en-US" dirty="0"/>
              <a:t> </a:t>
            </a:r>
            <a:r>
              <a:rPr lang="en-US" dirty="0" err="1"/>
              <a:t>lực</a:t>
            </a:r>
            <a:r>
              <a:rPr lang="en-US" dirty="0"/>
              <a:t>, </a:t>
            </a:r>
            <a:r>
              <a:rPr lang="en-US" dirty="0" err="1"/>
              <a:t>sức</a:t>
            </a:r>
            <a:r>
              <a:rPr lang="en-US" dirty="0"/>
              <a:t> </a:t>
            </a:r>
            <a:r>
              <a:rPr lang="en-US" dirty="0" err="1"/>
              <a:t>mạnh</a:t>
            </a:r>
            <a:r>
              <a:rPr lang="en-US" dirty="0"/>
              <a:t> </a:t>
            </a:r>
            <a:r>
              <a:rPr lang="en-US" dirty="0" err="1"/>
              <a:t>tình</a:t>
            </a:r>
            <a:r>
              <a:rPr lang="en-US" dirty="0"/>
              <a:t> </a:t>
            </a:r>
            <a:r>
              <a:rPr lang="en-US" dirty="0" err="1"/>
              <a:t>yêu</a:t>
            </a:r>
            <a:r>
              <a:rPr lang="en-US" dirty="0"/>
              <a:t> </a:t>
            </a:r>
            <a:r>
              <a:rPr lang="en-US" dirty="0" err="1"/>
              <a:t>cuộc</a:t>
            </a:r>
            <a:r>
              <a:rPr lang="en-US" dirty="0"/>
              <a:t> </a:t>
            </a:r>
            <a:r>
              <a:rPr lang="en-US" dirty="0" err="1"/>
              <a:t>sống</a:t>
            </a:r>
            <a:r>
              <a:rPr lang="en-US" dirty="0"/>
              <a:t> </a:t>
            </a:r>
            <a:r>
              <a:rPr lang="en-US" dirty="0" err="1"/>
              <a:t>và</a:t>
            </a:r>
            <a:r>
              <a:rPr lang="en-US" dirty="0"/>
              <a:t> </a:t>
            </a:r>
            <a:r>
              <a:rPr lang="en-US" dirty="0" err="1"/>
              <a:t>sự</a:t>
            </a:r>
            <a:r>
              <a:rPr lang="en-US" dirty="0"/>
              <a:t> </a:t>
            </a:r>
            <a:r>
              <a:rPr lang="en-US" dirty="0" err="1"/>
              <a:t>đấu</a:t>
            </a:r>
            <a:r>
              <a:rPr lang="en-US" dirty="0"/>
              <a:t> </a:t>
            </a:r>
            <a:r>
              <a:rPr lang="en-US" dirty="0" err="1"/>
              <a:t>tranh</a:t>
            </a:r>
            <a:r>
              <a:rPr lang="en-US" dirty="0"/>
              <a:t> </a:t>
            </a:r>
            <a:r>
              <a:rPr lang="en-US" dirty="0" err="1"/>
              <a:t>bền</a:t>
            </a:r>
            <a:r>
              <a:rPr lang="en-US" dirty="0"/>
              <a:t> </a:t>
            </a:r>
            <a:r>
              <a:rPr lang="en-US" dirty="0" err="1"/>
              <a:t>bỉ</a:t>
            </a:r>
            <a:endParaRPr lang="en-US" dirty="0"/>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Suy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nghĩ</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Cái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cô</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đơn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nhất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trong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khắp</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thế</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gian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tâm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hồn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đang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chuẩn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bị</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sẵn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sàng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chuyến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đi</a:t>
            </a:r>
            <a:r>
              <a:rPr lang="en-US" sz="1200" dirty="0">
                <a:effectLst/>
                <a:latin typeface="#9Slide03 Arima Madurai Bold" panose="00000800000000000000" pitchFamily="2" charset="0"/>
                <a:cs typeface="#9Slide03 Arima Madurai Bold" panose="00000800000000000000" pitchFamily="2" charset="0"/>
              </a:rPr>
              <a:t> xa </a:t>
            </a:r>
            <a:r>
              <a:rPr lang="en-US" sz="1200" dirty="0" err="1">
                <a:effectLst/>
                <a:latin typeface="#9Slide03 Arima Madurai Bold" panose="00000800000000000000" pitchFamily="2" charset="0"/>
                <a:cs typeface="#9Slide03 Arima Madurai Bold" panose="00000800000000000000" pitchFamily="2" charset="0"/>
              </a:rPr>
              <a:t>xôi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bí</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ẩn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của</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mình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những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dây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ràng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buộc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cô</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với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tình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bạn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thế</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gian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cứ</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lơi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lỏng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dần</a:t>
            </a:r>
            <a:r>
              <a:rPr lang="en-US" sz="1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Hành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động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mở</a:t>
            </a:r>
            <a:r>
              <a:rPr lang="en-US" sz="1200" dirty="0">
                <a:effectLst/>
                <a:latin typeface="#9Slide03 Arima Madurai Bold" panose="00000800000000000000" pitchFamily="2" charset="0"/>
                <a:cs typeface="#9Slide03 Arima Madurai Bold" panose="00000800000000000000" pitchFamily="2" charset="0"/>
              </a:rPr>
              <a:t> to </a:t>
            </a:r>
            <a:r>
              <a:rPr lang="en-US" sz="1200" dirty="0" err="1">
                <a:effectLst/>
                <a:latin typeface="#9Slide03 Arima Madurai Bold" panose="00000800000000000000" pitchFamily="2" charset="0"/>
                <a:cs typeface="#9Slide03 Arima Madurai Bold" panose="00000800000000000000" pitchFamily="2" charset="0"/>
              </a:rPr>
              <a:t>cặp</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mắt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thẫn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thờ</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ra</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lệnh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kéo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mành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lên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không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trả</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lời</a:t>
            </a:r>
            <a:r>
              <a:rPr lang="en-US" sz="1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Lời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nói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thều</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thào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Kéo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lên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muốn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nhìn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chiếc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lá</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cuối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cùng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Hôm</a:t>
            </a:r>
            <a:r>
              <a:rPr lang="en-US" sz="1200" dirty="0">
                <a:effectLst/>
                <a:latin typeface="#9Slide03 Arima Madurai Bold" panose="00000800000000000000" pitchFamily="2" charset="0"/>
                <a:cs typeface="#9Slide03 Arima Madurai Bold" panose="00000800000000000000" pitchFamily="2" charset="0"/>
              </a:rPr>
              <a:t> nay </a:t>
            </a:r>
            <a:r>
              <a:rPr lang="en-US" sz="1200" dirty="0" err="1">
                <a:effectLst/>
                <a:latin typeface="#9Slide03 Arima Madurai Bold" panose="00000800000000000000" pitchFamily="2" charset="0"/>
                <a:cs typeface="#9Slide03 Arima Madurai Bold" panose="00000800000000000000" pitchFamily="2" charset="0"/>
              </a:rPr>
              <a:t>nó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sẽ</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rụng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thôi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cùng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lúc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thì</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sẽ</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chết</a:t>
            </a:r>
            <a:r>
              <a:rPr lang="en-US" sz="1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=&gt;  Tinh </a:t>
            </a:r>
            <a:r>
              <a:rPr lang="en-US" sz="1200" dirty="0" err="1">
                <a:effectLst/>
                <a:latin typeface="#9Slide03 Arima Madurai Bold" panose="00000800000000000000" pitchFamily="2" charset="0"/>
                <a:cs typeface="#9Slide03 Arima Madurai Bold" panose="00000800000000000000" pitchFamily="2" charset="0"/>
              </a:rPr>
              <a:t>thần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suy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sụp</a:t>
            </a:r>
            <a:r>
              <a:rPr lang="en-US" sz="1200" dirty="0">
                <a:effectLst/>
                <a:latin typeface="#9Slide03 Arima Madurai Bold" panose="00000800000000000000" pitchFamily="2" charset="0"/>
                <a:cs typeface="#9Slide03 Arima Madurai Bold" panose="00000800000000000000" pitchFamily="2" charset="0"/>
              </a:rPr>
              <a:t>, </a:t>
            </a:r>
            <a:r>
              <a:rPr lang="nl-NL" sz="1200" dirty="0">
                <a:effectLst/>
                <a:latin typeface="#9Slide03 Arima Madurai Bold" panose="00000800000000000000" pitchFamily="2" charset="0"/>
                <a:cs typeface="#9Slide03 Arima Madurai Bold" panose="00000800000000000000" pitchFamily="2" charset="0"/>
              </a:rPr>
              <a:t>yếu đuối, tuyệt vọng và buông xuôi. Cô chỉ có điểm tựa duy nhất là điểm bấu víu vào chiếc lá cuối cùng.</a:t>
            </a:r>
            <a:endParaRPr lang="en-US" sz="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Suy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nghĩ</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lời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nói</a:t>
            </a:r>
            <a:r>
              <a:rPr lang="en-US" sz="1200" dirty="0">
                <a:effectLst/>
                <a:latin typeface="#9Slide03 Arima Madurai Bold" panose="00000800000000000000" pitchFamily="2" charset="0"/>
                <a:cs typeface="#9Slide03 Arima Madurai Bold" panose="00000800000000000000" pitchFamily="2" charset="0"/>
              </a:rPr>
              <a:t>: “Em </a:t>
            </a:r>
            <a:r>
              <a:rPr lang="en-US" sz="1200" dirty="0" err="1">
                <a:effectLst/>
                <a:latin typeface="#9Slide03 Arima Madurai Bold" panose="00000800000000000000" pitchFamily="2" charset="0"/>
                <a:cs typeface="#9Slide03 Arima Madurai Bold" panose="00000800000000000000" pitchFamily="2" charset="0"/>
              </a:rPr>
              <a:t>thật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con </a:t>
            </a:r>
            <a:r>
              <a:rPr lang="en-US" sz="1200" dirty="0" err="1">
                <a:effectLst/>
                <a:latin typeface="#9Slide03 Arima Madurai Bold" panose="00000800000000000000" pitchFamily="2" charset="0"/>
                <a:cs typeface="#9Slide03 Arima Madurai Bold" panose="00000800000000000000" pitchFamily="2" charset="0"/>
              </a:rPr>
              <a:t>bé</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hư</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chị</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xiu</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thân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yêu</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ơi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cái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gì</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đấy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đã</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chiếc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lá</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cuối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cùng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vẫn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còn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để</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thấy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rằng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mình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đã</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tệ</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như</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thế</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nào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Muốn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chết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tội</a:t>
            </a:r>
            <a:r>
              <a:rPr lang="en-US" sz="1200" dirty="0">
                <a:effectLst/>
                <a:latin typeface="#9Slide03 Arima Madurai Bold" panose="00000800000000000000" pitchFamily="2" charset="0"/>
                <a:cs typeface="#9Slide03 Arima Madurai Bold" panose="00000800000000000000" pitchFamily="2" charset="0"/>
              </a:rPr>
              <a:t>…</a:t>
            </a:r>
            <a:r>
              <a:rPr lang="en-US" sz="1200" dirty="0" err="1">
                <a:effectLst/>
                <a:latin typeface="#9Slide03 Arima Madurai Bold" panose="00000800000000000000" pitchFamily="2" charset="0"/>
                <a:cs typeface="#9Slide03 Arima Madurai Bold" panose="00000800000000000000" pitchFamily="2" charset="0"/>
              </a:rPr>
              <a:t>cho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xin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tí</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cháo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chút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sữa</a:t>
            </a:r>
            <a:r>
              <a:rPr lang="en-US" sz="1200" dirty="0">
                <a:effectLst/>
                <a:latin typeface="#9Slide03 Arima Madurai Bold" panose="00000800000000000000" pitchFamily="2" charset="0"/>
                <a:cs typeface="#9Slide03 Arima Madurai Bold" panose="00000800000000000000" pitchFamily="2" charset="0"/>
              </a:rPr>
              <a:t> … </a:t>
            </a:r>
            <a:r>
              <a:rPr lang="en-US" sz="1200" dirty="0" err="1">
                <a:effectLst/>
                <a:latin typeface="#9Slide03 Arima Madurai Bold" panose="00000800000000000000" pitchFamily="2" charset="0"/>
                <a:cs typeface="#9Slide03 Arima Madurai Bold" panose="00000800000000000000" pitchFamily="2" charset="0"/>
              </a:rPr>
              <a:t>cho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chiếc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gương</a:t>
            </a:r>
            <a:r>
              <a:rPr lang="en-US" sz="1200" dirty="0">
                <a:effectLst/>
                <a:latin typeface="#9Slide03 Arima Madurai Bold" panose="00000800000000000000" pitchFamily="2" charset="0"/>
                <a:cs typeface="#9Slide03 Arima Madurai Bold" panose="00000800000000000000" pitchFamily="2" charset="0"/>
              </a:rPr>
              <a:t>…</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ngồi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dậy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xem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chị</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nấu</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nướng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một</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ngày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nào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đó</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em</a:t>
            </a:r>
            <a:r>
              <a:rPr lang="en-US" sz="1200" dirty="0">
                <a:effectLst/>
                <a:latin typeface="#9Slide03 Arima Madurai Bold" panose="00000800000000000000" pitchFamily="2" charset="0"/>
                <a:cs typeface="#9Slide03 Arima Madurai Bold" panose="00000800000000000000" pitchFamily="2" charset="0"/>
              </a:rPr>
              <a:t> hi </a:t>
            </a:r>
            <a:r>
              <a:rPr lang="en-US" sz="1200" dirty="0" err="1">
                <a:effectLst/>
                <a:latin typeface="#9Slide03 Arima Madurai Bold" panose="00000800000000000000" pitchFamily="2" charset="0"/>
                <a:cs typeface="#9Slide03 Arima Madurai Bold" panose="00000800000000000000" pitchFamily="2" charset="0"/>
              </a:rPr>
              <a:t>vọng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sẽ</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được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vẽ</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vịnh</a:t>
            </a:r>
            <a:r>
              <a:rPr lang="en-US" sz="1200" dirty="0">
                <a:effectLst/>
                <a:latin typeface="#9Slide03 Arima Madurai Bold" panose="00000800000000000000" pitchFamily="2" charset="0"/>
                <a:cs typeface="#9Slide03 Arima Madurai Bold" panose="00000800000000000000" pitchFamily="2" charset="0"/>
              </a:rPr>
              <a:t> Na-</a:t>
            </a:r>
            <a:r>
              <a:rPr lang="en-US" sz="1200" dirty="0" err="1">
                <a:effectLst/>
                <a:latin typeface="#9Slide03 Arima Madurai Bold" panose="00000800000000000000" pitchFamily="2" charset="0"/>
                <a:cs typeface="#9Slide03 Arima Madurai Bold" panose="00000800000000000000" pitchFamily="2" charset="0"/>
              </a:rPr>
              <a:t>plơ</a:t>
            </a:r>
            <a:r>
              <a:rPr lang="en-US" sz="1200" dirty="0">
                <a:effectLst/>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Hành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động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ra</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lệnh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kéo</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mành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lên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nằm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nhìn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chiếc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lá</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hồi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lâu</a:t>
            </a:r>
            <a:r>
              <a:rPr lang="en-US" sz="1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1200" dirty="0">
                <a:effectLst/>
                <a:latin typeface="#9Slide03 Arima Madurai Bold" panose="00000800000000000000" pitchFamily="2" charset="0"/>
                <a:cs typeface="#9Slide03 Arima Madurai Bold" panose="00000800000000000000" pitchFamily="2" charset="0"/>
              </a:rPr>
              <a:t>=&gt;  </a:t>
            </a:r>
            <a:r>
              <a:rPr lang="en-US" sz="1200" dirty="0" err="1">
                <a:effectLst/>
                <a:latin typeface="#9Slide03 Arima Madurai Bold" panose="00000800000000000000" pitchFamily="2" charset="0"/>
                <a:cs typeface="#9Slide03 Arima Madurai Bold" panose="00000800000000000000" pitchFamily="2" charset="0"/>
              </a:rPr>
              <a:t>Tâm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trạng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hoàn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toàn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thay</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đổi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cô</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đã</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mong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muốn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được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sống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ăn</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uống</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và</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làm</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việc</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Sự</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hồi</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sinh</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đã</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trở</a:t>
            </a:r>
            <a:r>
              <a:rPr lang="en-US" sz="1200" dirty="0">
                <a:effectLst/>
                <a:latin typeface="#9Slide03 Arima Madurai Bold" panose="00000800000000000000" pitchFamily="2" charset="0"/>
                <a:cs typeface="#9Slide03 Arima Madurai Bold" panose="00000800000000000000" pitchFamily="2" charset="0"/>
              </a:rPr>
              <a:t> </a:t>
            </a:r>
            <a:r>
              <a:rPr lang="en-US" sz="1200" dirty="0" err="1">
                <a:effectLst/>
                <a:latin typeface="#9Slide03 Arima Madurai Bold" panose="00000800000000000000" pitchFamily="2" charset="0"/>
                <a:cs typeface="#9Slide03 Arima Madurai Bold" panose="00000800000000000000" pitchFamily="2" charset="0"/>
              </a:rPr>
              <a:t>lại</a:t>
            </a:r>
            <a:r>
              <a:rPr lang="en-US" sz="1200" dirty="0">
                <a:effectLst/>
                <a:latin typeface="#9Slide03 Arima Madurai Bold" panose="00000800000000000000" pitchFamily="2" charset="0"/>
                <a:cs typeface="#9Slide03 Arima Madurai Bold" panose="00000800000000000000" pitchFamily="2" charset="0"/>
              </a:rPr>
              <a:t>.</a:t>
            </a:r>
            <a:endParaRPr lang="en-US" sz="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indent="0">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10</a:t>
            </a:fld>
            <a:endParaRPr lang="en-US"/>
          </a:p>
        </p:txBody>
      </p:sp>
    </p:spTree>
    <p:extLst>
      <p:ext uri="{BB962C8B-B14F-4D97-AF65-F5344CB8AC3E}">
        <p14:creationId xmlns:p14="http://schemas.microsoft.com/office/powerpoint/2010/main" val="303490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Chi </a:t>
            </a:r>
            <a:r>
              <a:rPr lang="en-US" dirty="0" err="1"/>
              <a:t>tiết</a:t>
            </a:r>
            <a:r>
              <a:rPr lang="en-US" dirty="0"/>
              <a:t> </a:t>
            </a:r>
            <a:r>
              <a:rPr lang="en-US" dirty="0" err="1"/>
              <a:t>bất</a:t>
            </a:r>
            <a:r>
              <a:rPr lang="en-US" dirty="0"/>
              <a:t> </a:t>
            </a:r>
            <a:r>
              <a:rPr lang="en-US" dirty="0" err="1"/>
              <a:t>ngờ</a:t>
            </a:r>
            <a:r>
              <a:rPr lang="en-US" dirty="0"/>
              <a:t>, </a:t>
            </a:r>
            <a:r>
              <a:rPr lang="en-US" dirty="0" err="1"/>
              <a:t>mang</a:t>
            </a:r>
            <a:r>
              <a:rPr lang="en-US" dirty="0"/>
              <a:t> </a:t>
            </a:r>
            <a:r>
              <a:rPr lang="en-US" dirty="0" err="1"/>
              <a:t>lại</a:t>
            </a:r>
            <a:r>
              <a:rPr lang="en-US" dirty="0"/>
              <a:t> </a:t>
            </a:r>
            <a:r>
              <a:rPr lang="en-US" dirty="0" err="1"/>
              <a:t>sự</a:t>
            </a:r>
            <a:r>
              <a:rPr lang="en-US" dirty="0"/>
              <a:t> </a:t>
            </a:r>
            <a:r>
              <a:rPr lang="en-US" dirty="0" err="1"/>
              <a:t>hồi</a:t>
            </a:r>
            <a:r>
              <a:rPr lang="en-US" dirty="0"/>
              <a:t> </a:t>
            </a:r>
            <a:r>
              <a:rPr lang="en-US" dirty="0" err="1"/>
              <a:t>hộp</a:t>
            </a:r>
            <a:r>
              <a:rPr lang="en-US" dirty="0"/>
              <a:t> </a:t>
            </a:r>
            <a:r>
              <a:rPr lang="en-US" dirty="0" err="1"/>
              <a:t>cho</a:t>
            </a:r>
            <a:r>
              <a:rPr lang="en-US" dirty="0"/>
              <a:t> </a:t>
            </a:r>
            <a:r>
              <a:rPr lang="en-US" dirty="0" err="1"/>
              <a:t>Giôn</a:t>
            </a:r>
            <a:r>
              <a:rPr lang="en-US" dirty="0"/>
              <a:t> xi, Xiu </a:t>
            </a:r>
            <a:r>
              <a:rPr lang="en-US" dirty="0" err="1"/>
              <a:t>và</a:t>
            </a:r>
            <a:r>
              <a:rPr lang="en-US" dirty="0"/>
              <a:t> </a:t>
            </a:r>
            <a:r>
              <a:rPr lang="en-US" dirty="0" err="1"/>
              <a:t>người</a:t>
            </a:r>
            <a:r>
              <a:rPr lang="en-US" dirty="0"/>
              <a:t> </a:t>
            </a:r>
            <a:r>
              <a:rPr lang="en-US" dirty="0" err="1"/>
              <a:t>đọc</a:t>
            </a:r>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12</a:t>
            </a:fld>
            <a:endParaRPr lang="en-US"/>
          </a:p>
        </p:txBody>
      </p:sp>
    </p:spTree>
    <p:extLst>
      <p:ext uri="{BB962C8B-B14F-4D97-AF65-F5344CB8AC3E}">
        <p14:creationId xmlns:p14="http://schemas.microsoft.com/office/powerpoint/2010/main" val="385121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4C54"/>
                </a:solidFill>
                <a:latin typeface="#9Slide05 VL Fadilla"/>
              </a:rPr>
              <a:t>Em </a:t>
            </a:r>
            <a:r>
              <a:rPr lang="en-US" sz="1200" dirty="0" err="1">
                <a:solidFill>
                  <a:srgbClr val="2C4C54"/>
                </a:solidFill>
                <a:latin typeface="#9Slide05 VL Fadilla"/>
              </a:rPr>
              <a:t>cảm</a:t>
            </a:r>
            <a:r>
              <a:rPr lang="en-US" sz="1200" dirty="0">
                <a:solidFill>
                  <a:srgbClr val="2C4C54"/>
                </a:solidFill>
                <a:latin typeface="#9Slide05 VL Fadilla"/>
              </a:rPr>
              <a:t> </a:t>
            </a:r>
            <a:r>
              <a:rPr lang="en-US" sz="1200" dirty="0" err="1">
                <a:solidFill>
                  <a:srgbClr val="2C4C54"/>
                </a:solidFill>
                <a:latin typeface="#9Slide05 VL Fadilla"/>
              </a:rPr>
              <a:t>nhận</a:t>
            </a:r>
            <a:r>
              <a:rPr lang="en-US" sz="1200" dirty="0">
                <a:solidFill>
                  <a:srgbClr val="2C4C54"/>
                </a:solidFill>
                <a:latin typeface="#9Slide05 VL Fadilla"/>
              </a:rPr>
              <a:t> </a:t>
            </a:r>
            <a:r>
              <a:rPr lang="en-US" sz="1200" dirty="0" err="1">
                <a:solidFill>
                  <a:srgbClr val="2C4C54"/>
                </a:solidFill>
                <a:latin typeface="#9Slide05 VL Fadilla"/>
              </a:rPr>
              <a:t>như</a:t>
            </a:r>
            <a:r>
              <a:rPr lang="en-US" sz="1200" dirty="0">
                <a:solidFill>
                  <a:srgbClr val="2C4C54"/>
                </a:solidFill>
                <a:latin typeface="#9Slide05 VL Fadilla"/>
              </a:rPr>
              <a:t> </a:t>
            </a:r>
            <a:r>
              <a:rPr lang="en-US" sz="1200" dirty="0" err="1">
                <a:solidFill>
                  <a:srgbClr val="2C4C54"/>
                </a:solidFill>
                <a:latin typeface="#9Slide05 VL Fadilla"/>
              </a:rPr>
              <a:t>thế</a:t>
            </a:r>
            <a:r>
              <a:rPr lang="en-US" sz="1200" dirty="0">
                <a:solidFill>
                  <a:srgbClr val="2C4C54"/>
                </a:solidFill>
                <a:latin typeface="#9Slide05 VL Fadilla"/>
              </a:rPr>
              <a:t> </a:t>
            </a:r>
            <a:r>
              <a:rPr lang="en-US" sz="1200" dirty="0" err="1">
                <a:solidFill>
                  <a:srgbClr val="2C4C54"/>
                </a:solidFill>
                <a:latin typeface="#9Slide05 VL Fadilla"/>
              </a:rPr>
              <a:t>nào</a:t>
            </a:r>
            <a:r>
              <a:rPr lang="en-US" sz="1200" dirty="0">
                <a:solidFill>
                  <a:srgbClr val="2C4C54"/>
                </a:solidFill>
                <a:latin typeface="#9Slide05 VL Fadilla"/>
              </a:rPr>
              <a:t> </a:t>
            </a:r>
            <a:r>
              <a:rPr lang="en-US" sz="1200" dirty="0" err="1">
                <a:solidFill>
                  <a:srgbClr val="2C4C54"/>
                </a:solidFill>
                <a:latin typeface="#9Slide05 VL Fadilla"/>
              </a:rPr>
              <a:t>về</a:t>
            </a:r>
            <a:r>
              <a:rPr lang="en-US" sz="1200" dirty="0">
                <a:solidFill>
                  <a:srgbClr val="2C4C54"/>
                </a:solidFill>
                <a:latin typeface="#9Slide05 VL Fadilla"/>
              </a:rPr>
              <a:t> chi </a:t>
            </a:r>
            <a:r>
              <a:rPr lang="en-US" sz="1200" dirty="0" err="1">
                <a:solidFill>
                  <a:srgbClr val="2C4C54"/>
                </a:solidFill>
                <a:latin typeface="#9Slide05 VL Fadilla"/>
              </a:rPr>
              <a:t>tiết</a:t>
            </a:r>
            <a:r>
              <a:rPr lang="en-US" sz="1200" dirty="0">
                <a:solidFill>
                  <a:srgbClr val="2C4C54"/>
                </a:solidFill>
                <a:latin typeface="#9Slide05 VL Fadilla"/>
              </a:rPr>
              <a:t> </a:t>
            </a:r>
            <a:r>
              <a:rPr lang="en-US" sz="1200" dirty="0" err="1">
                <a:solidFill>
                  <a:srgbClr val="2C4C54"/>
                </a:solidFill>
                <a:latin typeface="#9Slide05 VL Fadilla"/>
              </a:rPr>
              <a:t>chiếc</a:t>
            </a:r>
            <a:r>
              <a:rPr lang="en-US" sz="1200" dirty="0">
                <a:solidFill>
                  <a:srgbClr val="2C4C54"/>
                </a:solidFill>
                <a:latin typeface="#9Slide05 VL Fadilla"/>
              </a:rPr>
              <a:t> </a:t>
            </a:r>
            <a:r>
              <a:rPr lang="en-US" sz="1200" dirty="0" err="1">
                <a:solidFill>
                  <a:srgbClr val="2C4C54"/>
                </a:solidFill>
                <a:latin typeface="#9Slide05 VL Fadilla"/>
              </a:rPr>
              <a:t>lá</a:t>
            </a:r>
            <a:r>
              <a:rPr lang="en-US" sz="1200" dirty="0">
                <a:solidFill>
                  <a:srgbClr val="2C4C54"/>
                </a:solidFill>
                <a:latin typeface="#9Slide05 VL Fadilla"/>
              </a:rPr>
              <a:t>?</a:t>
            </a:r>
          </a:p>
          <a:p>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2697EB5-FCD0-478F-8E07-0D1CAAA655BB}" type="slidenum">
              <a:rPr lang="en-US" smtClean="0"/>
              <a:t>13</a:t>
            </a:fld>
            <a:endParaRPr lang="en-US"/>
          </a:p>
        </p:txBody>
      </p:sp>
    </p:spTree>
    <p:extLst>
      <p:ext uri="{BB962C8B-B14F-4D97-AF65-F5344CB8AC3E}">
        <p14:creationId xmlns:p14="http://schemas.microsoft.com/office/powerpoint/2010/main" val="185311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144000" y="2140808"/>
            <a:ext cx="11344652" cy="8229600"/>
          </a:xfrm>
          <a:custGeom>
            <a:avLst/>
            <a:gdLst/>
            <a:ahLst/>
            <a:cxnLst/>
            <a:rect l="l" t="t" r="r" b="b"/>
            <a:pathLst>
              <a:path w="11344652" h="8229600">
                <a:moveTo>
                  <a:pt x="0" y="0"/>
                </a:moveTo>
                <a:lnTo>
                  <a:pt x="11344652" y="0"/>
                </a:lnTo>
                <a:lnTo>
                  <a:pt x="11344652" y="8229600"/>
                </a:lnTo>
                <a:lnTo>
                  <a:pt x="0" y="8229600"/>
                </a:lnTo>
                <a:lnTo>
                  <a:pt x="0" y="0"/>
                </a:lnTo>
                <a:close/>
              </a:path>
            </a:pathLst>
          </a:custGeom>
          <a:blipFill>
            <a:blip r:embed="rId3"/>
            <a:stretch>
              <a:fillRect/>
            </a:stretch>
          </a:blipFill>
        </p:spPr>
      </p:sp>
      <p:sp>
        <p:nvSpPr>
          <p:cNvPr id="4" name="Freeform 4"/>
          <p:cNvSpPr/>
          <p:nvPr/>
        </p:nvSpPr>
        <p:spPr>
          <a:xfrm rot="1325557">
            <a:off x="10669889" y="583857"/>
            <a:ext cx="11351172" cy="8229600"/>
          </a:xfrm>
          <a:custGeom>
            <a:avLst/>
            <a:gdLst/>
            <a:ahLst/>
            <a:cxnLst/>
            <a:rect l="l" t="t" r="r" b="b"/>
            <a:pathLst>
              <a:path w="11351172" h="8229600">
                <a:moveTo>
                  <a:pt x="0" y="0"/>
                </a:moveTo>
                <a:lnTo>
                  <a:pt x="11351172" y="0"/>
                </a:lnTo>
                <a:lnTo>
                  <a:pt x="11351172" y="8229600"/>
                </a:lnTo>
                <a:lnTo>
                  <a:pt x="0" y="8229600"/>
                </a:lnTo>
                <a:lnTo>
                  <a:pt x="0" y="0"/>
                </a:lnTo>
                <a:close/>
              </a:path>
            </a:pathLst>
          </a:custGeom>
          <a:blipFill>
            <a:blip r:embed="rId3"/>
            <a:stretch>
              <a:fillRect/>
            </a:stretch>
          </a:blipFill>
        </p:spPr>
      </p:sp>
      <p:sp>
        <p:nvSpPr>
          <p:cNvPr id="5" name="Freeform 5"/>
          <p:cNvSpPr/>
          <p:nvPr/>
        </p:nvSpPr>
        <p:spPr>
          <a:xfrm rot="2295338">
            <a:off x="12295832" y="58088"/>
            <a:ext cx="11351172" cy="8229600"/>
          </a:xfrm>
          <a:custGeom>
            <a:avLst/>
            <a:gdLst/>
            <a:ahLst/>
            <a:cxnLst/>
            <a:rect l="l" t="t" r="r" b="b"/>
            <a:pathLst>
              <a:path w="11351172" h="8229600">
                <a:moveTo>
                  <a:pt x="0" y="0"/>
                </a:moveTo>
                <a:lnTo>
                  <a:pt x="11351172" y="0"/>
                </a:lnTo>
                <a:lnTo>
                  <a:pt x="11351172" y="8229600"/>
                </a:lnTo>
                <a:lnTo>
                  <a:pt x="0" y="8229600"/>
                </a:lnTo>
                <a:lnTo>
                  <a:pt x="0" y="0"/>
                </a:lnTo>
                <a:close/>
              </a:path>
            </a:pathLst>
          </a:custGeom>
          <a:blipFill>
            <a:blip r:embed="rId3"/>
            <a:stretch>
              <a:fillRect/>
            </a:stretch>
          </a:blipFill>
        </p:spPr>
      </p:sp>
      <p:sp>
        <p:nvSpPr>
          <p:cNvPr id="6" name="Freeform 6"/>
          <p:cNvSpPr/>
          <p:nvPr/>
        </p:nvSpPr>
        <p:spPr>
          <a:xfrm rot="-1125398">
            <a:off x="11885625" y="4555937"/>
            <a:ext cx="4138336" cy="3898133"/>
          </a:xfrm>
          <a:custGeom>
            <a:avLst/>
            <a:gdLst/>
            <a:ahLst/>
            <a:cxnLst/>
            <a:rect l="l" t="t" r="r" b="b"/>
            <a:pathLst>
              <a:path w="4138336" h="3898133">
                <a:moveTo>
                  <a:pt x="0" y="0"/>
                </a:moveTo>
                <a:lnTo>
                  <a:pt x="4138335" y="0"/>
                </a:lnTo>
                <a:lnTo>
                  <a:pt x="4138335" y="3898133"/>
                </a:lnTo>
                <a:lnTo>
                  <a:pt x="0" y="3898133"/>
                </a:lnTo>
                <a:lnTo>
                  <a:pt x="0" y="0"/>
                </a:lnTo>
                <a:close/>
              </a:path>
            </a:pathLst>
          </a:custGeom>
          <a:blipFill>
            <a:blip r:embed="rId4"/>
            <a:stretch>
              <a:fillRect r="-19994"/>
            </a:stretch>
          </a:blipFill>
        </p:spPr>
      </p:sp>
      <p:sp>
        <p:nvSpPr>
          <p:cNvPr id="7" name="TextBox 7"/>
          <p:cNvSpPr txBox="1"/>
          <p:nvPr/>
        </p:nvSpPr>
        <p:spPr>
          <a:xfrm>
            <a:off x="0" y="1477233"/>
            <a:ext cx="10035164" cy="1193800"/>
          </a:xfrm>
          <a:prstGeom prst="rect">
            <a:avLst/>
          </a:prstGeom>
        </p:spPr>
        <p:txBody>
          <a:bodyPr lIns="0" tIns="0" rIns="0" bIns="0" rtlCol="0" anchor="t">
            <a:spAutoFit/>
          </a:bodyPr>
          <a:lstStyle/>
          <a:p>
            <a:pPr algn="ctr">
              <a:lnSpc>
                <a:spcPts val="9799"/>
              </a:lnSpc>
            </a:pPr>
            <a:r>
              <a:rPr lang="en-US" sz="6999">
                <a:solidFill>
                  <a:srgbClr val="906C51"/>
                </a:solidFill>
                <a:latin typeface="Fraunces Bold"/>
              </a:rPr>
              <a:t>1. CHUẨN BỊ ĐỌC </a:t>
            </a:r>
          </a:p>
        </p:txBody>
      </p:sp>
      <p:sp>
        <p:nvSpPr>
          <p:cNvPr id="8" name="TextBox 8"/>
          <p:cNvSpPr txBox="1"/>
          <p:nvPr/>
        </p:nvSpPr>
        <p:spPr>
          <a:xfrm>
            <a:off x="1371888" y="2921924"/>
            <a:ext cx="8915112" cy="5733044"/>
          </a:xfrm>
          <a:prstGeom prst="rect">
            <a:avLst/>
          </a:prstGeom>
        </p:spPr>
        <p:txBody>
          <a:bodyPr wrap="square" lIns="0" tIns="0" rIns="0" bIns="0" rtlCol="0" anchor="t">
            <a:spAutoFit/>
          </a:bodyPr>
          <a:lstStyle/>
          <a:p>
            <a:pPr algn="ctr">
              <a:lnSpc>
                <a:spcPts val="9099"/>
              </a:lnSpc>
              <a:spcBef>
                <a:spcPct val="0"/>
              </a:spcBef>
            </a:pPr>
            <a:r>
              <a:rPr lang="en-US" sz="6499" dirty="0" err="1">
                <a:solidFill>
                  <a:srgbClr val="906C51"/>
                </a:solidFill>
                <a:latin typeface="#9Slide05 Braxton Regular"/>
              </a:rPr>
              <a:t>Đọc</a:t>
            </a:r>
            <a:r>
              <a:rPr lang="en-US" sz="6499" dirty="0">
                <a:solidFill>
                  <a:srgbClr val="906C51"/>
                </a:solidFill>
                <a:latin typeface="#9Slide05 Braxton Regular"/>
              </a:rPr>
              <a:t> </a:t>
            </a:r>
            <a:r>
              <a:rPr lang="en-US" sz="6499" dirty="0" err="1">
                <a:solidFill>
                  <a:srgbClr val="906C51"/>
                </a:solidFill>
                <a:latin typeface="#9Slide05 Braxton Regular"/>
              </a:rPr>
              <a:t>nhan</a:t>
            </a:r>
            <a:r>
              <a:rPr lang="en-US" sz="6499" dirty="0">
                <a:solidFill>
                  <a:srgbClr val="906C51"/>
                </a:solidFill>
                <a:latin typeface="#9Slide05 Braxton Regular"/>
              </a:rPr>
              <a:t> </a:t>
            </a:r>
            <a:r>
              <a:rPr lang="en-US" sz="6499" dirty="0" err="1">
                <a:solidFill>
                  <a:srgbClr val="906C51"/>
                </a:solidFill>
                <a:latin typeface="#9Slide05 Braxton Regular"/>
              </a:rPr>
              <a:t>đề</a:t>
            </a:r>
            <a:r>
              <a:rPr lang="en-US" sz="6499" dirty="0">
                <a:solidFill>
                  <a:srgbClr val="906C51"/>
                </a:solidFill>
                <a:latin typeface="#9Slide05 Braxton Regular"/>
              </a:rPr>
              <a:t> </a:t>
            </a:r>
          </a:p>
          <a:p>
            <a:pPr algn="ctr">
              <a:lnSpc>
                <a:spcPts val="9099"/>
              </a:lnSpc>
              <a:spcBef>
                <a:spcPct val="0"/>
              </a:spcBef>
            </a:pPr>
            <a:r>
              <a:rPr lang="en-US" sz="6499" dirty="0" err="1">
                <a:solidFill>
                  <a:srgbClr val="162222"/>
                </a:solidFill>
                <a:latin typeface="#9Slide05 Braxton Regular"/>
              </a:rPr>
              <a:t>Chiếc</a:t>
            </a:r>
            <a:r>
              <a:rPr lang="en-US" sz="6499" dirty="0">
                <a:solidFill>
                  <a:srgbClr val="162222"/>
                </a:solidFill>
                <a:latin typeface="#9Slide05 Braxton Regular"/>
              </a:rPr>
              <a:t> </a:t>
            </a:r>
            <a:r>
              <a:rPr lang="en-US" sz="6499" dirty="0" err="1">
                <a:solidFill>
                  <a:srgbClr val="162222"/>
                </a:solidFill>
                <a:latin typeface="#9Slide05 Braxton Regular"/>
              </a:rPr>
              <a:t>lá</a:t>
            </a:r>
            <a:r>
              <a:rPr lang="en-US" sz="6499" dirty="0">
                <a:solidFill>
                  <a:srgbClr val="162222"/>
                </a:solidFill>
                <a:latin typeface="#9Slide05 Braxton Regular"/>
              </a:rPr>
              <a:t> </a:t>
            </a:r>
            <a:r>
              <a:rPr lang="en-US" sz="6499" dirty="0" err="1">
                <a:solidFill>
                  <a:srgbClr val="162222"/>
                </a:solidFill>
                <a:latin typeface="#9Slide05 Braxton Regular"/>
              </a:rPr>
              <a:t>cuối</a:t>
            </a:r>
            <a:r>
              <a:rPr lang="en-US" sz="6499" dirty="0">
                <a:solidFill>
                  <a:srgbClr val="162222"/>
                </a:solidFill>
                <a:latin typeface="#9Slide05 Braxton Regular"/>
              </a:rPr>
              <a:t> </a:t>
            </a:r>
            <a:r>
              <a:rPr lang="en-US" sz="6499" dirty="0" err="1">
                <a:solidFill>
                  <a:srgbClr val="162222"/>
                </a:solidFill>
                <a:latin typeface="#9Slide05 Braxton Regular"/>
              </a:rPr>
              <a:t>cùng</a:t>
            </a:r>
            <a:endParaRPr lang="en-US" sz="6499" dirty="0">
              <a:solidFill>
                <a:srgbClr val="162222"/>
              </a:solidFill>
              <a:latin typeface="#9Slide05 Braxton Regular"/>
            </a:endParaRPr>
          </a:p>
          <a:p>
            <a:pPr algn="ctr">
              <a:lnSpc>
                <a:spcPts val="9099"/>
              </a:lnSpc>
              <a:spcBef>
                <a:spcPct val="0"/>
              </a:spcBef>
            </a:pPr>
            <a:r>
              <a:rPr lang="en-US" sz="6499" dirty="0" err="1">
                <a:solidFill>
                  <a:srgbClr val="906C51"/>
                </a:solidFill>
                <a:latin typeface="#9Slide05 Braxton Regular"/>
              </a:rPr>
              <a:t>em</a:t>
            </a:r>
            <a:r>
              <a:rPr lang="en-US" sz="6499" dirty="0">
                <a:solidFill>
                  <a:srgbClr val="906C51"/>
                </a:solidFill>
                <a:latin typeface="#9Slide05 Braxton Regular"/>
              </a:rPr>
              <a:t> </a:t>
            </a:r>
            <a:r>
              <a:rPr lang="en-US" sz="6499" dirty="0" err="1">
                <a:solidFill>
                  <a:srgbClr val="906C51"/>
                </a:solidFill>
                <a:latin typeface="#9Slide05 Braxton Regular"/>
              </a:rPr>
              <a:t>có</a:t>
            </a:r>
            <a:r>
              <a:rPr lang="en-US" sz="6499" dirty="0">
                <a:solidFill>
                  <a:srgbClr val="906C51"/>
                </a:solidFill>
                <a:latin typeface="#9Slide05 Braxton Regular"/>
              </a:rPr>
              <a:t> </a:t>
            </a:r>
            <a:r>
              <a:rPr lang="en-US" sz="6499" dirty="0" err="1">
                <a:solidFill>
                  <a:srgbClr val="906C51"/>
                </a:solidFill>
                <a:latin typeface="#9Slide05 Braxton Regular"/>
              </a:rPr>
              <a:t>liên</a:t>
            </a:r>
            <a:r>
              <a:rPr lang="en-US" sz="6499" dirty="0">
                <a:solidFill>
                  <a:srgbClr val="906C51"/>
                </a:solidFill>
                <a:latin typeface="#9Slide05 Braxton Regular"/>
              </a:rPr>
              <a:t> </a:t>
            </a:r>
            <a:r>
              <a:rPr lang="en-US" sz="6499" dirty="0" err="1">
                <a:solidFill>
                  <a:srgbClr val="906C51"/>
                </a:solidFill>
                <a:latin typeface="#9Slide05 Braxton Regular"/>
              </a:rPr>
              <a:t>tưởng</a:t>
            </a:r>
            <a:r>
              <a:rPr lang="en-US" sz="6499" dirty="0">
                <a:solidFill>
                  <a:srgbClr val="906C51"/>
                </a:solidFill>
                <a:latin typeface="#9Slide05 Braxton Regular"/>
              </a:rPr>
              <a:t> </a:t>
            </a:r>
            <a:r>
              <a:rPr lang="en-US" sz="6499" dirty="0" err="1">
                <a:solidFill>
                  <a:srgbClr val="906C51"/>
                </a:solidFill>
                <a:latin typeface="#9Slide05 Braxton Regular"/>
              </a:rPr>
              <a:t>gì</a:t>
            </a:r>
            <a:r>
              <a:rPr lang="en-US" sz="6499" dirty="0">
                <a:solidFill>
                  <a:srgbClr val="906C51"/>
                </a:solidFill>
                <a:latin typeface="#9Slide05 Braxton Regular"/>
              </a:rPr>
              <a:t>? </a:t>
            </a:r>
            <a:r>
              <a:rPr lang="en-US" sz="6499" dirty="0" err="1">
                <a:solidFill>
                  <a:srgbClr val="906C51"/>
                </a:solidFill>
                <a:latin typeface="#9Slide05 Braxton Regular"/>
              </a:rPr>
              <a:t>Em</a:t>
            </a:r>
            <a:r>
              <a:rPr lang="en-US" sz="6499" dirty="0">
                <a:solidFill>
                  <a:srgbClr val="906C51"/>
                </a:solidFill>
                <a:latin typeface="#9Slide05 Braxton Regular"/>
              </a:rPr>
              <a:t> </a:t>
            </a:r>
            <a:r>
              <a:rPr lang="en-US" sz="6499" dirty="0" err="1">
                <a:solidFill>
                  <a:srgbClr val="906C51"/>
                </a:solidFill>
                <a:latin typeface="#9Slide05 Braxton Regular"/>
              </a:rPr>
              <a:t>dự</a:t>
            </a:r>
            <a:r>
              <a:rPr lang="en-US" sz="6499" dirty="0">
                <a:solidFill>
                  <a:srgbClr val="906C51"/>
                </a:solidFill>
                <a:latin typeface="#9Slide05 Braxton Regular"/>
              </a:rPr>
              <a:t> </a:t>
            </a:r>
            <a:r>
              <a:rPr lang="en-US" sz="6499" dirty="0" err="1">
                <a:solidFill>
                  <a:srgbClr val="906C51"/>
                </a:solidFill>
                <a:latin typeface="#9Slide05 Braxton Regular"/>
              </a:rPr>
              <a:t>đoán</a:t>
            </a:r>
            <a:r>
              <a:rPr lang="en-US" sz="6499" dirty="0">
                <a:solidFill>
                  <a:srgbClr val="906C51"/>
                </a:solidFill>
                <a:latin typeface="#9Slide05 Braxton Regular"/>
              </a:rPr>
              <a:t> </a:t>
            </a:r>
            <a:r>
              <a:rPr lang="en-US" sz="6499" dirty="0" err="1">
                <a:solidFill>
                  <a:srgbClr val="906C51"/>
                </a:solidFill>
                <a:latin typeface="#9Slide05 Braxton Regular"/>
              </a:rPr>
              <a:t>câu</a:t>
            </a:r>
            <a:r>
              <a:rPr lang="en-US" sz="6499" dirty="0">
                <a:solidFill>
                  <a:srgbClr val="906C51"/>
                </a:solidFill>
                <a:latin typeface="#9Slide05 Braxton Regular"/>
              </a:rPr>
              <a:t> </a:t>
            </a:r>
            <a:r>
              <a:rPr lang="en-US" sz="6499" dirty="0" err="1">
                <a:solidFill>
                  <a:srgbClr val="906C51"/>
                </a:solidFill>
                <a:latin typeface="#9Slide05 Braxton Regular"/>
              </a:rPr>
              <a:t>chuyện</a:t>
            </a:r>
            <a:r>
              <a:rPr lang="en-US" sz="6499" dirty="0">
                <a:solidFill>
                  <a:srgbClr val="906C51"/>
                </a:solidFill>
                <a:latin typeface="#9Slide05 Braxton Regular"/>
              </a:rPr>
              <a:t> </a:t>
            </a:r>
            <a:r>
              <a:rPr lang="en-US" sz="6499" dirty="0" err="1">
                <a:solidFill>
                  <a:srgbClr val="906C51"/>
                </a:solidFill>
                <a:latin typeface="#9Slide05 Braxton Regular"/>
              </a:rPr>
              <a:t>viết</a:t>
            </a:r>
            <a:r>
              <a:rPr lang="en-US" sz="6499" dirty="0">
                <a:solidFill>
                  <a:srgbClr val="906C51"/>
                </a:solidFill>
                <a:latin typeface="#9Slide05 Braxton Regular"/>
              </a:rPr>
              <a:t> </a:t>
            </a:r>
            <a:r>
              <a:rPr lang="en-US" sz="6499" dirty="0" err="1">
                <a:solidFill>
                  <a:srgbClr val="906C51"/>
                </a:solidFill>
                <a:latin typeface="#9Slide05 Braxton Regular"/>
              </a:rPr>
              <a:t>về</a:t>
            </a:r>
            <a:r>
              <a:rPr lang="en-US" sz="6499" dirty="0">
                <a:solidFill>
                  <a:srgbClr val="906C51"/>
                </a:solidFill>
                <a:latin typeface="#9Slide05 Braxton Regular"/>
              </a:rPr>
              <a:t> </a:t>
            </a:r>
            <a:r>
              <a:rPr lang="en-US" sz="6499" dirty="0" err="1">
                <a:solidFill>
                  <a:srgbClr val="906C51"/>
                </a:solidFill>
                <a:latin typeface="#9Slide05 Braxton Regular"/>
              </a:rPr>
              <a:t>điều</a:t>
            </a:r>
            <a:r>
              <a:rPr lang="en-US" sz="6499" dirty="0">
                <a:solidFill>
                  <a:srgbClr val="906C51"/>
                </a:solidFill>
                <a:latin typeface="#9Slide05 Braxton Regular"/>
              </a:rPr>
              <a:t> </a:t>
            </a:r>
            <a:r>
              <a:rPr lang="en-US" sz="6499" dirty="0" err="1">
                <a:solidFill>
                  <a:srgbClr val="906C51"/>
                </a:solidFill>
                <a:latin typeface="#9Slide05 Braxton Regular"/>
              </a:rPr>
              <a:t>gì</a:t>
            </a:r>
            <a:r>
              <a:rPr lang="en-US" sz="6499" dirty="0">
                <a:solidFill>
                  <a:srgbClr val="906C51"/>
                </a:solidFill>
                <a:latin typeface="#9Slide05 Braxton Regular"/>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810293" y="-1211109"/>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4"/>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4"/>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4"/>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5"/>
              <a:stretch>
                <a:fillRect r="-19994"/>
              </a:stretch>
            </a:blipFill>
          </p:spPr>
        </p:sp>
      </p:grpSp>
      <p:grpSp>
        <p:nvGrpSpPr>
          <p:cNvPr id="8" name="Group 8"/>
          <p:cNvGrpSpPr/>
          <p:nvPr/>
        </p:nvGrpSpPr>
        <p:grpSpPr>
          <a:xfrm>
            <a:off x="1269759" y="2968638"/>
            <a:ext cx="8027156" cy="2582636"/>
            <a:chOff x="0" y="0"/>
            <a:chExt cx="2114148" cy="680201"/>
          </a:xfrm>
        </p:grpSpPr>
        <p:sp>
          <p:nvSpPr>
            <p:cNvPr id="9" name="Freeform 9"/>
            <p:cNvSpPr/>
            <p:nvPr/>
          </p:nvSpPr>
          <p:spPr>
            <a:xfrm>
              <a:off x="0" y="0"/>
              <a:ext cx="2114148" cy="680201"/>
            </a:xfrm>
            <a:custGeom>
              <a:avLst/>
              <a:gdLst/>
              <a:ahLst/>
              <a:cxnLst/>
              <a:rect l="l" t="t" r="r" b="b"/>
              <a:pathLst>
                <a:path w="2114148" h="680201">
                  <a:moveTo>
                    <a:pt x="49188" y="0"/>
                  </a:moveTo>
                  <a:lnTo>
                    <a:pt x="2064960" y="0"/>
                  </a:lnTo>
                  <a:cubicBezTo>
                    <a:pt x="2092126" y="0"/>
                    <a:pt x="2114148" y="22022"/>
                    <a:pt x="2114148" y="49188"/>
                  </a:cubicBezTo>
                  <a:lnTo>
                    <a:pt x="2114148" y="631013"/>
                  </a:lnTo>
                  <a:cubicBezTo>
                    <a:pt x="2114148" y="658178"/>
                    <a:pt x="2092126" y="680201"/>
                    <a:pt x="2064960" y="680201"/>
                  </a:cubicBezTo>
                  <a:lnTo>
                    <a:pt x="49188" y="680201"/>
                  </a:lnTo>
                  <a:cubicBezTo>
                    <a:pt x="22022" y="680201"/>
                    <a:pt x="0" y="658178"/>
                    <a:pt x="0" y="631013"/>
                  </a:cubicBezTo>
                  <a:lnTo>
                    <a:pt x="0" y="49188"/>
                  </a:lnTo>
                  <a:cubicBezTo>
                    <a:pt x="0" y="22022"/>
                    <a:pt x="22022" y="0"/>
                    <a:pt x="49188" y="0"/>
                  </a:cubicBezTo>
                  <a:close/>
                </a:path>
              </a:pathLst>
            </a:custGeom>
            <a:solidFill>
              <a:srgbClr val="FEFFFE"/>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63418" y="2968638"/>
            <a:ext cx="7551729" cy="2582636"/>
            <a:chOff x="0" y="0"/>
            <a:chExt cx="1988933" cy="680201"/>
          </a:xfrm>
        </p:grpSpPr>
        <p:sp>
          <p:nvSpPr>
            <p:cNvPr id="12" name="Freeform 12"/>
            <p:cNvSpPr/>
            <p:nvPr/>
          </p:nvSpPr>
          <p:spPr>
            <a:xfrm>
              <a:off x="0" y="0"/>
              <a:ext cx="1988933" cy="680201"/>
            </a:xfrm>
            <a:custGeom>
              <a:avLst/>
              <a:gdLst/>
              <a:ahLst/>
              <a:cxnLst/>
              <a:rect l="l" t="t" r="r" b="b"/>
              <a:pathLst>
                <a:path w="1988933" h="680201">
                  <a:moveTo>
                    <a:pt x="52284" y="0"/>
                  </a:moveTo>
                  <a:lnTo>
                    <a:pt x="1936648" y="0"/>
                  </a:lnTo>
                  <a:cubicBezTo>
                    <a:pt x="1950515" y="0"/>
                    <a:pt x="1963814" y="5509"/>
                    <a:pt x="1973619" y="15314"/>
                  </a:cubicBezTo>
                  <a:cubicBezTo>
                    <a:pt x="1983424" y="25119"/>
                    <a:pt x="1988933" y="38418"/>
                    <a:pt x="1988933" y="52284"/>
                  </a:cubicBezTo>
                  <a:lnTo>
                    <a:pt x="1988933" y="627916"/>
                  </a:lnTo>
                  <a:cubicBezTo>
                    <a:pt x="1988933" y="641783"/>
                    <a:pt x="1983424" y="655082"/>
                    <a:pt x="1973619" y="664887"/>
                  </a:cubicBezTo>
                  <a:cubicBezTo>
                    <a:pt x="1963814" y="674692"/>
                    <a:pt x="1950515" y="680201"/>
                    <a:pt x="1936648" y="680201"/>
                  </a:cubicBezTo>
                  <a:lnTo>
                    <a:pt x="52284" y="680201"/>
                  </a:lnTo>
                  <a:cubicBezTo>
                    <a:pt x="38418" y="680201"/>
                    <a:pt x="25119" y="674692"/>
                    <a:pt x="15314" y="664887"/>
                  </a:cubicBezTo>
                  <a:cubicBezTo>
                    <a:pt x="5509" y="655082"/>
                    <a:pt x="0" y="641783"/>
                    <a:pt x="0" y="627916"/>
                  </a:cubicBezTo>
                  <a:lnTo>
                    <a:pt x="0" y="52284"/>
                  </a:lnTo>
                  <a:cubicBezTo>
                    <a:pt x="0" y="38418"/>
                    <a:pt x="5509" y="25119"/>
                    <a:pt x="15314" y="15314"/>
                  </a:cubicBezTo>
                  <a:cubicBezTo>
                    <a:pt x="25119" y="5509"/>
                    <a:pt x="38418" y="0"/>
                    <a:pt x="52284" y="0"/>
                  </a:cubicBezTo>
                  <a:close/>
                </a:path>
              </a:pathLst>
            </a:custGeom>
            <a:solidFill>
              <a:srgbClr val="FEFFFE"/>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sz="2400"/>
            </a:p>
          </p:txBody>
        </p:sp>
      </p:grpSp>
      <p:sp>
        <p:nvSpPr>
          <p:cNvPr id="14" name="Freeform 14"/>
          <p:cNvSpPr/>
          <p:nvPr/>
        </p:nvSpPr>
        <p:spPr>
          <a:xfrm>
            <a:off x="8451089" y="5026324"/>
            <a:ext cx="2718409" cy="767951"/>
          </a:xfrm>
          <a:custGeom>
            <a:avLst/>
            <a:gdLst/>
            <a:ahLst/>
            <a:cxnLst/>
            <a:rect l="l" t="t" r="r" b="b"/>
            <a:pathLst>
              <a:path w="2718409" h="767951">
                <a:moveTo>
                  <a:pt x="0" y="0"/>
                </a:moveTo>
                <a:lnTo>
                  <a:pt x="2718409" y="0"/>
                </a:lnTo>
                <a:lnTo>
                  <a:pt x="2718409" y="767950"/>
                </a:lnTo>
                <a:lnTo>
                  <a:pt x="0" y="767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269759" y="2059417"/>
            <a:ext cx="6381751" cy="1713667"/>
          </a:xfrm>
          <a:prstGeom prst="rect">
            <a:avLst/>
          </a:prstGeom>
        </p:spPr>
        <p:txBody>
          <a:bodyPr lIns="0" tIns="0" rIns="0" bIns="0" rtlCol="0" anchor="t">
            <a:spAutoFit/>
          </a:bodyPr>
          <a:lstStyle/>
          <a:p>
            <a:pPr marL="1057909" lvl="1" indent="-528955" algn="ctr">
              <a:lnSpc>
                <a:spcPts val="6859"/>
              </a:lnSpc>
              <a:buFont typeface="Arial"/>
              <a:buChar char="•"/>
            </a:pPr>
            <a:r>
              <a:rPr lang="en-US" sz="4899" dirty="0">
                <a:solidFill>
                  <a:srgbClr val="2C4C54"/>
                </a:solidFill>
                <a:latin typeface="Roboto Condensed Bold"/>
              </a:rPr>
              <a:t> </a:t>
            </a:r>
            <a:r>
              <a:rPr lang="en-US" sz="4899" dirty="0" err="1">
                <a:solidFill>
                  <a:srgbClr val="2C4C54"/>
                </a:solidFill>
                <a:latin typeface="Roboto Condensed Bold"/>
              </a:rPr>
              <a:t>Diễn</a:t>
            </a:r>
            <a:r>
              <a:rPr lang="en-US" sz="4899" dirty="0">
                <a:solidFill>
                  <a:srgbClr val="2C4C54"/>
                </a:solidFill>
                <a:latin typeface="Roboto Condensed Bold"/>
              </a:rPr>
              <a:t> </a:t>
            </a:r>
            <a:r>
              <a:rPr lang="en-US" sz="4899" dirty="0" err="1">
                <a:solidFill>
                  <a:srgbClr val="2C4C54"/>
                </a:solidFill>
                <a:latin typeface="Roboto Condensed Bold"/>
              </a:rPr>
              <a:t>biến</a:t>
            </a:r>
            <a:r>
              <a:rPr lang="en-US" sz="4899" dirty="0">
                <a:solidFill>
                  <a:srgbClr val="2C4C54"/>
                </a:solidFill>
                <a:latin typeface="Roboto Condensed Bold"/>
              </a:rPr>
              <a:t> </a:t>
            </a:r>
            <a:r>
              <a:rPr lang="en-US" sz="4899" dirty="0" err="1">
                <a:solidFill>
                  <a:srgbClr val="2C4C54"/>
                </a:solidFill>
                <a:latin typeface="Roboto Condensed Bold"/>
              </a:rPr>
              <a:t>tâm</a:t>
            </a:r>
            <a:r>
              <a:rPr lang="en-US" sz="4899" dirty="0">
                <a:solidFill>
                  <a:srgbClr val="2C4C54"/>
                </a:solidFill>
                <a:latin typeface="Roboto Condensed Bold"/>
              </a:rPr>
              <a:t> </a:t>
            </a:r>
            <a:r>
              <a:rPr lang="en-US" sz="4899" dirty="0" err="1">
                <a:solidFill>
                  <a:srgbClr val="2C4C54"/>
                </a:solidFill>
                <a:latin typeface="Roboto Condensed Bold"/>
              </a:rPr>
              <a:t>trạng</a:t>
            </a:r>
            <a:r>
              <a:rPr lang="en-US" sz="4899" dirty="0">
                <a:solidFill>
                  <a:srgbClr val="2C4C54"/>
                </a:solidFill>
                <a:latin typeface="Roboto Condensed Bold"/>
              </a:rPr>
              <a:t>: </a:t>
            </a:r>
          </a:p>
          <a:p>
            <a:pPr algn="ctr">
              <a:lnSpc>
                <a:spcPts val="6859"/>
              </a:lnSpc>
            </a:pPr>
            <a:endParaRPr lang="en-US" sz="4899" dirty="0">
              <a:solidFill>
                <a:srgbClr val="2C4C54"/>
              </a:solidFill>
              <a:latin typeface="Roboto Condensed Bold"/>
            </a:endParaRPr>
          </a:p>
        </p:txBody>
      </p:sp>
      <p:sp>
        <p:nvSpPr>
          <p:cNvPr id="18" name="TextBox 18"/>
          <p:cNvSpPr txBox="1"/>
          <p:nvPr/>
        </p:nvSpPr>
        <p:spPr>
          <a:xfrm>
            <a:off x="1640159" y="3262627"/>
            <a:ext cx="7503841" cy="2720208"/>
          </a:xfrm>
          <a:prstGeom prst="rect">
            <a:avLst/>
          </a:prstGeom>
        </p:spPr>
        <p:txBody>
          <a:bodyPr lIns="0" tIns="0" rIns="0" bIns="0" rtlCol="0" anchor="t">
            <a:spAutoFit/>
          </a:bodyPr>
          <a:lstStyle/>
          <a:p>
            <a:pPr algn="just">
              <a:lnSpc>
                <a:spcPts val="5459"/>
              </a:lnSpc>
            </a:pPr>
            <a:r>
              <a:rPr lang="en-US" sz="3900" dirty="0">
                <a:solidFill>
                  <a:srgbClr val="2C4C54"/>
                </a:solidFill>
                <a:latin typeface="Roboto Condensed"/>
              </a:rPr>
              <a:t>Khi </a:t>
            </a:r>
            <a:r>
              <a:rPr lang="en-US" sz="3900" dirty="0" err="1">
                <a:solidFill>
                  <a:srgbClr val="2C4C54"/>
                </a:solidFill>
                <a:latin typeface="Roboto Condensed"/>
              </a:rPr>
              <a:t>nghĩ</a:t>
            </a:r>
            <a:r>
              <a:rPr lang="en-US" sz="3900" dirty="0">
                <a:solidFill>
                  <a:srgbClr val="2C4C54"/>
                </a:solidFill>
                <a:latin typeface="Roboto Condensed"/>
              </a:rPr>
              <a:t> </a:t>
            </a:r>
            <a:r>
              <a:rPr lang="en-US" sz="3900" dirty="0" err="1">
                <a:solidFill>
                  <a:srgbClr val="2C4C54"/>
                </a:solidFill>
                <a:latin typeface="Roboto Condensed"/>
              </a:rPr>
              <a:t>chiếc</a:t>
            </a:r>
            <a:r>
              <a:rPr lang="en-US" sz="3900" dirty="0">
                <a:solidFill>
                  <a:srgbClr val="2C4C54"/>
                </a:solidFill>
                <a:latin typeface="Roboto Condensed"/>
              </a:rPr>
              <a:t> </a:t>
            </a:r>
            <a:r>
              <a:rPr lang="en-US" sz="3900" dirty="0" err="1">
                <a:solidFill>
                  <a:srgbClr val="2C4C54"/>
                </a:solidFill>
                <a:latin typeface="Roboto Condensed"/>
              </a:rPr>
              <a:t>lá</a:t>
            </a:r>
            <a:r>
              <a:rPr lang="en-US" sz="3900" dirty="0">
                <a:solidFill>
                  <a:srgbClr val="2C4C54"/>
                </a:solidFill>
                <a:latin typeface="Roboto Condensed"/>
              </a:rPr>
              <a:t> </a:t>
            </a:r>
            <a:r>
              <a:rPr lang="en-US" sz="3900" dirty="0" err="1">
                <a:solidFill>
                  <a:srgbClr val="2C4C54"/>
                </a:solidFill>
                <a:latin typeface="Roboto Condensed"/>
              </a:rPr>
              <a:t>cuối</a:t>
            </a:r>
            <a:r>
              <a:rPr lang="en-US" sz="3900" dirty="0">
                <a:solidFill>
                  <a:srgbClr val="2C4C54"/>
                </a:solidFill>
                <a:latin typeface="Roboto Condensed"/>
              </a:rPr>
              <a:t> </a:t>
            </a:r>
            <a:r>
              <a:rPr lang="en-US" sz="3900" dirty="0" err="1">
                <a:solidFill>
                  <a:srgbClr val="2C4C54"/>
                </a:solidFill>
                <a:latin typeface="Roboto Condensed"/>
              </a:rPr>
              <a:t>cùng</a:t>
            </a:r>
            <a:r>
              <a:rPr lang="en-US" sz="3900" dirty="0">
                <a:solidFill>
                  <a:srgbClr val="2C4C54"/>
                </a:solidFill>
                <a:latin typeface="Roboto Condensed"/>
              </a:rPr>
              <a:t> </a:t>
            </a:r>
            <a:r>
              <a:rPr lang="en-US" sz="3900" dirty="0" err="1">
                <a:solidFill>
                  <a:srgbClr val="2C4C54"/>
                </a:solidFill>
                <a:latin typeface="Roboto Condensed"/>
              </a:rPr>
              <a:t>sẽ</a:t>
            </a:r>
            <a:r>
              <a:rPr lang="en-US" sz="3900" dirty="0">
                <a:solidFill>
                  <a:srgbClr val="2C4C54"/>
                </a:solidFill>
                <a:latin typeface="Roboto Condensed"/>
              </a:rPr>
              <a:t> </a:t>
            </a:r>
            <a:r>
              <a:rPr lang="en-US" sz="3900" dirty="0" err="1">
                <a:solidFill>
                  <a:srgbClr val="2C4C54"/>
                </a:solidFill>
                <a:latin typeface="Roboto Condensed"/>
              </a:rPr>
              <a:t>bị</a:t>
            </a:r>
            <a:r>
              <a:rPr lang="en-US" sz="3900" dirty="0">
                <a:solidFill>
                  <a:srgbClr val="2C4C54"/>
                </a:solidFill>
                <a:latin typeface="Roboto Condensed"/>
              </a:rPr>
              <a:t> </a:t>
            </a:r>
            <a:r>
              <a:rPr lang="en-US" sz="3900" dirty="0" err="1">
                <a:solidFill>
                  <a:srgbClr val="2C4C54"/>
                </a:solidFill>
                <a:latin typeface="Roboto Condensed"/>
              </a:rPr>
              <a:t>rụng</a:t>
            </a:r>
            <a:r>
              <a:rPr lang="en-US" sz="3900" dirty="0">
                <a:solidFill>
                  <a:srgbClr val="2C4C54"/>
                </a:solidFill>
                <a:latin typeface="Roboto Condensed"/>
              </a:rPr>
              <a:t>: </a:t>
            </a:r>
            <a:r>
              <a:rPr lang="en-US" sz="3900" dirty="0" err="1">
                <a:solidFill>
                  <a:srgbClr val="2C4C54"/>
                </a:solidFill>
                <a:latin typeface="Roboto Condensed"/>
              </a:rPr>
              <a:t>thẫn</a:t>
            </a:r>
            <a:r>
              <a:rPr lang="en-US" sz="3900" dirty="0">
                <a:solidFill>
                  <a:srgbClr val="2C4C54"/>
                </a:solidFill>
                <a:latin typeface="Roboto Condensed"/>
              </a:rPr>
              <a:t> </a:t>
            </a:r>
            <a:r>
              <a:rPr lang="en-US" sz="3900" dirty="0" err="1">
                <a:solidFill>
                  <a:srgbClr val="2C4C54"/>
                </a:solidFill>
                <a:latin typeface="Roboto Condensed"/>
              </a:rPr>
              <a:t>thờ</a:t>
            </a:r>
            <a:r>
              <a:rPr lang="en-US" sz="3900" dirty="0">
                <a:solidFill>
                  <a:srgbClr val="2C4C54"/>
                </a:solidFill>
                <a:latin typeface="Roboto Condensed"/>
              </a:rPr>
              <a:t>, </a:t>
            </a:r>
            <a:r>
              <a:rPr lang="en-US" sz="3900" dirty="0" err="1">
                <a:solidFill>
                  <a:srgbClr val="2C4C54"/>
                </a:solidFill>
                <a:latin typeface="Roboto Condensed"/>
              </a:rPr>
              <a:t>thều</a:t>
            </a:r>
            <a:r>
              <a:rPr lang="en-US" sz="3900" dirty="0">
                <a:solidFill>
                  <a:srgbClr val="2C4C54"/>
                </a:solidFill>
                <a:latin typeface="Roboto Condensed"/>
              </a:rPr>
              <a:t> </a:t>
            </a:r>
            <a:r>
              <a:rPr lang="en-US" sz="3900" dirty="0" err="1">
                <a:solidFill>
                  <a:srgbClr val="2C4C54"/>
                </a:solidFill>
                <a:latin typeface="Roboto Condensed"/>
              </a:rPr>
              <a:t>thào</a:t>
            </a:r>
            <a:r>
              <a:rPr lang="en-US" sz="3900" dirty="0">
                <a:solidFill>
                  <a:srgbClr val="2C4C54"/>
                </a:solidFill>
                <a:latin typeface="Roboto Condensed"/>
              </a:rPr>
              <a:t>, </a:t>
            </a:r>
            <a:r>
              <a:rPr lang="en-US" sz="3900" dirty="0" err="1">
                <a:solidFill>
                  <a:srgbClr val="2C4C54"/>
                </a:solidFill>
                <a:latin typeface="Roboto Condensed"/>
              </a:rPr>
              <a:t>lá</a:t>
            </a:r>
            <a:r>
              <a:rPr lang="en-US" sz="3900" dirty="0">
                <a:solidFill>
                  <a:srgbClr val="2C4C54"/>
                </a:solidFill>
                <a:latin typeface="Roboto Condensed"/>
              </a:rPr>
              <a:t> </a:t>
            </a:r>
            <a:r>
              <a:rPr lang="en-US" sz="3900" dirty="0" err="1">
                <a:solidFill>
                  <a:srgbClr val="2C4C54"/>
                </a:solidFill>
                <a:latin typeface="Roboto Condensed"/>
              </a:rPr>
              <a:t>rụng</a:t>
            </a:r>
            <a:r>
              <a:rPr lang="en-US" sz="3900" dirty="0">
                <a:solidFill>
                  <a:srgbClr val="2C4C54"/>
                </a:solidFill>
                <a:latin typeface="Roboto Condensed"/>
              </a:rPr>
              <a:t> </a:t>
            </a:r>
            <a:r>
              <a:rPr lang="en-US" sz="3900" dirty="0" err="1">
                <a:solidFill>
                  <a:srgbClr val="2C4C54"/>
                </a:solidFill>
                <a:latin typeface="Roboto Condensed"/>
              </a:rPr>
              <a:t>thì</a:t>
            </a:r>
            <a:r>
              <a:rPr lang="en-US" sz="3900" dirty="0">
                <a:solidFill>
                  <a:srgbClr val="2C4C54"/>
                </a:solidFill>
                <a:latin typeface="Roboto Condensed"/>
              </a:rPr>
              <a:t> </a:t>
            </a:r>
            <a:r>
              <a:rPr lang="en-US" sz="3900" dirty="0" err="1">
                <a:solidFill>
                  <a:srgbClr val="2C4C54"/>
                </a:solidFill>
                <a:latin typeface="Roboto Condensed"/>
              </a:rPr>
              <a:t>cô</a:t>
            </a:r>
            <a:r>
              <a:rPr lang="en-US" sz="3900" dirty="0">
                <a:solidFill>
                  <a:srgbClr val="2C4C54"/>
                </a:solidFill>
                <a:latin typeface="Roboto Condensed"/>
              </a:rPr>
              <a:t> </a:t>
            </a:r>
            <a:r>
              <a:rPr lang="en-US" sz="3900" dirty="0" err="1">
                <a:solidFill>
                  <a:srgbClr val="2C4C54"/>
                </a:solidFill>
                <a:latin typeface="Roboto Condensed"/>
              </a:rPr>
              <a:t>sẽ</a:t>
            </a:r>
            <a:r>
              <a:rPr lang="en-US" sz="3900" dirty="0">
                <a:solidFill>
                  <a:srgbClr val="2C4C54"/>
                </a:solidFill>
                <a:latin typeface="Roboto Condensed"/>
              </a:rPr>
              <a:t> </a:t>
            </a:r>
            <a:r>
              <a:rPr lang="en-US" sz="3900" dirty="0" err="1">
                <a:solidFill>
                  <a:srgbClr val="2C4C54"/>
                </a:solidFill>
                <a:latin typeface="Roboto Condensed"/>
              </a:rPr>
              <a:t>chết</a:t>
            </a:r>
            <a:r>
              <a:rPr lang="en-US" sz="3900" dirty="0">
                <a:solidFill>
                  <a:srgbClr val="2C4C54"/>
                </a:solidFill>
                <a:latin typeface="Roboto Condensed"/>
              </a:rPr>
              <a:t>. </a:t>
            </a:r>
          </a:p>
          <a:p>
            <a:pPr algn="just">
              <a:lnSpc>
                <a:spcPts val="5459"/>
              </a:lnSpc>
            </a:pPr>
            <a:endParaRPr lang="en-US" sz="3900" dirty="0">
              <a:solidFill>
                <a:srgbClr val="2C4C54"/>
              </a:solidFill>
              <a:latin typeface="Roboto Condensed"/>
            </a:endParaRPr>
          </a:p>
        </p:txBody>
      </p:sp>
      <p:sp>
        <p:nvSpPr>
          <p:cNvPr id="19" name="TextBox 19"/>
          <p:cNvSpPr txBox="1"/>
          <p:nvPr/>
        </p:nvSpPr>
        <p:spPr>
          <a:xfrm>
            <a:off x="11743553" y="3749427"/>
            <a:ext cx="6810930" cy="670055"/>
          </a:xfrm>
          <a:prstGeom prst="rect">
            <a:avLst/>
          </a:prstGeom>
        </p:spPr>
        <p:txBody>
          <a:bodyPr lIns="0" tIns="0" rIns="0" bIns="0" rtlCol="0" anchor="t">
            <a:spAutoFit/>
          </a:bodyPr>
          <a:lstStyle/>
          <a:p>
            <a:pPr algn="just">
              <a:lnSpc>
                <a:spcPts val="5459"/>
              </a:lnSpc>
            </a:pPr>
            <a:r>
              <a:rPr lang="en-US" sz="4400" dirty="0" err="1">
                <a:solidFill>
                  <a:srgbClr val="2C4C54"/>
                </a:solidFill>
                <a:latin typeface="Roboto Condensed Bold"/>
              </a:rPr>
              <a:t>Cô</a:t>
            </a:r>
            <a:r>
              <a:rPr lang="en-US" sz="4400" dirty="0">
                <a:solidFill>
                  <a:srgbClr val="2C4C54"/>
                </a:solidFill>
                <a:latin typeface="Roboto Condensed Bold"/>
              </a:rPr>
              <a:t> </a:t>
            </a:r>
            <a:r>
              <a:rPr lang="en-US" sz="4400" dirty="0" err="1">
                <a:solidFill>
                  <a:srgbClr val="2C4C54"/>
                </a:solidFill>
                <a:latin typeface="Roboto Condensed Bold"/>
              </a:rPr>
              <a:t>yếu</a:t>
            </a:r>
            <a:r>
              <a:rPr lang="en-US" sz="4400" dirty="0">
                <a:solidFill>
                  <a:srgbClr val="2C4C54"/>
                </a:solidFill>
                <a:latin typeface="Roboto Condensed Bold"/>
              </a:rPr>
              <a:t> </a:t>
            </a:r>
            <a:r>
              <a:rPr lang="en-US" sz="4400" dirty="0" err="1">
                <a:solidFill>
                  <a:srgbClr val="2C4C54"/>
                </a:solidFill>
                <a:latin typeface="Roboto Condensed Bold"/>
              </a:rPr>
              <a:t>đuối</a:t>
            </a:r>
            <a:r>
              <a:rPr lang="en-US" sz="4400" dirty="0">
                <a:solidFill>
                  <a:srgbClr val="2C4C54"/>
                </a:solidFill>
                <a:latin typeface="Roboto Condensed Bold"/>
              </a:rPr>
              <a:t>, </a:t>
            </a:r>
            <a:r>
              <a:rPr lang="en-US" sz="4400" dirty="0" err="1">
                <a:solidFill>
                  <a:srgbClr val="2C4C54"/>
                </a:solidFill>
                <a:latin typeface="Roboto Condensed Bold"/>
              </a:rPr>
              <a:t>buông</a:t>
            </a:r>
            <a:r>
              <a:rPr lang="en-US" sz="4400" dirty="0">
                <a:solidFill>
                  <a:srgbClr val="2C4C54"/>
                </a:solidFill>
                <a:latin typeface="Roboto Condensed Bold"/>
              </a:rPr>
              <a:t> </a:t>
            </a:r>
            <a:r>
              <a:rPr lang="en-US" sz="4400" dirty="0" err="1">
                <a:solidFill>
                  <a:srgbClr val="2C4C54"/>
                </a:solidFill>
                <a:latin typeface="Roboto Condensed Bold"/>
              </a:rPr>
              <a:t>xuôi</a:t>
            </a:r>
            <a:endParaRPr lang="en-US" sz="4400" dirty="0">
              <a:solidFill>
                <a:srgbClr val="2C4C54"/>
              </a:solidFill>
              <a:latin typeface="Roboto Condensed Bold"/>
            </a:endParaRPr>
          </a:p>
        </p:txBody>
      </p:sp>
      <p:grpSp>
        <p:nvGrpSpPr>
          <p:cNvPr id="20" name="Group 20"/>
          <p:cNvGrpSpPr/>
          <p:nvPr/>
        </p:nvGrpSpPr>
        <p:grpSpPr>
          <a:xfrm>
            <a:off x="1230452" y="5982834"/>
            <a:ext cx="8066463" cy="4060279"/>
            <a:chOff x="0" y="0"/>
            <a:chExt cx="2124501" cy="1069374"/>
          </a:xfrm>
        </p:grpSpPr>
        <p:sp>
          <p:nvSpPr>
            <p:cNvPr id="21" name="Freeform 21"/>
            <p:cNvSpPr/>
            <p:nvPr/>
          </p:nvSpPr>
          <p:spPr>
            <a:xfrm>
              <a:off x="0" y="0"/>
              <a:ext cx="2124501" cy="1069374"/>
            </a:xfrm>
            <a:custGeom>
              <a:avLst/>
              <a:gdLst/>
              <a:ahLst/>
              <a:cxnLst/>
              <a:rect l="l" t="t" r="r" b="b"/>
              <a:pathLst>
                <a:path w="2124501" h="1069374">
                  <a:moveTo>
                    <a:pt x="48948" y="0"/>
                  </a:moveTo>
                  <a:lnTo>
                    <a:pt x="2075553" y="0"/>
                  </a:lnTo>
                  <a:cubicBezTo>
                    <a:pt x="2102586" y="0"/>
                    <a:pt x="2124501" y="21915"/>
                    <a:pt x="2124501" y="48948"/>
                  </a:cubicBezTo>
                  <a:lnTo>
                    <a:pt x="2124501" y="1020426"/>
                  </a:lnTo>
                  <a:cubicBezTo>
                    <a:pt x="2124501" y="1047459"/>
                    <a:pt x="2102586" y="1069374"/>
                    <a:pt x="2075553" y="1069374"/>
                  </a:cubicBezTo>
                  <a:lnTo>
                    <a:pt x="48948" y="1069374"/>
                  </a:lnTo>
                  <a:cubicBezTo>
                    <a:pt x="21915" y="1069374"/>
                    <a:pt x="0" y="1047459"/>
                    <a:pt x="0" y="1020426"/>
                  </a:cubicBezTo>
                  <a:lnTo>
                    <a:pt x="0" y="48948"/>
                  </a:lnTo>
                  <a:cubicBezTo>
                    <a:pt x="0" y="21915"/>
                    <a:pt x="21915" y="0"/>
                    <a:pt x="48948" y="0"/>
                  </a:cubicBezTo>
                  <a:close/>
                </a:path>
              </a:pathLst>
            </a:custGeom>
            <a:solidFill>
              <a:srgbClr val="FEFFFE"/>
            </a:solidFill>
          </p:spPr>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487244" y="5877265"/>
            <a:ext cx="7656756" cy="4777508"/>
          </a:xfrm>
          <a:prstGeom prst="rect">
            <a:avLst/>
          </a:prstGeom>
        </p:spPr>
        <p:txBody>
          <a:bodyPr lIns="0" tIns="0" rIns="0" bIns="0" rtlCol="0" anchor="t">
            <a:spAutoFit/>
          </a:bodyPr>
          <a:lstStyle/>
          <a:p>
            <a:pPr algn="just">
              <a:lnSpc>
                <a:spcPts val="5460"/>
              </a:lnSpc>
            </a:pPr>
            <a:r>
              <a:rPr lang="en-US" sz="3900" dirty="0">
                <a:solidFill>
                  <a:srgbClr val="2C4C54"/>
                </a:solidFill>
                <a:latin typeface="Roboto Condensed"/>
              </a:rPr>
              <a:t>Khi </a:t>
            </a:r>
            <a:r>
              <a:rPr lang="en-US" sz="3900" dirty="0" err="1">
                <a:solidFill>
                  <a:srgbClr val="2C4C54"/>
                </a:solidFill>
                <a:latin typeface="Roboto Condensed"/>
              </a:rPr>
              <a:t>chiếc</a:t>
            </a:r>
            <a:r>
              <a:rPr lang="en-US" sz="3900" dirty="0">
                <a:solidFill>
                  <a:srgbClr val="2C4C54"/>
                </a:solidFill>
                <a:latin typeface="Roboto Condensed"/>
              </a:rPr>
              <a:t> </a:t>
            </a:r>
            <a:r>
              <a:rPr lang="en-US" sz="3900" dirty="0" err="1">
                <a:solidFill>
                  <a:srgbClr val="2C4C54"/>
                </a:solidFill>
                <a:latin typeface="Roboto Condensed"/>
              </a:rPr>
              <a:t>lá</a:t>
            </a:r>
            <a:r>
              <a:rPr lang="en-US" sz="3900" dirty="0">
                <a:solidFill>
                  <a:srgbClr val="2C4C54"/>
                </a:solidFill>
                <a:latin typeface="Roboto Condensed"/>
              </a:rPr>
              <a:t> </a:t>
            </a:r>
            <a:r>
              <a:rPr lang="en-US" sz="3900" dirty="0" err="1">
                <a:solidFill>
                  <a:srgbClr val="2C4C54"/>
                </a:solidFill>
                <a:latin typeface="Roboto Condensed"/>
              </a:rPr>
              <a:t>vẫn</a:t>
            </a:r>
            <a:r>
              <a:rPr lang="en-US" sz="3900" dirty="0">
                <a:solidFill>
                  <a:srgbClr val="2C4C54"/>
                </a:solidFill>
                <a:latin typeface="Roboto Condensed"/>
              </a:rPr>
              <a:t> </a:t>
            </a:r>
            <a:r>
              <a:rPr lang="en-US" sz="3900" dirty="0" err="1">
                <a:solidFill>
                  <a:srgbClr val="2C4C54"/>
                </a:solidFill>
                <a:latin typeface="Roboto Condensed"/>
              </a:rPr>
              <a:t>còn</a:t>
            </a:r>
            <a:r>
              <a:rPr lang="en-US" sz="3900" dirty="0">
                <a:solidFill>
                  <a:srgbClr val="2C4C54"/>
                </a:solidFill>
                <a:latin typeface="Roboto Condensed"/>
              </a:rPr>
              <a:t> qua </a:t>
            </a:r>
            <a:r>
              <a:rPr lang="en-US" sz="3900" dirty="0" err="1">
                <a:solidFill>
                  <a:srgbClr val="2C4C54"/>
                </a:solidFill>
                <a:latin typeface="Roboto Condensed"/>
              </a:rPr>
              <a:t>đêm</a:t>
            </a:r>
            <a:r>
              <a:rPr lang="en-US" sz="3900" dirty="0">
                <a:solidFill>
                  <a:srgbClr val="2C4C54"/>
                </a:solidFill>
                <a:latin typeface="Roboto Condensed"/>
              </a:rPr>
              <a:t> </a:t>
            </a:r>
            <a:r>
              <a:rPr lang="en-US" sz="3900" dirty="0" err="1">
                <a:solidFill>
                  <a:srgbClr val="2C4C54"/>
                </a:solidFill>
                <a:latin typeface="Roboto Condensed"/>
              </a:rPr>
              <a:t>bão</a:t>
            </a:r>
            <a:r>
              <a:rPr lang="en-US" sz="3900" dirty="0">
                <a:solidFill>
                  <a:srgbClr val="2C4C54"/>
                </a:solidFill>
                <a:latin typeface="Roboto Condensed"/>
              </a:rPr>
              <a:t> </a:t>
            </a:r>
            <a:r>
              <a:rPr lang="en-US" sz="3900" dirty="0" err="1">
                <a:solidFill>
                  <a:srgbClr val="2C4C54"/>
                </a:solidFill>
                <a:latin typeface="Roboto Condensed"/>
              </a:rPr>
              <a:t>tuyết</a:t>
            </a:r>
            <a:r>
              <a:rPr lang="en-US" sz="3900" dirty="0">
                <a:solidFill>
                  <a:srgbClr val="2C4C54"/>
                </a:solidFill>
                <a:latin typeface="Roboto Condensed"/>
              </a:rPr>
              <a:t>: </a:t>
            </a:r>
          </a:p>
          <a:p>
            <a:pPr marL="842015" lvl="1" indent="-421007" algn="just">
              <a:lnSpc>
                <a:spcPts val="5460"/>
              </a:lnSpc>
              <a:buFont typeface="Arial"/>
              <a:buChar char="•"/>
            </a:pPr>
            <a:r>
              <a:rPr lang="en-US" sz="3900" dirty="0" err="1">
                <a:solidFill>
                  <a:srgbClr val="2C4C54"/>
                </a:solidFill>
                <a:latin typeface="Roboto Condensed"/>
              </a:rPr>
              <a:t>Muốn</a:t>
            </a:r>
            <a:r>
              <a:rPr lang="en-US" sz="3900" dirty="0">
                <a:solidFill>
                  <a:srgbClr val="2C4C54"/>
                </a:solidFill>
                <a:latin typeface="Roboto Condensed"/>
              </a:rPr>
              <a:t> </a:t>
            </a:r>
            <a:r>
              <a:rPr lang="en-US" sz="3900" dirty="0" err="1">
                <a:solidFill>
                  <a:srgbClr val="2C4C54"/>
                </a:solidFill>
                <a:latin typeface="Roboto Condensed"/>
              </a:rPr>
              <a:t>ăn</a:t>
            </a:r>
            <a:r>
              <a:rPr lang="en-US" sz="3900" dirty="0">
                <a:solidFill>
                  <a:srgbClr val="2C4C54"/>
                </a:solidFill>
                <a:latin typeface="Roboto Condensed"/>
              </a:rPr>
              <a:t> </a:t>
            </a:r>
            <a:r>
              <a:rPr lang="en-US" sz="3900" dirty="0" err="1">
                <a:solidFill>
                  <a:srgbClr val="2C4C54"/>
                </a:solidFill>
                <a:latin typeface="Roboto Condensed"/>
              </a:rPr>
              <a:t>cháo</a:t>
            </a:r>
            <a:r>
              <a:rPr lang="en-US" sz="3900" dirty="0">
                <a:solidFill>
                  <a:srgbClr val="2C4C54"/>
                </a:solidFill>
                <a:latin typeface="Roboto Condensed"/>
              </a:rPr>
              <a:t>, </a:t>
            </a:r>
            <a:r>
              <a:rPr lang="en-US" sz="3900" dirty="0" err="1">
                <a:solidFill>
                  <a:srgbClr val="2C4C54"/>
                </a:solidFill>
                <a:latin typeface="Roboto Condensed"/>
              </a:rPr>
              <a:t>uống</a:t>
            </a:r>
            <a:r>
              <a:rPr lang="en-US" sz="3900" dirty="0">
                <a:solidFill>
                  <a:srgbClr val="2C4C54"/>
                </a:solidFill>
                <a:latin typeface="Roboto Condensed"/>
              </a:rPr>
              <a:t> </a:t>
            </a:r>
            <a:r>
              <a:rPr lang="en-US" sz="3900" dirty="0" err="1">
                <a:solidFill>
                  <a:srgbClr val="2C4C54"/>
                </a:solidFill>
                <a:latin typeface="Roboto Condensed"/>
              </a:rPr>
              <a:t>sữa</a:t>
            </a:r>
            <a:r>
              <a:rPr lang="en-US" sz="3900" dirty="0">
                <a:solidFill>
                  <a:srgbClr val="2C4C54"/>
                </a:solidFill>
                <a:latin typeface="Roboto Condensed"/>
              </a:rPr>
              <a:t>, </a:t>
            </a:r>
            <a:r>
              <a:rPr lang="en-US" sz="3900" dirty="0" err="1">
                <a:solidFill>
                  <a:srgbClr val="2C4C54"/>
                </a:solidFill>
                <a:latin typeface="Roboto Condensed"/>
              </a:rPr>
              <a:t>ngắm</a:t>
            </a:r>
            <a:r>
              <a:rPr lang="en-US" sz="3900" dirty="0">
                <a:solidFill>
                  <a:srgbClr val="2C4C54"/>
                </a:solidFill>
                <a:latin typeface="Roboto Condensed"/>
              </a:rPr>
              <a:t> </a:t>
            </a:r>
            <a:r>
              <a:rPr lang="en-US" sz="3900" dirty="0" err="1">
                <a:solidFill>
                  <a:srgbClr val="2C4C54"/>
                </a:solidFill>
                <a:latin typeface="Roboto Condensed"/>
              </a:rPr>
              <a:t>mình</a:t>
            </a:r>
            <a:r>
              <a:rPr lang="en-US" sz="3900" dirty="0">
                <a:solidFill>
                  <a:srgbClr val="2C4C54"/>
                </a:solidFill>
                <a:latin typeface="Roboto Condensed"/>
              </a:rPr>
              <a:t> </a:t>
            </a:r>
            <a:r>
              <a:rPr lang="en-US" sz="3900" dirty="0" err="1">
                <a:solidFill>
                  <a:srgbClr val="2C4C54"/>
                </a:solidFill>
                <a:latin typeface="Roboto Condensed"/>
              </a:rPr>
              <a:t>trong</a:t>
            </a:r>
            <a:r>
              <a:rPr lang="en-US" sz="3900" dirty="0">
                <a:solidFill>
                  <a:srgbClr val="2C4C54"/>
                </a:solidFill>
                <a:latin typeface="Roboto Condensed"/>
              </a:rPr>
              <a:t> </a:t>
            </a:r>
            <a:r>
              <a:rPr lang="en-US" sz="3900" dirty="0" err="1">
                <a:solidFill>
                  <a:srgbClr val="2C4C54"/>
                </a:solidFill>
                <a:latin typeface="Roboto Condensed"/>
              </a:rPr>
              <a:t>gương</a:t>
            </a:r>
            <a:r>
              <a:rPr lang="en-US" sz="3900" dirty="0">
                <a:solidFill>
                  <a:srgbClr val="2C4C54"/>
                </a:solidFill>
                <a:latin typeface="Roboto Condensed"/>
              </a:rPr>
              <a:t> </a:t>
            </a:r>
            <a:r>
              <a:rPr lang="en-US" sz="3900" dirty="0" err="1">
                <a:solidFill>
                  <a:srgbClr val="2C4C54"/>
                </a:solidFill>
                <a:latin typeface="Roboto Condensed"/>
              </a:rPr>
              <a:t>vẽ</a:t>
            </a:r>
            <a:r>
              <a:rPr lang="en-US" sz="3900" dirty="0">
                <a:solidFill>
                  <a:srgbClr val="2C4C54"/>
                </a:solidFill>
                <a:latin typeface="Roboto Condensed"/>
              </a:rPr>
              <a:t> </a:t>
            </a:r>
            <a:r>
              <a:rPr lang="en-US" sz="3900" dirty="0" err="1">
                <a:solidFill>
                  <a:srgbClr val="2C4C54"/>
                </a:solidFill>
                <a:latin typeface="Roboto Condensed"/>
              </a:rPr>
              <a:t>vịnh</a:t>
            </a:r>
            <a:r>
              <a:rPr lang="en-US" sz="3900" dirty="0">
                <a:solidFill>
                  <a:srgbClr val="2C4C54"/>
                </a:solidFill>
                <a:latin typeface="Roboto Condensed"/>
              </a:rPr>
              <a:t> Na-</a:t>
            </a:r>
            <a:r>
              <a:rPr lang="en-US" sz="3900" dirty="0" err="1">
                <a:solidFill>
                  <a:srgbClr val="2C4C54"/>
                </a:solidFill>
                <a:latin typeface="Roboto Condensed"/>
              </a:rPr>
              <a:t>pơ</a:t>
            </a:r>
            <a:r>
              <a:rPr lang="en-US" sz="3900" dirty="0">
                <a:solidFill>
                  <a:srgbClr val="2C4C54"/>
                </a:solidFill>
                <a:latin typeface="Roboto Condensed"/>
              </a:rPr>
              <a:t>. </a:t>
            </a:r>
          </a:p>
          <a:p>
            <a:pPr marL="842015" lvl="1" indent="-421007" algn="just">
              <a:lnSpc>
                <a:spcPts val="5460"/>
              </a:lnSpc>
              <a:buFont typeface="Arial"/>
              <a:buChar char="•"/>
            </a:pPr>
            <a:r>
              <a:rPr lang="en-US" sz="3900" dirty="0" err="1">
                <a:solidFill>
                  <a:srgbClr val="2C4C54"/>
                </a:solidFill>
                <a:latin typeface="Roboto Condensed"/>
              </a:rPr>
              <a:t>Thấy</a:t>
            </a:r>
            <a:r>
              <a:rPr lang="en-US" sz="3900" dirty="0">
                <a:solidFill>
                  <a:srgbClr val="2C4C54"/>
                </a:solidFill>
                <a:latin typeface="Roboto Condensed"/>
              </a:rPr>
              <a:t> </a:t>
            </a:r>
            <a:r>
              <a:rPr lang="en-US" sz="3900" dirty="0" err="1">
                <a:solidFill>
                  <a:srgbClr val="2C4C54"/>
                </a:solidFill>
                <a:latin typeface="Roboto Condensed"/>
              </a:rPr>
              <a:t>mình</a:t>
            </a:r>
            <a:r>
              <a:rPr lang="en-US" sz="3900" dirty="0">
                <a:solidFill>
                  <a:srgbClr val="2C4C54"/>
                </a:solidFill>
                <a:latin typeface="Roboto Condensed"/>
              </a:rPr>
              <a:t> </a:t>
            </a:r>
            <a:r>
              <a:rPr lang="en-US" sz="3900" dirty="0" err="1">
                <a:solidFill>
                  <a:srgbClr val="2C4C54"/>
                </a:solidFill>
                <a:latin typeface="Roboto Condensed"/>
              </a:rPr>
              <a:t>tệ</a:t>
            </a:r>
            <a:r>
              <a:rPr lang="en-US" sz="3900" dirty="0">
                <a:solidFill>
                  <a:srgbClr val="2C4C54"/>
                </a:solidFill>
                <a:latin typeface="Roboto Condensed"/>
              </a:rPr>
              <a:t>, </a:t>
            </a:r>
            <a:r>
              <a:rPr lang="en-US" sz="3900" dirty="0" err="1">
                <a:solidFill>
                  <a:srgbClr val="2C4C54"/>
                </a:solidFill>
                <a:latin typeface="Roboto Condensed"/>
              </a:rPr>
              <a:t>thấy</a:t>
            </a:r>
            <a:r>
              <a:rPr lang="en-US" sz="3900" dirty="0">
                <a:solidFill>
                  <a:srgbClr val="2C4C54"/>
                </a:solidFill>
                <a:latin typeface="Roboto Condensed"/>
              </a:rPr>
              <a:t> </a:t>
            </a:r>
            <a:r>
              <a:rPr lang="en-US" sz="3900" dirty="0" err="1">
                <a:solidFill>
                  <a:srgbClr val="2C4C54"/>
                </a:solidFill>
                <a:latin typeface="Roboto Condensed"/>
              </a:rPr>
              <a:t>muốn</a:t>
            </a:r>
            <a:r>
              <a:rPr lang="en-US" sz="3900" dirty="0">
                <a:solidFill>
                  <a:srgbClr val="2C4C54"/>
                </a:solidFill>
                <a:latin typeface="Roboto Condensed"/>
              </a:rPr>
              <a:t> </a:t>
            </a:r>
            <a:r>
              <a:rPr lang="en-US" sz="3900" dirty="0" err="1">
                <a:solidFill>
                  <a:srgbClr val="2C4C54"/>
                </a:solidFill>
                <a:latin typeface="Roboto Condensed"/>
              </a:rPr>
              <a:t>chết</a:t>
            </a:r>
            <a:r>
              <a:rPr lang="en-US" sz="3900" dirty="0">
                <a:solidFill>
                  <a:srgbClr val="2C4C54"/>
                </a:solidFill>
                <a:latin typeface="Roboto Condensed"/>
              </a:rPr>
              <a:t> </a:t>
            </a:r>
            <a:r>
              <a:rPr lang="en-US" sz="3900" dirty="0" err="1">
                <a:solidFill>
                  <a:srgbClr val="2C4C54"/>
                </a:solidFill>
                <a:latin typeface="Roboto Condensed"/>
              </a:rPr>
              <a:t>là</a:t>
            </a:r>
            <a:r>
              <a:rPr lang="en-US" sz="3900" dirty="0">
                <a:solidFill>
                  <a:srgbClr val="2C4C54"/>
                </a:solidFill>
                <a:latin typeface="Roboto Condensed"/>
              </a:rPr>
              <a:t> </a:t>
            </a:r>
            <a:r>
              <a:rPr lang="en-US" sz="3900" dirty="0" err="1">
                <a:solidFill>
                  <a:srgbClr val="2C4C54"/>
                </a:solidFill>
                <a:latin typeface="Roboto Condensed"/>
              </a:rPr>
              <a:t>một</a:t>
            </a:r>
            <a:r>
              <a:rPr lang="en-US" sz="3900" dirty="0">
                <a:solidFill>
                  <a:srgbClr val="2C4C54"/>
                </a:solidFill>
                <a:latin typeface="Roboto Condensed"/>
              </a:rPr>
              <a:t> </a:t>
            </a:r>
            <a:r>
              <a:rPr lang="en-US" sz="3900" dirty="0" err="1">
                <a:solidFill>
                  <a:srgbClr val="2C4C54"/>
                </a:solidFill>
                <a:latin typeface="Roboto Condensed"/>
              </a:rPr>
              <a:t>cái</a:t>
            </a:r>
            <a:r>
              <a:rPr lang="en-US" sz="3900" dirty="0">
                <a:solidFill>
                  <a:srgbClr val="2C4C54"/>
                </a:solidFill>
                <a:latin typeface="Roboto Condensed"/>
              </a:rPr>
              <a:t> </a:t>
            </a:r>
            <a:r>
              <a:rPr lang="en-US" sz="3900" dirty="0" err="1">
                <a:solidFill>
                  <a:srgbClr val="2C4C54"/>
                </a:solidFill>
                <a:latin typeface="Roboto Condensed"/>
              </a:rPr>
              <a:t>tội</a:t>
            </a:r>
            <a:r>
              <a:rPr lang="en-US" sz="3900" dirty="0">
                <a:solidFill>
                  <a:srgbClr val="2C4C54"/>
                </a:solidFill>
                <a:latin typeface="Roboto Condensed"/>
              </a:rPr>
              <a:t>. </a:t>
            </a:r>
          </a:p>
          <a:p>
            <a:pPr algn="just">
              <a:lnSpc>
                <a:spcPts val="5460"/>
              </a:lnSpc>
            </a:pPr>
            <a:endParaRPr lang="en-US" sz="3900" dirty="0">
              <a:solidFill>
                <a:srgbClr val="2C4C54"/>
              </a:solidFill>
              <a:latin typeface="Roboto Condensed"/>
            </a:endParaRPr>
          </a:p>
        </p:txBody>
      </p:sp>
      <p:sp>
        <p:nvSpPr>
          <p:cNvPr id="24" name="Freeform 24"/>
          <p:cNvSpPr/>
          <p:nvPr/>
        </p:nvSpPr>
        <p:spPr>
          <a:xfrm>
            <a:off x="8451089" y="9519049"/>
            <a:ext cx="2718409" cy="767951"/>
          </a:xfrm>
          <a:custGeom>
            <a:avLst/>
            <a:gdLst/>
            <a:ahLst/>
            <a:cxnLst/>
            <a:rect l="l" t="t" r="r" b="b"/>
            <a:pathLst>
              <a:path w="2718409" h="767951">
                <a:moveTo>
                  <a:pt x="0" y="0"/>
                </a:moveTo>
                <a:lnTo>
                  <a:pt x="2718409" y="0"/>
                </a:lnTo>
                <a:lnTo>
                  <a:pt x="2718409" y="767951"/>
                </a:lnTo>
                <a:lnTo>
                  <a:pt x="0" y="767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25"/>
          <p:cNvGrpSpPr/>
          <p:nvPr/>
        </p:nvGrpSpPr>
        <p:grpSpPr>
          <a:xfrm>
            <a:off x="10263418" y="6675664"/>
            <a:ext cx="7551729" cy="2582636"/>
            <a:chOff x="0" y="0"/>
            <a:chExt cx="1988933" cy="680201"/>
          </a:xfrm>
        </p:grpSpPr>
        <p:sp>
          <p:nvSpPr>
            <p:cNvPr id="26" name="Freeform 26"/>
            <p:cNvSpPr/>
            <p:nvPr/>
          </p:nvSpPr>
          <p:spPr>
            <a:xfrm>
              <a:off x="0" y="0"/>
              <a:ext cx="1988933" cy="680201"/>
            </a:xfrm>
            <a:custGeom>
              <a:avLst/>
              <a:gdLst/>
              <a:ahLst/>
              <a:cxnLst/>
              <a:rect l="l" t="t" r="r" b="b"/>
              <a:pathLst>
                <a:path w="1988933" h="680201">
                  <a:moveTo>
                    <a:pt x="52284" y="0"/>
                  </a:moveTo>
                  <a:lnTo>
                    <a:pt x="1936648" y="0"/>
                  </a:lnTo>
                  <a:cubicBezTo>
                    <a:pt x="1950515" y="0"/>
                    <a:pt x="1963814" y="5509"/>
                    <a:pt x="1973619" y="15314"/>
                  </a:cubicBezTo>
                  <a:cubicBezTo>
                    <a:pt x="1983424" y="25119"/>
                    <a:pt x="1988933" y="38418"/>
                    <a:pt x="1988933" y="52284"/>
                  </a:cubicBezTo>
                  <a:lnTo>
                    <a:pt x="1988933" y="627916"/>
                  </a:lnTo>
                  <a:cubicBezTo>
                    <a:pt x="1988933" y="641783"/>
                    <a:pt x="1983424" y="655082"/>
                    <a:pt x="1973619" y="664887"/>
                  </a:cubicBezTo>
                  <a:cubicBezTo>
                    <a:pt x="1963814" y="674692"/>
                    <a:pt x="1950515" y="680201"/>
                    <a:pt x="1936648" y="680201"/>
                  </a:cubicBezTo>
                  <a:lnTo>
                    <a:pt x="52284" y="680201"/>
                  </a:lnTo>
                  <a:cubicBezTo>
                    <a:pt x="38418" y="680201"/>
                    <a:pt x="25119" y="674692"/>
                    <a:pt x="15314" y="664887"/>
                  </a:cubicBezTo>
                  <a:cubicBezTo>
                    <a:pt x="5509" y="655082"/>
                    <a:pt x="0" y="641783"/>
                    <a:pt x="0" y="627916"/>
                  </a:cubicBezTo>
                  <a:lnTo>
                    <a:pt x="0" y="52284"/>
                  </a:lnTo>
                  <a:cubicBezTo>
                    <a:pt x="0" y="38418"/>
                    <a:pt x="5509" y="25119"/>
                    <a:pt x="15314" y="15314"/>
                  </a:cubicBezTo>
                  <a:cubicBezTo>
                    <a:pt x="25119" y="5509"/>
                    <a:pt x="38418" y="0"/>
                    <a:pt x="52284" y="0"/>
                  </a:cubicBezTo>
                  <a:close/>
                </a:path>
              </a:pathLst>
            </a:custGeom>
            <a:solidFill>
              <a:srgbClr val="FEFFFE"/>
            </a:solidFill>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0448370" y="7254545"/>
            <a:ext cx="6810930" cy="1362552"/>
          </a:xfrm>
          <a:prstGeom prst="rect">
            <a:avLst/>
          </a:prstGeom>
        </p:spPr>
        <p:txBody>
          <a:bodyPr lIns="0" tIns="0" rIns="0" bIns="0" rtlCol="0" anchor="t">
            <a:spAutoFit/>
          </a:bodyPr>
          <a:lstStyle/>
          <a:p>
            <a:pPr algn="ctr">
              <a:lnSpc>
                <a:spcPts val="5459"/>
              </a:lnSpc>
            </a:pPr>
            <a:r>
              <a:rPr lang="en-US" sz="4400">
                <a:solidFill>
                  <a:srgbClr val="2C4C54"/>
                </a:solidFill>
                <a:latin typeface="Roboto Condensed Bold"/>
              </a:rPr>
              <a:t>Lấy lại được nghị lực và </a:t>
            </a:r>
          </a:p>
          <a:p>
            <a:pPr algn="ctr">
              <a:lnSpc>
                <a:spcPts val="5459"/>
              </a:lnSpc>
            </a:pPr>
            <a:r>
              <a:rPr lang="en-US" sz="4400">
                <a:solidFill>
                  <a:srgbClr val="2C4C54"/>
                </a:solidFill>
                <a:latin typeface="Roboto Condensed Bold"/>
              </a:rPr>
              <a:t>dần hồi sinh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3"/>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3"/>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3"/>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4"/>
              <a:stretch>
                <a:fillRect r="-19994"/>
              </a:stretch>
            </a:blipFill>
          </p:spPr>
        </p:sp>
      </p:grpSp>
      <p:sp>
        <p:nvSpPr>
          <p:cNvPr id="9" name="TextBox 9"/>
          <p:cNvSpPr txBox="1"/>
          <p:nvPr/>
        </p:nvSpPr>
        <p:spPr>
          <a:xfrm>
            <a:off x="1008105" y="983130"/>
            <a:ext cx="16536430" cy="863468"/>
          </a:xfrm>
          <a:prstGeom prst="rect">
            <a:avLst/>
          </a:prstGeom>
        </p:spPr>
        <p:txBody>
          <a:bodyPr lIns="0" tIns="0" rIns="0" bIns="0" rtlCol="0" anchor="t">
            <a:spAutoFit/>
          </a:bodyPr>
          <a:lstStyle/>
          <a:p>
            <a:pPr algn="just">
              <a:lnSpc>
                <a:spcPts val="7000"/>
              </a:lnSpc>
              <a:spcBef>
                <a:spcPct val="0"/>
              </a:spcBef>
            </a:pPr>
            <a:r>
              <a:rPr lang="en-US" sz="5000" dirty="0">
                <a:solidFill>
                  <a:srgbClr val="2C4C54"/>
                </a:solidFill>
                <a:latin typeface="#9Slide07 SVNUT Triumph Press"/>
              </a:rPr>
              <a:t>b. </a:t>
            </a:r>
            <a:r>
              <a:rPr lang="en-US" sz="5000" dirty="0" err="1">
                <a:solidFill>
                  <a:srgbClr val="2C4C54"/>
                </a:solidFill>
                <a:latin typeface="#9Slide07 SVNUT Triumph Press"/>
              </a:rPr>
              <a:t>Nhân</a:t>
            </a:r>
            <a:r>
              <a:rPr lang="en-US" sz="5000" dirty="0">
                <a:solidFill>
                  <a:srgbClr val="2C4C54"/>
                </a:solidFill>
                <a:latin typeface="#9Slide07 SVNUT Triumph Press"/>
              </a:rPr>
              <a:t> </a:t>
            </a:r>
            <a:r>
              <a:rPr lang="en-US" sz="5000" dirty="0" err="1">
                <a:solidFill>
                  <a:srgbClr val="2C4C54"/>
                </a:solidFill>
                <a:latin typeface="#9Slide07 SVNUT Triumph Press"/>
              </a:rPr>
              <a:t>vật</a:t>
            </a:r>
            <a:r>
              <a:rPr lang="en-US" sz="5000" dirty="0">
                <a:solidFill>
                  <a:srgbClr val="2C4C54"/>
                </a:solidFill>
                <a:latin typeface="#9Slide07 SVNUT Triumph Press"/>
              </a:rPr>
              <a:t> </a:t>
            </a:r>
            <a:r>
              <a:rPr lang="en-US" sz="5000" dirty="0" err="1">
                <a:solidFill>
                  <a:srgbClr val="2C4C54"/>
                </a:solidFill>
                <a:latin typeface="#9Slide07 SVNUT Triumph Press"/>
              </a:rPr>
              <a:t>cụ</a:t>
            </a:r>
            <a:r>
              <a:rPr lang="en-US" sz="5000" dirty="0">
                <a:solidFill>
                  <a:srgbClr val="2C4C54"/>
                </a:solidFill>
                <a:latin typeface="#9Slide07 SVNUT Triumph Press"/>
              </a:rPr>
              <a:t> Be-man</a:t>
            </a:r>
          </a:p>
        </p:txBody>
      </p:sp>
      <p:sp>
        <p:nvSpPr>
          <p:cNvPr id="10" name="TextBox 10"/>
          <p:cNvSpPr txBox="1"/>
          <p:nvPr/>
        </p:nvSpPr>
        <p:spPr>
          <a:xfrm>
            <a:off x="1028700" y="3413009"/>
            <a:ext cx="9810293" cy="5261056"/>
          </a:xfrm>
          <a:prstGeom prst="rect">
            <a:avLst/>
          </a:prstGeom>
        </p:spPr>
        <p:txBody>
          <a:bodyPr lIns="0" tIns="0" rIns="0" bIns="0" rtlCol="0" anchor="t">
            <a:spAutoFit/>
          </a:bodyPr>
          <a:lstStyle/>
          <a:p>
            <a:pPr algn="just">
              <a:lnSpc>
                <a:spcPts val="6859"/>
              </a:lnSpc>
            </a:pPr>
            <a:r>
              <a:rPr lang="en-US" sz="5400" dirty="0">
                <a:solidFill>
                  <a:srgbClr val="2C4C54"/>
                </a:solidFill>
                <a:latin typeface="Roboto Condensed Bold"/>
              </a:rPr>
              <a:t>Hoàn </a:t>
            </a:r>
            <a:r>
              <a:rPr lang="en-US" sz="5400" dirty="0" err="1">
                <a:solidFill>
                  <a:srgbClr val="2C4C54"/>
                </a:solidFill>
                <a:latin typeface="Roboto Condensed Bold"/>
              </a:rPr>
              <a:t>cảnh</a:t>
            </a:r>
            <a:r>
              <a:rPr lang="en-US" sz="5400" dirty="0">
                <a:solidFill>
                  <a:srgbClr val="2C4C54"/>
                </a:solidFill>
                <a:latin typeface="Roboto Condensed Bold"/>
              </a:rPr>
              <a:t>:</a:t>
            </a:r>
          </a:p>
          <a:p>
            <a:pPr marL="1057909" lvl="1" indent="-528955" algn="just">
              <a:lnSpc>
                <a:spcPts val="6859"/>
              </a:lnSpc>
              <a:buFont typeface="Arial"/>
              <a:buChar char="•"/>
            </a:pPr>
            <a:r>
              <a:rPr lang="en-US" sz="5400" dirty="0" err="1">
                <a:solidFill>
                  <a:srgbClr val="2C4C54"/>
                </a:solidFill>
                <a:latin typeface="Roboto Condensed"/>
              </a:rPr>
              <a:t>Họa</a:t>
            </a:r>
            <a:r>
              <a:rPr lang="en-US" sz="5400" dirty="0">
                <a:solidFill>
                  <a:srgbClr val="2C4C54"/>
                </a:solidFill>
                <a:latin typeface="Roboto Condensed"/>
              </a:rPr>
              <a:t> </a:t>
            </a:r>
            <a:r>
              <a:rPr lang="en-US" sz="5400" dirty="0" err="1">
                <a:solidFill>
                  <a:srgbClr val="2C4C54"/>
                </a:solidFill>
                <a:latin typeface="Roboto Condensed"/>
              </a:rPr>
              <a:t>sĩ</a:t>
            </a:r>
            <a:r>
              <a:rPr lang="en-US" sz="5400" dirty="0">
                <a:solidFill>
                  <a:srgbClr val="2C4C54"/>
                </a:solidFill>
                <a:latin typeface="Roboto Condensed"/>
              </a:rPr>
              <a:t> </a:t>
            </a:r>
            <a:r>
              <a:rPr lang="en-US" sz="5400" dirty="0" err="1">
                <a:solidFill>
                  <a:srgbClr val="2C4C54"/>
                </a:solidFill>
                <a:latin typeface="Roboto Condensed"/>
              </a:rPr>
              <a:t>già</a:t>
            </a:r>
            <a:r>
              <a:rPr lang="en-US" sz="5400" dirty="0">
                <a:solidFill>
                  <a:srgbClr val="2C4C54"/>
                </a:solidFill>
                <a:latin typeface="Roboto Condensed"/>
              </a:rPr>
              <a:t>, </a:t>
            </a:r>
            <a:r>
              <a:rPr lang="en-US" sz="5400" dirty="0" err="1">
                <a:solidFill>
                  <a:srgbClr val="2C4C54"/>
                </a:solidFill>
                <a:latin typeface="Roboto Condensed"/>
              </a:rPr>
              <a:t>nghèo</a:t>
            </a:r>
            <a:r>
              <a:rPr lang="en-US" sz="5400" dirty="0">
                <a:solidFill>
                  <a:srgbClr val="2C4C54"/>
                </a:solidFill>
                <a:latin typeface="Roboto Condensed"/>
              </a:rPr>
              <a:t> </a:t>
            </a:r>
            <a:r>
              <a:rPr lang="en-US" sz="5400" dirty="0" err="1">
                <a:solidFill>
                  <a:srgbClr val="2C4C54"/>
                </a:solidFill>
                <a:latin typeface="Roboto Condensed"/>
              </a:rPr>
              <a:t>khổ</a:t>
            </a:r>
            <a:r>
              <a:rPr lang="en-US" sz="5400" dirty="0">
                <a:solidFill>
                  <a:srgbClr val="2C4C54"/>
                </a:solidFill>
                <a:latin typeface="Roboto Condensed"/>
              </a:rPr>
              <a:t>, </a:t>
            </a:r>
            <a:r>
              <a:rPr lang="en-US" sz="5400" dirty="0" err="1">
                <a:solidFill>
                  <a:srgbClr val="2C4C54"/>
                </a:solidFill>
                <a:latin typeface="Roboto Condensed"/>
              </a:rPr>
              <a:t>phải</a:t>
            </a:r>
            <a:r>
              <a:rPr lang="en-US" sz="5400" dirty="0">
                <a:solidFill>
                  <a:srgbClr val="2C4C54"/>
                </a:solidFill>
                <a:latin typeface="Roboto Condensed"/>
              </a:rPr>
              <a:t> </a:t>
            </a:r>
            <a:r>
              <a:rPr lang="en-US" sz="5400" dirty="0" err="1">
                <a:solidFill>
                  <a:srgbClr val="2C4C54"/>
                </a:solidFill>
                <a:latin typeface="Roboto Condensed"/>
              </a:rPr>
              <a:t>đi</a:t>
            </a:r>
            <a:r>
              <a:rPr lang="en-US" sz="5400" dirty="0">
                <a:solidFill>
                  <a:srgbClr val="2C4C54"/>
                </a:solidFill>
                <a:latin typeface="Roboto Condensed"/>
              </a:rPr>
              <a:t> </a:t>
            </a:r>
            <a:r>
              <a:rPr lang="en-US" sz="5400" dirty="0" err="1">
                <a:solidFill>
                  <a:srgbClr val="2C4C54"/>
                </a:solidFill>
                <a:latin typeface="Roboto Condensed"/>
              </a:rPr>
              <a:t>làm</a:t>
            </a:r>
            <a:r>
              <a:rPr lang="en-US" sz="5400" dirty="0">
                <a:solidFill>
                  <a:srgbClr val="2C4C54"/>
                </a:solidFill>
                <a:latin typeface="Roboto Condensed"/>
              </a:rPr>
              <a:t> </a:t>
            </a:r>
            <a:r>
              <a:rPr lang="en-US" sz="5400" dirty="0" err="1">
                <a:solidFill>
                  <a:srgbClr val="2C4C54"/>
                </a:solidFill>
                <a:latin typeface="Roboto Condensed"/>
              </a:rPr>
              <a:t>mẫu</a:t>
            </a:r>
            <a:r>
              <a:rPr lang="en-US" sz="5400" dirty="0">
                <a:solidFill>
                  <a:srgbClr val="2C4C54"/>
                </a:solidFill>
                <a:latin typeface="Roboto Condensed"/>
              </a:rPr>
              <a:t> </a:t>
            </a:r>
            <a:r>
              <a:rPr lang="en-US" sz="5400" dirty="0" err="1">
                <a:solidFill>
                  <a:srgbClr val="2C4C54"/>
                </a:solidFill>
                <a:latin typeface="Roboto Condensed"/>
              </a:rPr>
              <a:t>vẽ</a:t>
            </a:r>
            <a:endParaRPr lang="en-US" sz="5400" dirty="0">
              <a:solidFill>
                <a:srgbClr val="2C4C54"/>
              </a:solidFill>
              <a:latin typeface="Roboto Condensed"/>
            </a:endParaRPr>
          </a:p>
          <a:p>
            <a:pPr marL="1057909" lvl="1" indent="-528955" algn="just">
              <a:lnSpc>
                <a:spcPts val="6859"/>
              </a:lnSpc>
              <a:buFont typeface="Arial"/>
              <a:buChar char="•"/>
            </a:pPr>
            <a:r>
              <a:rPr lang="en-US" sz="5400" dirty="0" err="1">
                <a:solidFill>
                  <a:srgbClr val="2C4C54"/>
                </a:solidFill>
                <a:latin typeface="Roboto Condensed"/>
              </a:rPr>
              <a:t>Thất</a:t>
            </a:r>
            <a:r>
              <a:rPr lang="en-US" sz="5400" dirty="0">
                <a:solidFill>
                  <a:srgbClr val="2C4C54"/>
                </a:solidFill>
                <a:latin typeface="Roboto Condensed"/>
              </a:rPr>
              <a:t> </a:t>
            </a:r>
            <a:r>
              <a:rPr lang="en-US" sz="5400" dirty="0" err="1">
                <a:solidFill>
                  <a:srgbClr val="2C4C54"/>
                </a:solidFill>
                <a:latin typeface="Roboto Condensed"/>
              </a:rPr>
              <a:t>bại</a:t>
            </a:r>
            <a:r>
              <a:rPr lang="en-US" sz="5400" dirty="0">
                <a:solidFill>
                  <a:srgbClr val="2C4C54"/>
                </a:solidFill>
                <a:latin typeface="Roboto Condensed"/>
              </a:rPr>
              <a:t> </a:t>
            </a:r>
            <a:r>
              <a:rPr lang="en-US" sz="5400" dirty="0" err="1">
                <a:solidFill>
                  <a:srgbClr val="2C4C54"/>
                </a:solidFill>
                <a:latin typeface="Roboto Condensed"/>
              </a:rPr>
              <a:t>trong</a:t>
            </a:r>
            <a:r>
              <a:rPr lang="en-US" sz="5400" dirty="0">
                <a:solidFill>
                  <a:srgbClr val="2C4C54"/>
                </a:solidFill>
                <a:latin typeface="Roboto Condensed"/>
              </a:rPr>
              <a:t> </a:t>
            </a:r>
            <a:r>
              <a:rPr lang="en-US" sz="5400" dirty="0" err="1">
                <a:solidFill>
                  <a:srgbClr val="2C4C54"/>
                </a:solidFill>
                <a:latin typeface="Roboto Condensed"/>
              </a:rPr>
              <a:t>nghệ</a:t>
            </a:r>
            <a:r>
              <a:rPr lang="en-US" sz="5400" dirty="0">
                <a:solidFill>
                  <a:srgbClr val="2C4C54"/>
                </a:solidFill>
                <a:latin typeface="Roboto Condensed"/>
              </a:rPr>
              <a:t> </a:t>
            </a:r>
            <a:r>
              <a:rPr lang="en-US" sz="5400" dirty="0" err="1">
                <a:solidFill>
                  <a:srgbClr val="2C4C54"/>
                </a:solidFill>
                <a:latin typeface="Roboto Condensed"/>
              </a:rPr>
              <a:t>thuật</a:t>
            </a:r>
            <a:r>
              <a:rPr lang="en-US" sz="5400" dirty="0">
                <a:solidFill>
                  <a:srgbClr val="2C4C54"/>
                </a:solidFill>
                <a:latin typeface="Roboto Condensed"/>
              </a:rPr>
              <a:t>: </a:t>
            </a:r>
            <a:r>
              <a:rPr lang="en-US" sz="5400" dirty="0" err="1">
                <a:solidFill>
                  <a:srgbClr val="2C4C54"/>
                </a:solidFill>
                <a:latin typeface="Roboto Condensed"/>
              </a:rPr>
              <a:t>mong</a:t>
            </a:r>
            <a:r>
              <a:rPr lang="en-US" sz="5400" dirty="0">
                <a:solidFill>
                  <a:srgbClr val="2C4C54"/>
                </a:solidFill>
                <a:latin typeface="Roboto Condensed"/>
              </a:rPr>
              <a:t> </a:t>
            </a:r>
            <a:r>
              <a:rPr lang="en-US" sz="5400" dirty="0" err="1">
                <a:solidFill>
                  <a:srgbClr val="2C4C54"/>
                </a:solidFill>
                <a:latin typeface="Roboto Condensed"/>
              </a:rPr>
              <a:t>vẽ</a:t>
            </a:r>
            <a:r>
              <a:rPr lang="en-US" sz="5400" dirty="0">
                <a:solidFill>
                  <a:srgbClr val="2C4C54"/>
                </a:solidFill>
                <a:latin typeface="Roboto Condensed"/>
              </a:rPr>
              <a:t> </a:t>
            </a:r>
            <a:r>
              <a:rPr lang="en-US" sz="5400" dirty="0" err="1">
                <a:solidFill>
                  <a:srgbClr val="2C4C54"/>
                </a:solidFill>
                <a:latin typeface="Roboto Condensed"/>
              </a:rPr>
              <a:t>một</a:t>
            </a:r>
            <a:r>
              <a:rPr lang="en-US" sz="5400" dirty="0">
                <a:solidFill>
                  <a:srgbClr val="2C4C54"/>
                </a:solidFill>
                <a:latin typeface="Roboto Condensed"/>
              </a:rPr>
              <a:t> </a:t>
            </a:r>
            <a:r>
              <a:rPr lang="en-US" sz="5400" dirty="0" err="1">
                <a:solidFill>
                  <a:srgbClr val="2C4C54"/>
                </a:solidFill>
                <a:latin typeface="Roboto Condensed"/>
              </a:rPr>
              <a:t>kiệt</a:t>
            </a:r>
            <a:r>
              <a:rPr lang="en-US" sz="5400" dirty="0">
                <a:solidFill>
                  <a:srgbClr val="2C4C54"/>
                </a:solidFill>
                <a:latin typeface="Roboto Condensed"/>
              </a:rPr>
              <a:t> </a:t>
            </a:r>
            <a:r>
              <a:rPr lang="en-US" sz="5400" dirty="0" err="1">
                <a:solidFill>
                  <a:srgbClr val="2C4C54"/>
                </a:solidFill>
                <a:latin typeface="Roboto Condensed"/>
              </a:rPr>
              <a:t>tác</a:t>
            </a:r>
            <a:r>
              <a:rPr lang="en-US" sz="5400" dirty="0">
                <a:solidFill>
                  <a:srgbClr val="2C4C54"/>
                </a:solidFill>
                <a:latin typeface="Roboto Condensed"/>
              </a:rPr>
              <a:t>, </a:t>
            </a:r>
            <a:r>
              <a:rPr lang="en-US" sz="5400" dirty="0" err="1">
                <a:solidFill>
                  <a:srgbClr val="2C4C54"/>
                </a:solidFill>
                <a:latin typeface="Roboto Condensed"/>
              </a:rPr>
              <a:t>chưa</a:t>
            </a:r>
            <a:r>
              <a:rPr lang="en-US" sz="5400" dirty="0">
                <a:solidFill>
                  <a:srgbClr val="2C4C54"/>
                </a:solidFill>
                <a:latin typeface="Roboto Condensed"/>
              </a:rPr>
              <a:t> </a:t>
            </a:r>
            <a:r>
              <a:rPr lang="en-US" sz="5400" dirty="0" err="1">
                <a:solidFill>
                  <a:srgbClr val="2C4C54"/>
                </a:solidFill>
                <a:latin typeface="Roboto Condensed"/>
              </a:rPr>
              <a:t>thực</a:t>
            </a:r>
            <a:r>
              <a:rPr lang="en-US" sz="5400" dirty="0">
                <a:solidFill>
                  <a:srgbClr val="2C4C54"/>
                </a:solidFill>
                <a:latin typeface="Roboto Condensed"/>
              </a:rPr>
              <a:t> </a:t>
            </a:r>
            <a:r>
              <a:rPr lang="en-US" sz="5400" dirty="0" err="1">
                <a:solidFill>
                  <a:srgbClr val="2C4C54"/>
                </a:solidFill>
                <a:latin typeface="Roboto Condensed"/>
              </a:rPr>
              <a:t>hiện</a:t>
            </a:r>
            <a:r>
              <a:rPr lang="en-US" sz="5400" dirty="0">
                <a:solidFill>
                  <a:srgbClr val="2C4C54"/>
                </a:solidFill>
                <a:latin typeface="Roboto Condensed"/>
              </a:rPr>
              <a:t> </a:t>
            </a:r>
            <a:r>
              <a:rPr lang="en-US" sz="5400" dirty="0" err="1">
                <a:solidFill>
                  <a:srgbClr val="2C4C54"/>
                </a:solidFill>
                <a:latin typeface="Roboto Condensed"/>
              </a:rPr>
              <a:t>được</a:t>
            </a:r>
            <a:r>
              <a:rPr lang="en-US" sz="5400" dirty="0">
                <a:solidFill>
                  <a:srgbClr val="2C4C54"/>
                </a:solidFill>
                <a:latin typeface="Roboto Condensed Bold"/>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4"/>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4"/>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4"/>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5"/>
              <a:stretch>
                <a:fillRect r="-19994"/>
              </a:stretch>
            </a:blipFill>
          </p:spPr>
        </p:sp>
      </p:grpSp>
      <p:sp>
        <p:nvSpPr>
          <p:cNvPr id="13" name="TextBox 13"/>
          <p:cNvSpPr txBox="1"/>
          <p:nvPr/>
        </p:nvSpPr>
        <p:spPr>
          <a:xfrm>
            <a:off x="1028700" y="2934265"/>
            <a:ext cx="10059444" cy="1713667"/>
          </a:xfrm>
          <a:prstGeom prst="rect">
            <a:avLst/>
          </a:prstGeom>
        </p:spPr>
        <p:txBody>
          <a:bodyPr wrap="square" lIns="0" tIns="0" rIns="0" bIns="0" rtlCol="0" anchor="t">
            <a:spAutoFit/>
          </a:bodyPr>
          <a:lstStyle/>
          <a:p>
            <a:pPr algn="just">
              <a:lnSpc>
                <a:spcPts val="6859"/>
              </a:lnSpc>
            </a:pPr>
            <a:r>
              <a:rPr lang="en-US" sz="4899" dirty="0">
                <a:solidFill>
                  <a:srgbClr val="2C4C54"/>
                </a:solidFill>
                <a:latin typeface="Roboto Condensed Bold"/>
              </a:rPr>
              <a:t>Thái </a:t>
            </a:r>
            <a:r>
              <a:rPr lang="en-US" sz="4899" dirty="0" err="1">
                <a:solidFill>
                  <a:srgbClr val="2C4C54"/>
                </a:solidFill>
                <a:latin typeface="Roboto Condensed Bold"/>
              </a:rPr>
              <a:t>độ</a:t>
            </a:r>
            <a:r>
              <a:rPr lang="en-US" sz="4899" dirty="0">
                <a:solidFill>
                  <a:srgbClr val="2C4C54"/>
                </a:solidFill>
                <a:latin typeface="Roboto Condensed Bold"/>
              </a:rPr>
              <a:t>: </a:t>
            </a:r>
            <a:r>
              <a:rPr lang="en-US" sz="4899" dirty="0" err="1">
                <a:solidFill>
                  <a:srgbClr val="2C4C54"/>
                </a:solidFill>
                <a:latin typeface="Roboto Condensed"/>
              </a:rPr>
              <a:t>sợ</a:t>
            </a:r>
            <a:r>
              <a:rPr lang="en-US" sz="4899" dirty="0">
                <a:solidFill>
                  <a:srgbClr val="2C4C54"/>
                </a:solidFill>
                <a:latin typeface="Roboto Condensed"/>
              </a:rPr>
              <a:t> </a:t>
            </a:r>
            <a:r>
              <a:rPr lang="en-US" sz="4899" dirty="0" err="1">
                <a:solidFill>
                  <a:srgbClr val="2C4C54"/>
                </a:solidFill>
                <a:latin typeface="Roboto Condensed"/>
              </a:rPr>
              <a:t>sệt</a:t>
            </a:r>
            <a:r>
              <a:rPr lang="en-US" sz="4899" dirty="0">
                <a:solidFill>
                  <a:srgbClr val="2C4C54"/>
                </a:solidFill>
                <a:latin typeface="Roboto Condensed"/>
              </a:rPr>
              <a:t>, lo </a:t>
            </a:r>
            <a:r>
              <a:rPr lang="en-US" sz="4899" dirty="0" err="1">
                <a:solidFill>
                  <a:srgbClr val="2C4C54"/>
                </a:solidFill>
                <a:latin typeface="Roboto Condensed"/>
              </a:rPr>
              <a:t>lắng</a:t>
            </a:r>
            <a:r>
              <a:rPr lang="en-US" sz="4899" dirty="0">
                <a:solidFill>
                  <a:srgbClr val="2C4C54"/>
                </a:solidFill>
                <a:latin typeface="Roboto Condensed"/>
              </a:rPr>
              <a:t>, </a:t>
            </a:r>
            <a:r>
              <a:rPr lang="en-US" sz="4899" dirty="0" err="1">
                <a:solidFill>
                  <a:srgbClr val="2C4C54"/>
                </a:solidFill>
                <a:latin typeface="Roboto Condensed"/>
              </a:rPr>
              <a:t>im</a:t>
            </a:r>
            <a:r>
              <a:rPr lang="en-US" sz="4899" dirty="0">
                <a:solidFill>
                  <a:srgbClr val="2C4C54"/>
                </a:solidFill>
                <a:latin typeface="Roboto Condensed"/>
              </a:rPr>
              <a:t> </a:t>
            </a:r>
            <a:r>
              <a:rPr lang="en-US" sz="4899" dirty="0" err="1">
                <a:solidFill>
                  <a:srgbClr val="2C4C54"/>
                </a:solidFill>
                <a:latin typeface="Roboto Condensed"/>
              </a:rPr>
              <a:t>lặng</a:t>
            </a:r>
            <a:r>
              <a:rPr lang="en-US" sz="4899" dirty="0">
                <a:solidFill>
                  <a:srgbClr val="2C4C54"/>
                </a:solidFill>
                <a:latin typeface="Roboto Condensed"/>
              </a:rPr>
              <a:t> </a:t>
            </a:r>
            <a:r>
              <a:rPr lang="en-US" sz="4899" dirty="0" err="1">
                <a:solidFill>
                  <a:srgbClr val="2C4C54"/>
                </a:solidFill>
                <a:latin typeface="Roboto Condensed"/>
              </a:rPr>
              <a:t>nhìn</a:t>
            </a:r>
            <a:r>
              <a:rPr lang="en-US" sz="4899" dirty="0">
                <a:solidFill>
                  <a:srgbClr val="2C4C54"/>
                </a:solidFill>
                <a:latin typeface="Roboto Condensed"/>
              </a:rPr>
              <a:t> Xiu </a:t>
            </a:r>
            <a:r>
              <a:rPr lang="en-US" sz="4899" dirty="0" err="1">
                <a:solidFill>
                  <a:srgbClr val="2C4C54"/>
                </a:solidFill>
                <a:latin typeface="Roboto Condensed"/>
              </a:rPr>
              <a:t>không</a:t>
            </a:r>
            <a:r>
              <a:rPr lang="en-US" sz="4899" dirty="0">
                <a:solidFill>
                  <a:srgbClr val="2C4C54"/>
                </a:solidFill>
                <a:latin typeface="Roboto Condensed"/>
              </a:rPr>
              <a:t> </a:t>
            </a:r>
            <a:r>
              <a:rPr lang="en-US" sz="4899" dirty="0" err="1">
                <a:solidFill>
                  <a:srgbClr val="2C4C54"/>
                </a:solidFill>
                <a:latin typeface="Roboto Condensed"/>
              </a:rPr>
              <a:t>nói</a:t>
            </a:r>
            <a:r>
              <a:rPr lang="en-US" sz="4899" dirty="0">
                <a:solidFill>
                  <a:srgbClr val="2C4C54"/>
                </a:solidFill>
                <a:latin typeface="Roboto Condensed"/>
              </a:rPr>
              <a:t> </a:t>
            </a:r>
            <a:r>
              <a:rPr lang="en-US" sz="4899" dirty="0" err="1">
                <a:solidFill>
                  <a:srgbClr val="2C4C54"/>
                </a:solidFill>
                <a:latin typeface="Roboto Condensed"/>
              </a:rPr>
              <a:t>gì</a:t>
            </a:r>
            <a:r>
              <a:rPr lang="en-US" sz="4899" dirty="0">
                <a:solidFill>
                  <a:srgbClr val="2C4C54"/>
                </a:solidFill>
                <a:latin typeface="Roboto Condensed"/>
              </a:rPr>
              <a:t> </a:t>
            </a:r>
            <a:r>
              <a:rPr lang="en-US" sz="4899" dirty="0" err="1">
                <a:solidFill>
                  <a:srgbClr val="2C4C54"/>
                </a:solidFill>
                <a:latin typeface="Roboto Condensed"/>
              </a:rPr>
              <a:t>khi</a:t>
            </a:r>
            <a:r>
              <a:rPr lang="en-US" sz="4899" dirty="0">
                <a:solidFill>
                  <a:srgbClr val="2C4C54"/>
                </a:solidFill>
                <a:latin typeface="Roboto Condensed"/>
              </a:rPr>
              <a:t> </a:t>
            </a:r>
            <a:r>
              <a:rPr lang="en-US" sz="4899" dirty="0" err="1">
                <a:solidFill>
                  <a:srgbClr val="2C4C54"/>
                </a:solidFill>
                <a:latin typeface="Roboto Condensed"/>
              </a:rPr>
              <a:t>nhìn</a:t>
            </a:r>
            <a:r>
              <a:rPr lang="en-US" sz="4899" dirty="0">
                <a:solidFill>
                  <a:srgbClr val="2C4C54"/>
                </a:solidFill>
                <a:latin typeface="Roboto Condensed"/>
              </a:rPr>
              <a:t> </a:t>
            </a:r>
            <a:r>
              <a:rPr lang="en-US" sz="4899" dirty="0" err="1">
                <a:solidFill>
                  <a:srgbClr val="2C4C54"/>
                </a:solidFill>
                <a:latin typeface="Roboto Condensed"/>
              </a:rPr>
              <a:t>cây</a:t>
            </a:r>
            <a:r>
              <a:rPr lang="en-US" sz="4899" dirty="0">
                <a:solidFill>
                  <a:srgbClr val="2C4C54"/>
                </a:solidFill>
                <a:latin typeface="Roboto Condensed"/>
              </a:rPr>
              <a:t> </a:t>
            </a:r>
            <a:r>
              <a:rPr lang="en-US" sz="4899" dirty="0" err="1">
                <a:solidFill>
                  <a:srgbClr val="2C4C54"/>
                </a:solidFill>
                <a:latin typeface="Roboto Condensed"/>
              </a:rPr>
              <a:t>thường</a:t>
            </a:r>
            <a:r>
              <a:rPr lang="en-US" sz="4899" dirty="0">
                <a:solidFill>
                  <a:srgbClr val="2C4C54"/>
                </a:solidFill>
                <a:latin typeface="Roboto Condensed"/>
              </a:rPr>
              <a:t> </a:t>
            </a:r>
            <a:r>
              <a:rPr lang="en-US" sz="4899" dirty="0" err="1">
                <a:solidFill>
                  <a:srgbClr val="2C4C54"/>
                </a:solidFill>
                <a:latin typeface="Roboto Condensed"/>
              </a:rPr>
              <a:t>xuân</a:t>
            </a:r>
            <a:endParaRPr lang="en-US" sz="4899" dirty="0">
              <a:solidFill>
                <a:srgbClr val="2C4C54"/>
              </a:solidFill>
              <a:latin typeface="Roboto Condensed"/>
            </a:endParaRPr>
          </a:p>
        </p:txBody>
      </p:sp>
      <p:sp>
        <p:nvSpPr>
          <p:cNvPr id="14" name="TextBox 14"/>
          <p:cNvSpPr txBox="1"/>
          <p:nvPr/>
        </p:nvSpPr>
        <p:spPr>
          <a:xfrm>
            <a:off x="1028700" y="5038725"/>
            <a:ext cx="9810293" cy="3447018"/>
          </a:xfrm>
          <a:prstGeom prst="rect">
            <a:avLst/>
          </a:prstGeom>
        </p:spPr>
        <p:txBody>
          <a:bodyPr lIns="0" tIns="0" rIns="0" bIns="0" rtlCol="0" anchor="t">
            <a:spAutoFit/>
          </a:bodyPr>
          <a:lstStyle/>
          <a:p>
            <a:pPr algn="just">
              <a:lnSpc>
                <a:spcPts val="6859"/>
              </a:lnSpc>
            </a:pPr>
            <a:r>
              <a:rPr lang="en-US" sz="4899" dirty="0" err="1">
                <a:solidFill>
                  <a:srgbClr val="2C4C54"/>
                </a:solidFill>
                <a:latin typeface="Roboto Condensed Bold"/>
              </a:rPr>
              <a:t>Hành</a:t>
            </a:r>
            <a:r>
              <a:rPr lang="en-US" sz="4899" dirty="0">
                <a:solidFill>
                  <a:srgbClr val="2C4C54"/>
                </a:solidFill>
                <a:latin typeface="Roboto Condensed Bold"/>
              </a:rPr>
              <a:t> </a:t>
            </a:r>
            <a:r>
              <a:rPr lang="en-US" sz="4899" dirty="0" err="1">
                <a:solidFill>
                  <a:srgbClr val="2C4C54"/>
                </a:solidFill>
                <a:latin typeface="Roboto Condensed Bold"/>
              </a:rPr>
              <a:t>động</a:t>
            </a:r>
            <a:r>
              <a:rPr lang="en-US" sz="4899" dirty="0">
                <a:solidFill>
                  <a:srgbClr val="2C4C54"/>
                </a:solidFill>
                <a:latin typeface="Roboto Condensed Bold"/>
              </a:rPr>
              <a:t>: </a:t>
            </a:r>
            <a:r>
              <a:rPr lang="en-US" sz="4899" dirty="0" err="1">
                <a:solidFill>
                  <a:srgbClr val="2C4C54"/>
                </a:solidFill>
                <a:latin typeface="Roboto Condensed"/>
              </a:rPr>
              <a:t>âm</a:t>
            </a:r>
            <a:r>
              <a:rPr lang="en-US" sz="4899" dirty="0">
                <a:solidFill>
                  <a:srgbClr val="2C4C54"/>
                </a:solidFill>
                <a:latin typeface="Roboto Condensed"/>
              </a:rPr>
              <a:t> </a:t>
            </a:r>
            <a:r>
              <a:rPr lang="en-US" sz="4899" dirty="0" err="1">
                <a:solidFill>
                  <a:srgbClr val="2C4C54"/>
                </a:solidFill>
                <a:latin typeface="Roboto Condensed"/>
              </a:rPr>
              <a:t>thầm</a:t>
            </a:r>
            <a:r>
              <a:rPr lang="en-US" sz="4899" dirty="0">
                <a:solidFill>
                  <a:srgbClr val="2C4C54"/>
                </a:solidFill>
                <a:latin typeface="Roboto Condensed"/>
              </a:rPr>
              <a:t> </a:t>
            </a:r>
            <a:r>
              <a:rPr lang="en-US" sz="4899" dirty="0" err="1">
                <a:solidFill>
                  <a:srgbClr val="2C4C54"/>
                </a:solidFill>
                <a:latin typeface="Roboto Condensed"/>
              </a:rPr>
              <a:t>vẽ</a:t>
            </a:r>
            <a:r>
              <a:rPr lang="en-US" sz="4899" dirty="0">
                <a:solidFill>
                  <a:srgbClr val="2C4C54"/>
                </a:solidFill>
                <a:latin typeface="Roboto Condensed"/>
              </a:rPr>
              <a:t> </a:t>
            </a:r>
            <a:r>
              <a:rPr lang="en-US" sz="4899" dirty="0" err="1">
                <a:solidFill>
                  <a:srgbClr val="2C4C54"/>
                </a:solidFill>
                <a:latin typeface="Roboto Condensed"/>
              </a:rPr>
              <a:t>chiếc</a:t>
            </a:r>
            <a:r>
              <a:rPr lang="en-US" sz="4899" dirty="0">
                <a:solidFill>
                  <a:srgbClr val="2C4C54"/>
                </a:solidFill>
                <a:latin typeface="Roboto Condensed"/>
              </a:rPr>
              <a:t> </a:t>
            </a:r>
            <a:r>
              <a:rPr lang="en-US" sz="4899" dirty="0" err="1">
                <a:solidFill>
                  <a:srgbClr val="2C4C54"/>
                </a:solidFill>
                <a:latin typeface="Roboto Condensed"/>
              </a:rPr>
              <a:t>lá</a:t>
            </a:r>
            <a:r>
              <a:rPr lang="en-US" sz="4899" dirty="0">
                <a:solidFill>
                  <a:srgbClr val="2C4C54"/>
                </a:solidFill>
                <a:latin typeface="Roboto Condensed"/>
              </a:rPr>
              <a:t> </a:t>
            </a:r>
            <a:r>
              <a:rPr lang="en-US" sz="4899" dirty="0" err="1">
                <a:solidFill>
                  <a:srgbClr val="2C4C54"/>
                </a:solidFill>
                <a:latin typeface="Roboto Condensed"/>
              </a:rPr>
              <a:t>cuối</a:t>
            </a:r>
            <a:r>
              <a:rPr lang="en-US" sz="4899" dirty="0">
                <a:solidFill>
                  <a:srgbClr val="2C4C54"/>
                </a:solidFill>
                <a:latin typeface="Roboto Condensed"/>
              </a:rPr>
              <a:t> </a:t>
            </a:r>
            <a:r>
              <a:rPr lang="en-US" sz="4899" dirty="0" err="1">
                <a:solidFill>
                  <a:srgbClr val="2C4C54"/>
                </a:solidFill>
                <a:latin typeface="Roboto Condensed"/>
              </a:rPr>
              <a:t>cùng</a:t>
            </a:r>
            <a:r>
              <a:rPr lang="en-US" sz="4899" dirty="0">
                <a:solidFill>
                  <a:srgbClr val="2C4C54"/>
                </a:solidFill>
                <a:latin typeface="Roboto Condensed"/>
              </a:rPr>
              <a:t> </a:t>
            </a:r>
            <a:r>
              <a:rPr lang="en-US" sz="4899" dirty="0" err="1">
                <a:solidFill>
                  <a:srgbClr val="2C4C54"/>
                </a:solidFill>
                <a:latin typeface="Roboto Condensed"/>
              </a:rPr>
              <a:t>trong</a:t>
            </a:r>
            <a:r>
              <a:rPr lang="en-US" sz="4899" dirty="0">
                <a:solidFill>
                  <a:srgbClr val="2C4C54"/>
                </a:solidFill>
                <a:latin typeface="Roboto Condensed"/>
              </a:rPr>
              <a:t> </a:t>
            </a:r>
            <a:r>
              <a:rPr lang="en-US" sz="4899" dirty="0" err="1">
                <a:solidFill>
                  <a:srgbClr val="2C4C54"/>
                </a:solidFill>
                <a:latin typeface="Roboto Condensed"/>
              </a:rPr>
              <a:t>đêm</a:t>
            </a:r>
            <a:r>
              <a:rPr lang="en-US" sz="4899" dirty="0">
                <a:solidFill>
                  <a:srgbClr val="2C4C54"/>
                </a:solidFill>
                <a:latin typeface="Roboto Condensed"/>
              </a:rPr>
              <a:t> </a:t>
            </a:r>
            <a:r>
              <a:rPr lang="en-US" sz="4899" dirty="0" err="1">
                <a:solidFill>
                  <a:srgbClr val="2C4C54"/>
                </a:solidFill>
                <a:latin typeface="Roboto Condensed"/>
              </a:rPr>
              <a:t>mưa</a:t>
            </a:r>
            <a:r>
              <a:rPr lang="en-US" sz="4899" dirty="0">
                <a:solidFill>
                  <a:srgbClr val="2C4C54"/>
                </a:solidFill>
                <a:latin typeface="Roboto Condensed"/>
              </a:rPr>
              <a:t> </a:t>
            </a:r>
            <a:r>
              <a:rPr lang="en-US" sz="4899" dirty="0" err="1">
                <a:solidFill>
                  <a:srgbClr val="2C4C54"/>
                </a:solidFill>
                <a:latin typeface="Roboto Condensed"/>
              </a:rPr>
              <a:t>tuyết</a:t>
            </a:r>
            <a:r>
              <a:rPr lang="en-US" sz="4899" dirty="0">
                <a:solidFill>
                  <a:srgbClr val="2C4C54"/>
                </a:solidFill>
                <a:latin typeface="Roboto Condensed"/>
              </a:rPr>
              <a:t> </a:t>
            </a:r>
            <a:r>
              <a:rPr lang="en-US" sz="4899" dirty="0" err="1">
                <a:solidFill>
                  <a:srgbClr val="2C4C54"/>
                </a:solidFill>
                <a:latin typeface="Roboto Condensed"/>
              </a:rPr>
              <a:t>với</a:t>
            </a:r>
            <a:r>
              <a:rPr lang="en-US" sz="4899" dirty="0">
                <a:solidFill>
                  <a:srgbClr val="2C4C54"/>
                </a:solidFill>
                <a:latin typeface="Roboto Condensed"/>
              </a:rPr>
              <a:t> </a:t>
            </a:r>
            <a:r>
              <a:rPr lang="en-US" sz="4899" dirty="0" err="1">
                <a:solidFill>
                  <a:srgbClr val="2C4C54"/>
                </a:solidFill>
                <a:latin typeface="Roboto Condensed"/>
              </a:rPr>
              <a:t>mục</a:t>
            </a:r>
            <a:r>
              <a:rPr lang="en-US" sz="4899" dirty="0">
                <a:solidFill>
                  <a:srgbClr val="2C4C54"/>
                </a:solidFill>
                <a:latin typeface="Roboto Condensed"/>
              </a:rPr>
              <a:t> </a:t>
            </a:r>
            <a:r>
              <a:rPr lang="en-US" sz="4899" dirty="0" err="1">
                <a:solidFill>
                  <a:srgbClr val="2C4C54"/>
                </a:solidFill>
                <a:latin typeface="Roboto Condensed"/>
              </a:rPr>
              <a:t>đích</a:t>
            </a:r>
            <a:r>
              <a:rPr lang="en-US" sz="4899" dirty="0">
                <a:solidFill>
                  <a:srgbClr val="2C4C54"/>
                </a:solidFill>
                <a:latin typeface="Roboto Condensed"/>
              </a:rPr>
              <a:t> </a:t>
            </a:r>
            <a:r>
              <a:rPr lang="en-US" sz="4899" dirty="0" err="1">
                <a:solidFill>
                  <a:srgbClr val="2C4C54"/>
                </a:solidFill>
                <a:latin typeface="Roboto Condensed"/>
              </a:rPr>
              <a:t>mang</a:t>
            </a:r>
            <a:r>
              <a:rPr lang="en-US" sz="4899" dirty="0">
                <a:solidFill>
                  <a:srgbClr val="2C4C54"/>
                </a:solidFill>
                <a:latin typeface="Roboto Condensed"/>
              </a:rPr>
              <a:t> </a:t>
            </a:r>
            <a:r>
              <a:rPr lang="en-US" sz="4899" dirty="0" err="1">
                <a:solidFill>
                  <a:srgbClr val="2C4C54"/>
                </a:solidFill>
                <a:latin typeface="Roboto Condensed"/>
              </a:rPr>
              <a:t>lại</a:t>
            </a:r>
            <a:r>
              <a:rPr lang="en-US" sz="4899" dirty="0">
                <a:solidFill>
                  <a:srgbClr val="2C4C54"/>
                </a:solidFill>
                <a:latin typeface="Roboto Condensed"/>
              </a:rPr>
              <a:t> </a:t>
            </a:r>
            <a:r>
              <a:rPr lang="en-US" sz="4899" dirty="0" err="1">
                <a:solidFill>
                  <a:srgbClr val="2C4C54"/>
                </a:solidFill>
                <a:latin typeface="Roboto Condensed"/>
              </a:rPr>
              <a:t>niềm</a:t>
            </a:r>
            <a:r>
              <a:rPr lang="en-US" sz="4899" dirty="0">
                <a:solidFill>
                  <a:srgbClr val="2C4C54"/>
                </a:solidFill>
                <a:latin typeface="Roboto Condensed"/>
              </a:rPr>
              <a:t> tin, hi </a:t>
            </a:r>
            <a:r>
              <a:rPr lang="en-US" sz="4899" dirty="0" err="1">
                <a:solidFill>
                  <a:srgbClr val="2C4C54"/>
                </a:solidFill>
                <a:latin typeface="Roboto Condensed"/>
              </a:rPr>
              <a:t>vọng</a:t>
            </a:r>
            <a:r>
              <a:rPr lang="en-US" sz="4899" dirty="0">
                <a:solidFill>
                  <a:srgbClr val="2C4C54"/>
                </a:solidFill>
                <a:latin typeface="Roboto Condensed"/>
              </a:rPr>
              <a:t> </a:t>
            </a:r>
            <a:r>
              <a:rPr lang="en-US" sz="4899" dirty="0" err="1">
                <a:solidFill>
                  <a:srgbClr val="2C4C54"/>
                </a:solidFill>
                <a:latin typeface="Roboto Condensed"/>
              </a:rPr>
              <a:t>để</a:t>
            </a:r>
            <a:r>
              <a:rPr lang="en-US" sz="4899" dirty="0">
                <a:solidFill>
                  <a:srgbClr val="2C4C54"/>
                </a:solidFill>
                <a:latin typeface="Roboto Condensed"/>
              </a:rPr>
              <a:t> </a:t>
            </a:r>
            <a:r>
              <a:rPr lang="en-US" sz="4899" dirty="0" err="1">
                <a:solidFill>
                  <a:srgbClr val="2C4C54"/>
                </a:solidFill>
                <a:latin typeface="Roboto Condensed"/>
              </a:rPr>
              <a:t>cứu</a:t>
            </a:r>
            <a:r>
              <a:rPr lang="en-US" sz="4899" dirty="0">
                <a:solidFill>
                  <a:srgbClr val="2C4C54"/>
                </a:solidFill>
                <a:latin typeface="Roboto Condensed"/>
              </a:rPr>
              <a:t> </a:t>
            </a:r>
            <a:r>
              <a:rPr lang="en-US" sz="4899" dirty="0" err="1">
                <a:solidFill>
                  <a:srgbClr val="2C4C54"/>
                </a:solidFill>
                <a:latin typeface="Roboto Condensed"/>
              </a:rPr>
              <a:t>sống</a:t>
            </a:r>
            <a:r>
              <a:rPr lang="en-US" sz="4899" dirty="0">
                <a:solidFill>
                  <a:srgbClr val="2C4C54"/>
                </a:solidFill>
                <a:latin typeface="Roboto Condensed"/>
              </a:rPr>
              <a:t> </a:t>
            </a:r>
            <a:r>
              <a:rPr lang="en-US" sz="4899" dirty="0" err="1">
                <a:solidFill>
                  <a:srgbClr val="2C4C54"/>
                </a:solidFill>
                <a:latin typeface="Roboto Condensed"/>
              </a:rPr>
              <a:t>Giôn</a:t>
            </a:r>
            <a:r>
              <a:rPr lang="en-US" sz="4899" dirty="0">
                <a:solidFill>
                  <a:srgbClr val="2C4C54"/>
                </a:solidFill>
                <a:latin typeface="Roboto Condensed"/>
              </a:rPr>
              <a:t>-xi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4"/>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4"/>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4"/>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5"/>
              <a:stretch>
                <a:fillRect r="-19994"/>
              </a:stretch>
            </a:blipFill>
          </p:spPr>
        </p:sp>
      </p:grpSp>
      <p:grpSp>
        <p:nvGrpSpPr>
          <p:cNvPr id="8" name="Group 8"/>
          <p:cNvGrpSpPr/>
          <p:nvPr/>
        </p:nvGrpSpPr>
        <p:grpSpPr>
          <a:xfrm>
            <a:off x="2888392" y="3767684"/>
            <a:ext cx="13091984" cy="1952206"/>
            <a:chOff x="0" y="0"/>
            <a:chExt cx="3448094" cy="514161"/>
          </a:xfrm>
        </p:grpSpPr>
        <p:sp>
          <p:nvSpPr>
            <p:cNvPr id="9" name="Freeform 9"/>
            <p:cNvSpPr/>
            <p:nvPr/>
          </p:nvSpPr>
          <p:spPr>
            <a:xfrm>
              <a:off x="0" y="0"/>
              <a:ext cx="3448095" cy="514161"/>
            </a:xfrm>
            <a:custGeom>
              <a:avLst/>
              <a:gdLst/>
              <a:ahLst/>
              <a:cxnLst/>
              <a:rect l="l" t="t" r="r" b="b"/>
              <a:pathLst>
                <a:path w="3448095" h="514161">
                  <a:moveTo>
                    <a:pt x="30159" y="0"/>
                  </a:moveTo>
                  <a:lnTo>
                    <a:pt x="3417936" y="0"/>
                  </a:lnTo>
                  <a:cubicBezTo>
                    <a:pt x="3434592" y="0"/>
                    <a:pt x="3448095" y="13503"/>
                    <a:pt x="3448095" y="30159"/>
                  </a:cubicBezTo>
                  <a:lnTo>
                    <a:pt x="3448095" y="484003"/>
                  </a:lnTo>
                  <a:cubicBezTo>
                    <a:pt x="3448095" y="500659"/>
                    <a:pt x="3434592" y="514161"/>
                    <a:pt x="3417936" y="514161"/>
                  </a:cubicBezTo>
                  <a:lnTo>
                    <a:pt x="30159" y="514161"/>
                  </a:lnTo>
                  <a:cubicBezTo>
                    <a:pt x="13503" y="514161"/>
                    <a:pt x="0" y="500659"/>
                    <a:pt x="0" y="484003"/>
                  </a:cubicBezTo>
                  <a:lnTo>
                    <a:pt x="0" y="30159"/>
                  </a:lnTo>
                  <a:cubicBezTo>
                    <a:pt x="0" y="13503"/>
                    <a:pt x="13503" y="0"/>
                    <a:pt x="30159" y="0"/>
                  </a:cubicBezTo>
                  <a:close/>
                </a:path>
              </a:pathLst>
            </a:custGeom>
            <a:solidFill>
              <a:srgbClr val="FFFFFF"/>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27470" y="2186269"/>
            <a:ext cx="10416215" cy="995657"/>
          </a:xfrm>
          <a:prstGeom prst="rect">
            <a:avLst/>
          </a:prstGeom>
        </p:spPr>
        <p:txBody>
          <a:bodyPr wrap="square" lIns="0" tIns="0" rIns="0" bIns="0" rtlCol="0" anchor="t">
            <a:spAutoFit/>
          </a:bodyPr>
          <a:lstStyle/>
          <a:p>
            <a:pPr algn="just">
              <a:lnSpc>
                <a:spcPts val="8539"/>
              </a:lnSpc>
            </a:pPr>
            <a:r>
              <a:rPr lang="en-US" sz="6099" dirty="0" err="1">
                <a:solidFill>
                  <a:srgbClr val="2C4C54"/>
                </a:solidFill>
                <a:latin typeface="#9Slide05 Braxton Regular"/>
              </a:rPr>
              <a:t>Chiếc</a:t>
            </a:r>
            <a:r>
              <a:rPr lang="en-US" sz="6099" dirty="0">
                <a:solidFill>
                  <a:srgbClr val="2C4C54"/>
                </a:solidFill>
                <a:latin typeface="#9Slide05 Braxton Regular"/>
              </a:rPr>
              <a:t> </a:t>
            </a:r>
            <a:r>
              <a:rPr lang="en-US" sz="6099" dirty="0" err="1">
                <a:solidFill>
                  <a:srgbClr val="2C4C54"/>
                </a:solidFill>
                <a:latin typeface="#9Slide05 Braxton Regular"/>
              </a:rPr>
              <a:t>lá</a:t>
            </a:r>
            <a:r>
              <a:rPr lang="en-US" sz="6099" dirty="0">
                <a:solidFill>
                  <a:srgbClr val="2C4C54"/>
                </a:solidFill>
                <a:latin typeface="#9Slide05 Braxton Regular"/>
              </a:rPr>
              <a:t> </a:t>
            </a:r>
            <a:r>
              <a:rPr lang="en-US" sz="6099" dirty="0" err="1">
                <a:solidFill>
                  <a:srgbClr val="2C4C54"/>
                </a:solidFill>
                <a:latin typeface="#9Slide05 Braxton Regular"/>
              </a:rPr>
              <a:t>là</a:t>
            </a:r>
            <a:r>
              <a:rPr lang="en-US" sz="6099" dirty="0">
                <a:solidFill>
                  <a:srgbClr val="2C4C54"/>
                </a:solidFill>
                <a:latin typeface="#9Slide05 Braxton Regular"/>
              </a:rPr>
              <a:t> </a:t>
            </a:r>
            <a:r>
              <a:rPr lang="en-US" sz="6099" dirty="0" err="1">
                <a:solidFill>
                  <a:srgbClr val="2C4C54"/>
                </a:solidFill>
                <a:latin typeface="#9Slide05 Braxton Regular"/>
              </a:rPr>
              <a:t>một</a:t>
            </a:r>
            <a:r>
              <a:rPr lang="en-US" sz="6099" dirty="0">
                <a:solidFill>
                  <a:srgbClr val="2C4C54"/>
                </a:solidFill>
                <a:latin typeface="#9Slide05 Braxton Regular"/>
              </a:rPr>
              <a:t> </a:t>
            </a:r>
            <a:r>
              <a:rPr lang="en-US" sz="6099" dirty="0" err="1">
                <a:solidFill>
                  <a:srgbClr val="2C4C54"/>
                </a:solidFill>
                <a:latin typeface="#9Slide05 Braxton Regular"/>
              </a:rPr>
              <a:t>kiệt</a:t>
            </a:r>
            <a:r>
              <a:rPr lang="en-US" sz="6099" dirty="0">
                <a:solidFill>
                  <a:srgbClr val="2C4C54"/>
                </a:solidFill>
                <a:latin typeface="#9Slide05 Braxton Regular"/>
              </a:rPr>
              <a:t> </a:t>
            </a:r>
            <a:r>
              <a:rPr lang="en-US" sz="6099" dirty="0" err="1">
                <a:solidFill>
                  <a:srgbClr val="2C4C54"/>
                </a:solidFill>
                <a:latin typeface="#9Slide05 Braxton Regular"/>
              </a:rPr>
              <a:t>tác</a:t>
            </a:r>
            <a:r>
              <a:rPr lang="en-US" sz="6099" dirty="0">
                <a:solidFill>
                  <a:srgbClr val="2C4C54"/>
                </a:solidFill>
                <a:latin typeface="#9Slide05 Braxton Regular"/>
              </a:rPr>
              <a:t>:</a:t>
            </a:r>
          </a:p>
        </p:txBody>
      </p:sp>
      <p:sp>
        <p:nvSpPr>
          <p:cNvPr id="14" name="TextBox 14"/>
          <p:cNvSpPr txBox="1"/>
          <p:nvPr/>
        </p:nvSpPr>
        <p:spPr>
          <a:xfrm>
            <a:off x="3363767" y="4097026"/>
            <a:ext cx="12255174" cy="1330492"/>
          </a:xfrm>
          <a:prstGeom prst="rect">
            <a:avLst/>
          </a:prstGeom>
        </p:spPr>
        <p:txBody>
          <a:bodyPr lIns="0" tIns="0" rIns="0" bIns="0" rtlCol="0" anchor="t">
            <a:spAutoFit/>
          </a:bodyPr>
          <a:lstStyle/>
          <a:p>
            <a:pPr algn="just">
              <a:lnSpc>
                <a:spcPts val="5320"/>
              </a:lnSpc>
            </a:pPr>
            <a:r>
              <a:rPr lang="en-US" sz="4400" dirty="0">
                <a:solidFill>
                  <a:srgbClr val="2C4C54"/>
                </a:solidFill>
                <a:latin typeface="Roboto Condensed"/>
              </a:rPr>
              <a:t>Lá </a:t>
            </a:r>
            <a:r>
              <a:rPr lang="en-US" sz="4400" dirty="0" err="1">
                <a:solidFill>
                  <a:srgbClr val="2C4C54"/>
                </a:solidFill>
                <a:latin typeface="Roboto Condensed"/>
              </a:rPr>
              <a:t>vẽ</a:t>
            </a:r>
            <a:r>
              <a:rPr lang="en-US" sz="4400" dirty="0">
                <a:solidFill>
                  <a:srgbClr val="2C4C54"/>
                </a:solidFill>
                <a:latin typeface="Roboto Condensed"/>
              </a:rPr>
              <a:t> </a:t>
            </a:r>
            <a:r>
              <a:rPr lang="en-US" sz="4400" dirty="0" err="1">
                <a:solidFill>
                  <a:srgbClr val="2C4C54"/>
                </a:solidFill>
                <a:latin typeface="Roboto Condensed"/>
              </a:rPr>
              <a:t>rất</a:t>
            </a:r>
            <a:r>
              <a:rPr lang="en-US" sz="4400" dirty="0">
                <a:solidFill>
                  <a:srgbClr val="2C4C54"/>
                </a:solidFill>
                <a:latin typeface="Roboto Condensed"/>
              </a:rPr>
              <a:t> </a:t>
            </a:r>
            <a:r>
              <a:rPr lang="en-US" sz="4400" dirty="0" err="1">
                <a:solidFill>
                  <a:srgbClr val="2C4C54"/>
                </a:solidFill>
                <a:latin typeface="Roboto Condensed"/>
              </a:rPr>
              <a:t>giống</a:t>
            </a:r>
            <a:r>
              <a:rPr lang="en-US" sz="4400" dirty="0">
                <a:solidFill>
                  <a:srgbClr val="2C4C54"/>
                </a:solidFill>
                <a:latin typeface="Roboto Condensed"/>
              </a:rPr>
              <a:t> </a:t>
            </a:r>
            <a:r>
              <a:rPr lang="en-US" sz="4400" dirty="0" err="1">
                <a:solidFill>
                  <a:srgbClr val="2C4C54"/>
                </a:solidFill>
                <a:latin typeface="Roboto Condensed"/>
              </a:rPr>
              <a:t>thật</a:t>
            </a:r>
            <a:r>
              <a:rPr lang="en-US" sz="4400" dirty="0">
                <a:solidFill>
                  <a:srgbClr val="2C4C54"/>
                </a:solidFill>
                <a:latin typeface="Roboto Condensed"/>
              </a:rPr>
              <a:t>, </a:t>
            </a:r>
            <a:r>
              <a:rPr lang="en-US" sz="4400" dirty="0" err="1">
                <a:solidFill>
                  <a:srgbClr val="2C4C54"/>
                </a:solidFill>
                <a:latin typeface="Roboto Condensed"/>
              </a:rPr>
              <a:t>dường</a:t>
            </a:r>
            <a:r>
              <a:rPr lang="en-US" sz="4400" dirty="0">
                <a:solidFill>
                  <a:srgbClr val="2C4C54"/>
                </a:solidFill>
                <a:latin typeface="Roboto Condensed"/>
              </a:rPr>
              <a:t> </a:t>
            </a:r>
            <a:r>
              <a:rPr lang="en-US" sz="4400" dirty="0" err="1">
                <a:solidFill>
                  <a:srgbClr val="2C4C54"/>
                </a:solidFill>
                <a:latin typeface="Roboto Condensed"/>
              </a:rPr>
              <a:t>như</a:t>
            </a:r>
            <a:r>
              <a:rPr lang="en-US" sz="4400" dirty="0">
                <a:solidFill>
                  <a:srgbClr val="2C4C54"/>
                </a:solidFill>
                <a:latin typeface="Roboto Condensed"/>
              </a:rPr>
              <a:t> </a:t>
            </a:r>
            <a:r>
              <a:rPr lang="en-US" sz="4400" dirty="0" err="1">
                <a:solidFill>
                  <a:srgbClr val="2C4C54"/>
                </a:solidFill>
                <a:latin typeface="Roboto Condensed"/>
              </a:rPr>
              <a:t>đã</a:t>
            </a:r>
            <a:r>
              <a:rPr lang="en-US" sz="4400" dirty="0">
                <a:solidFill>
                  <a:srgbClr val="2C4C54"/>
                </a:solidFill>
                <a:latin typeface="Roboto Condensed"/>
              </a:rPr>
              <a:t> qua </a:t>
            </a:r>
            <a:r>
              <a:rPr lang="en-US" sz="4400" dirty="0" err="1">
                <a:solidFill>
                  <a:srgbClr val="2C4C54"/>
                </a:solidFill>
                <a:latin typeface="Roboto Condensed"/>
              </a:rPr>
              <a:t>mắt</a:t>
            </a:r>
            <a:r>
              <a:rPr lang="en-US" sz="4400" dirty="0">
                <a:solidFill>
                  <a:srgbClr val="2C4C54"/>
                </a:solidFill>
                <a:latin typeface="Roboto Condensed"/>
              </a:rPr>
              <a:t> </a:t>
            </a:r>
            <a:r>
              <a:rPr lang="en-US" sz="4400" dirty="0" err="1">
                <a:solidFill>
                  <a:srgbClr val="2C4C54"/>
                </a:solidFill>
                <a:latin typeface="Roboto Condensed"/>
              </a:rPr>
              <a:t>được</a:t>
            </a:r>
            <a:r>
              <a:rPr lang="en-US" sz="4400" dirty="0">
                <a:solidFill>
                  <a:srgbClr val="2C4C54"/>
                </a:solidFill>
                <a:latin typeface="Roboto Condensed"/>
              </a:rPr>
              <a:t> </a:t>
            </a:r>
            <a:r>
              <a:rPr lang="en-US" sz="4400" dirty="0" err="1">
                <a:solidFill>
                  <a:srgbClr val="2C4C54"/>
                </a:solidFill>
                <a:latin typeface="Roboto Condensed"/>
              </a:rPr>
              <a:t>hai</a:t>
            </a:r>
            <a:r>
              <a:rPr lang="en-US" sz="4400" dirty="0">
                <a:solidFill>
                  <a:srgbClr val="2C4C54"/>
                </a:solidFill>
                <a:latin typeface="Roboto Condensed"/>
              </a:rPr>
              <a:t> </a:t>
            </a:r>
            <a:r>
              <a:rPr lang="en-US" sz="4400" dirty="0" err="1">
                <a:solidFill>
                  <a:srgbClr val="2C4C54"/>
                </a:solidFill>
                <a:latin typeface="Roboto Condensed"/>
              </a:rPr>
              <a:t>họa</a:t>
            </a:r>
            <a:r>
              <a:rPr lang="en-US" sz="4400" dirty="0">
                <a:solidFill>
                  <a:srgbClr val="2C4C54"/>
                </a:solidFill>
                <a:latin typeface="Roboto Condensed"/>
              </a:rPr>
              <a:t> </a:t>
            </a:r>
            <a:r>
              <a:rPr lang="en-US" sz="4400" dirty="0" err="1">
                <a:solidFill>
                  <a:srgbClr val="2C4C54"/>
                </a:solidFill>
                <a:latin typeface="Roboto Condensed"/>
              </a:rPr>
              <a:t>sĩ</a:t>
            </a:r>
            <a:r>
              <a:rPr lang="en-US" sz="4400" dirty="0">
                <a:solidFill>
                  <a:srgbClr val="2C4C54"/>
                </a:solidFill>
                <a:latin typeface="Roboto Condensed"/>
              </a:rPr>
              <a:t> </a:t>
            </a:r>
            <a:r>
              <a:rPr lang="en-US" sz="4400" dirty="0" err="1">
                <a:solidFill>
                  <a:srgbClr val="2C4C54"/>
                </a:solidFill>
                <a:latin typeface="Roboto Condensed"/>
              </a:rPr>
              <a:t>trẻ</a:t>
            </a:r>
            <a:r>
              <a:rPr lang="en-US" sz="4400" dirty="0">
                <a:solidFill>
                  <a:srgbClr val="2C4C54"/>
                </a:solidFill>
                <a:latin typeface="Roboto Condensed"/>
              </a:rPr>
              <a:t> </a:t>
            </a:r>
            <a:r>
              <a:rPr lang="en-US" sz="4400" dirty="0" err="1">
                <a:solidFill>
                  <a:srgbClr val="2C4C54"/>
                </a:solidFill>
                <a:latin typeface="Roboto Condensed"/>
              </a:rPr>
              <a:t>trong</a:t>
            </a:r>
            <a:r>
              <a:rPr lang="en-US" sz="4400" dirty="0">
                <a:solidFill>
                  <a:srgbClr val="2C4C54"/>
                </a:solidFill>
                <a:latin typeface="Roboto Condensed"/>
              </a:rPr>
              <a:t> </a:t>
            </a:r>
            <a:r>
              <a:rPr lang="en-US" sz="4400" dirty="0" err="1">
                <a:solidFill>
                  <a:srgbClr val="2C4C54"/>
                </a:solidFill>
                <a:latin typeface="Roboto Condensed"/>
              </a:rPr>
              <a:t>nghề</a:t>
            </a:r>
            <a:r>
              <a:rPr lang="en-US" sz="4400" dirty="0">
                <a:solidFill>
                  <a:srgbClr val="2C4C54"/>
                </a:solidFill>
                <a:latin typeface="Roboto Condensed"/>
              </a:rPr>
              <a:t> </a:t>
            </a:r>
          </a:p>
        </p:txBody>
      </p:sp>
      <p:grpSp>
        <p:nvGrpSpPr>
          <p:cNvPr id="15" name="Group 15"/>
          <p:cNvGrpSpPr/>
          <p:nvPr/>
        </p:nvGrpSpPr>
        <p:grpSpPr>
          <a:xfrm>
            <a:off x="2888392" y="5938965"/>
            <a:ext cx="13091984" cy="1952206"/>
            <a:chOff x="0" y="0"/>
            <a:chExt cx="3448094" cy="514161"/>
          </a:xfrm>
        </p:grpSpPr>
        <p:sp>
          <p:nvSpPr>
            <p:cNvPr id="16" name="Freeform 16"/>
            <p:cNvSpPr/>
            <p:nvPr/>
          </p:nvSpPr>
          <p:spPr>
            <a:xfrm>
              <a:off x="0" y="0"/>
              <a:ext cx="3448095" cy="514161"/>
            </a:xfrm>
            <a:custGeom>
              <a:avLst/>
              <a:gdLst/>
              <a:ahLst/>
              <a:cxnLst/>
              <a:rect l="l" t="t" r="r" b="b"/>
              <a:pathLst>
                <a:path w="3448095" h="514161">
                  <a:moveTo>
                    <a:pt x="30159" y="0"/>
                  </a:moveTo>
                  <a:lnTo>
                    <a:pt x="3417936" y="0"/>
                  </a:lnTo>
                  <a:cubicBezTo>
                    <a:pt x="3434592" y="0"/>
                    <a:pt x="3448095" y="13503"/>
                    <a:pt x="3448095" y="30159"/>
                  </a:cubicBezTo>
                  <a:lnTo>
                    <a:pt x="3448095" y="484003"/>
                  </a:lnTo>
                  <a:cubicBezTo>
                    <a:pt x="3448095" y="500659"/>
                    <a:pt x="3434592" y="514161"/>
                    <a:pt x="3417936" y="514161"/>
                  </a:cubicBezTo>
                  <a:lnTo>
                    <a:pt x="30159" y="514161"/>
                  </a:lnTo>
                  <a:cubicBezTo>
                    <a:pt x="13503" y="514161"/>
                    <a:pt x="0" y="500659"/>
                    <a:pt x="0" y="484003"/>
                  </a:cubicBezTo>
                  <a:lnTo>
                    <a:pt x="0" y="30159"/>
                  </a:lnTo>
                  <a:cubicBezTo>
                    <a:pt x="0" y="13503"/>
                    <a:pt x="13503" y="0"/>
                    <a:pt x="30159"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363767" y="6268307"/>
            <a:ext cx="12255174" cy="1330492"/>
          </a:xfrm>
          <a:prstGeom prst="rect">
            <a:avLst/>
          </a:prstGeom>
        </p:spPr>
        <p:txBody>
          <a:bodyPr lIns="0" tIns="0" rIns="0" bIns="0" rtlCol="0" anchor="t">
            <a:spAutoFit/>
          </a:bodyPr>
          <a:lstStyle/>
          <a:p>
            <a:pPr algn="just">
              <a:lnSpc>
                <a:spcPts val="5320"/>
              </a:lnSpc>
            </a:pPr>
            <a:r>
              <a:rPr lang="en-US" sz="4400">
                <a:solidFill>
                  <a:srgbClr val="2C4C54"/>
                </a:solidFill>
                <a:latin typeface="Roboto Condensed"/>
              </a:rPr>
              <a:t>Được vẽ bằng tấm lòng thương yêu, đức hi sinh thầm lặng của người hoạ sĩ. </a:t>
            </a:r>
          </a:p>
        </p:txBody>
      </p:sp>
      <p:grpSp>
        <p:nvGrpSpPr>
          <p:cNvPr id="19" name="Group 19"/>
          <p:cNvGrpSpPr/>
          <p:nvPr/>
        </p:nvGrpSpPr>
        <p:grpSpPr>
          <a:xfrm>
            <a:off x="2888392" y="8110246"/>
            <a:ext cx="13091984" cy="1952206"/>
            <a:chOff x="0" y="0"/>
            <a:chExt cx="3448094" cy="514161"/>
          </a:xfrm>
        </p:grpSpPr>
        <p:sp>
          <p:nvSpPr>
            <p:cNvPr id="20" name="Freeform 20"/>
            <p:cNvSpPr/>
            <p:nvPr/>
          </p:nvSpPr>
          <p:spPr>
            <a:xfrm>
              <a:off x="0" y="0"/>
              <a:ext cx="3448095" cy="514161"/>
            </a:xfrm>
            <a:custGeom>
              <a:avLst/>
              <a:gdLst/>
              <a:ahLst/>
              <a:cxnLst/>
              <a:rect l="l" t="t" r="r" b="b"/>
              <a:pathLst>
                <a:path w="3448095" h="514161">
                  <a:moveTo>
                    <a:pt x="30159" y="0"/>
                  </a:moveTo>
                  <a:lnTo>
                    <a:pt x="3417936" y="0"/>
                  </a:lnTo>
                  <a:cubicBezTo>
                    <a:pt x="3434592" y="0"/>
                    <a:pt x="3448095" y="13503"/>
                    <a:pt x="3448095" y="30159"/>
                  </a:cubicBezTo>
                  <a:lnTo>
                    <a:pt x="3448095" y="484003"/>
                  </a:lnTo>
                  <a:cubicBezTo>
                    <a:pt x="3448095" y="500659"/>
                    <a:pt x="3434592" y="514161"/>
                    <a:pt x="3417936" y="514161"/>
                  </a:cubicBezTo>
                  <a:lnTo>
                    <a:pt x="30159" y="514161"/>
                  </a:lnTo>
                  <a:cubicBezTo>
                    <a:pt x="13503" y="514161"/>
                    <a:pt x="0" y="500659"/>
                    <a:pt x="0" y="484003"/>
                  </a:cubicBezTo>
                  <a:lnTo>
                    <a:pt x="0" y="30159"/>
                  </a:lnTo>
                  <a:cubicBezTo>
                    <a:pt x="0" y="13503"/>
                    <a:pt x="13503" y="0"/>
                    <a:pt x="30159" y="0"/>
                  </a:cubicBezTo>
                  <a:close/>
                </a:path>
              </a:pathLst>
            </a:custGeom>
            <a:solidFill>
              <a:srgbClr val="FFFFFF"/>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266547" y="8391660"/>
            <a:ext cx="12713828" cy="1330492"/>
          </a:xfrm>
          <a:prstGeom prst="rect">
            <a:avLst/>
          </a:prstGeom>
        </p:spPr>
        <p:txBody>
          <a:bodyPr lIns="0" tIns="0" rIns="0" bIns="0" rtlCol="0" anchor="t">
            <a:spAutoFit/>
          </a:bodyPr>
          <a:lstStyle/>
          <a:p>
            <a:pPr algn="just">
              <a:lnSpc>
                <a:spcPts val="5320"/>
              </a:lnSpc>
            </a:pPr>
            <a:r>
              <a:rPr lang="en-US" sz="4400" dirty="0" err="1">
                <a:solidFill>
                  <a:srgbClr val="2C4C54"/>
                </a:solidFill>
                <a:latin typeface="Roboto Condensed"/>
              </a:rPr>
              <a:t>Chiếc</a:t>
            </a:r>
            <a:r>
              <a:rPr lang="en-US" sz="4400" dirty="0">
                <a:solidFill>
                  <a:srgbClr val="2C4C54"/>
                </a:solidFill>
                <a:latin typeface="Roboto Condensed"/>
              </a:rPr>
              <a:t> </a:t>
            </a:r>
            <a:r>
              <a:rPr lang="en-US" sz="4400" dirty="0" err="1">
                <a:solidFill>
                  <a:srgbClr val="2C4C54"/>
                </a:solidFill>
                <a:latin typeface="Roboto Condensed"/>
              </a:rPr>
              <a:t>lá</a:t>
            </a:r>
            <a:r>
              <a:rPr lang="en-US" sz="4400" dirty="0">
                <a:solidFill>
                  <a:srgbClr val="2C4C54"/>
                </a:solidFill>
                <a:latin typeface="Roboto Condensed"/>
              </a:rPr>
              <a:t> </a:t>
            </a:r>
            <a:r>
              <a:rPr lang="en-US" sz="4400" dirty="0" err="1">
                <a:solidFill>
                  <a:srgbClr val="2C4C54"/>
                </a:solidFill>
                <a:latin typeface="Roboto Condensed"/>
              </a:rPr>
              <a:t>đã</a:t>
            </a:r>
            <a:r>
              <a:rPr lang="en-US" sz="4400" dirty="0">
                <a:solidFill>
                  <a:srgbClr val="2C4C54"/>
                </a:solidFill>
                <a:latin typeface="Roboto Condensed"/>
              </a:rPr>
              <a:t> </a:t>
            </a:r>
            <a:r>
              <a:rPr lang="en-US" sz="4400" dirty="0" err="1">
                <a:solidFill>
                  <a:srgbClr val="2C4C54"/>
                </a:solidFill>
                <a:latin typeface="Roboto Condensed"/>
              </a:rPr>
              <a:t>cứu</a:t>
            </a:r>
            <a:r>
              <a:rPr lang="en-US" sz="4400" dirty="0">
                <a:solidFill>
                  <a:srgbClr val="2C4C54"/>
                </a:solidFill>
                <a:latin typeface="Roboto Condensed"/>
              </a:rPr>
              <a:t> </a:t>
            </a:r>
            <a:r>
              <a:rPr lang="en-US" sz="4400" dirty="0" err="1">
                <a:solidFill>
                  <a:srgbClr val="2C4C54"/>
                </a:solidFill>
                <a:latin typeface="Roboto Condensed"/>
              </a:rPr>
              <a:t>sống</a:t>
            </a:r>
            <a:r>
              <a:rPr lang="en-US" sz="4400" dirty="0">
                <a:solidFill>
                  <a:srgbClr val="2C4C54"/>
                </a:solidFill>
                <a:latin typeface="Roboto Condensed"/>
              </a:rPr>
              <a:t> </a:t>
            </a:r>
            <a:r>
              <a:rPr lang="en-US" sz="4400" dirty="0" err="1">
                <a:solidFill>
                  <a:srgbClr val="2C4C54"/>
                </a:solidFill>
                <a:latin typeface="Roboto Condensed"/>
              </a:rPr>
              <a:t>Giôn</a:t>
            </a:r>
            <a:r>
              <a:rPr lang="en-US" sz="4400" dirty="0">
                <a:solidFill>
                  <a:srgbClr val="2C4C54"/>
                </a:solidFill>
                <a:latin typeface="Roboto Condensed"/>
              </a:rPr>
              <a:t>-xi, </a:t>
            </a:r>
            <a:r>
              <a:rPr lang="en-US" sz="4400" dirty="0" err="1">
                <a:solidFill>
                  <a:srgbClr val="2C4C54"/>
                </a:solidFill>
                <a:latin typeface="Roboto Condensed"/>
              </a:rPr>
              <a:t>thắp</a:t>
            </a:r>
            <a:r>
              <a:rPr lang="en-US" sz="4400" dirty="0">
                <a:solidFill>
                  <a:srgbClr val="2C4C54"/>
                </a:solidFill>
                <a:latin typeface="Roboto Condensed"/>
              </a:rPr>
              <a:t> </a:t>
            </a:r>
            <a:r>
              <a:rPr lang="en-US" sz="4400" dirty="0" err="1">
                <a:solidFill>
                  <a:srgbClr val="2C4C54"/>
                </a:solidFill>
                <a:latin typeface="Roboto Condensed"/>
              </a:rPr>
              <a:t>lên</a:t>
            </a:r>
            <a:r>
              <a:rPr lang="en-US" sz="4400" dirty="0">
                <a:solidFill>
                  <a:srgbClr val="2C4C54"/>
                </a:solidFill>
                <a:latin typeface="Roboto Condensed"/>
              </a:rPr>
              <a:t> </a:t>
            </a:r>
            <a:r>
              <a:rPr lang="en-US" sz="4400" dirty="0" err="1">
                <a:solidFill>
                  <a:srgbClr val="2C4C54"/>
                </a:solidFill>
                <a:latin typeface="Roboto Condensed"/>
              </a:rPr>
              <a:t>niềm</a:t>
            </a:r>
            <a:r>
              <a:rPr lang="en-US" sz="4400" dirty="0">
                <a:solidFill>
                  <a:srgbClr val="2C4C54"/>
                </a:solidFill>
                <a:latin typeface="Roboto Condensed"/>
              </a:rPr>
              <a:t> </a:t>
            </a:r>
            <a:r>
              <a:rPr lang="en-US" sz="4400" dirty="0" err="1">
                <a:solidFill>
                  <a:srgbClr val="2C4C54"/>
                </a:solidFill>
                <a:latin typeface="Roboto Condensed"/>
              </a:rPr>
              <a:t>đam</a:t>
            </a:r>
            <a:r>
              <a:rPr lang="en-US" sz="4400" dirty="0">
                <a:solidFill>
                  <a:srgbClr val="2C4C54"/>
                </a:solidFill>
                <a:latin typeface="Roboto Condensed"/>
              </a:rPr>
              <a:t> </a:t>
            </a:r>
            <a:r>
              <a:rPr lang="en-US" sz="4400" dirty="0" err="1">
                <a:solidFill>
                  <a:srgbClr val="2C4C54"/>
                </a:solidFill>
                <a:latin typeface="Roboto Condensed"/>
              </a:rPr>
              <a:t>mê</a:t>
            </a:r>
            <a:r>
              <a:rPr lang="en-US" sz="4400" dirty="0">
                <a:solidFill>
                  <a:srgbClr val="2C4C54"/>
                </a:solidFill>
                <a:latin typeface="Roboto Condensed"/>
              </a:rPr>
              <a:t> </a:t>
            </a:r>
            <a:r>
              <a:rPr lang="en-US" sz="4400" dirty="0" err="1">
                <a:solidFill>
                  <a:srgbClr val="2C4C54"/>
                </a:solidFill>
                <a:latin typeface="Roboto Condensed"/>
              </a:rPr>
              <a:t>nghệ</a:t>
            </a:r>
            <a:r>
              <a:rPr lang="en-US" sz="4400" dirty="0">
                <a:solidFill>
                  <a:srgbClr val="2C4C54"/>
                </a:solidFill>
                <a:latin typeface="Roboto Condensed"/>
              </a:rPr>
              <a:t> </a:t>
            </a:r>
            <a:r>
              <a:rPr lang="en-US" sz="4400" dirty="0" err="1">
                <a:solidFill>
                  <a:srgbClr val="2C4C54"/>
                </a:solidFill>
                <a:latin typeface="Roboto Condensed"/>
              </a:rPr>
              <a:t>thuật</a:t>
            </a:r>
            <a:r>
              <a:rPr lang="en-US" sz="4400" dirty="0">
                <a:solidFill>
                  <a:srgbClr val="2C4C54"/>
                </a:solidFill>
                <a:latin typeface="Roboto Condensed"/>
              </a:rPr>
              <a:t> </a:t>
            </a:r>
            <a:r>
              <a:rPr lang="en-US" sz="4400" dirty="0" err="1">
                <a:solidFill>
                  <a:srgbClr val="2C4C54"/>
                </a:solidFill>
                <a:latin typeface="Roboto Condensed"/>
              </a:rPr>
              <a:t>của</a:t>
            </a:r>
            <a:r>
              <a:rPr lang="en-US" sz="4400" dirty="0">
                <a:solidFill>
                  <a:srgbClr val="2C4C54"/>
                </a:solidFill>
                <a:latin typeface="Roboto Condensed"/>
              </a:rPr>
              <a:t> </a:t>
            </a:r>
            <a:r>
              <a:rPr lang="en-US" sz="4400" dirty="0" err="1">
                <a:solidFill>
                  <a:srgbClr val="2C4C54"/>
                </a:solidFill>
                <a:latin typeface="Roboto Condensed"/>
              </a:rPr>
              <a:t>cô</a:t>
            </a:r>
            <a:r>
              <a:rPr lang="en-US" sz="4400" dirty="0">
                <a:solidFill>
                  <a:srgbClr val="2C4C54"/>
                </a:solidFill>
                <a:latin typeface="Roboto Condensed"/>
              </a:rPr>
              <a:t>. </a:t>
            </a:r>
            <a:r>
              <a:rPr lang="en-US" sz="4400" dirty="0" err="1">
                <a:solidFill>
                  <a:srgbClr val="2C4C54"/>
                </a:solidFill>
                <a:latin typeface="Roboto Condensed"/>
              </a:rPr>
              <a:t>Đây</a:t>
            </a:r>
            <a:r>
              <a:rPr lang="en-US" sz="4400" dirty="0">
                <a:solidFill>
                  <a:srgbClr val="2C4C54"/>
                </a:solidFill>
                <a:latin typeface="Roboto Condensed"/>
              </a:rPr>
              <a:t> </a:t>
            </a:r>
            <a:r>
              <a:rPr lang="en-US" sz="4400" dirty="0" err="1">
                <a:solidFill>
                  <a:srgbClr val="2C4C54"/>
                </a:solidFill>
                <a:latin typeface="Roboto Condensed"/>
              </a:rPr>
              <a:t>là</a:t>
            </a:r>
            <a:r>
              <a:rPr lang="en-US" sz="4400" dirty="0">
                <a:solidFill>
                  <a:srgbClr val="2C4C54"/>
                </a:solidFill>
                <a:latin typeface="Roboto Condensed"/>
              </a:rPr>
              <a:t> </a:t>
            </a:r>
            <a:r>
              <a:rPr lang="en-US" sz="4400" dirty="0" err="1">
                <a:solidFill>
                  <a:srgbClr val="2C4C54"/>
                </a:solidFill>
                <a:latin typeface="Roboto Condensed"/>
              </a:rPr>
              <a:t>tác</a:t>
            </a:r>
            <a:r>
              <a:rPr lang="en-US" sz="4400" dirty="0">
                <a:solidFill>
                  <a:srgbClr val="2C4C54"/>
                </a:solidFill>
                <a:latin typeface="Roboto Condensed"/>
              </a:rPr>
              <a:t> </a:t>
            </a:r>
            <a:r>
              <a:rPr lang="en-US" sz="4400" dirty="0" err="1">
                <a:solidFill>
                  <a:srgbClr val="2C4C54"/>
                </a:solidFill>
                <a:latin typeface="Roboto Condensed"/>
              </a:rPr>
              <a:t>phẩm</a:t>
            </a:r>
            <a:r>
              <a:rPr lang="en-US" sz="4400" dirty="0">
                <a:solidFill>
                  <a:srgbClr val="2C4C54"/>
                </a:solidFill>
                <a:latin typeface="Roboto Condensed"/>
              </a:rPr>
              <a:t> </a:t>
            </a:r>
            <a:r>
              <a:rPr lang="en-US" sz="4400" dirty="0" err="1">
                <a:solidFill>
                  <a:srgbClr val="2C4C54"/>
                </a:solidFill>
                <a:latin typeface="Roboto Condensed"/>
              </a:rPr>
              <a:t>nghệ</a:t>
            </a:r>
            <a:r>
              <a:rPr lang="en-US" sz="4400" dirty="0">
                <a:solidFill>
                  <a:srgbClr val="2C4C54"/>
                </a:solidFill>
                <a:latin typeface="Roboto Condensed"/>
              </a:rPr>
              <a:t> </a:t>
            </a:r>
            <a:r>
              <a:rPr lang="en-US" sz="4400" dirty="0" err="1">
                <a:solidFill>
                  <a:srgbClr val="2C4C54"/>
                </a:solidFill>
                <a:latin typeface="Roboto Condensed"/>
              </a:rPr>
              <a:t>thuật</a:t>
            </a:r>
            <a:r>
              <a:rPr lang="en-US" sz="4400" dirty="0">
                <a:solidFill>
                  <a:srgbClr val="2C4C54"/>
                </a:solidFill>
                <a:latin typeface="Roboto Condensed"/>
              </a:rPr>
              <a:t> </a:t>
            </a:r>
            <a:r>
              <a:rPr lang="en-US" sz="4400" dirty="0" err="1">
                <a:solidFill>
                  <a:srgbClr val="2C4C54"/>
                </a:solidFill>
                <a:latin typeface="Roboto Condensed"/>
              </a:rPr>
              <a:t>chân</a:t>
            </a:r>
            <a:r>
              <a:rPr lang="en-US" sz="4400" dirty="0">
                <a:solidFill>
                  <a:srgbClr val="2C4C54"/>
                </a:solidFill>
                <a:latin typeface="Roboto Condensed"/>
              </a:rPr>
              <a:t> </a:t>
            </a:r>
            <a:r>
              <a:rPr lang="en-US" sz="4400" dirty="0" err="1">
                <a:solidFill>
                  <a:srgbClr val="2C4C54"/>
                </a:solidFill>
                <a:latin typeface="Roboto Condensed"/>
              </a:rPr>
              <a:t>chính</a:t>
            </a:r>
            <a:r>
              <a:rPr lang="en-US" sz="4400" dirty="0">
                <a:solidFill>
                  <a:srgbClr val="2C4C54"/>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4196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57E7F0A-FED1-9794-E9F3-F76D3E5D5CA1}"/>
              </a:ext>
            </a:extLst>
          </p:cNvPr>
          <p:cNvSpPr txBox="1"/>
          <p:nvPr/>
        </p:nvSpPr>
        <p:spPr>
          <a:xfrm>
            <a:off x="1066800" y="3009900"/>
            <a:ext cx="16154400" cy="5016758"/>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4000" dirty="0" err="1"/>
              <a:t>Kết</a:t>
            </a:r>
            <a:r>
              <a:rPr lang="en-US" sz="4000" dirty="0"/>
              <a:t> </a:t>
            </a:r>
            <a:r>
              <a:rPr lang="en-US" sz="4000" dirty="0" err="1"/>
              <a:t>hợp</a:t>
            </a:r>
            <a:r>
              <a:rPr lang="en-US" sz="4000" dirty="0"/>
              <a:t> </a:t>
            </a:r>
            <a:r>
              <a:rPr lang="de-DE" sz="4000" dirty="0"/>
              <a:t>lời người kể chuyện và lời nhân vật</a:t>
            </a:r>
          </a:p>
          <a:p>
            <a:r>
              <a:rPr lang="de-DE" sz="4000" dirty="0"/>
              <a:t>Nghệ thuật xây dựng cốt truyện độc đáo</a:t>
            </a:r>
            <a:r>
              <a:rPr lang="vi-VN" sz="4000" dirty="0"/>
              <a:t>, </a:t>
            </a:r>
            <a:r>
              <a:rPr lang="fr-FR" sz="4000" dirty="0" err="1"/>
              <a:t>truyện</a:t>
            </a:r>
            <a:r>
              <a:rPr lang="fr-FR" sz="4000" dirty="0"/>
              <a:t> </a:t>
            </a:r>
            <a:r>
              <a:rPr lang="fr-FR" sz="4000" dirty="0" err="1"/>
              <a:t>đã</a:t>
            </a:r>
            <a:r>
              <a:rPr lang="fr-FR" sz="4000" dirty="0"/>
              <a:t> </a:t>
            </a:r>
            <a:r>
              <a:rPr lang="fr-FR" sz="4000" dirty="0" err="1"/>
              <a:t>sử</a:t>
            </a:r>
            <a:r>
              <a:rPr lang="fr-FR" sz="4000" dirty="0"/>
              <a:t> </a:t>
            </a:r>
            <a:r>
              <a:rPr lang="fr-FR" sz="4000" dirty="0" err="1"/>
              <a:t>dụng</a:t>
            </a:r>
            <a:r>
              <a:rPr lang="fr-FR" sz="4000" dirty="0"/>
              <a:t> </a:t>
            </a:r>
            <a:r>
              <a:rPr lang="fr-FR" sz="4000" dirty="0" err="1"/>
              <a:t>thành</a:t>
            </a:r>
            <a:r>
              <a:rPr lang="fr-FR" sz="4000" dirty="0"/>
              <a:t> </a:t>
            </a:r>
            <a:r>
              <a:rPr lang="fr-FR" sz="4000" dirty="0" err="1"/>
              <a:t>công</a:t>
            </a:r>
            <a:r>
              <a:rPr lang="fr-FR" sz="4000" dirty="0"/>
              <a:t> </a:t>
            </a:r>
            <a:r>
              <a:rPr lang="fr-FR" sz="4000" dirty="0" err="1"/>
              <a:t>thủ</a:t>
            </a:r>
            <a:r>
              <a:rPr lang="fr-FR" sz="4000" dirty="0"/>
              <a:t> </a:t>
            </a:r>
            <a:r>
              <a:rPr lang="fr-FR" sz="4000" dirty="0" err="1"/>
              <a:t>pháp</a:t>
            </a:r>
            <a:r>
              <a:rPr lang="fr-FR" sz="4000" dirty="0"/>
              <a:t> </a:t>
            </a:r>
            <a:r>
              <a:rPr lang="fr-FR" sz="4000" dirty="0" err="1"/>
              <a:t>đảo</a:t>
            </a:r>
            <a:r>
              <a:rPr lang="fr-FR" sz="4000" dirty="0"/>
              <a:t> </a:t>
            </a:r>
            <a:r>
              <a:rPr lang="fr-FR" sz="4000" dirty="0" err="1"/>
              <a:t>ngược</a:t>
            </a:r>
            <a:r>
              <a:rPr lang="fr-FR" sz="4000" dirty="0"/>
              <a:t> </a:t>
            </a:r>
            <a:r>
              <a:rPr lang="fr-FR" sz="4000" dirty="0" err="1"/>
              <a:t>tình</a:t>
            </a:r>
            <a:r>
              <a:rPr lang="fr-FR" sz="4000" dirty="0"/>
              <a:t> </a:t>
            </a:r>
            <a:r>
              <a:rPr lang="fr-FR" sz="4000" dirty="0" err="1"/>
              <a:t>thế</a:t>
            </a:r>
            <a:r>
              <a:rPr lang="fr-FR" sz="4000" dirty="0"/>
              <a:t> </a:t>
            </a:r>
            <a:r>
              <a:rPr lang="fr-FR" sz="4000" dirty="0" err="1"/>
              <a:t>hai</a:t>
            </a:r>
            <a:r>
              <a:rPr lang="fr-FR" sz="4000" dirty="0"/>
              <a:t> </a:t>
            </a:r>
            <a:r>
              <a:rPr lang="fr-FR" sz="4000" dirty="0" err="1"/>
              <a:t>lần</a:t>
            </a:r>
            <a:r>
              <a:rPr lang="fr-FR" sz="4000" dirty="0"/>
              <a:t> </a:t>
            </a:r>
            <a:r>
              <a:rPr lang="fr-FR" sz="4000" dirty="0" err="1"/>
              <a:t>một</a:t>
            </a:r>
            <a:r>
              <a:rPr lang="fr-FR" sz="4000" dirty="0"/>
              <a:t> </a:t>
            </a:r>
            <a:r>
              <a:rPr lang="fr-FR" sz="4000" dirty="0" err="1"/>
              <a:t>cách</a:t>
            </a:r>
            <a:r>
              <a:rPr lang="fr-FR" sz="4000" dirty="0"/>
              <a:t> </a:t>
            </a:r>
            <a:r>
              <a:rPr lang="fr-FR" sz="4000" dirty="0" err="1"/>
              <a:t>đột</a:t>
            </a:r>
            <a:r>
              <a:rPr lang="fr-FR" sz="4000" dirty="0"/>
              <a:t> </a:t>
            </a:r>
            <a:r>
              <a:rPr lang="fr-FR" sz="4000" dirty="0" err="1"/>
              <a:t>ngột</a:t>
            </a:r>
            <a:r>
              <a:rPr lang="fr-FR" sz="4000" dirty="0"/>
              <a:t>, </a:t>
            </a:r>
            <a:r>
              <a:rPr lang="fr-FR" sz="4000" dirty="0" err="1"/>
              <a:t>bất</a:t>
            </a:r>
            <a:r>
              <a:rPr lang="fr-FR" sz="4000" dirty="0"/>
              <a:t> </a:t>
            </a:r>
            <a:r>
              <a:rPr lang="fr-FR" sz="4000" dirty="0" err="1"/>
              <a:t>ngờ</a:t>
            </a:r>
            <a:r>
              <a:rPr lang="fr-FR" sz="4000" dirty="0"/>
              <a:t> </a:t>
            </a:r>
            <a:r>
              <a:rPr lang="fr-FR" sz="4000" dirty="0" err="1"/>
              <a:t>để</a:t>
            </a:r>
            <a:r>
              <a:rPr lang="fr-FR" sz="4000" dirty="0"/>
              <a:t> </a:t>
            </a:r>
            <a:r>
              <a:rPr lang="fr-FR" sz="4000" dirty="0" err="1"/>
              <a:t>hấp</a:t>
            </a:r>
            <a:r>
              <a:rPr lang="fr-FR" sz="4000" dirty="0"/>
              <a:t> </a:t>
            </a:r>
            <a:r>
              <a:rPr lang="fr-FR" sz="4000" dirty="0" err="1"/>
              <a:t>dẫn</a:t>
            </a:r>
            <a:r>
              <a:rPr lang="fr-FR" sz="4000" dirty="0"/>
              <a:t> </a:t>
            </a:r>
            <a:r>
              <a:rPr lang="fr-FR" sz="4000" dirty="0" err="1"/>
              <a:t>người</a:t>
            </a:r>
            <a:r>
              <a:rPr lang="fr-FR" sz="4000" dirty="0"/>
              <a:t> </a:t>
            </a:r>
            <a:r>
              <a:rPr lang="fr-FR" sz="4000" dirty="0" err="1"/>
              <a:t>đọc</a:t>
            </a:r>
            <a:r>
              <a:rPr lang="fr-FR" sz="4000" dirty="0"/>
              <a:t> </a:t>
            </a:r>
            <a:r>
              <a:rPr lang="fr-FR" sz="4000" dirty="0" err="1"/>
              <a:t>và</a:t>
            </a:r>
            <a:r>
              <a:rPr lang="fr-FR" sz="4000" dirty="0"/>
              <a:t> </a:t>
            </a:r>
            <a:r>
              <a:rPr lang="fr-FR" sz="4000" dirty="0" err="1"/>
              <a:t>bộc</a:t>
            </a:r>
            <a:r>
              <a:rPr lang="fr-FR" sz="4000" dirty="0"/>
              <a:t> </a:t>
            </a:r>
            <a:r>
              <a:rPr lang="fr-FR" sz="4000" dirty="0" err="1"/>
              <a:t>lộ</a:t>
            </a:r>
            <a:r>
              <a:rPr lang="fr-FR" sz="4000" dirty="0"/>
              <a:t> </a:t>
            </a:r>
            <a:r>
              <a:rPr lang="fr-FR" sz="4000" dirty="0" err="1"/>
              <a:t>chủ</a:t>
            </a:r>
            <a:r>
              <a:rPr lang="fr-FR" sz="4000" dirty="0"/>
              <a:t> </a:t>
            </a:r>
            <a:r>
              <a:rPr lang="fr-FR" sz="4000" dirty="0" err="1"/>
              <a:t>đề</a:t>
            </a:r>
            <a:r>
              <a:rPr lang="fr-FR" sz="4000" dirty="0"/>
              <a:t> </a:t>
            </a:r>
            <a:r>
              <a:rPr lang="fr-FR" sz="4000" dirty="0" err="1"/>
              <a:t>tư</a:t>
            </a:r>
            <a:r>
              <a:rPr lang="fr-FR" sz="4000" dirty="0"/>
              <a:t> </a:t>
            </a:r>
            <a:r>
              <a:rPr lang="fr-FR" sz="4000" dirty="0" err="1"/>
              <a:t>tưởng</a:t>
            </a:r>
            <a:r>
              <a:rPr lang="fr-FR" sz="4000" dirty="0"/>
              <a:t> </a:t>
            </a:r>
            <a:r>
              <a:rPr lang="fr-FR" sz="4000" dirty="0" err="1"/>
              <a:t>văn</a:t>
            </a:r>
            <a:r>
              <a:rPr lang="fr-FR" sz="4000" dirty="0"/>
              <a:t> </a:t>
            </a:r>
            <a:r>
              <a:rPr lang="fr-FR" sz="4000" dirty="0" err="1"/>
              <a:t>bản</a:t>
            </a:r>
            <a:r>
              <a:rPr lang="fr-FR" sz="4000" dirty="0"/>
              <a:t>: </a:t>
            </a:r>
            <a:r>
              <a:rPr lang="fr-FR" sz="4000" dirty="0" err="1"/>
              <a:t>bài</a:t>
            </a:r>
            <a:r>
              <a:rPr lang="fr-FR" sz="4000" dirty="0"/>
              <a:t> </a:t>
            </a:r>
            <a:r>
              <a:rPr lang="fr-FR" sz="4000" dirty="0" err="1"/>
              <a:t>học</a:t>
            </a:r>
            <a:r>
              <a:rPr lang="fr-FR" sz="4000" dirty="0"/>
              <a:t> </a:t>
            </a:r>
            <a:r>
              <a:rPr lang="fr-FR" sz="4000" dirty="0" err="1"/>
              <a:t>về</a:t>
            </a:r>
            <a:r>
              <a:rPr lang="fr-FR" sz="4000" dirty="0"/>
              <a:t> </a:t>
            </a:r>
            <a:r>
              <a:rPr lang="fr-FR" sz="4000" dirty="0" err="1"/>
              <a:t>lòng</a:t>
            </a:r>
            <a:r>
              <a:rPr lang="fr-FR" sz="4000" dirty="0"/>
              <a:t> </a:t>
            </a:r>
            <a:r>
              <a:rPr lang="fr-FR" sz="4000" dirty="0" err="1"/>
              <a:t>khát</a:t>
            </a:r>
            <a:r>
              <a:rPr lang="fr-FR" sz="4000" dirty="0"/>
              <a:t> </a:t>
            </a:r>
            <a:r>
              <a:rPr lang="fr-FR" sz="4000" dirty="0" err="1"/>
              <a:t>vọng</a:t>
            </a:r>
            <a:r>
              <a:rPr lang="fr-FR" sz="4000" dirty="0"/>
              <a:t> </a:t>
            </a:r>
            <a:r>
              <a:rPr lang="fr-FR" sz="4000" dirty="0" err="1"/>
              <a:t>sống</a:t>
            </a:r>
            <a:r>
              <a:rPr lang="fr-FR" sz="4000" dirty="0"/>
              <a:t> </a:t>
            </a:r>
            <a:r>
              <a:rPr lang="fr-FR" sz="4000" dirty="0" err="1"/>
              <a:t>và</a:t>
            </a:r>
            <a:r>
              <a:rPr lang="fr-FR" sz="4000" dirty="0"/>
              <a:t> </a:t>
            </a:r>
            <a:r>
              <a:rPr lang="fr-FR" sz="4000" dirty="0" err="1"/>
              <a:t>tấm</a:t>
            </a:r>
            <a:r>
              <a:rPr lang="fr-FR" sz="4000" dirty="0"/>
              <a:t> </a:t>
            </a:r>
            <a:r>
              <a:rPr lang="fr-FR" sz="4000" dirty="0" err="1"/>
              <a:t>lòng</a:t>
            </a:r>
            <a:r>
              <a:rPr lang="fr-FR" sz="4000" dirty="0"/>
              <a:t> </a:t>
            </a:r>
            <a:r>
              <a:rPr lang="fr-FR" sz="4000" dirty="0" err="1"/>
              <a:t>cao</a:t>
            </a:r>
            <a:r>
              <a:rPr lang="fr-FR" sz="4000" dirty="0"/>
              <a:t> </a:t>
            </a:r>
            <a:r>
              <a:rPr lang="fr-FR" sz="4000" dirty="0" err="1"/>
              <a:t>cả</a:t>
            </a:r>
            <a:r>
              <a:rPr lang="fr-FR" sz="4000" dirty="0"/>
              <a:t> </a:t>
            </a:r>
            <a:r>
              <a:rPr lang="fr-FR" sz="4000" dirty="0" err="1"/>
              <a:t>của</a:t>
            </a:r>
            <a:r>
              <a:rPr lang="fr-FR" sz="4000" dirty="0"/>
              <a:t> con </a:t>
            </a:r>
            <a:r>
              <a:rPr lang="fr-FR" sz="4000" dirty="0" err="1"/>
              <a:t>người</a:t>
            </a:r>
            <a:r>
              <a:rPr lang="fr-FR" sz="4000" dirty="0"/>
              <a:t> </a:t>
            </a:r>
            <a:r>
              <a:rPr lang="fr-FR" sz="4000" dirty="0" err="1"/>
              <a:t>với</a:t>
            </a:r>
            <a:r>
              <a:rPr lang="fr-FR" sz="4000" dirty="0"/>
              <a:t> con </a:t>
            </a:r>
            <a:r>
              <a:rPr lang="fr-FR" sz="4000" dirty="0" err="1"/>
              <a:t>người</a:t>
            </a:r>
            <a:r>
              <a:rPr lang="fr-FR" sz="4000" dirty="0"/>
              <a:t>.</a:t>
            </a:r>
          </a:p>
          <a:p>
            <a:r>
              <a:rPr lang="fr-FR" sz="4000" b="1" dirty="0" err="1"/>
              <a:t>Nghệ</a:t>
            </a:r>
            <a:r>
              <a:rPr lang="fr-FR" sz="4000" b="1" dirty="0"/>
              <a:t> </a:t>
            </a:r>
            <a:r>
              <a:rPr lang="fr-FR" sz="4000" b="1" dirty="0" err="1"/>
              <a:t>thuật</a:t>
            </a:r>
            <a:r>
              <a:rPr lang="fr-FR" sz="4000" b="1" dirty="0"/>
              <a:t> </a:t>
            </a:r>
            <a:r>
              <a:rPr lang="fr-FR" sz="4000" b="1" dirty="0" err="1"/>
              <a:t>miêu</a:t>
            </a:r>
            <a:r>
              <a:rPr lang="fr-FR" sz="4000" b="1" dirty="0"/>
              <a:t> </a:t>
            </a:r>
            <a:r>
              <a:rPr lang="fr-FR" sz="4000" b="1" dirty="0" err="1"/>
              <a:t>tả</a:t>
            </a:r>
            <a:r>
              <a:rPr lang="fr-FR" sz="4000" b="1" dirty="0"/>
              <a:t> </a:t>
            </a:r>
            <a:r>
              <a:rPr lang="fr-FR" sz="4000" b="1" dirty="0" err="1"/>
              <a:t>nhân</a:t>
            </a:r>
            <a:r>
              <a:rPr lang="fr-FR" sz="4000" b="1" dirty="0"/>
              <a:t> </a:t>
            </a:r>
            <a:r>
              <a:rPr lang="fr-FR" sz="4000" b="1" dirty="0" err="1"/>
              <a:t>vật</a:t>
            </a:r>
            <a:r>
              <a:rPr lang="fr-FR" sz="4000" b="1" dirty="0"/>
              <a:t> </a:t>
            </a:r>
            <a:r>
              <a:rPr lang="fr-FR" sz="4000" b="1" dirty="0" err="1"/>
              <a:t>đặc</a:t>
            </a:r>
            <a:r>
              <a:rPr lang="fr-FR" sz="4000" b="1" dirty="0"/>
              <a:t> </a:t>
            </a:r>
            <a:r>
              <a:rPr lang="fr-FR" sz="4000" b="1" dirty="0" err="1"/>
              <a:t>sắc</a:t>
            </a:r>
            <a:r>
              <a:rPr lang="fr-FR" sz="4000" dirty="0"/>
              <a:t>: </a:t>
            </a:r>
            <a:r>
              <a:rPr lang="fr-FR" sz="4000" dirty="0" err="1"/>
              <a:t>tâm</a:t>
            </a:r>
            <a:r>
              <a:rPr lang="fr-FR" sz="4000" dirty="0"/>
              <a:t> </a:t>
            </a:r>
            <a:r>
              <a:rPr lang="fr-FR" sz="4000" dirty="0" err="1"/>
              <a:t>lí</a:t>
            </a:r>
            <a:r>
              <a:rPr lang="fr-FR" sz="4000" dirty="0"/>
              <a:t>, </a:t>
            </a:r>
            <a:r>
              <a:rPr lang="fr-FR" sz="4000" dirty="0" err="1"/>
              <a:t>hành</a:t>
            </a:r>
            <a:r>
              <a:rPr lang="fr-FR" sz="4000" dirty="0"/>
              <a:t> </a:t>
            </a:r>
            <a:r>
              <a:rPr lang="fr-FR" sz="4000" dirty="0" err="1"/>
              <a:t>động</a:t>
            </a:r>
            <a:r>
              <a:rPr lang="fr-FR" sz="4000" dirty="0"/>
              <a:t>, </a:t>
            </a:r>
            <a:r>
              <a:rPr lang="fr-FR" sz="4000" dirty="0" err="1"/>
              <a:t>ngôn</a:t>
            </a:r>
            <a:r>
              <a:rPr lang="fr-FR" sz="4000" dirty="0"/>
              <a:t> </a:t>
            </a:r>
            <a:r>
              <a:rPr lang="fr-FR" sz="4000" dirty="0" err="1"/>
              <a:t>ngữ</a:t>
            </a:r>
            <a:r>
              <a:rPr lang="fr-FR" sz="4000" dirty="0"/>
              <a:t> </a:t>
            </a:r>
            <a:r>
              <a:rPr lang="fr-FR" sz="4000" dirty="0" err="1"/>
              <a:t>phù</a:t>
            </a:r>
            <a:r>
              <a:rPr lang="fr-FR" sz="4000" dirty="0"/>
              <a:t> </a:t>
            </a:r>
            <a:r>
              <a:rPr lang="fr-FR" sz="4000" dirty="0" err="1"/>
              <a:t>hợp</a:t>
            </a:r>
            <a:endParaRPr lang="en-US" sz="4000" dirty="0"/>
          </a:p>
        </p:txBody>
      </p:sp>
      <p:grpSp>
        <p:nvGrpSpPr>
          <p:cNvPr id="4" name="Group 4">
            <a:extLst>
              <a:ext uri="{FF2B5EF4-FFF2-40B4-BE49-F238E27FC236}">
                <a16:creationId xmlns:a16="http://schemas.microsoft.com/office/drawing/2014/main" id="{829C8835-0824-4907-825C-0B2E984F4045}"/>
              </a:ext>
            </a:extLst>
          </p:cNvPr>
          <p:cNvGrpSpPr/>
          <p:nvPr/>
        </p:nvGrpSpPr>
        <p:grpSpPr>
          <a:xfrm>
            <a:off x="1066800" y="927543"/>
            <a:ext cx="8686800" cy="1490689"/>
            <a:chOff x="0" y="-112774"/>
            <a:chExt cx="2686494" cy="519174"/>
          </a:xfrm>
        </p:grpSpPr>
        <p:sp>
          <p:nvSpPr>
            <p:cNvPr id="5" name="Freeform 5">
              <a:extLst>
                <a:ext uri="{FF2B5EF4-FFF2-40B4-BE49-F238E27FC236}">
                  <a16:creationId xmlns:a16="http://schemas.microsoft.com/office/drawing/2014/main" id="{F054A99A-184C-BA9B-E550-359FE83DBCAE}"/>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a:solidFill>
                    <a:schemeClr val="tx1">
                      <a:lumMod val="85000"/>
                      <a:lumOff val="15000"/>
                    </a:schemeClr>
                  </a:solidFill>
                  <a:latin typeface="#9Slide03 BoosterNextFYBlack" panose="02000A03000000020004" pitchFamily="2" charset="0"/>
                </a:rPr>
                <a:t>3. </a:t>
              </a:r>
              <a:r>
                <a:rPr lang="en-US" sz="5400" dirty="0" err="1">
                  <a:solidFill>
                    <a:schemeClr val="tx1">
                      <a:lumMod val="85000"/>
                      <a:lumOff val="15000"/>
                    </a:schemeClr>
                  </a:solidFill>
                  <a:latin typeface="#9Slide03 BoosterNextFYBlack" panose="02000A03000000020004" pitchFamily="2" charset="0"/>
                </a:rPr>
                <a:t>Đặc</a:t>
              </a:r>
              <a:r>
                <a:rPr lang="en-US" sz="5400" dirty="0">
                  <a:solidFill>
                    <a:schemeClr val="tx1">
                      <a:lumMod val="85000"/>
                      <a:lumOff val="15000"/>
                    </a:schemeClr>
                  </a:solidFill>
                  <a:latin typeface="#9Slide03 BoosterNextFYBlack" panose="02000A03000000020004" pitchFamily="2" charset="0"/>
                </a:rPr>
                <a:t> </a:t>
              </a:r>
              <a:r>
                <a:rPr lang="en-US" sz="5400" dirty="0" err="1">
                  <a:solidFill>
                    <a:schemeClr val="tx1">
                      <a:lumMod val="85000"/>
                      <a:lumOff val="15000"/>
                    </a:schemeClr>
                  </a:solidFill>
                  <a:latin typeface="#9Slide03 BoosterNextFYBlack" panose="02000A03000000020004" pitchFamily="2" charset="0"/>
                </a:rPr>
                <a:t>sắc</a:t>
              </a:r>
              <a:r>
                <a:rPr lang="en-US" sz="5400" dirty="0">
                  <a:solidFill>
                    <a:schemeClr val="tx1">
                      <a:lumMod val="85000"/>
                      <a:lumOff val="15000"/>
                    </a:schemeClr>
                  </a:solidFill>
                  <a:latin typeface="#9Slide03 BoosterNextFYBlack" panose="02000A03000000020004" pitchFamily="2" charset="0"/>
                </a:rPr>
                <a:t> </a:t>
              </a:r>
              <a:r>
                <a:rPr lang="en-US" sz="5400" dirty="0" err="1">
                  <a:solidFill>
                    <a:schemeClr val="tx1">
                      <a:lumMod val="85000"/>
                      <a:lumOff val="15000"/>
                    </a:schemeClr>
                  </a:solidFill>
                  <a:latin typeface="#9Slide03 BoosterNextFYBlack" panose="02000A03000000020004" pitchFamily="2" charset="0"/>
                </a:rPr>
                <a:t>nghệ</a:t>
              </a:r>
              <a:r>
                <a:rPr lang="en-US" sz="5400" dirty="0">
                  <a:solidFill>
                    <a:schemeClr val="tx1">
                      <a:lumMod val="85000"/>
                      <a:lumOff val="15000"/>
                    </a:schemeClr>
                  </a:solidFill>
                  <a:latin typeface="#9Slide03 BoosterNextFYBlack" panose="02000A03000000020004" pitchFamily="2" charset="0"/>
                </a:rPr>
                <a:t> </a:t>
              </a:r>
              <a:r>
                <a:rPr lang="en-US" sz="5400" dirty="0" err="1">
                  <a:solidFill>
                    <a:schemeClr val="tx1">
                      <a:lumMod val="85000"/>
                      <a:lumOff val="15000"/>
                    </a:schemeClr>
                  </a:solidFill>
                  <a:latin typeface="#9Slide03 BoosterNextFYBlack" panose="02000A03000000020004" pitchFamily="2" charset="0"/>
                </a:rPr>
                <a:t>thuật</a:t>
              </a:r>
              <a:r>
                <a:rPr lang="en-US" sz="5400" dirty="0">
                  <a:solidFill>
                    <a:schemeClr val="tx1">
                      <a:lumMod val="85000"/>
                      <a:lumOff val="15000"/>
                    </a:schemeClr>
                  </a:solidFill>
                  <a:latin typeface="#9Slide03 BoosterNextFYBlack" panose="02000A03000000020004" pitchFamily="2" charset="0"/>
                </a:rPr>
                <a:t> </a:t>
              </a:r>
            </a:p>
          </p:txBody>
        </p:sp>
        <p:sp>
          <p:nvSpPr>
            <p:cNvPr id="8" name="TextBox 6">
              <a:extLst>
                <a:ext uri="{FF2B5EF4-FFF2-40B4-BE49-F238E27FC236}">
                  <a16:creationId xmlns:a16="http://schemas.microsoft.com/office/drawing/2014/main" id="{B8D158AF-5EE8-6391-06CB-5C22DBD06D86}"/>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4724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4"/>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4"/>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4"/>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5"/>
              <a:stretch>
                <a:fillRect r="-19994"/>
              </a:stretch>
            </a:blipFill>
          </p:spPr>
        </p:sp>
      </p:grpSp>
      <p:sp>
        <p:nvSpPr>
          <p:cNvPr id="9" name="Freeform 9"/>
          <p:cNvSpPr/>
          <p:nvPr/>
        </p:nvSpPr>
        <p:spPr>
          <a:xfrm>
            <a:off x="1221374" y="3288958"/>
            <a:ext cx="13743716" cy="3109516"/>
          </a:xfrm>
          <a:custGeom>
            <a:avLst/>
            <a:gdLst/>
            <a:ahLst/>
            <a:cxnLst/>
            <a:rect l="l" t="t" r="r" b="b"/>
            <a:pathLst>
              <a:path w="13743716" h="3109516">
                <a:moveTo>
                  <a:pt x="0" y="0"/>
                </a:moveTo>
                <a:lnTo>
                  <a:pt x="13743716" y="0"/>
                </a:lnTo>
                <a:lnTo>
                  <a:pt x="13743716" y="3109516"/>
                </a:lnTo>
                <a:lnTo>
                  <a:pt x="0" y="3109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299367" y="3747173"/>
            <a:ext cx="9189563" cy="2107361"/>
          </a:xfrm>
          <a:prstGeom prst="rect">
            <a:avLst/>
          </a:prstGeom>
        </p:spPr>
        <p:txBody>
          <a:bodyPr lIns="0" tIns="0" rIns="0" bIns="0" rtlCol="0" anchor="t">
            <a:spAutoFit/>
          </a:bodyPr>
          <a:lstStyle/>
          <a:p>
            <a:pPr algn="just">
              <a:lnSpc>
                <a:spcPts val="5600"/>
              </a:lnSpc>
            </a:pPr>
            <a:r>
              <a:rPr lang="en-US" sz="4000" dirty="0">
                <a:solidFill>
                  <a:srgbClr val="9B0000"/>
                </a:solidFill>
                <a:latin typeface="Roboto Condensed Bold"/>
              </a:rPr>
              <a:t>Theo </a:t>
            </a:r>
            <a:r>
              <a:rPr lang="en-US" sz="4000" dirty="0" err="1">
                <a:solidFill>
                  <a:srgbClr val="9B0000"/>
                </a:solidFill>
                <a:latin typeface="Roboto Condensed Bold"/>
              </a:rPr>
              <a:t>em</a:t>
            </a:r>
            <a:r>
              <a:rPr lang="en-US" sz="4000" dirty="0">
                <a:solidFill>
                  <a:srgbClr val="9B0000"/>
                </a:solidFill>
                <a:latin typeface="Roboto Condensed Bold"/>
              </a:rPr>
              <a:t>, </a:t>
            </a:r>
            <a:r>
              <a:rPr lang="en-US" sz="4000" dirty="0" err="1">
                <a:solidFill>
                  <a:srgbClr val="9B0000"/>
                </a:solidFill>
                <a:latin typeface="Roboto Condensed Bold"/>
              </a:rPr>
              <a:t>tại</a:t>
            </a:r>
            <a:r>
              <a:rPr lang="en-US" sz="4000" dirty="0">
                <a:solidFill>
                  <a:srgbClr val="9B0000"/>
                </a:solidFill>
                <a:latin typeface="Roboto Condensed Bold"/>
              </a:rPr>
              <a:t> </a:t>
            </a:r>
            <a:r>
              <a:rPr lang="en-US" sz="4000" dirty="0" err="1">
                <a:solidFill>
                  <a:srgbClr val="9B0000"/>
                </a:solidFill>
                <a:latin typeface="Roboto Condensed Bold"/>
              </a:rPr>
              <a:t>sao</a:t>
            </a:r>
            <a:r>
              <a:rPr lang="en-US" sz="4000" dirty="0">
                <a:solidFill>
                  <a:srgbClr val="9B0000"/>
                </a:solidFill>
                <a:latin typeface="Roboto Condensed Bold"/>
              </a:rPr>
              <a:t> </a:t>
            </a:r>
            <a:r>
              <a:rPr lang="en-US" sz="4000" dirty="0" err="1">
                <a:solidFill>
                  <a:srgbClr val="9B0000"/>
                </a:solidFill>
                <a:latin typeface="Roboto Condensed Bold"/>
              </a:rPr>
              <a:t>đến</a:t>
            </a:r>
            <a:r>
              <a:rPr lang="en-US" sz="4000" dirty="0">
                <a:solidFill>
                  <a:srgbClr val="9B0000"/>
                </a:solidFill>
                <a:latin typeface="Roboto Condensed Bold"/>
              </a:rPr>
              <a:t> </a:t>
            </a:r>
            <a:r>
              <a:rPr lang="en-US" sz="4000" dirty="0" err="1">
                <a:solidFill>
                  <a:srgbClr val="9B0000"/>
                </a:solidFill>
                <a:latin typeface="Roboto Condensed Bold"/>
              </a:rPr>
              <a:t>cuối</a:t>
            </a:r>
            <a:r>
              <a:rPr lang="en-US" sz="4000" dirty="0">
                <a:solidFill>
                  <a:srgbClr val="9B0000"/>
                </a:solidFill>
                <a:latin typeface="Roboto Condensed Bold"/>
              </a:rPr>
              <a:t> </a:t>
            </a:r>
            <a:r>
              <a:rPr lang="en-US" sz="4000" dirty="0" err="1">
                <a:solidFill>
                  <a:srgbClr val="9B0000"/>
                </a:solidFill>
                <a:latin typeface="Roboto Condensed Bold"/>
              </a:rPr>
              <a:t>câu</a:t>
            </a:r>
            <a:r>
              <a:rPr lang="en-US" sz="4000" dirty="0">
                <a:solidFill>
                  <a:srgbClr val="9B0000"/>
                </a:solidFill>
                <a:latin typeface="Roboto Condensed Bold"/>
              </a:rPr>
              <a:t> </a:t>
            </a:r>
            <a:r>
              <a:rPr lang="en-US" sz="4000" dirty="0" err="1">
                <a:solidFill>
                  <a:srgbClr val="9B0000"/>
                </a:solidFill>
                <a:latin typeface="Roboto Condensed Bold"/>
              </a:rPr>
              <a:t>chuyện</a:t>
            </a:r>
            <a:r>
              <a:rPr lang="en-US" sz="4000" dirty="0">
                <a:solidFill>
                  <a:srgbClr val="9B0000"/>
                </a:solidFill>
                <a:latin typeface="Roboto Condensed Bold"/>
              </a:rPr>
              <a:t>, </a:t>
            </a:r>
            <a:r>
              <a:rPr lang="en-US" sz="4000" dirty="0" err="1">
                <a:solidFill>
                  <a:srgbClr val="9B0000"/>
                </a:solidFill>
                <a:latin typeface="Roboto Condensed Bold"/>
              </a:rPr>
              <a:t>tác</a:t>
            </a:r>
            <a:r>
              <a:rPr lang="en-US" sz="4000" dirty="0">
                <a:solidFill>
                  <a:srgbClr val="9B0000"/>
                </a:solidFill>
                <a:latin typeface="Roboto Condensed Bold"/>
              </a:rPr>
              <a:t> </a:t>
            </a:r>
            <a:r>
              <a:rPr lang="en-US" sz="4000" dirty="0" err="1">
                <a:solidFill>
                  <a:srgbClr val="9B0000"/>
                </a:solidFill>
                <a:latin typeface="Roboto Condensed Bold"/>
              </a:rPr>
              <a:t>giả</a:t>
            </a:r>
            <a:r>
              <a:rPr lang="en-US" sz="4000" dirty="0">
                <a:solidFill>
                  <a:srgbClr val="9B0000"/>
                </a:solidFill>
                <a:latin typeface="Roboto Condensed Bold"/>
              </a:rPr>
              <a:t> </a:t>
            </a:r>
            <a:r>
              <a:rPr lang="en-US" sz="4000" dirty="0" err="1">
                <a:solidFill>
                  <a:srgbClr val="9B0000"/>
                </a:solidFill>
                <a:latin typeface="Roboto Condensed Bold"/>
              </a:rPr>
              <a:t>mới</a:t>
            </a:r>
            <a:r>
              <a:rPr lang="en-US" sz="4000" dirty="0">
                <a:solidFill>
                  <a:srgbClr val="9B0000"/>
                </a:solidFill>
                <a:latin typeface="Roboto Condensed Bold"/>
              </a:rPr>
              <a:t> </a:t>
            </a:r>
            <a:r>
              <a:rPr lang="en-US" sz="4000" dirty="0" err="1">
                <a:solidFill>
                  <a:srgbClr val="9B0000"/>
                </a:solidFill>
                <a:latin typeface="Roboto Condensed Bold"/>
              </a:rPr>
              <a:t>tiết</a:t>
            </a:r>
            <a:r>
              <a:rPr lang="en-US" sz="4000" dirty="0">
                <a:solidFill>
                  <a:srgbClr val="9B0000"/>
                </a:solidFill>
                <a:latin typeface="Roboto Condensed Bold"/>
              </a:rPr>
              <a:t> </a:t>
            </a:r>
            <a:r>
              <a:rPr lang="en-US" sz="4000" dirty="0" err="1">
                <a:solidFill>
                  <a:srgbClr val="9B0000"/>
                </a:solidFill>
                <a:latin typeface="Roboto Condensed Bold"/>
              </a:rPr>
              <a:t>lộ</a:t>
            </a:r>
            <a:r>
              <a:rPr lang="en-US" sz="4000" dirty="0">
                <a:solidFill>
                  <a:srgbClr val="9B0000"/>
                </a:solidFill>
                <a:latin typeface="Roboto Condensed Bold"/>
              </a:rPr>
              <a:t> </a:t>
            </a:r>
            <a:r>
              <a:rPr lang="en-US" sz="4000" dirty="0" err="1">
                <a:solidFill>
                  <a:srgbClr val="9B0000"/>
                </a:solidFill>
                <a:latin typeface="Roboto Condensed Bold"/>
              </a:rPr>
              <a:t>bí</a:t>
            </a:r>
            <a:r>
              <a:rPr lang="en-US" sz="4000" dirty="0">
                <a:solidFill>
                  <a:srgbClr val="9B0000"/>
                </a:solidFill>
                <a:latin typeface="Roboto Condensed Bold"/>
              </a:rPr>
              <a:t> </a:t>
            </a:r>
            <a:r>
              <a:rPr lang="en-US" sz="4000" dirty="0" err="1">
                <a:solidFill>
                  <a:srgbClr val="9B0000"/>
                </a:solidFill>
                <a:latin typeface="Roboto Condensed Bold"/>
              </a:rPr>
              <a:t>mật</a:t>
            </a:r>
            <a:r>
              <a:rPr lang="en-US" sz="4000" dirty="0">
                <a:solidFill>
                  <a:srgbClr val="9B0000"/>
                </a:solidFill>
                <a:latin typeface="Roboto Condensed Bold"/>
              </a:rPr>
              <a:t> </a:t>
            </a:r>
            <a:r>
              <a:rPr lang="en-US" sz="4000" dirty="0" err="1">
                <a:solidFill>
                  <a:srgbClr val="9B0000"/>
                </a:solidFill>
                <a:latin typeface="Roboto Condensed Bold"/>
              </a:rPr>
              <a:t>chiếc</a:t>
            </a:r>
            <a:r>
              <a:rPr lang="en-US" sz="4000" dirty="0">
                <a:solidFill>
                  <a:srgbClr val="9B0000"/>
                </a:solidFill>
                <a:latin typeface="Roboto Condensed Bold"/>
              </a:rPr>
              <a:t> </a:t>
            </a:r>
            <a:r>
              <a:rPr lang="en-US" sz="4000" dirty="0" err="1">
                <a:solidFill>
                  <a:srgbClr val="9B0000"/>
                </a:solidFill>
                <a:latin typeface="Roboto Condensed Bold"/>
              </a:rPr>
              <a:t>lá</a:t>
            </a:r>
            <a:r>
              <a:rPr lang="en-US" sz="4000" dirty="0">
                <a:solidFill>
                  <a:srgbClr val="9B0000"/>
                </a:solidFill>
                <a:latin typeface="Roboto Condensed Bold"/>
              </a:rPr>
              <a:t> </a:t>
            </a:r>
            <a:r>
              <a:rPr lang="en-US" sz="4000" dirty="0" err="1">
                <a:solidFill>
                  <a:srgbClr val="9B0000"/>
                </a:solidFill>
                <a:latin typeface="Roboto Condensed Bold"/>
              </a:rPr>
              <a:t>còn</a:t>
            </a:r>
            <a:r>
              <a:rPr lang="en-US" sz="4000" dirty="0">
                <a:solidFill>
                  <a:srgbClr val="9B0000"/>
                </a:solidFill>
                <a:latin typeface="Roboto Condensed Bold"/>
              </a:rPr>
              <a:t> </a:t>
            </a:r>
            <a:r>
              <a:rPr lang="en-US" sz="4000" dirty="0" err="1">
                <a:solidFill>
                  <a:srgbClr val="9B0000"/>
                </a:solidFill>
                <a:latin typeface="Roboto Condensed Bold"/>
              </a:rPr>
              <a:t>sót</a:t>
            </a:r>
            <a:r>
              <a:rPr lang="en-US" sz="4000" dirty="0">
                <a:solidFill>
                  <a:srgbClr val="9B0000"/>
                </a:solidFill>
                <a:latin typeface="Roboto Condensed Bold"/>
              </a:rPr>
              <a:t> </a:t>
            </a:r>
            <a:r>
              <a:rPr lang="en-US" sz="4000" dirty="0" err="1">
                <a:solidFill>
                  <a:srgbClr val="9B0000"/>
                </a:solidFill>
                <a:latin typeface="Roboto Condensed Bold"/>
              </a:rPr>
              <a:t>lại</a:t>
            </a:r>
            <a:r>
              <a:rPr lang="en-US" sz="4000" dirty="0">
                <a:solidFill>
                  <a:srgbClr val="9B0000"/>
                </a:solidFill>
                <a:latin typeface="Roboto Condensed Bold"/>
              </a:rPr>
              <a:t> </a:t>
            </a:r>
            <a:r>
              <a:rPr lang="en-US" sz="4000" dirty="0" err="1">
                <a:solidFill>
                  <a:srgbClr val="9B0000"/>
                </a:solidFill>
                <a:latin typeface="Roboto Condensed Bold"/>
              </a:rPr>
              <a:t>chính</a:t>
            </a:r>
            <a:r>
              <a:rPr lang="en-US" sz="4000" dirty="0">
                <a:solidFill>
                  <a:srgbClr val="9B0000"/>
                </a:solidFill>
                <a:latin typeface="Roboto Condensed Bold"/>
              </a:rPr>
              <a:t> </a:t>
            </a:r>
            <a:r>
              <a:rPr lang="en-US" sz="4000" dirty="0" err="1">
                <a:solidFill>
                  <a:srgbClr val="9B0000"/>
                </a:solidFill>
                <a:latin typeface="Roboto Condensed Bold"/>
              </a:rPr>
              <a:t>là</a:t>
            </a:r>
            <a:r>
              <a:rPr lang="en-US" sz="4000" dirty="0">
                <a:solidFill>
                  <a:srgbClr val="9B0000"/>
                </a:solidFill>
                <a:latin typeface="Roboto Condensed Bold"/>
              </a:rPr>
              <a:t> </a:t>
            </a:r>
            <a:r>
              <a:rPr lang="en-US" sz="4000" dirty="0" err="1">
                <a:solidFill>
                  <a:srgbClr val="9B0000"/>
                </a:solidFill>
                <a:latin typeface="Roboto Condensed Bold"/>
              </a:rPr>
              <a:t>chiếc</a:t>
            </a:r>
            <a:r>
              <a:rPr lang="en-US" sz="4000" dirty="0">
                <a:solidFill>
                  <a:srgbClr val="9B0000"/>
                </a:solidFill>
                <a:latin typeface="Roboto Condensed Bold"/>
              </a:rPr>
              <a:t> </a:t>
            </a:r>
            <a:r>
              <a:rPr lang="en-US" sz="4000" dirty="0" err="1">
                <a:solidFill>
                  <a:srgbClr val="9B0000"/>
                </a:solidFill>
                <a:latin typeface="Roboto Condensed Bold"/>
              </a:rPr>
              <a:t>lá</a:t>
            </a:r>
            <a:r>
              <a:rPr lang="en-US" sz="4000" dirty="0">
                <a:solidFill>
                  <a:srgbClr val="9B0000"/>
                </a:solidFill>
                <a:latin typeface="Roboto Condensed Bold"/>
              </a:rPr>
              <a:t> do </a:t>
            </a:r>
            <a:r>
              <a:rPr lang="en-US" sz="4000" dirty="0" err="1">
                <a:solidFill>
                  <a:srgbClr val="9B0000"/>
                </a:solidFill>
                <a:latin typeface="Roboto Condensed Bold"/>
              </a:rPr>
              <a:t>cụ</a:t>
            </a:r>
            <a:r>
              <a:rPr lang="en-US" sz="4000" dirty="0">
                <a:solidFill>
                  <a:srgbClr val="9B0000"/>
                </a:solidFill>
                <a:latin typeface="Roboto Condensed Bold"/>
              </a:rPr>
              <a:t> Be-man </a:t>
            </a:r>
            <a:r>
              <a:rPr lang="en-US" sz="4000" dirty="0" err="1">
                <a:solidFill>
                  <a:srgbClr val="9B0000"/>
                </a:solidFill>
                <a:latin typeface="Roboto Condensed Bold"/>
              </a:rPr>
              <a:t>vẽ</a:t>
            </a:r>
            <a:r>
              <a:rPr lang="en-US" sz="4000" dirty="0">
                <a:solidFill>
                  <a:srgbClr val="9B0000"/>
                </a:solidFill>
                <a:latin typeface="Roboto Condensed Bold"/>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3"/>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3"/>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3"/>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4"/>
              <a:stretch>
                <a:fillRect r="-19994"/>
              </a:stretch>
            </a:blipFill>
          </p:spPr>
        </p:sp>
      </p:grpSp>
      <p:sp>
        <p:nvSpPr>
          <p:cNvPr id="8" name="Freeform 8"/>
          <p:cNvSpPr/>
          <p:nvPr/>
        </p:nvSpPr>
        <p:spPr>
          <a:xfrm>
            <a:off x="1585830" y="2512073"/>
            <a:ext cx="5068319" cy="5864979"/>
          </a:xfrm>
          <a:custGeom>
            <a:avLst/>
            <a:gdLst/>
            <a:ahLst/>
            <a:cxnLst/>
            <a:rect l="l" t="t" r="r" b="b"/>
            <a:pathLst>
              <a:path w="5068319" h="5864979">
                <a:moveTo>
                  <a:pt x="0" y="0"/>
                </a:moveTo>
                <a:lnTo>
                  <a:pt x="5068320" y="0"/>
                </a:lnTo>
                <a:lnTo>
                  <a:pt x="5068320" y="5864979"/>
                </a:lnTo>
                <a:lnTo>
                  <a:pt x="0" y="5864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028700" y="1138889"/>
            <a:ext cx="16536430" cy="863468"/>
          </a:xfrm>
          <a:prstGeom prst="rect">
            <a:avLst/>
          </a:prstGeom>
        </p:spPr>
        <p:txBody>
          <a:bodyPr lIns="0" tIns="0" rIns="0" bIns="0" rtlCol="0" anchor="t">
            <a:spAutoFit/>
          </a:bodyPr>
          <a:lstStyle/>
          <a:p>
            <a:pPr algn="just">
              <a:lnSpc>
                <a:spcPts val="7000"/>
              </a:lnSpc>
              <a:spcBef>
                <a:spcPct val="0"/>
              </a:spcBef>
            </a:pPr>
            <a:r>
              <a:rPr lang="en-US" sz="5000" dirty="0">
                <a:solidFill>
                  <a:srgbClr val="2C4C54"/>
                </a:solidFill>
                <a:latin typeface="#9Slide07 SVNUT Triumph Press"/>
              </a:rPr>
              <a:t>4. </a:t>
            </a:r>
            <a:r>
              <a:rPr lang="en-US" sz="5000" dirty="0" err="1">
                <a:solidFill>
                  <a:srgbClr val="2C4C54"/>
                </a:solidFill>
                <a:latin typeface="#9Slide07 SVNUT Triumph Press"/>
              </a:rPr>
              <a:t>Chủ</a:t>
            </a:r>
            <a:r>
              <a:rPr lang="en-US" sz="5000" dirty="0">
                <a:solidFill>
                  <a:srgbClr val="2C4C54"/>
                </a:solidFill>
                <a:latin typeface="#9Slide07 SVNUT Triumph Press"/>
              </a:rPr>
              <a:t> </a:t>
            </a:r>
            <a:r>
              <a:rPr lang="en-US" sz="5000" dirty="0" err="1">
                <a:solidFill>
                  <a:srgbClr val="2C4C54"/>
                </a:solidFill>
                <a:latin typeface="#9Slide07 SVNUT Triumph Press"/>
              </a:rPr>
              <a:t>đề</a:t>
            </a:r>
            <a:endParaRPr lang="en-US" sz="5000" dirty="0">
              <a:solidFill>
                <a:srgbClr val="2C4C54"/>
              </a:solidFill>
              <a:latin typeface="#9Slide07 SVNUT Triumph Press"/>
            </a:endParaRPr>
          </a:p>
        </p:txBody>
      </p:sp>
      <p:sp>
        <p:nvSpPr>
          <p:cNvPr id="11" name="TextBox 11"/>
          <p:cNvSpPr txBox="1"/>
          <p:nvPr/>
        </p:nvSpPr>
        <p:spPr>
          <a:xfrm>
            <a:off x="2393581" y="3919736"/>
            <a:ext cx="3191493" cy="3142721"/>
          </a:xfrm>
          <a:prstGeom prst="rect">
            <a:avLst/>
          </a:prstGeom>
        </p:spPr>
        <p:txBody>
          <a:bodyPr lIns="0" tIns="0" rIns="0" bIns="0" rtlCol="0" anchor="t">
            <a:spAutoFit/>
          </a:bodyPr>
          <a:lstStyle/>
          <a:p>
            <a:pPr algn="just">
              <a:lnSpc>
                <a:spcPts val="6299"/>
              </a:lnSpc>
            </a:pPr>
            <a:r>
              <a:rPr lang="en-US" sz="4499">
                <a:solidFill>
                  <a:srgbClr val="2C4C54"/>
                </a:solidFill>
                <a:latin typeface="Roboto Condensed Bold"/>
              </a:rPr>
              <a:t>Đề tài:</a:t>
            </a:r>
            <a:r>
              <a:rPr lang="en-US" sz="4499">
                <a:solidFill>
                  <a:srgbClr val="2C4C54"/>
                </a:solidFill>
                <a:latin typeface="Roboto Condensed"/>
              </a:rPr>
              <a:t> thái độ của con người trước cuộc sống</a:t>
            </a:r>
          </a:p>
        </p:txBody>
      </p:sp>
      <p:sp>
        <p:nvSpPr>
          <p:cNvPr id="12" name="Freeform 12"/>
          <p:cNvSpPr/>
          <p:nvPr/>
        </p:nvSpPr>
        <p:spPr>
          <a:xfrm>
            <a:off x="8522370" y="1857293"/>
            <a:ext cx="7891622" cy="9132060"/>
          </a:xfrm>
          <a:custGeom>
            <a:avLst/>
            <a:gdLst/>
            <a:ahLst/>
            <a:cxnLst/>
            <a:rect l="l" t="t" r="r" b="b"/>
            <a:pathLst>
              <a:path w="7891622" h="9132060">
                <a:moveTo>
                  <a:pt x="0" y="0"/>
                </a:moveTo>
                <a:lnTo>
                  <a:pt x="7891622" y="0"/>
                </a:lnTo>
                <a:lnTo>
                  <a:pt x="7891622" y="9132060"/>
                </a:lnTo>
                <a:lnTo>
                  <a:pt x="0" y="91320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9774227" y="3431024"/>
            <a:ext cx="5387907" cy="6304492"/>
          </a:xfrm>
          <a:prstGeom prst="rect">
            <a:avLst/>
          </a:prstGeom>
        </p:spPr>
        <p:txBody>
          <a:bodyPr lIns="0" tIns="0" rIns="0" bIns="0" rtlCol="0" anchor="t">
            <a:spAutoFit/>
          </a:bodyPr>
          <a:lstStyle/>
          <a:p>
            <a:pPr algn="just">
              <a:lnSpc>
                <a:spcPts val="6299"/>
              </a:lnSpc>
            </a:pPr>
            <a:r>
              <a:rPr lang="en-US" sz="4499">
                <a:solidFill>
                  <a:srgbClr val="2C4C54"/>
                </a:solidFill>
                <a:latin typeface="Roboto Condensed Bold"/>
              </a:rPr>
              <a:t>Chủ đề:</a:t>
            </a:r>
            <a:r>
              <a:rPr lang="en-US" sz="4499">
                <a:solidFill>
                  <a:srgbClr val="2C4C54"/>
                </a:solidFill>
                <a:latin typeface="Roboto Condensed"/>
              </a:rPr>
              <a:t> ca ngợi tình yêu thương, khẳng định tình yêu thương là sức mạnh giúp con người chiến thắng nghịch cảnh cũng như tạo nên những giá trị tốt đẹp cho cuộc sống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655601" y="21336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3"/>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3"/>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3"/>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4"/>
              <a:stretch>
                <a:fillRect r="-19994"/>
              </a:stretch>
            </a:blipFill>
          </p:spPr>
        </p:sp>
      </p:grpSp>
      <p:sp>
        <p:nvSpPr>
          <p:cNvPr id="8" name="Freeform 8"/>
          <p:cNvSpPr/>
          <p:nvPr/>
        </p:nvSpPr>
        <p:spPr>
          <a:xfrm>
            <a:off x="824636" y="2105246"/>
            <a:ext cx="12318723" cy="10027190"/>
          </a:xfrm>
          <a:custGeom>
            <a:avLst/>
            <a:gdLst/>
            <a:ahLst/>
            <a:cxnLst/>
            <a:rect l="l" t="t" r="r" b="b"/>
            <a:pathLst>
              <a:path w="9701306" h="10027190">
                <a:moveTo>
                  <a:pt x="0" y="0"/>
                </a:moveTo>
                <a:lnTo>
                  <a:pt x="9701306" y="0"/>
                </a:lnTo>
                <a:lnTo>
                  <a:pt x="9701306" y="10027189"/>
                </a:lnTo>
                <a:lnTo>
                  <a:pt x="0" y="100271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028700" y="1138889"/>
            <a:ext cx="16536430" cy="848758"/>
          </a:xfrm>
          <a:prstGeom prst="rect">
            <a:avLst/>
          </a:prstGeom>
        </p:spPr>
        <p:txBody>
          <a:bodyPr lIns="0" tIns="0" rIns="0" bIns="0" rtlCol="0" anchor="t">
            <a:spAutoFit/>
          </a:bodyPr>
          <a:lstStyle/>
          <a:p>
            <a:pPr algn="just">
              <a:lnSpc>
                <a:spcPts val="7000"/>
              </a:lnSpc>
            </a:pPr>
            <a:r>
              <a:rPr lang="en-US" sz="5000" dirty="0">
                <a:solidFill>
                  <a:srgbClr val="2C4C54"/>
                </a:solidFill>
                <a:latin typeface="#9Slide07 SVNUT Triumph Press"/>
              </a:rPr>
              <a:t>Chia </a:t>
            </a:r>
            <a:r>
              <a:rPr lang="en-US" sz="5000" dirty="0" err="1">
                <a:solidFill>
                  <a:srgbClr val="2C4C54"/>
                </a:solidFill>
                <a:latin typeface="#9Slide07 SVNUT Triumph Press"/>
              </a:rPr>
              <a:t>sẻ</a:t>
            </a:r>
            <a:r>
              <a:rPr lang="en-US" sz="5000" dirty="0">
                <a:solidFill>
                  <a:srgbClr val="2C4C54"/>
                </a:solidFill>
                <a:latin typeface="#9Slide07 SVNUT Triumph Press"/>
              </a:rPr>
              <a:t> Thông </a:t>
            </a:r>
            <a:r>
              <a:rPr lang="en-US" sz="5000" dirty="0" err="1">
                <a:solidFill>
                  <a:srgbClr val="2C4C54"/>
                </a:solidFill>
                <a:latin typeface="#9Slide07 SVNUT Triumph Press"/>
              </a:rPr>
              <a:t>điệp</a:t>
            </a:r>
            <a:endParaRPr lang="en-US" sz="5000" dirty="0">
              <a:solidFill>
                <a:srgbClr val="2C4C54"/>
              </a:solidFill>
              <a:latin typeface="#9Slide07 SVNUT Triumph Press"/>
            </a:endParaRPr>
          </a:p>
        </p:txBody>
      </p:sp>
      <p:sp>
        <p:nvSpPr>
          <p:cNvPr id="11" name="TextBox 11"/>
          <p:cNvSpPr txBox="1"/>
          <p:nvPr/>
        </p:nvSpPr>
        <p:spPr>
          <a:xfrm>
            <a:off x="3074137" y="4370836"/>
            <a:ext cx="8732454" cy="618759"/>
          </a:xfrm>
          <a:prstGeom prst="rect">
            <a:avLst/>
          </a:prstGeom>
        </p:spPr>
        <p:txBody>
          <a:bodyPr wrap="square" lIns="0" tIns="0" rIns="0" bIns="0" rtlCol="0" anchor="t">
            <a:spAutoFit/>
          </a:bodyPr>
          <a:lstStyle/>
          <a:p>
            <a:pPr algn="just">
              <a:lnSpc>
                <a:spcPts val="5180"/>
              </a:lnSpc>
            </a:pPr>
            <a:r>
              <a:rPr lang="en-US" sz="3700" dirty="0" err="1">
                <a:solidFill>
                  <a:srgbClr val="2C4C54"/>
                </a:solidFill>
                <a:latin typeface="Roboto Condensed Bold"/>
              </a:rPr>
              <a:t>Tình</a:t>
            </a:r>
            <a:r>
              <a:rPr lang="en-US" sz="3700" dirty="0">
                <a:solidFill>
                  <a:srgbClr val="2C4C54"/>
                </a:solidFill>
                <a:latin typeface="Roboto Condensed Bold"/>
              </a:rPr>
              <a:t> </a:t>
            </a:r>
            <a:r>
              <a:rPr lang="en-US" sz="3700" dirty="0" err="1">
                <a:solidFill>
                  <a:srgbClr val="2C4C54"/>
                </a:solidFill>
                <a:latin typeface="Roboto Condensed Bold"/>
              </a:rPr>
              <a:t>yêu</a:t>
            </a:r>
            <a:r>
              <a:rPr lang="en-US" sz="3700" dirty="0">
                <a:solidFill>
                  <a:srgbClr val="2C4C54"/>
                </a:solidFill>
                <a:latin typeface="Roboto Condensed Bold"/>
              </a:rPr>
              <a:t> </a:t>
            </a:r>
            <a:r>
              <a:rPr lang="en-US" sz="3700" dirty="0" err="1">
                <a:solidFill>
                  <a:srgbClr val="2C4C54"/>
                </a:solidFill>
                <a:latin typeface="Roboto Condensed Bold"/>
              </a:rPr>
              <a:t>thương</a:t>
            </a:r>
            <a:r>
              <a:rPr lang="en-US" sz="3700" dirty="0">
                <a:solidFill>
                  <a:srgbClr val="2C4C54"/>
                </a:solidFill>
                <a:latin typeface="Roboto Condensed Bold"/>
              </a:rPr>
              <a:t> </a:t>
            </a:r>
            <a:r>
              <a:rPr lang="en-US" sz="3700" dirty="0" err="1">
                <a:solidFill>
                  <a:srgbClr val="2C4C54"/>
                </a:solidFill>
                <a:latin typeface="Roboto Condensed Bold"/>
              </a:rPr>
              <a:t>luôn</a:t>
            </a:r>
            <a:r>
              <a:rPr lang="en-US" sz="3700" dirty="0">
                <a:solidFill>
                  <a:srgbClr val="2C4C54"/>
                </a:solidFill>
                <a:latin typeface="Roboto Condensed Bold"/>
              </a:rPr>
              <a:t> </a:t>
            </a:r>
            <a:r>
              <a:rPr lang="en-US" sz="3700" dirty="0" err="1">
                <a:solidFill>
                  <a:srgbClr val="2C4C54"/>
                </a:solidFill>
                <a:latin typeface="Roboto Condensed Bold"/>
              </a:rPr>
              <a:t>đòi</a:t>
            </a:r>
            <a:r>
              <a:rPr lang="en-US" sz="3700" dirty="0">
                <a:solidFill>
                  <a:srgbClr val="2C4C54"/>
                </a:solidFill>
                <a:latin typeface="Roboto Condensed Bold"/>
              </a:rPr>
              <a:t> </a:t>
            </a:r>
            <a:r>
              <a:rPr lang="en-US" sz="3700" dirty="0" err="1">
                <a:solidFill>
                  <a:srgbClr val="2C4C54"/>
                </a:solidFill>
                <a:latin typeface="Roboto Condensed Bold"/>
              </a:rPr>
              <a:t>hỏi</a:t>
            </a:r>
            <a:r>
              <a:rPr lang="en-US" sz="3700" dirty="0">
                <a:solidFill>
                  <a:srgbClr val="2C4C54"/>
                </a:solidFill>
                <a:latin typeface="Roboto Condensed Bold"/>
              </a:rPr>
              <a:t> </a:t>
            </a:r>
            <a:r>
              <a:rPr lang="en-US" sz="3700" dirty="0" err="1">
                <a:solidFill>
                  <a:srgbClr val="2C4C54"/>
                </a:solidFill>
                <a:latin typeface="Roboto Condensed Bold"/>
              </a:rPr>
              <a:t>sự</a:t>
            </a:r>
            <a:r>
              <a:rPr lang="en-US" sz="3700" dirty="0">
                <a:solidFill>
                  <a:srgbClr val="2C4C54"/>
                </a:solidFill>
                <a:latin typeface="Roboto Condensed Bold"/>
              </a:rPr>
              <a:t> hi </a:t>
            </a:r>
            <a:r>
              <a:rPr lang="en-US" sz="3700" dirty="0" err="1">
                <a:solidFill>
                  <a:srgbClr val="2C4C54"/>
                </a:solidFill>
                <a:latin typeface="Roboto Condensed Bold"/>
              </a:rPr>
              <a:t>sinh</a:t>
            </a:r>
            <a:endParaRPr lang="en-US" sz="3700" dirty="0">
              <a:solidFill>
                <a:srgbClr val="2C4C54"/>
              </a:solidFill>
              <a:latin typeface="Roboto Condensed Bold"/>
            </a:endParaRPr>
          </a:p>
        </p:txBody>
      </p:sp>
      <p:sp>
        <p:nvSpPr>
          <p:cNvPr id="12" name="TextBox 12"/>
          <p:cNvSpPr txBox="1"/>
          <p:nvPr/>
        </p:nvSpPr>
        <p:spPr>
          <a:xfrm>
            <a:off x="3020945" y="5297406"/>
            <a:ext cx="8485255" cy="1287013"/>
          </a:xfrm>
          <a:prstGeom prst="rect">
            <a:avLst/>
          </a:prstGeom>
        </p:spPr>
        <p:txBody>
          <a:bodyPr wrap="square" lIns="0" tIns="0" rIns="0" bIns="0" rtlCol="0" anchor="t">
            <a:spAutoFit/>
          </a:bodyPr>
          <a:lstStyle/>
          <a:p>
            <a:pPr algn="just">
              <a:lnSpc>
                <a:spcPts val="5180"/>
              </a:lnSpc>
            </a:pPr>
            <a:r>
              <a:rPr lang="en-US" sz="3700" dirty="0" err="1">
                <a:solidFill>
                  <a:srgbClr val="2C4C54"/>
                </a:solidFill>
                <a:latin typeface="Roboto Condensed Bold"/>
              </a:rPr>
              <a:t>Tình</a:t>
            </a:r>
            <a:r>
              <a:rPr lang="en-US" sz="3700" dirty="0">
                <a:solidFill>
                  <a:srgbClr val="2C4C54"/>
                </a:solidFill>
                <a:latin typeface="Roboto Condensed Bold"/>
              </a:rPr>
              <a:t> </a:t>
            </a:r>
            <a:r>
              <a:rPr lang="en-US" sz="3700" dirty="0" err="1">
                <a:solidFill>
                  <a:srgbClr val="2C4C54"/>
                </a:solidFill>
                <a:latin typeface="Roboto Condensed Bold"/>
              </a:rPr>
              <a:t>yêu</a:t>
            </a:r>
            <a:r>
              <a:rPr lang="en-US" sz="3700" dirty="0">
                <a:solidFill>
                  <a:srgbClr val="2C4C54"/>
                </a:solidFill>
                <a:latin typeface="Roboto Condensed Bold"/>
              </a:rPr>
              <a:t> </a:t>
            </a:r>
            <a:r>
              <a:rPr lang="en-US" sz="3700" dirty="0" err="1">
                <a:solidFill>
                  <a:srgbClr val="2C4C54"/>
                </a:solidFill>
                <a:latin typeface="Roboto Condensed Bold"/>
              </a:rPr>
              <a:t>thương</a:t>
            </a:r>
            <a:r>
              <a:rPr lang="en-US" sz="3700" dirty="0">
                <a:solidFill>
                  <a:srgbClr val="2C4C54"/>
                </a:solidFill>
                <a:latin typeface="Roboto Condensed Bold"/>
              </a:rPr>
              <a:t> </a:t>
            </a:r>
            <a:r>
              <a:rPr lang="en-US" sz="3700" dirty="0" err="1">
                <a:solidFill>
                  <a:srgbClr val="2C4C54"/>
                </a:solidFill>
                <a:latin typeface="Roboto Condensed Bold"/>
              </a:rPr>
              <a:t>giúp</a:t>
            </a:r>
            <a:r>
              <a:rPr lang="en-US" sz="3700" dirty="0">
                <a:solidFill>
                  <a:srgbClr val="2C4C54"/>
                </a:solidFill>
                <a:latin typeface="Roboto Condensed Bold"/>
              </a:rPr>
              <a:t> con </a:t>
            </a:r>
            <a:r>
              <a:rPr lang="en-US" sz="3700" dirty="0" err="1">
                <a:solidFill>
                  <a:srgbClr val="2C4C54"/>
                </a:solidFill>
                <a:latin typeface="Roboto Condensed Bold"/>
              </a:rPr>
              <a:t>người</a:t>
            </a:r>
            <a:r>
              <a:rPr lang="en-US" sz="3700" dirty="0">
                <a:solidFill>
                  <a:srgbClr val="2C4C54"/>
                </a:solidFill>
                <a:latin typeface="Roboto Condensed Bold"/>
              </a:rPr>
              <a:t> </a:t>
            </a:r>
            <a:r>
              <a:rPr lang="en-US" sz="3700" dirty="0" err="1">
                <a:solidFill>
                  <a:srgbClr val="2C4C54"/>
                </a:solidFill>
                <a:latin typeface="Roboto Condensed Bold"/>
              </a:rPr>
              <a:t>vượt</a:t>
            </a:r>
            <a:r>
              <a:rPr lang="en-US" sz="3700" dirty="0">
                <a:solidFill>
                  <a:srgbClr val="2C4C54"/>
                </a:solidFill>
                <a:latin typeface="Roboto Condensed Bold"/>
              </a:rPr>
              <a:t> qua </a:t>
            </a:r>
            <a:r>
              <a:rPr lang="en-US" sz="3700" dirty="0" err="1">
                <a:solidFill>
                  <a:srgbClr val="2C4C54"/>
                </a:solidFill>
                <a:latin typeface="Roboto Condensed Bold"/>
              </a:rPr>
              <a:t>khó</a:t>
            </a:r>
            <a:r>
              <a:rPr lang="en-US" sz="3700" dirty="0">
                <a:solidFill>
                  <a:srgbClr val="2C4C54"/>
                </a:solidFill>
                <a:latin typeface="Roboto Condensed Bold"/>
              </a:rPr>
              <a:t> </a:t>
            </a:r>
            <a:r>
              <a:rPr lang="en-US" sz="3700" dirty="0" err="1">
                <a:solidFill>
                  <a:srgbClr val="2C4C54"/>
                </a:solidFill>
                <a:latin typeface="Roboto Condensed Bold"/>
              </a:rPr>
              <a:t>khăn</a:t>
            </a:r>
            <a:endParaRPr lang="en-US" sz="3700" dirty="0">
              <a:solidFill>
                <a:srgbClr val="2C4C54"/>
              </a:solidFill>
              <a:latin typeface="Roboto Condensed Bold"/>
            </a:endParaRPr>
          </a:p>
        </p:txBody>
      </p:sp>
      <p:sp>
        <p:nvSpPr>
          <p:cNvPr id="13" name="TextBox 13"/>
          <p:cNvSpPr txBox="1"/>
          <p:nvPr/>
        </p:nvSpPr>
        <p:spPr>
          <a:xfrm>
            <a:off x="3074137" y="6813890"/>
            <a:ext cx="7975612" cy="1944171"/>
          </a:xfrm>
          <a:prstGeom prst="rect">
            <a:avLst/>
          </a:prstGeom>
        </p:spPr>
        <p:txBody>
          <a:bodyPr wrap="square" lIns="0" tIns="0" rIns="0" bIns="0" rtlCol="0" anchor="t">
            <a:spAutoFit/>
          </a:bodyPr>
          <a:lstStyle/>
          <a:p>
            <a:pPr algn="just">
              <a:lnSpc>
                <a:spcPts val="5180"/>
              </a:lnSpc>
            </a:pPr>
            <a:r>
              <a:rPr lang="en-US" sz="3700" dirty="0" err="1">
                <a:solidFill>
                  <a:srgbClr val="2C4C54"/>
                </a:solidFill>
                <a:latin typeface="Roboto Condensed Bold"/>
              </a:rPr>
              <a:t>Suy</a:t>
            </a:r>
            <a:r>
              <a:rPr lang="en-US" sz="3700" dirty="0">
                <a:solidFill>
                  <a:srgbClr val="2C4C54"/>
                </a:solidFill>
                <a:latin typeface="Roboto Condensed Bold"/>
              </a:rPr>
              <a:t> </a:t>
            </a:r>
            <a:r>
              <a:rPr lang="en-US" sz="3700" dirty="0" err="1">
                <a:solidFill>
                  <a:srgbClr val="2C4C54"/>
                </a:solidFill>
                <a:latin typeface="Roboto Condensed Bold"/>
              </a:rPr>
              <a:t>nghĩ</a:t>
            </a:r>
            <a:r>
              <a:rPr lang="en-US" sz="3700" dirty="0">
                <a:solidFill>
                  <a:srgbClr val="2C4C54"/>
                </a:solidFill>
                <a:latin typeface="Roboto Condensed Bold"/>
              </a:rPr>
              <a:t> </a:t>
            </a:r>
            <a:r>
              <a:rPr lang="en-US" sz="3700" dirty="0" err="1">
                <a:solidFill>
                  <a:srgbClr val="2C4C54"/>
                </a:solidFill>
                <a:latin typeface="Roboto Condensed Bold"/>
              </a:rPr>
              <a:t>tích</a:t>
            </a:r>
            <a:r>
              <a:rPr lang="en-US" sz="3700" dirty="0">
                <a:solidFill>
                  <a:srgbClr val="2C4C54"/>
                </a:solidFill>
                <a:latin typeface="Roboto Condensed Bold"/>
              </a:rPr>
              <a:t> </a:t>
            </a:r>
            <a:r>
              <a:rPr lang="en-US" sz="3700" dirty="0" err="1">
                <a:solidFill>
                  <a:srgbClr val="2C4C54"/>
                </a:solidFill>
                <a:latin typeface="Roboto Condensed Bold"/>
              </a:rPr>
              <a:t>cực</a:t>
            </a:r>
            <a:r>
              <a:rPr lang="en-US" sz="3700" dirty="0">
                <a:solidFill>
                  <a:srgbClr val="2C4C54"/>
                </a:solidFill>
                <a:latin typeface="Roboto Condensed Bold"/>
              </a:rPr>
              <a:t>, </a:t>
            </a:r>
            <a:r>
              <a:rPr lang="en-US" sz="3700" dirty="0" err="1">
                <a:solidFill>
                  <a:srgbClr val="2C4C54"/>
                </a:solidFill>
                <a:latin typeface="Roboto Condensed Bold"/>
              </a:rPr>
              <a:t>lạc</a:t>
            </a:r>
            <a:r>
              <a:rPr lang="en-US" sz="3700" dirty="0">
                <a:solidFill>
                  <a:srgbClr val="2C4C54"/>
                </a:solidFill>
                <a:latin typeface="Roboto Condensed Bold"/>
              </a:rPr>
              <a:t> </a:t>
            </a:r>
            <a:r>
              <a:rPr lang="en-US" sz="3700" dirty="0" err="1">
                <a:solidFill>
                  <a:srgbClr val="2C4C54"/>
                </a:solidFill>
                <a:latin typeface="Roboto Condensed Bold"/>
              </a:rPr>
              <a:t>quan</a:t>
            </a:r>
            <a:r>
              <a:rPr lang="en-US" sz="3700" dirty="0">
                <a:solidFill>
                  <a:srgbClr val="2C4C54"/>
                </a:solidFill>
                <a:latin typeface="Roboto Condensed Bold"/>
              </a:rPr>
              <a:t>, </a:t>
            </a:r>
            <a:r>
              <a:rPr lang="en-US" sz="3700" dirty="0" err="1">
                <a:solidFill>
                  <a:srgbClr val="2C4C54"/>
                </a:solidFill>
                <a:latin typeface="Roboto Condensed Bold"/>
              </a:rPr>
              <a:t>sẵn</a:t>
            </a:r>
            <a:r>
              <a:rPr lang="en-US" sz="3700" dirty="0">
                <a:solidFill>
                  <a:srgbClr val="2C4C54"/>
                </a:solidFill>
                <a:latin typeface="Roboto Condensed Bold"/>
              </a:rPr>
              <a:t> </a:t>
            </a:r>
            <a:r>
              <a:rPr lang="en-US" sz="3700" dirty="0" err="1">
                <a:solidFill>
                  <a:srgbClr val="2C4C54"/>
                </a:solidFill>
                <a:latin typeface="Roboto Condensed Bold"/>
              </a:rPr>
              <a:t>sàng</a:t>
            </a:r>
            <a:r>
              <a:rPr lang="en-US" sz="3700" dirty="0">
                <a:solidFill>
                  <a:srgbClr val="2C4C54"/>
                </a:solidFill>
                <a:latin typeface="Roboto Condensed Bold"/>
              </a:rPr>
              <a:t> </a:t>
            </a:r>
            <a:r>
              <a:rPr lang="en-US" sz="3700" dirty="0" err="1">
                <a:solidFill>
                  <a:srgbClr val="2C4C54"/>
                </a:solidFill>
                <a:latin typeface="Roboto Condensed Bold"/>
              </a:rPr>
              <a:t>đương</a:t>
            </a:r>
            <a:r>
              <a:rPr lang="en-US" sz="3700" dirty="0">
                <a:solidFill>
                  <a:srgbClr val="2C4C54"/>
                </a:solidFill>
                <a:latin typeface="Roboto Condensed Bold"/>
              </a:rPr>
              <a:t> </a:t>
            </a:r>
            <a:r>
              <a:rPr lang="en-US" sz="3700" dirty="0" err="1">
                <a:solidFill>
                  <a:srgbClr val="2C4C54"/>
                </a:solidFill>
                <a:latin typeface="Roboto Condensed Bold"/>
              </a:rPr>
              <a:t>đầu</a:t>
            </a:r>
            <a:r>
              <a:rPr lang="en-US" sz="3700" dirty="0">
                <a:solidFill>
                  <a:srgbClr val="2C4C54"/>
                </a:solidFill>
                <a:latin typeface="Roboto Condensed Bold"/>
              </a:rPr>
              <a:t> </a:t>
            </a:r>
            <a:r>
              <a:rPr lang="en-US" sz="3700" dirty="0" err="1">
                <a:solidFill>
                  <a:srgbClr val="2C4C54"/>
                </a:solidFill>
                <a:latin typeface="Roboto Condensed Bold"/>
              </a:rPr>
              <a:t>với</a:t>
            </a:r>
            <a:r>
              <a:rPr lang="en-US" sz="3700" dirty="0">
                <a:solidFill>
                  <a:srgbClr val="2C4C54"/>
                </a:solidFill>
                <a:latin typeface="Roboto Condensed Bold"/>
              </a:rPr>
              <a:t> </a:t>
            </a:r>
            <a:r>
              <a:rPr lang="en-US" sz="3700" dirty="0" err="1">
                <a:solidFill>
                  <a:srgbClr val="2C4C54"/>
                </a:solidFill>
                <a:latin typeface="Roboto Condensed Bold"/>
              </a:rPr>
              <a:t>khó</a:t>
            </a:r>
            <a:r>
              <a:rPr lang="en-US" sz="3700" dirty="0">
                <a:solidFill>
                  <a:srgbClr val="2C4C54"/>
                </a:solidFill>
                <a:latin typeface="Roboto Condensed Bold"/>
              </a:rPr>
              <a:t> </a:t>
            </a:r>
            <a:r>
              <a:rPr lang="en-US" sz="3700" dirty="0" err="1">
                <a:solidFill>
                  <a:srgbClr val="2C4C54"/>
                </a:solidFill>
                <a:latin typeface="Roboto Condensed Bold"/>
              </a:rPr>
              <a:t>khăn</a:t>
            </a:r>
            <a:endParaRPr lang="en-US" sz="3700" dirty="0">
              <a:solidFill>
                <a:srgbClr val="2C4C54"/>
              </a:solidFill>
              <a:latin typeface="Roboto Condensed Bold"/>
            </a:endParaRPr>
          </a:p>
          <a:p>
            <a:pPr algn="just">
              <a:lnSpc>
                <a:spcPts val="5180"/>
              </a:lnSpc>
            </a:pPr>
            <a:endParaRPr lang="en-US" sz="3700" dirty="0">
              <a:solidFill>
                <a:srgbClr val="2C4C54"/>
              </a:solidFill>
              <a:latin typeface="Roboto Condensed Bold"/>
            </a:endParaRPr>
          </a:p>
        </p:txBody>
      </p:sp>
      <p:sp>
        <p:nvSpPr>
          <p:cNvPr id="14" name="TextBox 14"/>
          <p:cNvSpPr txBox="1"/>
          <p:nvPr/>
        </p:nvSpPr>
        <p:spPr>
          <a:xfrm>
            <a:off x="3159336" y="8342088"/>
            <a:ext cx="8732454" cy="1952458"/>
          </a:xfrm>
          <a:prstGeom prst="rect">
            <a:avLst/>
          </a:prstGeom>
        </p:spPr>
        <p:txBody>
          <a:bodyPr wrap="square" lIns="0" tIns="0" rIns="0" bIns="0" rtlCol="0" anchor="t">
            <a:spAutoFit/>
          </a:bodyPr>
          <a:lstStyle/>
          <a:p>
            <a:pPr algn="just">
              <a:lnSpc>
                <a:spcPts val="5180"/>
              </a:lnSpc>
            </a:pPr>
            <a:r>
              <a:rPr lang="en-US" sz="3700" dirty="0" err="1">
                <a:solidFill>
                  <a:srgbClr val="2C4C54"/>
                </a:solidFill>
                <a:latin typeface="Roboto Condensed Bold"/>
              </a:rPr>
              <a:t>Nghệ</a:t>
            </a:r>
            <a:r>
              <a:rPr lang="en-US" sz="3700" dirty="0">
                <a:solidFill>
                  <a:srgbClr val="2C4C54"/>
                </a:solidFill>
                <a:latin typeface="Roboto Condensed Bold"/>
              </a:rPr>
              <a:t> </a:t>
            </a:r>
            <a:r>
              <a:rPr lang="en-US" sz="3700" dirty="0" err="1">
                <a:solidFill>
                  <a:srgbClr val="2C4C54"/>
                </a:solidFill>
                <a:latin typeface="Roboto Condensed Bold"/>
              </a:rPr>
              <a:t>thuật</a:t>
            </a:r>
            <a:r>
              <a:rPr lang="en-US" sz="3700" dirty="0">
                <a:solidFill>
                  <a:srgbClr val="2C4C54"/>
                </a:solidFill>
                <a:latin typeface="Roboto Condensed Bold"/>
              </a:rPr>
              <a:t> </a:t>
            </a:r>
            <a:r>
              <a:rPr lang="en-US" sz="3700" dirty="0" err="1">
                <a:solidFill>
                  <a:srgbClr val="2C4C54"/>
                </a:solidFill>
                <a:latin typeface="Roboto Condensed Bold"/>
              </a:rPr>
              <a:t>cần</a:t>
            </a:r>
            <a:r>
              <a:rPr lang="en-US" sz="3700" dirty="0">
                <a:solidFill>
                  <a:srgbClr val="2C4C54"/>
                </a:solidFill>
                <a:latin typeface="Roboto Condensed Bold"/>
              </a:rPr>
              <a:t> </a:t>
            </a:r>
            <a:r>
              <a:rPr lang="en-US" sz="3700" dirty="0" err="1">
                <a:solidFill>
                  <a:srgbClr val="2C4C54"/>
                </a:solidFill>
                <a:latin typeface="Roboto Condensed Bold"/>
              </a:rPr>
              <a:t>xuất</a:t>
            </a:r>
            <a:r>
              <a:rPr lang="en-US" sz="3700" dirty="0">
                <a:solidFill>
                  <a:srgbClr val="2C4C54"/>
                </a:solidFill>
                <a:latin typeface="Roboto Condensed Bold"/>
              </a:rPr>
              <a:t> </a:t>
            </a:r>
            <a:r>
              <a:rPr lang="en-US" sz="3700" dirty="0" err="1">
                <a:solidFill>
                  <a:srgbClr val="2C4C54"/>
                </a:solidFill>
                <a:latin typeface="Roboto Condensed Bold"/>
              </a:rPr>
              <a:t>phát</a:t>
            </a:r>
            <a:r>
              <a:rPr lang="en-US" sz="3700" dirty="0">
                <a:solidFill>
                  <a:srgbClr val="2C4C54"/>
                </a:solidFill>
                <a:latin typeface="Roboto Condensed Bold"/>
              </a:rPr>
              <a:t> </a:t>
            </a:r>
            <a:r>
              <a:rPr lang="en-US" sz="3700" dirty="0" err="1">
                <a:solidFill>
                  <a:srgbClr val="2C4C54"/>
                </a:solidFill>
                <a:latin typeface="Roboto Condensed Bold"/>
              </a:rPr>
              <a:t>từ</a:t>
            </a:r>
            <a:r>
              <a:rPr lang="en-US" sz="3700" dirty="0">
                <a:solidFill>
                  <a:srgbClr val="2C4C54"/>
                </a:solidFill>
                <a:latin typeface="Roboto Condensed Bold"/>
              </a:rPr>
              <a:t> </a:t>
            </a:r>
            <a:r>
              <a:rPr lang="en-US" sz="3700" dirty="0" err="1">
                <a:solidFill>
                  <a:srgbClr val="2C4C54"/>
                </a:solidFill>
                <a:latin typeface="Roboto Condensed Bold"/>
              </a:rPr>
              <a:t>chính</a:t>
            </a:r>
            <a:r>
              <a:rPr lang="en-US" sz="3700" dirty="0">
                <a:solidFill>
                  <a:srgbClr val="2C4C54"/>
                </a:solidFill>
                <a:latin typeface="Roboto Condensed Bold"/>
              </a:rPr>
              <a:t> </a:t>
            </a:r>
            <a:r>
              <a:rPr lang="en-US" sz="3700" dirty="0" err="1">
                <a:solidFill>
                  <a:srgbClr val="2C4C54"/>
                </a:solidFill>
                <a:latin typeface="Roboto Condensed Bold"/>
              </a:rPr>
              <a:t>cuộc</a:t>
            </a:r>
            <a:r>
              <a:rPr lang="en-US" sz="3700" dirty="0">
                <a:solidFill>
                  <a:srgbClr val="2C4C54"/>
                </a:solidFill>
                <a:latin typeface="Roboto Condensed Bold"/>
              </a:rPr>
              <a:t> </a:t>
            </a:r>
            <a:r>
              <a:rPr lang="en-US" sz="3700" dirty="0" err="1">
                <a:solidFill>
                  <a:srgbClr val="2C4C54"/>
                </a:solidFill>
                <a:latin typeface="Roboto Condensed Bold"/>
              </a:rPr>
              <a:t>sống</a:t>
            </a:r>
            <a:r>
              <a:rPr lang="en-US" sz="3700" dirty="0">
                <a:solidFill>
                  <a:srgbClr val="2C4C54"/>
                </a:solidFill>
                <a:latin typeface="Roboto Condensed Bold"/>
              </a:rPr>
              <a:t> </a:t>
            </a:r>
            <a:r>
              <a:rPr lang="en-US" sz="3700" dirty="0" err="1">
                <a:solidFill>
                  <a:srgbClr val="2C4C54"/>
                </a:solidFill>
                <a:latin typeface="Roboto Condensed Bold"/>
              </a:rPr>
              <a:t>của</a:t>
            </a:r>
            <a:r>
              <a:rPr lang="en-US" sz="3700" dirty="0">
                <a:solidFill>
                  <a:srgbClr val="2C4C54"/>
                </a:solidFill>
                <a:latin typeface="Roboto Condensed Bold"/>
              </a:rPr>
              <a:t> con </a:t>
            </a:r>
            <a:r>
              <a:rPr lang="en-US" sz="3700" dirty="0" err="1">
                <a:solidFill>
                  <a:srgbClr val="2C4C54"/>
                </a:solidFill>
                <a:latin typeface="Roboto Condensed Bold"/>
              </a:rPr>
              <a:t>người</a:t>
            </a:r>
            <a:r>
              <a:rPr lang="en-US" sz="3700" dirty="0">
                <a:solidFill>
                  <a:srgbClr val="2C4C54"/>
                </a:solidFill>
                <a:latin typeface="Roboto Condensed Bold"/>
              </a:rPr>
              <a:t> </a:t>
            </a:r>
            <a:r>
              <a:rPr lang="en-US" sz="3700" dirty="0" err="1">
                <a:solidFill>
                  <a:srgbClr val="2C4C54"/>
                </a:solidFill>
                <a:latin typeface="Roboto Condensed Bold"/>
              </a:rPr>
              <a:t>và</a:t>
            </a:r>
            <a:r>
              <a:rPr lang="en-US" sz="3700" dirty="0">
                <a:solidFill>
                  <a:srgbClr val="2C4C54"/>
                </a:solidFill>
                <a:latin typeface="Roboto Condensed Bold"/>
              </a:rPr>
              <a:t> </a:t>
            </a:r>
            <a:r>
              <a:rPr lang="en-US" sz="3700" dirty="0" err="1">
                <a:solidFill>
                  <a:srgbClr val="2C4C54"/>
                </a:solidFill>
                <a:latin typeface="Roboto Condensed Bold"/>
              </a:rPr>
              <a:t>giúp</a:t>
            </a:r>
            <a:r>
              <a:rPr lang="en-US" sz="3700" dirty="0">
                <a:solidFill>
                  <a:srgbClr val="2C4C54"/>
                </a:solidFill>
                <a:latin typeface="Roboto Condensed Bold"/>
              </a:rPr>
              <a:t> </a:t>
            </a:r>
            <a:r>
              <a:rPr lang="en-US" sz="3700" dirty="0" err="1">
                <a:solidFill>
                  <a:srgbClr val="2C4C54"/>
                </a:solidFill>
                <a:latin typeface="Roboto Condensed Bold"/>
              </a:rPr>
              <a:t>cho</a:t>
            </a:r>
            <a:r>
              <a:rPr lang="en-US" sz="3700" dirty="0">
                <a:solidFill>
                  <a:srgbClr val="2C4C54"/>
                </a:solidFill>
                <a:latin typeface="Roboto Condensed Bold"/>
              </a:rPr>
              <a:t> </a:t>
            </a:r>
            <a:r>
              <a:rPr lang="en-US" sz="3700" dirty="0" err="1">
                <a:solidFill>
                  <a:srgbClr val="2C4C54"/>
                </a:solidFill>
                <a:latin typeface="Roboto Condensed Bold"/>
              </a:rPr>
              <a:t>cuộc</a:t>
            </a:r>
            <a:r>
              <a:rPr lang="en-US" sz="3700" dirty="0">
                <a:solidFill>
                  <a:srgbClr val="2C4C54"/>
                </a:solidFill>
                <a:latin typeface="Roboto Condensed Bold"/>
              </a:rPr>
              <a:t> </a:t>
            </a:r>
            <a:r>
              <a:rPr lang="en-US" sz="3700" dirty="0" err="1">
                <a:solidFill>
                  <a:srgbClr val="2C4C54"/>
                </a:solidFill>
                <a:latin typeface="Roboto Condensed Bold"/>
              </a:rPr>
              <a:t>sống</a:t>
            </a:r>
            <a:r>
              <a:rPr lang="en-US" sz="3700" dirty="0">
                <a:solidFill>
                  <a:srgbClr val="2C4C54"/>
                </a:solidFill>
                <a:latin typeface="Roboto Condensed Bold"/>
              </a:rPr>
              <a:t> </a:t>
            </a:r>
            <a:r>
              <a:rPr lang="en-US" sz="3700" dirty="0" err="1">
                <a:solidFill>
                  <a:srgbClr val="2C4C54"/>
                </a:solidFill>
                <a:latin typeface="Roboto Condensed Bold"/>
              </a:rPr>
              <a:t>của</a:t>
            </a:r>
            <a:r>
              <a:rPr lang="en-US" sz="3700" dirty="0">
                <a:solidFill>
                  <a:srgbClr val="2C4C54"/>
                </a:solidFill>
                <a:latin typeface="Roboto Condensed Bold"/>
              </a:rPr>
              <a:t> con </a:t>
            </a:r>
            <a:r>
              <a:rPr lang="en-US" sz="3700" dirty="0" err="1">
                <a:solidFill>
                  <a:srgbClr val="2C4C54"/>
                </a:solidFill>
                <a:latin typeface="Roboto Condensed Bold"/>
              </a:rPr>
              <a:t>người</a:t>
            </a:r>
            <a:r>
              <a:rPr lang="en-US" sz="3700" dirty="0">
                <a:solidFill>
                  <a:srgbClr val="2C4C54"/>
                </a:solidFill>
                <a:latin typeface="Roboto Condensed Bold"/>
              </a:rPr>
              <a:t> </a:t>
            </a:r>
            <a:r>
              <a:rPr lang="en-US" sz="3700" dirty="0" err="1">
                <a:solidFill>
                  <a:srgbClr val="2C4C54"/>
                </a:solidFill>
                <a:latin typeface="Roboto Condensed Bold"/>
              </a:rPr>
              <a:t>trở</a:t>
            </a:r>
            <a:r>
              <a:rPr lang="en-US" sz="3700" dirty="0">
                <a:solidFill>
                  <a:srgbClr val="2C4C54"/>
                </a:solidFill>
                <a:latin typeface="Roboto Condensed Bold"/>
              </a:rPr>
              <a:t> </a:t>
            </a:r>
            <a:r>
              <a:rPr lang="en-US" sz="3700" dirty="0" err="1">
                <a:solidFill>
                  <a:srgbClr val="2C4C54"/>
                </a:solidFill>
                <a:latin typeface="Roboto Condensed Bold"/>
              </a:rPr>
              <a:t>nên</a:t>
            </a:r>
            <a:r>
              <a:rPr lang="en-US" sz="3700" dirty="0">
                <a:solidFill>
                  <a:srgbClr val="2C4C54"/>
                </a:solidFill>
                <a:latin typeface="Roboto Condensed Bold"/>
              </a:rPr>
              <a:t> </a:t>
            </a:r>
            <a:r>
              <a:rPr lang="en-US" sz="3700" dirty="0" err="1">
                <a:solidFill>
                  <a:srgbClr val="2C4C54"/>
                </a:solidFill>
                <a:latin typeface="Roboto Condensed Bold"/>
              </a:rPr>
              <a:t>tốt</a:t>
            </a:r>
            <a:r>
              <a:rPr lang="en-US" sz="3700" dirty="0">
                <a:solidFill>
                  <a:srgbClr val="2C4C54"/>
                </a:solidFill>
                <a:latin typeface="Roboto Condensed Bold"/>
              </a:rPr>
              <a:t> </a:t>
            </a:r>
            <a:r>
              <a:rPr lang="en-US" sz="3700" dirty="0" err="1">
                <a:solidFill>
                  <a:srgbClr val="2C4C54"/>
                </a:solidFill>
                <a:latin typeface="Roboto Condensed Bold"/>
              </a:rPr>
              <a:t>đẹp</a:t>
            </a:r>
            <a:r>
              <a:rPr lang="en-US" sz="3700" dirty="0">
                <a:solidFill>
                  <a:srgbClr val="2C4C54"/>
                </a:solidFill>
                <a:latin typeface="Roboto Condensed Bold"/>
              </a:rPr>
              <a:t> </a:t>
            </a:r>
            <a:r>
              <a:rPr lang="en-US" sz="3700" dirty="0" err="1">
                <a:solidFill>
                  <a:srgbClr val="2C4C54"/>
                </a:solidFill>
                <a:latin typeface="Roboto Condensed Bold"/>
              </a:rPr>
              <a:t>hơn</a:t>
            </a:r>
            <a:endParaRPr lang="en-US" sz="3700" dirty="0">
              <a:solidFill>
                <a:srgbClr val="2C4C54"/>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5148"/>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752600" y="3852762"/>
            <a:ext cx="8717590" cy="2581476"/>
          </a:xfrm>
          <a:prstGeom prst="rect">
            <a:avLst/>
          </a:prstGeom>
        </p:spPr>
        <p:txBody>
          <a:bodyPr lIns="0" tIns="0" rIns="0" bIns="0" rtlCol="0" anchor="t">
            <a:spAutoFit/>
          </a:bodyPr>
          <a:lstStyle/>
          <a:p>
            <a:pPr marL="0" marR="0" lvl="0" indent="0" algn="ctr" defTabSz="914400" rtl="0" eaLnBrk="1" fontAlgn="auto" latinLnBrk="0" hangingPunct="1">
              <a:lnSpc>
                <a:spcPts val="17020"/>
              </a:lnSpc>
              <a:spcBef>
                <a:spcPts val="0"/>
              </a:spcBef>
              <a:spcAft>
                <a:spcPts val="0"/>
              </a:spcAft>
              <a:buClrTx/>
              <a:buSzTx/>
              <a:buFontTx/>
              <a:buNone/>
              <a:tabLst/>
              <a:defRPr/>
            </a:pP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Tổng</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kết</a:t>
            </a:r>
            <a:endPar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endParaRPr>
          </a:p>
        </p:txBody>
      </p:sp>
    </p:spTree>
    <p:extLst>
      <p:ext uri="{BB962C8B-B14F-4D97-AF65-F5344CB8AC3E}">
        <p14:creationId xmlns:p14="http://schemas.microsoft.com/office/powerpoint/2010/main" val="331986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54723" y="7272451"/>
            <a:ext cx="11513329" cy="5617545"/>
          </a:xfrm>
          <a:custGeom>
            <a:avLst/>
            <a:gdLst/>
            <a:ahLst/>
            <a:cxnLst/>
            <a:rect l="l" t="t" r="r" b="b"/>
            <a:pathLst>
              <a:path w="11513329" h="5617545">
                <a:moveTo>
                  <a:pt x="0" y="0"/>
                </a:moveTo>
                <a:lnTo>
                  <a:pt x="11513329" y="0"/>
                </a:lnTo>
                <a:lnTo>
                  <a:pt x="11513329" y="5617545"/>
                </a:lnTo>
                <a:lnTo>
                  <a:pt x="0" y="5617545"/>
                </a:lnTo>
                <a:lnTo>
                  <a:pt x="0" y="0"/>
                </a:lnTo>
                <a:close/>
              </a:path>
            </a:pathLst>
          </a:custGeom>
          <a:blipFill>
            <a:blip r:embed="rId2"/>
            <a:stretch>
              <a:fillRect/>
            </a:stretch>
          </a:blipFill>
        </p:spPr>
        <p:txBody>
          <a:bodyPr/>
          <a:lstStyle/>
          <a:p>
            <a:endParaRPr lang="en-US"/>
          </a:p>
        </p:txBody>
      </p:sp>
      <p:sp>
        <p:nvSpPr>
          <p:cNvPr id="3" name="Freeform 3"/>
          <p:cNvSpPr/>
          <p:nvPr/>
        </p:nvSpPr>
        <p:spPr>
          <a:xfrm>
            <a:off x="9486064" y="7416535"/>
            <a:ext cx="9921966" cy="3683530"/>
          </a:xfrm>
          <a:custGeom>
            <a:avLst/>
            <a:gdLst/>
            <a:ahLst/>
            <a:cxnLst/>
            <a:rect l="l" t="t" r="r" b="b"/>
            <a:pathLst>
              <a:path w="9921966" h="3683530">
                <a:moveTo>
                  <a:pt x="0" y="0"/>
                </a:moveTo>
                <a:lnTo>
                  <a:pt x="9921966" y="0"/>
                </a:lnTo>
                <a:lnTo>
                  <a:pt x="9921966" y="3683530"/>
                </a:lnTo>
                <a:lnTo>
                  <a:pt x="0" y="3683530"/>
                </a:lnTo>
                <a:lnTo>
                  <a:pt x="0" y="0"/>
                </a:lnTo>
                <a:close/>
              </a:path>
            </a:pathLst>
          </a:custGeom>
          <a:blipFill>
            <a:blip r:embed="rId3"/>
            <a:stretch>
              <a:fillRect/>
            </a:stretch>
          </a:blipFill>
        </p:spPr>
        <p:txBody>
          <a:bodyPr/>
          <a:lstStyle/>
          <a:p>
            <a:endParaRPr lang="en-US"/>
          </a:p>
        </p:txBody>
      </p:sp>
      <p:sp>
        <p:nvSpPr>
          <p:cNvPr id="4" name="Freeform 4"/>
          <p:cNvSpPr/>
          <p:nvPr/>
        </p:nvSpPr>
        <p:spPr>
          <a:xfrm>
            <a:off x="2501942" y="6204389"/>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4"/>
            <a:stretch>
              <a:fillRect/>
            </a:stretch>
          </a:blipFill>
        </p:spPr>
        <p:txBody>
          <a:bodyPr/>
          <a:lstStyle/>
          <a:p>
            <a:endParaRPr lang="en-US"/>
          </a:p>
        </p:txBody>
      </p:sp>
      <p:sp>
        <p:nvSpPr>
          <p:cNvPr id="5" name="Freeform 5"/>
          <p:cNvSpPr/>
          <p:nvPr/>
        </p:nvSpPr>
        <p:spPr>
          <a:xfrm rot="5717330" flipH="1">
            <a:off x="-796667" y="-3036798"/>
            <a:ext cx="5227307" cy="6073596"/>
          </a:xfrm>
          <a:custGeom>
            <a:avLst/>
            <a:gdLst/>
            <a:ahLst/>
            <a:cxnLst/>
            <a:rect l="l" t="t" r="r" b="b"/>
            <a:pathLst>
              <a:path w="6478039" h="7022264">
                <a:moveTo>
                  <a:pt x="6478039" y="0"/>
                </a:moveTo>
                <a:lnTo>
                  <a:pt x="0" y="0"/>
                </a:lnTo>
                <a:lnTo>
                  <a:pt x="0" y="7022264"/>
                </a:lnTo>
                <a:lnTo>
                  <a:pt x="6478039" y="7022264"/>
                </a:lnTo>
                <a:lnTo>
                  <a:pt x="6478039" y="0"/>
                </a:lnTo>
                <a:close/>
              </a:path>
            </a:pathLst>
          </a:custGeom>
          <a:blipFill>
            <a:blip r:embed="rId5"/>
            <a:stretch>
              <a:fillRect/>
            </a:stretch>
          </a:blipFill>
        </p:spPr>
        <p:txBody>
          <a:bodyPr/>
          <a:lstStyle/>
          <a:p>
            <a:endParaRPr lang="en-US"/>
          </a:p>
        </p:txBody>
      </p:sp>
      <p:sp>
        <p:nvSpPr>
          <p:cNvPr id="6" name="TextBox 6"/>
          <p:cNvSpPr txBox="1"/>
          <p:nvPr/>
        </p:nvSpPr>
        <p:spPr>
          <a:xfrm>
            <a:off x="1401098" y="1889284"/>
            <a:ext cx="15240000" cy="3247043"/>
          </a:xfrm>
          <a:prstGeom prst="rect">
            <a:avLst/>
          </a:prstGeom>
        </p:spPr>
        <p:txBody>
          <a:bodyPr wrap="square" lIns="0" tIns="0" rIns="0" bIns="0" rtlCol="0" anchor="t">
            <a:spAutoFit/>
          </a:bodyPr>
          <a:lstStyle/>
          <a:p>
            <a:pPr algn="ctr"/>
            <a:r>
              <a:rPr lang="en-US" sz="21100" b="1" dirty="0" err="1">
                <a:solidFill>
                  <a:srgbClr val="FF9658"/>
                </a:solidFill>
                <a:latin typeface="#9Slide06 American Forkball Ero" pitchFamily="2" charset="0"/>
                <a:ea typeface="Stella"/>
                <a:cs typeface="Stella"/>
                <a:sym typeface="Stella"/>
              </a:rPr>
              <a:t>Chiếc</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lá</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cuối</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cùng</a:t>
            </a:r>
            <a:endParaRPr lang="en-US" sz="21100" b="1" dirty="0">
              <a:solidFill>
                <a:srgbClr val="FF9658"/>
              </a:solidFill>
              <a:latin typeface="#9Slide06 American Forkball Ero" pitchFamily="2" charset="0"/>
              <a:ea typeface="Stella"/>
              <a:cs typeface="Stella"/>
              <a:sym typeface="Stella"/>
            </a:endParaRPr>
          </a:p>
        </p:txBody>
      </p:sp>
      <p:sp>
        <p:nvSpPr>
          <p:cNvPr id="7" name="TextBox 7"/>
          <p:cNvSpPr txBox="1"/>
          <p:nvPr/>
        </p:nvSpPr>
        <p:spPr>
          <a:xfrm>
            <a:off x="5486400" y="5139796"/>
            <a:ext cx="6707033" cy="1061124"/>
          </a:xfrm>
          <a:prstGeom prst="rect">
            <a:avLst/>
          </a:prstGeom>
        </p:spPr>
        <p:txBody>
          <a:bodyPr lIns="0" tIns="0" rIns="0" bIns="0" rtlCol="0" anchor="t">
            <a:spAutoFit/>
          </a:bodyPr>
          <a:lstStyle/>
          <a:p>
            <a:pPr algn="ctr">
              <a:lnSpc>
                <a:spcPts val="8921"/>
              </a:lnSpc>
            </a:pPr>
            <a:r>
              <a:rPr lang="en-US" sz="6372" dirty="0">
                <a:solidFill>
                  <a:srgbClr val="FF9658"/>
                </a:solidFill>
                <a:latin typeface="Marykate"/>
                <a:ea typeface="Marykate"/>
                <a:cs typeface="Marykate"/>
                <a:sym typeface="Marykate"/>
              </a:rPr>
              <a:t>O’ Henry</a:t>
            </a:r>
          </a:p>
        </p:txBody>
      </p:sp>
      <p:sp>
        <p:nvSpPr>
          <p:cNvPr id="8" name="Freeform 8"/>
          <p:cNvSpPr/>
          <p:nvPr/>
        </p:nvSpPr>
        <p:spPr>
          <a:xfrm rot="5717330" flipH="1" flipV="1">
            <a:off x="13858823" y="-2955329"/>
            <a:ext cx="5564550" cy="6042379"/>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5"/>
            <a:stretch>
              <a:fillRect/>
            </a:stretch>
          </a:blipFill>
        </p:spPr>
        <p:txBody>
          <a:bodyPr/>
          <a:lstStyle/>
          <a:p>
            <a:endParaRPr lang="en-US"/>
          </a:p>
        </p:txBody>
      </p:sp>
      <p:sp>
        <p:nvSpPr>
          <p:cNvPr id="9" name="TextBox 6">
            <a:extLst>
              <a:ext uri="{FF2B5EF4-FFF2-40B4-BE49-F238E27FC236}">
                <a16:creationId xmlns:a16="http://schemas.microsoft.com/office/drawing/2014/main" id="{65B35AF5-D8A3-620C-3466-80BA95F04A62}"/>
              </a:ext>
            </a:extLst>
          </p:cNvPr>
          <p:cNvSpPr txBox="1"/>
          <p:nvPr/>
        </p:nvSpPr>
        <p:spPr>
          <a:xfrm>
            <a:off x="3594835" y="1100573"/>
            <a:ext cx="11268414" cy="2015936"/>
          </a:xfrm>
          <a:prstGeom prst="rect">
            <a:avLst/>
          </a:prstGeom>
        </p:spPr>
        <p:txBody>
          <a:bodyPr wrap="square" lIns="0" tIns="0" rIns="0" bIns="0" rtlCol="0" anchor="t">
            <a:spAutoFit/>
          </a:bodyPr>
          <a:lstStyle/>
          <a:p>
            <a:pPr algn="ctr">
              <a:lnSpc>
                <a:spcPts val="17020"/>
              </a:lnSpc>
            </a:pPr>
            <a:r>
              <a:rPr lang="en-US" sz="9900" b="1" dirty="0" err="1">
                <a:solidFill>
                  <a:srgbClr val="FF9658"/>
                </a:solidFill>
                <a:latin typeface="#9Slide05 Israquella" pitchFamily="2" charset="0"/>
                <a:ea typeface="Stella"/>
                <a:cs typeface="Stella"/>
                <a:sym typeface="Stella"/>
              </a:rPr>
              <a:t>Tiết</a:t>
            </a:r>
            <a:r>
              <a:rPr lang="en-US" sz="9900" b="1" dirty="0">
                <a:solidFill>
                  <a:srgbClr val="FF9658"/>
                </a:solidFill>
                <a:latin typeface="#9Slide05 Israquella" pitchFamily="2" charset="0"/>
                <a:ea typeface="Stella"/>
                <a:cs typeface="Stella"/>
                <a:sym typeface="Stella"/>
              </a:rPr>
              <a:t> 50, 51: </a:t>
            </a:r>
            <a:r>
              <a:rPr lang="en-US" sz="9900" b="1" dirty="0" err="1">
                <a:solidFill>
                  <a:srgbClr val="FF9658"/>
                </a:solidFill>
                <a:latin typeface="#9Slide05 Israquella" pitchFamily="2" charset="0"/>
                <a:ea typeface="Stella"/>
                <a:cs typeface="Stella"/>
                <a:sym typeface="Stella"/>
              </a:rPr>
              <a:t>Thực</a:t>
            </a:r>
            <a:r>
              <a:rPr lang="en-US" sz="9900" b="1" dirty="0">
                <a:solidFill>
                  <a:srgbClr val="FF9658"/>
                </a:solidFill>
                <a:latin typeface="#9Slide05 Israquella" pitchFamily="2" charset="0"/>
                <a:ea typeface="Stella"/>
                <a:cs typeface="Stella"/>
                <a:sym typeface="Stella"/>
              </a:rPr>
              <a:t> </a:t>
            </a:r>
            <a:r>
              <a:rPr lang="en-US" sz="9900" b="1" dirty="0" err="1">
                <a:solidFill>
                  <a:srgbClr val="FF9658"/>
                </a:solidFill>
                <a:latin typeface="#9Slide05 Israquella" pitchFamily="2" charset="0"/>
                <a:ea typeface="Stella"/>
                <a:cs typeface="Stella"/>
                <a:sym typeface="Stella"/>
              </a:rPr>
              <a:t>hành</a:t>
            </a:r>
            <a:r>
              <a:rPr lang="en-US" sz="9900" b="1" dirty="0">
                <a:solidFill>
                  <a:srgbClr val="FF9658"/>
                </a:solidFill>
                <a:latin typeface="#9Slide05 Israquella" pitchFamily="2" charset="0"/>
                <a:ea typeface="Stella"/>
                <a:cs typeface="Stella"/>
                <a:sym typeface="Stella"/>
              </a:rPr>
              <a:t> </a:t>
            </a:r>
            <a:r>
              <a:rPr lang="en-US" sz="9900" b="1" dirty="0" err="1">
                <a:solidFill>
                  <a:srgbClr val="FF9658"/>
                </a:solidFill>
                <a:latin typeface="#9Slide05 Israquella" pitchFamily="2" charset="0"/>
                <a:ea typeface="Stella"/>
                <a:cs typeface="Stella"/>
                <a:sym typeface="Stella"/>
              </a:rPr>
              <a:t>đọc</a:t>
            </a:r>
            <a:r>
              <a:rPr lang="en-US" sz="9900" b="1" dirty="0">
                <a:solidFill>
                  <a:srgbClr val="FF9658"/>
                </a:solidFill>
                <a:latin typeface="#9Slide05 Israquella" pitchFamily="2" charset="0"/>
                <a:ea typeface="Stella"/>
                <a:cs typeface="Stella"/>
                <a:sym typeface="Stella"/>
              </a:rPr>
              <a:t> </a:t>
            </a:r>
            <a:r>
              <a:rPr lang="en-US" sz="9900" b="1" dirty="0" err="1">
                <a:solidFill>
                  <a:srgbClr val="FF9658"/>
                </a:solidFill>
                <a:latin typeface="#9Slide05 Israquella" pitchFamily="2" charset="0"/>
                <a:ea typeface="Stella"/>
                <a:cs typeface="Stella"/>
                <a:sym typeface="Stella"/>
              </a:rPr>
              <a:t>hiểu</a:t>
            </a:r>
            <a:endParaRPr lang="en-US" sz="9900" b="1" dirty="0">
              <a:solidFill>
                <a:srgbClr val="FF9658"/>
              </a:solidFill>
              <a:latin typeface="#9Slide05 Israquella" pitchFamily="2" charset="0"/>
              <a:ea typeface="Stella"/>
              <a:cs typeface="Stella"/>
              <a:sym typeface="Stell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E449BA1-DB05-5781-A78A-5A4BC01546CB}"/>
              </a:ext>
            </a:extLst>
          </p:cNvPr>
          <p:cNvSpPr/>
          <p:nvPr/>
        </p:nvSpPr>
        <p:spPr>
          <a:xfrm rot="6275054">
            <a:off x="-1045154" y="-776987"/>
            <a:ext cx="3283497" cy="3370599"/>
          </a:xfrm>
          <a:custGeom>
            <a:avLst/>
            <a:gdLst/>
            <a:ahLst/>
            <a:cxnLst/>
            <a:rect l="l" t="t" r="r" b="b"/>
            <a:pathLst>
              <a:path w="4648589" h="4236027">
                <a:moveTo>
                  <a:pt x="0" y="0"/>
                </a:moveTo>
                <a:lnTo>
                  <a:pt x="4648590" y="0"/>
                </a:lnTo>
                <a:lnTo>
                  <a:pt x="4648590" y="4236027"/>
                </a:lnTo>
                <a:lnTo>
                  <a:pt x="0" y="4236027"/>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A5B32C7A-7824-B4C7-A692-088D1A1FB532}"/>
              </a:ext>
            </a:extLst>
          </p:cNvPr>
          <p:cNvSpPr/>
          <p:nvPr/>
        </p:nvSpPr>
        <p:spPr>
          <a:xfrm>
            <a:off x="15925800" y="8191500"/>
            <a:ext cx="3060299" cy="2913644"/>
          </a:xfrm>
          <a:custGeom>
            <a:avLst/>
            <a:gdLst/>
            <a:ahLst/>
            <a:cxnLst/>
            <a:rect l="l" t="t" r="r" b="b"/>
            <a:pathLst>
              <a:path w="3453597" h="3693687">
                <a:moveTo>
                  <a:pt x="0" y="0"/>
                </a:moveTo>
                <a:lnTo>
                  <a:pt x="3453596" y="0"/>
                </a:lnTo>
                <a:lnTo>
                  <a:pt x="3453596" y="3693686"/>
                </a:lnTo>
                <a:lnTo>
                  <a:pt x="0" y="3693686"/>
                </a:lnTo>
                <a:lnTo>
                  <a:pt x="0" y="0"/>
                </a:lnTo>
                <a:close/>
              </a:path>
            </a:pathLst>
          </a:custGeom>
          <a:blipFill>
            <a:blip r:embed="rId3"/>
            <a:stretch>
              <a:fillRect/>
            </a:stretch>
          </a:blipFill>
        </p:spPr>
        <p:txBody>
          <a:bodyPr/>
          <a:lstStyle/>
          <a:p>
            <a:endParaRPr lang="en-US"/>
          </a:p>
        </p:txBody>
      </p:sp>
      <p:sp>
        <p:nvSpPr>
          <p:cNvPr id="4" name="Freeform 11">
            <a:extLst>
              <a:ext uri="{FF2B5EF4-FFF2-40B4-BE49-F238E27FC236}">
                <a16:creationId xmlns:a16="http://schemas.microsoft.com/office/drawing/2014/main" id="{87178B9E-95EE-7814-D555-26BEE01E8808}"/>
              </a:ext>
            </a:extLst>
          </p:cNvPr>
          <p:cNvSpPr/>
          <p:nvPr/>
        </p:nvSpPr>
        <p:spPr>
          <a:xfrm rot="-1317476">
            <a:off x="13329902" y="8636489"/>
            <a:ext cx="3662894" cy="2756328"/>
          </a:xfrm>
          <a:custGeom>
            <a:avLst/>
            <a:gdLst/>
            <a:ahLst/>
            <a:cxnLst/>
            <a:rect l="l" t="t" r="r" b="b"/>
            <a:pathLst>
              <a:path w="3662894" h="2756328">
                <a:moveTo>
                  <a:pt x="0" y="0"/>
                </a:moveTo>
                <a:lnTo>
                  <a:pt x="3662894" y="0"/>
                </a:lnTo>
                <a:lnTo>
                  <a:pt x="3662894" y="2756328"/>
                </a:lnTo>
                <a:lnTo>
                  <a:pt x="0" y="2756328"/>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DAD5AB68-2B80-E0C0-AAF4-DC2767301660}"/>
              </a:ext>
            </a:extLst>
          </p:cNvPr>
          <p:cNvSpPr txBox="1"/>
          <p:nvPr/>
        </p:nvSpPr>
        <p:spPr>
          <a:xfrm>
            <a:off x="1257300" y="2700422"/>
            <a:ext cx="15773400" cy="5970865"/>
          </a:xfrm>
          <a:prstGeom prst="rect">
            <a:avLst/>
          </a:prstGeom>
          <a:noFill/>
        </p:spPr>
        <p:txBody>
          <a:bodyPr wrap="square">
            <a:spAutoFit/>
          </a:bodyPr>
          <a:lstStyle/>
          <a:p>
            <a:pPr marR="28575" algn="just">
              <a:spcBef>
                <a:spcPts val="600"/>
              </a:spcBef>
              <a:spcAft>
                <a:spcPts val="600"/>
              </a:spcAft>
            </a:pP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cốt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xếp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chặt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chẽ</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biệt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đảo</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ngược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lần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pPr marR="28575" algn="just">
              <a:spcBef>
                <a:spcPts val="600"/>
              </a:spcBef>
              <a:spcAft>
                <a:spcPts val="600"/>
              </a:spcAft>
            </a:pPr>
            <a:endParaRPr lang="en-US" sz="4400" dirty="0">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28575" algn="just">
              <a:spcBef>
                <a:spcPts val="600"/>
              </a:spcBef>
              <a:spcAft>
                <a:spcPts val="600"/>
              </a:spcAft>
            </a:pPr>
            <a:endPar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28575" algn="just">
              <a:spcBef>
                <a:spcPts val="600"/>
              </a:spcBef>
              <a:spcAft>
                <a:spcPts val="600"/>
              </a:spcAft>
            </a:pP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t>
            </a:r>
            <a:r>
              <a:rPr lang="en-US" sz="4400" dirty="0" err="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ó</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bạn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nhau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CC5D0A17-78D9-4EDF-BDEA-4CF2703A41C9}"/>
              </a:ext>
            </a:extLst>
          </p:cNvPr>
          <p:cNvSpPr txBox="1"/>
          <p:nvPr/>
        </p:nvSpPr>
        <p:spPr>
          <a:xfrm>
            <a:off x="4114800" y="1136912"/>
            <a:ext cx="10294620" cy="923330"/>
          </a:xfrm>
          <a:prstGeom prst="rect">
            <a:avLst/>
          </a:prstGeom>
          <a:noFill/>
        </p:spPr>
        <p:txBody>
          <a:bodyPr wrap="square">
            <a:spAutoFit/>
          </a:bodyPr>
          <a:lstStyle/>
          <a:p>
            <a:pPr marR="28575" algn="ctr">
              <a:spcBef>
                <a:spcPts val="600"/>
              </a:spcBef>
              <a:spcAft>
                <a:spcPts val="600"/>
              </a:spcAft>
            </a:pPr>
            <a:r>
              <a:rPr lang="pt-BR" sz="54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Nghệ thuật</a:t>
            </a:r>
            <a:endParaRPr lang="en-US" sz="4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9E16B384-89DD-DC69-91C5-A93ED6B9CE8B}"/>
              </a:ext>
            </a:extLst>
          </p:cNvPr>
          <p:cNvSpPr txBox="1"/>
          <p:nvPr/>
        </p:nvSpPr>
        <p:spPr>
          <a:xfrm>
            <a:off x="3996690" y="5403899"/>
            <a:ext cx="10294620" cy="923330"/>
          </a:xfrm>
          <a:prstGeom prst="rect">
            <a:avLst/>
          </a:prstGeom>
          <a:noFill/>
        </p:spPr>
        <p:txBody>
          <a:bodyPr wrap="square">
            <a:spAutoFit/>
          </a:bodyPr>
          <a:lstStyle/>
          <a:p>
            <a:pPr marR="28575" algn="ctr">
              <a:spcBef>
                <a:spcPts val="600"/>
              </a:spcBef>
              <a:spcAft>
                <a:spcPts val="600"/>
              </a:spcAft>
            </a:pPr>
            <a:r>
              <a:rPr lang="pt-BR" sz="54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2. Nội dung</a:t>
            </a:r>
            <a:endParaRPr lang="en-US" sz="4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2909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E449BA1-DB05-5781-A78A-5A4BC01546CB}"/>
              </a:ext>
            </a:extLst>
          </p:cNvPr>
          <p:cNvSpPr/>
          <p:nvPr/>
        </p:nvSpPr>
        <p:spPr>
          <a:xfrm rot="6275054">
            <a:off x="-1153023" y="-582814"/>
            <a:ext cx="2980440" cy="3070630"/>
          </a:xfrm>
          <a:custGeom>
            <a:avLst/>
            <a:gdLst/>
            <a:ahLst/>
            <a:cxnLst/>
            <a:rect l="l" t="t" r="r" b="b"/>
            <a:pathLst>
              <a:path w="4648589" h="4236027">
                <a:moveTo>
                  <a:pt x="0" y="0"/>
                </a:moveTo>
                <a:lnTo>
                  <a:pt x="4648590" y="0"/>
                </a:lnTo>
                <a:lnTo>
                  <a:pt x="4648590" y="4236027"/>
                </a:lnTo>
                <a:lnTo>
                  <a:pt x="0" y="42360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A5B32C7A-7824-B4C7-A692-088D1A1FB532}"/>
              </a:ext>
            </a:extLst>
          </p:cNvPr>
          <p:cNvSpPr/>
          <p:nvPr/>
        </p:nvSpPr>
        <p:spPr>
          <a:xfrm>
            <a:off x="15773401" y="8496300"/>
            <a:ext cx="2971800" cy="2608844"/>
          </a:xfrm>
          <a:custGeom>
            <a:avLst/>
            <a:gdLst/>
            <a:ahLst/>
            <a:cxnLst/>
            <a:rect l="l" t="t" r="r" b="b"/>
            <a:pathLst>
              <a:path w="3453597" h="3693687">
                <a:moveTo>
                  <a:pt x="0" y="0"/>
                </a:moveTo>
                <a:lnTo>
                  <a:pt x="3453596" y="0"/>
                </a:lnTo>
                <a:lnTo>
                  <a:pt x="3453596" y="3693686"/>
                </a:lnTo>
                <a:lnTo>
                  <a:pt x="0" y="36936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1">
            <a:extLst>
              <a:ext uri="{FF2B5EF4-FFF2-40B4-BE49-F238E27FC236}">
                <a16:creationId xmlns:a16="http://schemas.microsoft.com/office/drawing/2014/main" id="{87178B9E-95EE-7814-D555-26BEE01E8808}"/>
              </a:ext>
            </a:extLst>
          </p:cNvPr>
          <p:cNvSpPr/>
          <p:nvPr/>
        </p:nvSpPr>
        <p:spPr>
          <a:xfrm rot="-1317476">
            <a:off x="13329902" y="8636489"/>
            <a:ext cx="3662894" cy="2756328"/>
          </a:xfrm>
          <a:custGeom>
            <a:avLst/>
            <a:gdLst/>
            <a:ahLst/>
            <a:cxnLst/>
            <a:rect l="l" t="t" r="r" b="b"/>
            <a:pathLst>
              <a:path w="3662894" h="2756328">
                <a:moveTo>
                  <a:pt x="0" y="0"/>
                </a:moveTo>
                <a:lnTo>
                  <a:pt x="3662894" y="0"/>
                </a:lnTo>
                <a:lnTo>
                  <a:pt x="3662894" y="2756328"/>
                </a:lnTo>
                <a:lnTo>
                  <a:pt x="0" y="275632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6ACBC347-6776-3812-33FD-31A45BBC5C74}"/>
              </a:ext>
            </a:extLst>
          </p:cNvPr>
          <p:cNvSpPr txBox="1"/>
          <p:nvPr/>
        </p:nvSpPr>
        <p:spPr>
          <a:xfrm>
            <a:off x="3996690" y="1136912"/>
            <a:ext cx="10294620" cy="769441"/>
          </a:xfrm>
          <a:prstGeom prst="rect">
            <a:avLst/>
          </a:prstGeom>
          <a:noFill/>
        </p:spPr>
        <p:txBody>
          <a:bodyPr wrap="square">
            <a:spAutoFit/>
          </a:bodyPr>
          <a:lstStyle>
            <a:defPPr>
              <a:defRPr lang="en-US"/>
            </a:defPPr>
            <a:lvl1pPr marR="28575" algn="ctr">
              <a:spcBef>
                <a:spcPts val="600"/>
              </a:spcBef>
              <a:spcAft>
                <a:spcPts val="600"/>
              </a:spcAft>
              <a:defRPr sz="44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pt-BR" dirty="0"/>
              <a:t>3. Kĩ năng đọc truyện ngắn </a:t>
            </a:r>
            <a:endParaRPr lang="en-US" dirty="0"/>
          </a:p>
        </p:txBody>
      </p:sp>
      <p:pic>
        <p:nvPicPr>
          <p:cNvPr id="5" name="image7.png">
            <a:extLst>
              <a:ext uri="{FF2B5EF4-FFF2-40B4-BE49-F238E27FC236}">
                <a16:creationId xmlns:a16="http://schemas.microsoft.com/office/drawing/2014/main" id="{B36BA40A-A84F-2FC1-6CA2-F910A1A16895}"/>
              </a:ext>
            </a:extLst>
          </p:cNvPr>
          <p:cNvPicPr/>
          <p:nvPr/>
        </p:nvPicPr>
        <p:blipFill>
          <a:blip r:embed="rId6"/>
          <a:srcRect/>
          <a:stretch>
            <a:fillRect/>
          </a:stretch>
        </p:blipFill>
        <p:spPr>
          <a:xfrm>
            <a:off x="3429000" y="2023820"/>
            <a:ext cx="12573001" cy="7239000"/>
          </a:xfrm>
          <a:prstGeom prst="rect">
            <a:avLst/>
          </a:prstGeom>
          <a:ln/>
        </p:spPr>
      </p:pic>
    </p:spTree>
    <p:extLst>
      <p:ext uri="{BB962C8B-B14F-4D97-AF65-F5344CB8AC3E}">
        <p14:creationId xmlns:p14="http://schemas.microsoft.com/office/powerpoint/2010/main" val="405944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5148"/>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612813" y="2399329"/>
            <a:ext cx="8717590" cy="4761560"/>
          </a:xfrm>
          <a:prstGeom prst="rect">
            <a:avLst/>
          </a:prstGeom>
        </p:spPr>
        <p:txBody>
          <a:bodyPr lIns="0" tIns="0" rIns="0" bIns="0" rtlCol="0" anchor="t">
            <a:spAutoFit/>
          </a:bodyPr>
          <a:lstStyle/>
          <a:p>
            <a:pPr marL="0" marR="0" lvl="0" indent="0" algn="ctr" defTabSz="914400" rtl="0" eaLnBrk="1" fontAlgn="auto" latinLnBrk="0" hangingPunct="1">
              <a:lnSpc>
                <a:spcPts val="17020"/>
              </a:lnSpc>
              <a:spcBef>
                <a:spcPts val="0"/>
              </a:spcBef>
              <a:spcAft>
                <a:spcPts val="0"/>
              </a:spcAft>
              <a:buClrTx/>
              <a:buSzTx/>
              <a:buFontTx/>
              <a:buNone/>
              <a:tabLst/>
              <a:defRPr/>
            </a:pP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Luyện</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tập</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vận</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dụng</a:t>
            </a:r>
            <a:endPar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endParaRPr>
          </a:p>
        </p:txBody>
      </p:sp>
    </p:spTree>
    <p:extLst>
      <p:ext uri="{BB962C8B-B14F-4D97-AF65-F5344CB8AC3E}">
        <p14:creationId xmlns:p14="http://schemas.microsoft.com/office/powerpoint/2010/main" val="204762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9810293" y="621030"/>
            <a:ext cx="13207397" cy="11254223"/>
            <a:chOff x="0" y="0"/>
            <a:chExt cx="17609863" cy="15005631"/>
          </a:xfrm>
        </p:grpSpPr>
        <p:sp>
          <p:nvSpPr>
            <p:cNvPr id="4" name="Freeform 4"/>
            <p:cNvSpPr/>
            <p:nvPr/>
          </p:nvSpPr>
          <p:spPr>
            <a:xfrm>
              <a:off x="0" y="5242538"/>
              <a:ext cx="12618629" cy="9153764"/>
            </a:xfrm>
            <a:custGeom>
              <a:avLst/>
              <a:gdLst/>
              <a:ahLst/>
              <a:cxnLst/>
              <a:rect l="l" t="t" r="r" b="b"/>
              <a:pathLst>
                <a:path w="12618629" h="9153764">
                  <a:moveTo>
                    <a:pt x="0" y="0"/>
                  </a:moveTo>
                  <a:lnTo>
                    <a:pt x="12618629" y="0"/>
                  </a:lnTo>
                  <a:lnTo>
                    <a:pt x="12618629" y="9153764"/>
                  </a:lnTo>
                  <a:lnTo>
                    <a:pt x="0" y="9153764"/>
                  </a:lnTo>
                  <a:lnTo>
                    <a:pt x="0" y="0"/>
                  </a:lnTo>
                  <a:close/>
                </a:path>
              </a:pathLst>
            </a:custGeom>
            <a:blipFill>
              <a:blip r:embed="rId3"/>
              <a:stretch>
                <a:fillRect/>
              </a:stretch>
            </a:blipFill>
          </p:spPr>
        </p:sp>
        <p:sp>
          <p:nvSpPr>
            <p:cNvPr id="5" name="Freeform 5"/>
            <p:cNvSpPr/>
            <p:nvPr/>
          </p:nvSpPr>
          <p:spPr>
            <a:xfrm rot="1325557">
              <a:off x="1697242" y="3510745"/>
              <a:ext cx="12625881" cy="9153764"/>
            </a:xfrm>
            <a:custGeom>
              <a:avLst/>
              <a:gdLst/>
              <a:ahLst/>
              <a:cxnLst/>
              <a:rect l="l" t="t" r="r" b="b"/>
              <a:pathLst>
                <a:path w="12625881" h="9153764">
                  <a:moveTo>
                    <a:pt x="0" y="0"/>
                  </a:moveTo>
                  <a:lnTo>
                    <a:pt x="12625881" y="0"/>
                  </a:lnTo>
                  <a:lnTo>
                    <a:pt x="12625881" y="9153764"/>
                  </a:lnTo>
                  <a:lnTo>
                    <a:pt x="0" y="9153764"/>
                  </a:lnTo>
                  <a:lnTo>
                    <a:pt x="0" y="0"/>
                  </a:lnTo>
                  <a:close/>
                </a:path>
              </a:pathLst>
            </a:custGeom>
            <a:blipFill>
              <a:blip r:embed="rId3"/>
              <a:stretch>
                <a:fillRect/>
              </a:stretch>
            </a:blipFill>
          </p:spPr>
        </p:sp>
        <p:sp>
          <p:nvSpPr>
            <p:cNvPr id="6" name="Freeform 6"/>
            <p:cNvSpPr/>
            <p:nvPr/>
          </p:nvSpPr>
          <p:spPr>
            <a:xfrm rot="2295338">
              <a:off x="3505775" y="2925934"/>
              <a:ext cx="12625881" cy="9153764"/>
            </a:xfrm>
            <a:custGeom>
              <a:avLst/>
              <a:gdLst/>
              <a:ahLst/>
              <a:cxnLst/>
              <a:rect l="l" t="t" r="r" b="b"/>
              <a:pathLst>
                <a:path w="12625881" h="9153764">
                  <a:moveTo>
                    <a:pt x="0" y="0"/>
                  </a:moveTo>
                  <a:lnTo>
                    <a:pt x="12625881" y="0"/>
                  </a:lnTo>
                  <a:lnTo>
                    <a:pt x="12625881" y="9153763"/>
                  </a:lnTo>
                  <a:lnTo>
                    <a:pt x="0" y="9153763"/>
                  </a:lnTo>
                  <a:lnTo>
                    <a:pt x="0" y="0"/>
                  </a:lnTo>
                  <a:close/>
                </a:path>
              </a:pathLst>
            </a:custGeom>
            <a:blipFill>
              <a:blip r:embed="rId3"/>
              <a:stretch>
                <a:fillRect/>
              </a:stretch>
            </a:blipFill>
          </p:spPr>
        </p:sp>
        <p:sp>
          <p:nvSpPr>
            <p:cNvPr id="7" name="Freeform 7"/>
            <p:cNvSpPr/>
            <p:nvPr/>
          </p:nvSpPr>
          <p:spPr>
            <a:xfrm rot="-1125398">
              <a:off x="3049502" y="7928880"/>
              <a:ext cx="4603060" cy="4335884"/>
            </a:xfrm>
            <a:custGeom>
              <a:avLst/>
              <a:gdLst/>
              <a:ahLst/>
              <a:cxnLst/>
              <a:rect l="l" t="t" r="r" b="b"/>
              <a:pathLst>
                <a:path w="4603060" h="4335884">
                  <a:moveTo>
                    <a:pt x="0" y="0"/>
                  </a:moveTo>
                  <a:lnTo>
                    <a:pt x="4603061" y="0"/>
                  </a:lnTo>
                  <a:lnTo>
                    <a:pt x="4603061" y="4335884"/>
                  </a:lnTo>
                  <a:lnTo>
                    <a:pt x="0" y="4335884"/>
                  </a:lnTo>
                  <a:lnTo>
                    <a:pt x="0" y="0"/>
                  </a:lnTo>
                  <a:close/>
                </a:path>
              </a:pathLst>
            </a:custGeom>
            <a:blipFill>
              <a:blip r:embed="rId4"/>
              <a:stretch>
                <a:fillRect r="-19994"/>
              </a:stretch>
            </a:blipFill>
          </p:spPr>
        </p:sp>
      </p:grpSp>
      <p:sp>
        <p:nvSpPr>
          <p:cNvPr id="8" name="Freeform 8"/>
          <p:cNvSpPr/>
          <p:nvPr/>
        </p:nvSpPr>
        <p:spPr>
          <a:xfrm>
            <a:off x="2808073" y="1028700"/>
            <a:ext cx="10791285" cy="11168212"/>
          </a:xfrm>
          <a:custGeom>
            <a:avLst/>
            <a:gdLst/>
            <a:ahLst/>
            <a:cxnLst/>
            <a:rect l="l" t="t" r="r" b="b"/>
            <a:pathLst>
              <a:path w="10791285" h="11168212">
                <a:moveTo>
                  <a:pt x="0" y="0"/>
                </a:moveTo>
                <a:lnTo>
                  <a:pt x="10791285" y="0"/>
                </a:lnTo>
                <a:lnTo>
                  <a:pt x="10791285" y="11168212"/>
                </a:lnTo>
                <a:lnTo>
                  <a:pt x="0" y="111682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488002" y="3331572"/>
            <a:ext cx="9061207" cy="6527428"/>
          </a:xfrm>
          <a:prstGeom prst="rect">
            <a:avLst/>
          </a:prstGeom>
        </p:spPr>
        <p:txBody>
          <a:bodyPr lIns="0" tIns="0" rIns="0" bIns="0" rtlCol="0" anchor="t">
            <a:spAutoFit/>
          </a:bodyPr>
          <a:lstStyle/>
          <a:p>
            <a:pPr marL="885189" lvl="1" indent="-442594" algn="just">
              <a:lnSpc>
                <a:spcPts val="5739"/>
              </a:lnSpc>
              <a:buFont typeface="Arial"/>
              <a:buChar char="•"/>
            </a:pPr>
            <a:r>
              <a:rPr lang="en-US" sz="4099" dirty="0" err="1">
                <a:solidFill>
                  <a:srgbClr val="2C4C54"/>
                </a:solidFill>
                <a:latin typeface="Roboto Condensed Bold"/>
              </a:rPr>
              <a:t>Nhiệm</a:t>
            </a:r>
            <a:r>
              <a:rPr lang="en-US" sz="4099" dirty="0">
                <a:solidFill>
                  <a:srgbClr val="2C4C54"/>
                </a:solidFill>
                <a:latin typeface="Roboto Condensed Bold"/>
              </a:rPr>
              <a:t> </a:t>
            </a:r>
            <a:r>
              <a:rPr lang="en-US" sz="4099" dirty="0" err="1">
                <a:solidFill>
                  <a:srgbClr val="2C4C54"/>
                </a:solidFill>
                <a:latin typeface="Roboto Condensed Bold"/>
              </a:rPr>
              <a:t>vụ</a:t>
            </a:r>
            <a:r>
              <a:rPr lang="en-US" sz="4099" dirty="0">
                <a:solidFill>
                  <a:srgbClr val="2C4C54"/>
                </a:solidFill>
                <a:latin typeface="Roboto Condensed Bold"/>
              </a:rPr>
              <a:t> 1: </a:t>
            </a:r>
            <a:r>
              <a:rPr lang="en-US" sz="4099" dirty="0" err="1">
                <a:solidFill>
                  <a:srgbClr val="2C4C54"/>
                </a:solidFill>
                <a:latin typeface="Roboto Condensed"/>
              </a:rPr>
              <a:t>Khái</a:t>
            </a:r>
            <a:r>
              <a:rPr lang="en-US" sz="4099" dirty="0">
                <a:solidFill>
                  <a:srgbClr val="2C4C54"/>
                </a:solidFill>
                <a:latin typeface="Roboto Condensed"/>
              </a:rPr>
              <a:t> </a:t>
            </a:r>
            <a:r>
              <a:rPr lang="en-US" sz="4099" dirty="0" err="1">
                <a:solidFill>
                  <a:srgbClr val="2C4C54"/>
                </a:solidFill>
                <a:latin typeface="Roboto Condensed"/>
              </a:rPr>
              <a:t>quát</a:t>
            </a:r>
            <a:r>
              <a:rPr lang="en-US" sz="4099" dirty="0">
                <a:solidFill>
                  <a:srgbClr val="2C4C54"/>
                </a:solidFill>
                <a:latin typeface="Roboto Condensed"/>
              </a:rPr>
              <a:t> </a:t>
            </a:r>
            <a:r>
              <a:rPr lang="en-US" sz="4099" dirty="0" err="1">
                <a:solidFill>
                  <a:srgbClr val="2C4C54"/>
                </a:solidFill>
                <a:latin typeface="Roboto Condensed"/>
              </a:rPr>
              <a:t>đặc</a:t>
            </a:r>
            <a:r>
              <a:rPr lang="en-US" sz="4099" dirty="0">
                <a:solidFill>
                  <a:srgbClr val="2C4C54"/>
                </a:solidFill>
                <a:latin typeface="Roboto Condensed"/>
              </a:rPr>
              <a:t> </a:t>
            </a:r>
            <a:r>
              <a:rPr lang="en-US" sz="4099" dirty="0" err="1">
                <a:solidFill>
                  <a:srgbClr val="2C4C54"/>
                </a:solidFill>
                <a:latin typeface="Roboto Condensed"/>
              </a:rPr>
              <a:t>điểm</a:t>
            </a:r>
            <a:r>
              <a:rPr lang="en-US" sz="4099" dirty="0">
                <a:solidFill>
                  <a:srgbClr val="2C4C54"/>
                </a:solidFill>
                <a:latin typeface="Roboto Condensed"/>
              </a:rPr>
              <a:t> </a:t>
            </a:r>
            <a:r>
              <a:rPr lang="en-US" sz="4099" dirty="0" err="1">
                <a:solidFill>
                  <a:srgbClr val="2C4C54"/>
                </a:solidFill>
                <a:latin typeface="Roboto Condensed"/>
              </a:rPr>
              <a:t>thể</a:t>
            </a:r>
            <a:r>
              <a:rPr lang="en-US" sz="4099" dirty="0">
                <a:solidFill>
                  <a:srgbClr val="2C4C54"/>
                </a:solidFill>
                <a:latin typeface="Roboto Condensed"/>
              </a:rPr>
              <a:t> </a:t>
            </a:r>
            <a:r>
              <a:rPr lang="en-US" sz="4099" dirty="0" err="1">
                <a:solidFill>
                  <a:srgbClr val="2C4C54"/>
                </a:solidFill>
                <a:latin typeface="Roboto Condensed"/>
              </a:rPr>
              <a:t>loại</a:t>
            </a:r>
            <a:r>
              <a:rPr lang="en-US" sz="4099" dirty="0">
                <a:solidFill>
                  <a:srgbClr val="2C4C54"/>
                </a:solidFill>
                <a:latin typeface="Roboto Condensed"/>
              </a:rPr>
              <a:t> </a:t>
            </a:r>
            <a:r>
              <a:rPr lang="en-US" sz="4099" dirty="0" err="1">
                <a:solidFill>
                  <a:srgbClr val="2C4C54"/>
                </a:solidFill>
                <a:latin typeface="Roboto Condensed"/>
              </a:rPr>
              <a:t>truyện</a:t>
            </a:r>
            <a:r>
              <a:rPr lang="en-US" sz="4099" dirty="0">
                <a:solidFill>
                  <a:srgbClr val="2C4C54"/>
                </a:solidFill>
                <a:latin typeface="Roboto Condensed"/>
              </a:rPr>
              <a:t> qua </a:t>
            </a:r>
            <a:r>
              <a:rPr lang="en-US" sz="4099" dirty="0" err="1">
                <a:solidFill>
                  <a:srgbClr val="2C4C54"/>
                </a:solidFill>
                <a:latin typeface="Roboto Condensed"/>
              </a:rPr>
              <a:t>văn</a:t>
            </a:r>
            <a:r>
              <a:rPr lang="en-US" sz="4099" dirty="0">
                <a:solidFill>
                  <a:srgbClr val="2C4C54"/>
                </a:solidFill>
                <a:latin typeface="Roboto Condensed"/>
              </a:rPr>
              <a:t> </a:t>
            </a:r>
            <a:r>
              <a:rPr lang="en-US" sz="4099" dirty="0" err="1">
                <a:solidFill>
                  <a:srgbClr val="2C4C54"/>
                </a:solidFill>
                <a:latin typeface="Roboto Condensed"/>
              </a:rPr>
              <a:t>bản</a:t>
            </a:r>
            <a:r>
              <a:rPr lang="en-US" sz="4099" dirty="0">
                <a:solidFill>
                  <a:srgbClr val="2C4C54"/>
                </a:solidFill>
                <a:latin typeface="Roboto Condensed Italics"/>
              </a:rPr>
              <a:t> </a:t>
            </a:r>
            <a:r>
              <a:rPr lang="en-US" sz="4099" dirty="0" err="1">
                <a:solidFill>
                  <a:srgbClr val="2C4C54"/>
                </a:solidFill>
                <a:latin typeface="Roboto Condensed Italics"/>
              </a:rPr>
              <a:t>Chiếc</a:t>
            </a:r>
            <a:r>
              <a:rPr lang="en-US" sz="4099" dirty="0">
                <a:solidFill>
                  <a:srgbClr val="2C4C54"/>
                </a:solidFill>
                <a:latin typeface="Roboto Condensed Italics"/>
              </a:rPr>
              <a:t> </a:t>
            </a:r>
            <a:r>
              <a:rPr lang="en-US" sz="4099" dirty="0" err="1">
                <a:solidFill>
                  <a:srgbClr val="2C4C54"/>
                </a:solidFill>
                <a:latin typeface="Roboto Condensed Italics"/>
              </a:rPr>
              <a:t>lá</a:t>
            </a:r>
            <a:r>
              <a:rPr lang="en-US" sz="4099" dirty="0">
                <a:solidFill>
                  <a:srgbClr val="2C4C54"/>
                </a:solidFill>
                <a:latin typeface="Roboto Condensed Italics"/>
              </a:rPr>
              <a:t> </a:t>
            </a:r>
            <a:r>
              <a:rPr lang="en-US" sz="4099" dirty="0" err="1">
                <a:solidFill>
                  <a:srgbClr val="2C4C54"/>
                </a:solidFill>
                <a:latin typeface="Roboto Condensed Italics"/>
              </a:rPr>
              <a:t>cuối</a:t>
            </a:r>
            <a:r>
              <a:rPr lang="en-US" sz="4099" dirty="0">
                <a:solidFill>
                  <a:srgbClr val="2C4C54"/>
                </a:solidFill>
                <a:latin typeface="Roboto Condensed Italics"/>
              </a:rPr>
              <a:t> </a:t>
            </a:r>
            <a:r>
              <a:rPr lang="en-US" sz="4099" dirty="0" err="1">
                <a:solidFill>
                  <a:srgbClr val="2C4C54"/>
                </a:solidFill>
                <a:latin typeface="Roboto Condensed Italics"/>
              </a:rPr>
              <a:t>cùng</a:t>
            </a:r>
            <a:r>
              <a:rPr lang="en-US" sz="4099" dirty="0">
                <a:solidFill>
                  <a:srgbClr val="2C4C54"/>
                </a:solidFill>
                <a:latin typeface="Roboto Condensed Italics"/>
              </a:rPr>
              <a:t> (PHT 2.1)</a:t>
            </a:r>
          </a:p>
          <a:p>
            <a:pPr marL="885189" lvl="1" indent="-442594" algn="just">
              <a:lnSpc>
                <a:spcPts val="5739"/>
              </a:lnSpc>
              <a:buFont typeface="Arial"/>
              <a:buChar char="•"/>
            </a:pPr>
            <a:r>
              <a:rPr lang="en-US" sz="4099" dirty="0" err="1">
                <a:solidFill>
                  <a:srgbClr val="2C4C54"/>
                </a:solidFill>
                <a:latin typeface="Roboto Condensed Bold"/>
              </a:rPr>
              <a:t>Nhiệm</a:t>
            </a:r>
            <a:r>
              <a:rPr lang="en-US" sz="4099" dirty="0">
                <a:solidFill>
                  <a:srgbClr val="2C4C54"/>
                </a:solidFill>
                <a:latin typeface="Roboto Condensed Bold"/>
              </a:rPr>
              <a:t> </a:t>
            </a:r>
            <a:r>
              <a:rPr lang="en-US" sz="4099" dirty="0" err="1">
                <a:solidFill>
                  <a:srgbClr val="2C4C54"/>
                </a:solidFill>
                <a:latin typeface="Roboto Condensed Bold"/>
              </a:rPr>
              <a:t>vụ</a:t>
            </a:r>
            <a:r>
              <a:rPr lang="en-US" sz="4099" dirty="0">
                <a:solidFill>
                  <a:srgbClr val="2C4C54"/>
                </a:solidFill>
                <a:latin typeface="Roboto Condensed Bold"/>
              </a:rPr>
              <a:t> 2: </a:t>
            </a:r>
            <a:r>
              <a:rPr lang="en-US" sz="4099" dirty="0" err="1">
                <a:solidFill>
                  <a:srgbClr val="2C4C54"/>
                </a:solidFill>
                <a:latin typeface="Roboto Condensed"/>
              </a:rPr>
              <a:t>Em</a:t>
            </a:r>
            <a:r>
              <a:rPr lang="en-US" sz="4099" dirty="0">
                <a:solidFill>
                  <a:srgbClr val="2C4C54"/>
                </a:solidFill>
                <a:latin typeface="Roboto Condensed"/>
              </a:rPr>
              <a:t> </a:t>
            </a:r>
            <a:r>
              <a:rPr lang="en-US" sz="4099" dirty="0" err="1">
                <a:solidFill>
                  <a:srgbClr val="2C4C54"/>
                </a:solidFill>
                <a:latin typeface="Roboto Condensed"/>
              </a:rPr>
              <a:t>hãy</a:t>
            </a:r>
            <a:r>
              <a:rPr lang="en-US" sz="4099" dirty="0">
                <a:solidFill>
                  <a:srgbClr val="2C4C54"/>
                </a:solidFill>
                <a:latin typeface="Roboto Condensed"/>
              </a:rPr>
              <a:t> </a:t>
            </a:r>
            <a:r>
              <a:rPr lang="en-US" sz="4099" dirty="0" err="1">
                <a:solidFill>
                  <a:srgbClr val="2C4C54"/>
                </a:solidFill>
                <a:latin typeface="Roboto Condensed"/>
              </a:rPr>
              <a:t>tưởng</a:t>
            </a:r>
            <a:r>
              <a:rPr lang="en-US" sz="4099" dirty="0">
                <a:solidFill>
                  <a:srgbClr val="2C4C54"/>
                </a:solidFill>
                <a:latin typeface="Roboto Condensed"/>
              </a:rPr>
              <a:t> </a:t>
            </a:r>
            <a:r>
              <a:rPr lang="en-US" sz="4099" dirty="0" err="1">
                <a:solidFill>
                  <a:srgbClr val="2C4C54"/>
                </a:solidFill>
                <a:latin typeface="Roboto Condensed"/>
              </a:rPr>
              <a:t>tượng</a:t>
            </a:r>
            <a:r>
              <a:rPr lang="en-US" sz="4099" dirty="0">
                <a:solidFill>
                  <a:srgbClr val="2C4C54"/>
                </a:solidFill>
                <a:latin typeface="Roboto Condensed"/>
              </a:rPr>
              <a:t> </a:t>
            </a:r>
            <a:r>
              <a:rPr lang="en-US" sz="4099" dirty="0" err="1">
                <a:solidFill>
                  <a:srgbClr val="2C4C54"/>
                </a:solidFill>
                <a:latin typeface="Roboto Condensed"/>
              </a:rPr>
              <a:t>và</a:t>
            </a:r>
            <a:r>
              <a:rPr lang="en-US" sz="4099" dirty="0">
                <a:solidFill>
                  <a:srgbClr val="2C4C54"/>
                </a:solidFill>
                <a:latin typeface="Roboto Condensed"/>
              </a:rPr>
              <a:t> </a:t>
            </a:r>
            <a:r>
              <a:rPr lang="en-US" sz="4099" dirty="0" err="1">
                <a:solidFill>
                  <a:srgbClr val="2C4C54"/>
                </a:solidFill>
                <a:latin typeface="Roboto Condensed"/>
              </a:rPr>
              <a:t>viết</a:t>
            </a:r>
            <a:r>
              <a:rPr lang="en-US" sz="4099" dirty="0">
                <a:solidFill>
                  <a:srgbClr val="2C4C54"/>
                </a:solidFill>
                <a:latin typeface="Roboto Condensed"/>
              </a:rPr>
              <a:t> </a:t>
            </a:r>
            <a:r>
              <a:rPr lang="en-US" sz="4099" dirty="0" err="1">
                <a:solidFill>
                  <a:srgbClr val="2C4C54"/>
                </a:solidFill>
                <a:latin typeface="Roboto Condensed"/>
              </a:rPr>
              <a:t>một</a:t>
            </a:r>
            <a:r>
              <a:rPr lang="en-US" sz="4099" dirty="0">
                <a:solidFill>
                  <a:srgbClr val="2C4C54"/>
                </a:solidFill>
                <a:latin typeface="Roboto Condensed"/>
              </a:rPr>
              <a:t> </a:t>
            </a:r>
            <a:r>
              <a:rPr lang="en-US" sz="4099" dirty="0" err="1">
                <a:solidFill>
                  <a:srgbClr val="2C4C54"/>
                </a:solidFill>
                <a:latin typeface="Roboto Condensed"/>
              </a:rPr>
              <a:t>kết</a:t>
            </a:r>
            <a:r>
              <a:rPr lang="en-US" sz="4099" dirty="0">
                <a:solidFill>
                  <a:srgbClr val="2C4C54"/>
                </a:solidFill>
                <a:latin typeface="Roboto Condensed"/>
              </a:rPr>
              <a:t> </a:t>
            </a:r>
            <a:r>
              <a:rPr lang="en-US" sz="4099" dirty="0" err="1">
                <a:solidFill>
                  <a:srgbClr val="2C4C54"/>
                </a:solidFill>
                <a:latin typeface="Roboto Condensed"/>
              </a:rPr>
              <a:t>thúc</a:t>
            </a:r>
            <a:r>
              <a:rPr lang="en-US" sz="4099" dirty="0">
                <a:solidFill>
                  <a:srgbClr val="2C4C54"/>
                </a:solidFill>
                <a:latin typeface="Roboto Condensed"/>
              </a:rPr>
              <a:t> </a:t>
            </a:r>
            <a:r>
              <a:rPr lang="en-US" sz="4099" dirty="0" err="1">
                <a:solidFill>
                  <a:srgbClr val="2C4C54"/>
                </a:solidFill>
                <a:latin typeface="Roboto Condensed"/>
              </a:rPr>
              <a:t>mới</a:t>
            </a:r>
            <a:r>
              <a:rPr lang="en-US" sz="4099" dirty="0">
                <a:solidFill>
                  <a:srgbClr val="2C4C54"/>
                </a:solidFill>
                <a:latin typeface="Roboto Condensed"/>
              </a:rPr>
              <a:t> </a:t>
            </a:r>
            <a:r>
              <a:rPr lang="en-US" sz="4099" dirty="0" err="1">
                <a:solidFill>
                  <a:srgbClr val="2C4C54"/>
                </a:solidFill>
                <a:latin typeface="Roboto Condensed"/>
              </a:rPr>
              <a:t>cho</a:t>
            </a:r>
            <a:r>
              <a:rPr lang="en-US" sz="4099" dirty="0">
                <a:solidFill>
                  <a:srgbClr val="2C4C54"/>
                </a:solidFill>
                <a:latin typeface="Roboto Condensed"/>
              </a:rPr>
              <a:t> </a:t>
            </a:r>
            <a:r>
              <a:rPr lang="en-US" sz="4099" dirty="0" err="1">
                <a:solidFill>
                  <a:srgbClr val="2C4C54"/>
                </a:solidFill>
                <a:latin typeface="Roboto Condensed"/>
              </a:rPr>
              <a:t>câu</a:t>
            </a:r>
            <a:r>
              <a:rPr lang="en-US" sz="4099" dirty="0">
                <a:solidFill>
                  <a:srgbClr val="2C4C54"/>
                </a:solidFill>
                <a:latin typeface="Roboto Condensed"/>
              </a:rPr>
              <a:t> </a:t>
            </a:r>
            <a:r>
              <a:rPr lang="en-US" sz="4099" dirty="0" err="1">
                <a:solidFill>
                  <a:srgbClr val="2C4C54"/>
                </a:solidFill>
                <a:latin typeface="Roboto Condensed"/>
              </a:rPr>
              <a:t>chuyện</a:t>
            </a:r>
            <a:r>
              <a:rPr lang="en-US" sz="4099" dirty="0">
                <a:solidFill>
                  <a:srgbClr val="2C4C54"/>
                </a:solidFill>
                <a:latin typeface="Roboto Condensed"/>
              </a:rPr>
              <a:t> </a:t>
            </a:r>
            <a:r>
              <a:rPr lang="en-US" sz="4099" dirty="0" err="1">
                <a:solidFill>
                  <a:srgbClr val="2C4C54"/>
                </a:solidFill>
                <a:latin typeface="Roboto Condensed Italics"/>
              </a:rPr>
              <a:t>Chiếc</a:t>
            </a:r>
            <a:r>
              <a:rPr lang="en-US" sz="4099" dirty="0">
                <a:solidFill>
                  <a:srgbClr val="2C4C54"/>
                </a:solidFill>
                <a:latin typeface="Roboto Condensed Italics"/>
              </a:rPr>
              <a:t> </a:t>
            </a:r>
            <a:r>
              <a:rPr lang="en-US" sz="4099" dirty="0" err="1">
                <a:solidFill>
                  <a:srgbClr val="2C4C54"/>
                </a:solidFill>
                <a:latin typeface="Roboto Condensed Italics"/>
              </a:rPr>
              <a:t>lá</a:t>
            </a:r>
            <a:r>
              <a:rPr lang="en-US" sz="4099" dirty="0">
                <a:solidFill>
                  <a:srgbClr val="2C4C54"/>
                </a:solidFill>
                <a:latin typeface="Roboto Condensed Italics"/>
              </a:rPr>
              <a:t> </a:t>
            </a:r>
            <a:r>
              <a:rPr lang="en-US" sz="4099" dirty="0" err="1">
                <a:solidFill>
                  <a:srgbClr val="2C4C54"/>
                </a:solidFill>
                <a:latin typeface="Roboto Condensed Italics"/>
              </a:rPr>
              <a:t>cuối</a:t>
            </a:r>
            <a:r>
              <a:rPr lang="en-US" sz="4099" dirty="0">
                <a:solidFill>
                  <a:srgbClr val="2C4C54"/>
                </a:solidFill>
                <a:latin typeface="Roboto Condensed Italics"/>
              </a:rPr>
              <a:t> </a:t>
            </a:r>
            <a:r>
              <a:rPr lang="en-US" sz="4099" dirty="0" err="1">
                <a:solidFill>
                  <a:srgbClr val="2C4C54"/>
                </a:solidFill>
                <a:latin typeface="Roboto Condensed Italics"/>
              </a:rPr>
              <a:t>cùng</a:t>
            </a:r>
            <a:r>
              <a:rPr lang="en-US" sz="4099" dirty="0">
                <a:solidFill>
                  <a:srgbClr val="2C4C54"/>
                </a:solidFill>
                <a:latin typeface="Roboto Condensed"/>
              </a:rPr>
              <a:t> (HS </a:t>
            </a:r>
            <a:r>
              <a:rPr lang="en-US" sz="4099" dirty="0" err="1">
                <a:solidFill>
                  <a:srgbClr val="2C4C54"/>
                </a:solidFill>
                <a:latin typeface="Roboto Condensed"/>
              </a:rPr>
              <a:t>thực</a:t>
            </a:r>
            <a:r>
              <a:rPr lang="en-US" sz="4099" dirty="0">
                <a:solidFill>
                  <a:srgbClr val="2C4C54"/>
                </a:solidFill>
                <a:latin typeface="Roboto Condensed"/>
              </a:rPr>
              <a:t> </a:t>
            </a:r>
            <a:r>
              <a:rPr lang="en-US" sz="4099" dirty="0" err="1">
                <a:solidFill>
                  <a:srgbClr val="2C4C54"/>
                </a:solidFill>
                <a:latin typeface="Roboto Condensed"/>
              </a:rPr>
              <a:t>hiện</a:t>
            </a:r>
            <a:r>
              <a:rPr lang="en-US" sz="4099" dirty="0">
                <a:solidFill>
                  <a:srgbClr val="2C4C54"/>
                </a:solidFill>
                <a:latin typeface="Roboto Condensed"/>
              </a:rPr>
              <a:t> ở </a:t>
            </a:r>
            <a:r>
              <a:rPr lang="en-US" sz="4099" dirty="0" err="1">
                <a:solidFill>
                  <a:srgbClr val="2C4C54"/>
                </a:solidFill>
                <a:latin typeface="Roboto Condensed"/>
              </a:rPr>
              <a:t>nhà</a:t>
            </a:r>
            <a:r>
              <a:rPr lang="en-US" sz="4099" dirty="0">
                <a:solidFill>
                  <a:srgbClr val="2C4C54"/>
                </a:solidFill>
                <a:latin typeface="Roboto Condensed"/>
              </a:rPr>
              <a:t> PHT 2.2)</a:t>
            </a:r>
          </a:p>
          <a:p>
            <a:pPr marL="885189" lvl="1" indent="-442594" algn="just">
              <a:lnSpc>
                <a:spcPts val="5739"/>
              </a:lnSpc>
              <a:buFont typeface="Arial"/>
              <a:buChar char="•"/>
            </a:pPr>
            <a:r>
              <a:rPr lang="en-US" sz="4099" dirty="0" err="1">
                <a:solidFill>
                  <a:srgbClr val="2C4C54"/>
                </a:solidFill>
                <a:latin typeface="Roboto Condensed Bold"/>
              </a:rPr>
              <a:t>Hình</a:t>
            </a:r>
            <a:r>
              <a:rPr lang="en-US" sz="4099" dirty="0">
                <a:solidFill>
                  <a:srgbClr val="2C4C54"/>
                </a:solidFill>
                <a:latin typeface="Roboto Condensed Bold"/>
              </a:rPr>
              <a:t> </a:t>
            </a:r>
            <a:r>
              <a:rPr lang="en-US" sz="4099" dirty="0" err="1">
                <a:solidFill>
                  <a:srgbClr val="2C4C54"/>
                </a:solidFill>
                <a:latin typeface="Roboto Condensed Bold"/>
              </a:rPr>
              <a:t>thức</a:t>
            </a:r>
            <a:r>
              <a:rPr lang="en-US" sz="4099" dirty="0">
                <a:solidFill>
                  <a:srgbClr val="2C4C54"/>
                </a:solidFill>
                <a:latin typeface="Roboto Condensed Bold"/>
              </a:rPr>
              <a:t>: </a:t>
            </a:r>
            <a:r>
              <a:rPr lang="en-US" sz="4099" dirty="0" err="1">
                <a:solidFill>
                  <a:srgbClr val="2C4C54"/>
                </a:solidFill>
                <a:latin typeface="Roboto Condensed Bold"/>
              </a:rPr>
              <a:t>cá</a:t>
            </a:r>
            <a:r>
              <a:rPr lang="en-US" sz="4099" dirty="0">
                <a:solidFill>
                  <a:srgbClr val="2C4C54"/>
                </a:solidFill>
                <a:latin typeface="Roboto Condensed Bold"/>
              </a:rPr>
              <a:t> </a:t>
            </a:r>
            <a:r>
              <a:rPr lang="en-US" sz="4099" dirty="0" err="1">
                <a:solidFill>
                  <a:srgbClr val="2C4C54"/>
                </a:solidFill>
                <a:latin typeface="Roboto Condensed Bold"/>
              </a:rPr>
              <a:t>nhân</a:t>
            </a:r>
            <a:endParaRPr lang="en-US" sz="4099" dirty="0">
              <a:solidFill>
                <a:srgbClr val="2C4C54"/>
              </a:solidFill>
              <a:latin typeface="Roboto Condensed Bold"/>
            </a:endParaRPr>
          </a:p>
          <a:p>
            <a:pPr algn="just">
              <a:lnSpc>
                <a:spcPts val="5739"/>
              </a:lnSpc>
            </a:pPr>
            <a:endParaRPr lang="en-US" sz="4099" dirty="0">
              <a:solidFill>
                <a:srgbClr val="2C4C54"/>
              </a:solidFill>
              <a:latin typeface="Roboto Condensed Bold"/>
            </a:endParaRPr>
          </a:p>
        </p:txBody>
      </p:sp>
      <p:sp>
        <p:nvSpPr>
          <p:cNvPr id="10" name="TextBox 10"/>
          <p:cNvSpPr txBox="1"/>
          <p:nvPr/>
        </p:nvSpPr>
        <p:spPr>
          <a:xfrm>
            <a:off x="1028700" y="516255"/>
            <a:ext cx="5295900" cy="920115"/>
          </a:xfrm>
          <a:prstGeom prst="rect">
            <a:avLst/>
          </a:prstGeom>
        </p:spPr>
        <p:txBody>
          <a:bodyPr wrap="square" lIns="0" tIns="0" rIns="0" bIns="0" rtlCol="0" anchor="t">
            <a:spAutoFit/>
          </a:bodyPr>
          <a:lstStyle/>
          <a:p>
            <a:pPr algn="ctr">
              <a:lnSpc>
                <a:spcPts val="7559"/>
              </a:lnSpc>
            </a:pPr>
            <a:r>
              <a:rPr lang="en-US" sz="5400" dirty="0">
                <a:solidFill>
                  <a:srgbClr val="2C4C54"/>
                </a:solidFill>
                <a:latin typeface="Fraunces Bold"/>
              </a:rPr>
              <a:t>BTVN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7647"/>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endParaRPr lang="en-US"/>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endParaRPr lang="en-US"/>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endParaRPr lang="en-US" dirty="0"/>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endParaRPr lang="en-US"/>
          </a:p>
        </p:txBody>
      </p:sp>
      <p:sp>
        <p:nvSpPr>
          <p:cNvPr id="5" name="TextBox 7">
            <a:extLst>
              <a:ext uri="{FF2B5EF4-FFF2-40B4-BE49-F238E27FC236}">
                <a16:creationId xmlns:a16="http://schemas.microsoft.com/office/drawing/2014/main" id="{1ABF90E7-B0A2-5462-EDF2-64FDCB910D03}"/>
              </a:ext>
            </a:extLst>
          </p:cNvPr>
          <p:cNvSpPr txBox="1"/>
          <p:nvPr/>
        </p:nvSpPr>
        <p:spPr>
          <a:xfrm>
            <a:off x="1758729" y="507422"/>
            <a:ext cx="9518871" cy="1863267"/>
          </a:xfrm>
          <a:prstGeom prst="rect">
            <a:avLst/>
          </a:prstGeom>
        </p:spPr>
        <p:txBody>
          <a:bodyPr wrap="square" lIns="0" tIns="0" rIns="0" bIns="0" rtlCol="0" anchor="t">
            <a:spAutoFit/>
          </a:bodyPr>
          <a:lstStyle/>
          <a:p>
            <a:pPr algn="just">
              <a:lnSpc>
                <a:spcPts val="7559"/>
              </a:lnSpc>
            </a:pPr>
            <a:r>
              <a:rPr lang="en-US" sz="5400" b="1" dirty="0">
                <a:solidFill>
                  <a:srgbClr val="2C4C54"/>
                </a:solidFill>
                <a:latin typeface="Fraunces Bold"/>
              </a:rPr>
              <a:t>I. ĐỌC – TÌM HIỂU CHUNG</a:t>
            </a:r>
          </a:p>
          <a:p>
            <a:pPr algn="just">
              <a:lnSpc>
                <a:spcPts val="7559"/>
              </a:lnSpc>
            </a:pPr>
            <a:r>
              <a:rPr lang="en-US" sz="5400" b="1" dirty="0">
                <a:solidFill>
                  <a:srgbClr val="2C4C54"/>
                </a:solidFill>
                <a:latin typeface="Fraunces Bold"/>
              </a:rPr>
              <a:t>1. ĐỌC, CHÚ THÍCH</a:t>
            </a:r>
          </a:p>
        </p:txBody>
      </p:sp>
      <p:graphicFrame>
        <p:nvGraphicFramePr>
          <p:cNvPr id="7" name="Table 8">
            <a:extLst>
              <a:ext uri="{FF2B5EF4-FFF2-40B4-BE49-F238E27FC236}">
                <a16:creationId xmlns:a16="http://schemas.microsoft.com/office/drawing/2014/main" id="{FB97224E-4CEC-FAE0-F69C-ADF5ED269B5F}"/>
              </a:ext>
            </a:extLst>
          </p:cNvPr>
          <p:cNvGraphicFramePr>
            <a:graphicFrameLocks noGrp="1"/>
          </p:cNvGraphicFramePr>
          <p:nvPr>
            <p:extLst>
              <p:ext uri="{D42A27DB-BD31-4B8C-83A1-F6EECF244321}">
                <p14:modId xmlns:p14="http://schemas.microsoft.com/office/powerpoint/2010/main" val="1000156976"/>
              </p:ext>
            </p:extLst>
          </p:nvPr>
        </p:nvGraphicFramePr>
        <p:xfrm>
          <a:off x="342536" y="2406156"/>
          <a:ext cx="17602928" cy="6143626"/>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111795">
                <a:tc>
                  <a:txBody>
                    <a:bodyPr/>
                    <a:lstStyle/>
                    <a:p>
                      <a:pPr algn="ctr">
                        <a:lnSpc>
                          <a:spcPts val="4200"/>
                        </a:lnSpc>
                        <a:defRPr/>
                      </a:pPr>
                      <a:r>
                        <a:rPr lang="en-US" sz="3500" dirty="0" err="1">
                          <a:solidFill>
                            <a:srgbClr val="FFFFFF">
                              <a:alpha val="73725"/>
                            </a:srgbClr>
                          </a:solidFill>
                          <a:latin typeface="Roboto Condensed Bold"/>
                        </a:rPr>
                        <a:t>Tiêu</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chí</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khi</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đọc</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văn</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bản</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Chiếc</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lá</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cuối</a:t>
                      </a:r>
                      <a:r>
                        <a:rPr lang="en-US" sz="3500" dirty="0">
                          <a:solidFill>
                            <a:srgbClr val="FFFFFF">
                              <a:alpha val="73725"/>
                            </a:srgbClr>
                          </a:solidFill>
                          <a:latin typeface="Roboto Condensed Bold"/>
                        </a:rPr>
                        <a:t> </a:t>
                      </a:r>
                      <a:r>
                        <a:rPr lang="en-US" sz="3500" dirty="0" err="1">
                          <a:solidFill>
                            <a:srgbClr val="FFFFFF">
                              <a:alpha val="73725"/>
                            </a:srgbClr>
                          </a:solidFill>
                          <a:latin typeface="Roboto Condensed Bold"/>
                        </a:rPr>
                        <a:t>cùng</a:t>
                      </a:r>
                      <a:r>
                        <a:rPr lang="en-US" sz="3500" dirty="0">
                          <a:solidFill>
                            <a:srgbClr val="FFFFFF">
                              <a:alpha val="73725"/>
                            </a:srgbClr>
                          </a:solidFill>
                          <a:latin typeface="Roboto Condensed Bold"/>
                        </a:rPr>
                        <a:t>"</a:t>
                      </a:r>
                      <a:endParaRPr lang="en-US" sz="1100" dirty="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rgbClr val="2C4C54">
                        <a:alpha val="73725"/>
                      </a:srgbClr>
                    </a:solidFill>
                  </a:tcPr>
                </a:tc>
                <a:tc>
                  <a:txBody>
                    <a:bodyPr/>
                    <a:lstStyle/>
                    <a:p>
                      <a:pPr algn="ctr">
                        <a:lnSpc>
                          <a:spcPts val="4200"/>
                        </a:lnSpc>
                        <a:defRPr/>
                      </a:pPr>
                      <a:r>
                        <a:rPr lang="en-US" sz="3500">
                          <a:solidFill>
                            <a:srgbClr val="FFFFFF">
                              <a:alpha val="73725"/>
                            </a:srgbClr>
                          </a:solidFill>
                          <a:latin typeface="Roboto Condensed Bold"/>
                        </a:rPr>
                        <a:t>Đạt </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rgbClr val="2C4C54">
                        <a:alpha val="73725"/>
                      </a:srgbClr>
                    </a:solidFill>
                  </a:tcPr>
                </a:tc>
                <a:tc>
                  <a:txBody>
                    <a:bodyPr/>
                    <a:lstStyle/>
                    <a:p>
                      <a:pPr algn="ctr">
                        <a:lnSpc>
                          <a:spcPts val="4200"/>
                        </a:lnSpc>
                        <a:defRPr/>
                      </a:pPr>
                      <a:r>
                        <a:rPr lang="en-US" sz="3500">
                          <a:solidFill>
                            <a:srgbClr val="FFFFFF">
                              <a:alpha val="73725"/>
                            </a:srgbClr>
                          </a:solidFill>
                          <a:latin typeface="Roboto Condensed Bold"/>
                        </a:rPr>
                        <a:t>CĐ</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rgbClr val="2C4C54">
                        <a:alpha val="73725"/>
                      </a:srgbClr>
                    </a:solidFill>
                  </a:tcPr>
                </a:tc>
                <a:extLst>
                  <a:ext uri="{0D108BD9-81ED-4DB2-BD59-A6C34878D82A}">
                    <a16:rowId xmlns:a16="http://schemas.microsoft.com/office/drawing/2014/main" val="10000"/>
                  </a:ext>
                </a:extLst>
              </a:tr>
              <a:tr h="1111795">
                <a:tc>
                  <a:txBody>
                    <a:bodyPr/>
                    <a:lstStyle/>
                    <a:p>
                      <a:pPr algn="l">
                        <a:lnSpc>
                          <a:spcPts val="4200"/>
                        </a:lnSpc>
                        <a:defRPr/>
                      </a:pPr>
                      <a:r>
                        <a:rPr lang="en-US" sz="3500">
                          <a:solidFill>
                            <a:srgbClr val="2C4C54">
                              <a:alpha val="73725"/>
                            </a:srgbClr>
                          </a:solidFill>
                          <a:latin typeface="Roboto Condensed"/>
                        </a:rPr>
                        <a:t>Đọc diễn cảm, không bỏ từ, thêm từ.</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extLst>
                  <a:ext uri="{0D108BD9-81ED-4DB2-BD59-A6C34878D82A}">
                    <a16:rowId xmlns:a16="http://schemas.microsoft.com/office/drawing/2014/main" val="10001"/>
                  </a:ext>
                </a:extLst>
              </a:tr>
              <a:tr h="1111795">
                <a:tc>
                  <a:txBody>
                    <a:bodyPr/>
                    <a:lstStyle/>
                    <a:p>
                      <a:pPr algn="l">
                        <a:lnSpc>
                          <a:spcPts val="4200"/>
                        </a:lnSpc>
                        <a:defRPr/>
                      </a:pPr>
                      <a:r>
                        <a:rPr lang="en-US" sz="3500">
                          <a:solidFill>
                            <a:srgbClr val="2C4C54">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extLst>
                  <a:ext uri="{0D108BD9-81ED-4DB2-BD59-A6C34878D82A}">
                    <a16:rowId xmlns:a16="http://schemas.microsoft.com/office/drawing/2014/main" val="10002"/>
                  </a:ext>
                </a:extLst>
              </a:tr>
              <a:tr h="1111795">
                <a:tc>
                  <a:txBody>
                    <a:bodyPr/>
                    <a:lstStyle/>
                    <a:p>
                      <a:pPr algn="l">
                        <a:lnSpc>
                          <a:spcPts val="4200"/>
                        </a:lnSpc>
                        <a:defRPr/>
                      </a:pPr>
                      <a:r>
                        <a:rPr lang="en-US" sz="3500">
                          <a:solidFill>
                            <a:srgbClr val="2C4C54">
                              <a:alpha val="73725"/>
                            </a:srgbClr>
                          </a:solidFill>
                          <a:latin typeface="Roboto Condensed"/>
                        </a:rPr>
                        <a:t>Tốc độ đọc phù hợp.</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extLst>
                  <a:ext uri="{0D108BD9-81ED-4DB2-BD59-A6C34878D82A}">
                    <a16:rowId xmlns:a16="http://schemas.microsoft.com/office/drawing/2014/main" val="10003"/>
                  </a:ext>
                </a:extLst>
              </a:tr>
              <a:tr h="1696446">
                <a:tc>
                  <a:txBody>
                    <a:bodyPr/>
                    <a:lstStyle/>
                    <a:p>
                      <a:pPr algn="just">
                        <a:lnSpc>
                          <a:spcPts val="4690"/>
                        </a:lnSpc>
                        <a:defRPr/>
                      </a:pPr>
                      <a:r>
                        <a:rPr lang="en-US" sz="3500">
                          <a:solidFill>
                            <a:srgbClr val="2C4C54">
                              <a:alpha val="73725"/>
                            </a:srgbClr>
                          </a:solidFill>
                          <a:latin typeface="Roboto Condensed"/>
                        </a:rPr>
                        <a:t>Sử dụng giọng điệu khác nhau để thể hiện được cảm xúc của người kể chuyện đối với nhân vật, sự việc.</a:t>
                      </a: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tc>
                  <a:txBody>
                    <a:bodyPr/>
                    <a:lstStyle/>
                    <a:p>
                      <a:pPr algn="l">
                        <a:lnSpc>
                          <a:spcPts val="4200"/>
                        </a:lnSpc>
                        <a:defRPr/>
                      </a:pPr>
                      <a:endParaRPr lang="en-US" sz="1100" dirty="0"/>
                    </a:p>
                  </a:txBody>
                  <a:tcPr marL="190500" marR="190500" marT="190500" marB="190500">
                    <a:lnL w="38100" cap="flat" cmpd="sng" algn="ctr">
                      <a:solidFill>
                        <a:srgbClr val="2C4C54"/>
                      </a:solidFill>
                      <a:prstDash val="solid"/>
                      <a:round/>
                      <a:headEnd type="none" w="med" len="med"/>
                      <a:tailEnd type="none" w="med" len="med"/>
                    </a:lnL>
                    <a:lnR w="38100" cap="flat" cmpd="sng" algn="ctr">
                      <a:solidFill>
                        <a:srgbClr val="2C4C54"/>
                      </a:solidFill>
                      <a:prstDash val="solid"/>
                      <a:round/>
                      <a:headEnd type="none" w="med" len="med"/>
                      <a:tailEnd type="none" w="med" len="med"/>
                    </a:lnR>
                    <a:lnT w="38100" cap="flat" cmpd="sng" algn="ctr">
                      <a:solidFill>
                        <a:srgbClr val="2C4C54"/>
                      </a:solidFill>
                      <a:prstDash val="solid"/>
                      <a:round/>
                      <a:headEnd type="none" w="med" len="med"/>
                      <a:tailEnd type="none" w="med" len="med"/>
                    </a:lnT>
                    <a:lnB w="38100" cap="flat" cmpd="sng" algn="ctr">
                      <a:solidFill>
                        <a:srgbClr val="2C4C54"/>
                      </a:solidFill>
                      <a:prstDash val="solid"/>
                      <a:round/>
                      <a:headEnd type="none" w="med" len="med"/>
                      <a:tailEnd type="none" w="med" len="med"/>
                    </a:lnB>
                    <a:solidFill>
                      <a:schemeClr val="bg1">
                        <a:alpha val="73725"/>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EBE8-4042-2A45-57BD-F903B81B5288}"/>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BA6E9523-EFA5-2E60-AFBF-DEB8D22DB388}"/>
              </a:ext>
            </a:extLst>
          </p:cNvPr>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B2BEBCDA-4734-5B33-232C-8BD7D16121CC}"/>
              </a:ext>
            </a:extLst>
          </p:cNvPr>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grpSp>
        <p:nvGrpSpPr>
          <p:cNvPr id="8" name="Group 4">
            <a:extLst>
              <a:ext uri="{FF2B5EF4-FFF2-40B4-BE49-F238E27FC236}">
                <a16:creationId xmlns:a16="http://schemas.microsoft.com/office/drawing/2014/main" id="{BF230842-D6CB-B7E7-5C45-F63CC81A6444}"/>
              </a:ext>
            </a:extLst>
          </p:cNvPr>
          <p:cNvGrpSpPr/>
          <p:nvPr/>
        </p:nvGrpSpPr>
        <p:grpSpPr>
          <a:xfrm>
            <a:off x="1305285" y="923747"/>
            <a:ext cx="6554188" cy="1490689"/>
            <a:chOff x="0" y="-112774"/>
            <a:chExt cx="2686494" cy="519174"/>
          </a:xfrm>
        </p:grpSpPr>
        <p:sp>
          <p:nvSpPr>
            <p:cNvPr id="9" name="Freeform 5">
              <a:extLst>
                <a:ext uri="{FF2B5EF4-FFF2-40B4-BE49-F238E27FC236}">
                  <a16:creationId xmlns:a16="http://schemas.microsoft.com/office/drawing/2014/main" id="{240A8FDC-73A2-F476-C91C-AA1B8203B43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a:solidFill>
                    <a:schemeClr val="tx1">
                      <a:lumMod val="85000"/>
                      <a:lumOff val="15000"/>
                    </a:schemeClr>
                  </a:solidFill>
                  <a:latin typeface="#9Slide03 BoosterNextFYBlack" panose="02000A03000000020004" pitchFamily="2" charset="0"/>
                </a:rPr>
                <a:t>2. </a:t>
              </a:r>
              <a:r>
                <a:rPr lang="en-US" sz="5400" dirty="0" err="1">
                  <a:solidFill>
                    <a:schemeClr val="tx1">
                      <a:lumMod val="85000"/>
                      <a:lumOff val="15000"/>
                    </a:schemeClr>
                  </a:solidFill>
                  <a:latin typeface="#9Slide03 BoosterNextFYBlack" panose="02000A03000000020004" pitchFamily="2" charset="0"/>
                </a:rPr>
                <a:t>Tác</a:t>
              </a:r>
              <a:r>
                <a:rPr lang="en-US" sz="5400" dirty="0">
                  <a:solidFill>
                    <a:schemeClr val="tx1">
                      <a:lumMod val="85000"/>
                      <a:lumOff val="15000"/>
                    </a:schemeClr>
                  </a:solidFill>
                  <a:latin typeface="#9Slide03 BoosterNextFYBlack" panose="02000A03000000020004" pitchFamily="2" charset="0"/>
                </a:rPr>
                <a:t> </a:t>
              </a:r>
              <a:r>
                <a:rPr lang="en-US" sz="5400" dirty="0" err="1">
                  <a:solidFill>
                    <a:schemeClr val="tx1">
                      <a:lumMod val="85000"/>
                      <a:lumOff val="15000"/>
                    </a:schemeClr>
                  </a:solidFill>
                  <a:latin typeface="#9Slide03 BoosterNextFYBlack" panose="02000A03000000020004" pitchFamily="2" charset="0"/>
                </a:rPr>
                <a:t>giả</a:t>
              </a:r>
              <a:endParaRPr lang="en-US" sz="5400" dirty="0">
                <a:solidFill>
                  <a:schemeClr val="tx1">
                    <a:lumMod val="85000"/>
                    <a:lumOff val="15000"/>
                  </a:schemeClr>
                </a:solidFill>
                <a:latin typeface="#9Slide03 BoosterNextFYBlack" panose="02000A03000000020004" pitchFamily="2" charset="0"/>
              </a:endParaRPr>
            </a:p>
          </p:txBody>
        </p:sp>
        <p:sp>
          <p:nvSpPr>
            <p:cNvPr id="10" name="TextBox 6">
              <a:extLst>
                <a:ext uri="{FF2B5EF4-FFF2-40B4-BE49-F238E27FC236}">
                  <a16:creationId xmlns:a16="http://schemas.microsoft.com/office/drawing/2014/main" id="{4E69673F-A7A9-471D-C988-92FCAC48CF12}"/>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sz="3600"/>
            </a:p>
          </p:txBody>
        </p:sp>
      </p:grpSp>
      <p:pic>
        <p:nvPicPr>
          <p:cNvPr id="1026" name="Picture 2" descr="Chiếc lá cuối cùng - Tác giả tác phẩm (mới 2024) | Ngữ văn lớp 6 Chân trời  sáng tạo">
            <a:extLst>
              <a:ext uri="{FF2B5EF4-FFF2-40B4-BE49-F238E27FC236}">
                <a16:creationId xmlns:a16="http://schemas.microsoft.com/office/drawing/2014/main" id="{B25ABBE2-7782-0D19-0611-4921C98BE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1" y="2702010"/>
            <a:ext cx="5057775" cy="75718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a:extLst>
              <a:ext uri="{FF2B5EF4-FFF2-40B4-BE49-F238E27FC236}">
                <a16:creationId xmlns:a16="http://schemas.microsoft.com/office/drawing/2014/main" id="{DF439D27-C65B-7FC8-A503-F9784F591AD7}"/>
              </a:ext>
            </a:extLst>
          </p:cNvPr>
          <p:cNvGrpSpPr/>
          <p:nvPr/>
        </p:nvGrpSpPr>
        <p:grpSpPr>
          <a:xfrm>
            <a:off x="7543800" y="5257050"/>
            <a:ext cx="6554188" cy="2789903"/>
            <a:chOff x="0" y="-112774"/>
            <a:chExt cx="2686494" cy="519174"/>
          </a:xfrm>
        </p:grpSpPr>
        <p:sp>
          <p:nvSpPr>
            <p:cNvPr id="4" name="Freeform 5">
              <a:extLst>
                <a:ext uri="{FF2B5EF4-FFF2-40B4-BE49-F238E27FC236}">
                  <a16:creationId xmlns:a16="http://schemas.microsoft.com/office/drawing/2014/main" id="{7A32C855-1BAE-708D-188D-E8CEF75E36E8}"/>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a:solidFill>
                    <a:schemeClr val="tx1">
                      <a:lumMod val="85000"/>
                      <a:lumOff val="15000"/>
                    </a:schemeClr>
                  </a:solidFill>
                  <a:latin typeface="#9Slide03 BoosterNextFYBlack" panose="02000A03000000020004" pitchFamily="2" charset="0"/>
                </a:rPr>
                <a:t>O. Hen-</a:t>
              </a:r>
              <a:r>
                <a:rPr lang="en-US" sz="5400" dirty="0" err="1">
                  <a:solidFill>
                    <a:schemeClr val="tx1">
                      <a:lumMod val="85000"/>
                      <a:lumOff val="15000"/>
                    </a:schemeClr>
                  </a:solidFill>
                  <a:latin typeface="#9Slide03 BoosterNextFYBlack" panose="02000A03000000020004" pitchFamily="2" charset="0"/>
                </a:rPr>
                <a:t>ri</a:t>
              </a:r>
              <a:endParaRPr lang="en-US" sz="5400" dirty="0">
                <a:solidFill>
                  <a:schemeClr val="tx1">
                    <a:lumMod val="85000"/>
                    <a:lumOff val="15000"/>
                  </a:schemeClr>
                </a:solidFill>
                <a:latin typeface="#9Slide03 BoosterNextFYBlack" panose="02000A03000000020004" pitchFamily="2" charset="0"/>
              </a:endParaRPr>
            </a:p>
            <a:p>
              <a:pPr algn="ctr"/>
              <a:r>
                <a:rPr lang="en-US" sz="5400" dirty="0">
                  <a:solidFill>
                    <a:schemeClr val="tx1">
                      <a:lumMod val="85000"/>
                      <a:lumOff val="15000"/>
                    </a:schemeClr>
                  </a:solidFill>
                  <a:latin typeface="#9Slide03 BoosterNextFYBlack" panose="02000A03000000020004" pitchFamily="2" charset="0"/>
                </a:rPr>
                <a:t>(</a:t>
              </a:r>
              <a:r>
                <a:rPr lang="vi-VN" sz="4000" b="0" i="0" dirty="0" err="1">
                  <a:solidFill>
                    <a:srgbClr val="000000"/>
                  </a:solidFill>
                  <a:effectLst/>
                  <a:latin typeface="Open Sans" panose="020B0606030504020204" pitchFamily="34" charset="0"/>
                </a:rPr>
                <a:t>William</a:t>
              </a:r>
              <a:r>
                <a:rPr lang="vi-VN" sz="4000" b="0" i="0" dirty="0">
                  <a:solidFill>
                    <a:srgbClr val="000000"/>
                  </a:solidFill>
                  <a:effectLst/>
                  <a:latin typeface="Open Sans" panose="020B0606030504020204" pitchFamily="34" charset="0"/>
                </a:rPr>
                <a:t> </a:t>
              </a:r>
              <a:r>
                <a:rPr lang="vi-VN" sz="4000" b="0" i="0" dirty="0" err="1">
                  <a:solidFill>
                    <a:srgbClr val="000000"/>
                  </a:solidFill>
                  <a:effectLst/>
                  <a:latin typeface="Open Sans" panose="020B0606030504020204" pitchFamily="34" charset="0"/>
                </a:rPr>
                <a:t>Sydney</a:t>
              </a:r>
              <a:r>
                <a:rPr lang="vi-VN" sz="4000" b="0" i="0" dirty="0">
                  <a:solidFill>
                    <a:srgbClr val="000000"/>
                  </a:solidFill>
                  <a:effectLst/>
                  <a:latin typeface="Open Sans" panose="020B0606030504020204" pitchFamily="34" charset="0"/>
                </a:rPr>
                <a:t> </a:t>
              </a:r>
              <a:r>
                <a:rPr lang="vi-VN" sz="4000" b="0" i="0" dirty="0" err="1">
                  <a:solidFill>
                    <a:srgbClr val="000000"/>
                  </a:solidFill>
                  <a:effectLst/>
                  <a:latin typeface="Open Sans" panose="020B0606030504020204" pitchFamily="34" charset="0"/>
                </a:rPr>
                <a:t>Porter</a:t>
              </a:r>
              <a:r>
                <a:rPr lang="en-US" sz="5400" b="0" i="0" dirty="0">
                  <a:solidFill>
                    <a:schemeClr val="tx1">
                      <a:lumMod val="85000"/>
                      <a:lumOff val="15000"/>
                    </a:schemeClr>
                  </a:solidFill>
                  <a:effectLst/>
                  <a:latin typeface="#9Slide03 BoosterNextFYBlack" panose="02000A03000000020004" pitchFamily="2" charset="0"/>
                </a:rPr>
                <a:t>)</a:t>
              </a:r>
              <a:endParaRPr lang="vi-VN" sz="4000" b="0" i="0" dirty="0">
                <a:solidFill>
                  <a:srgbClr val="000000"/>
                </a:solidFill>
                <a:effectLst/>
                <a:latin typeface="Open Sans" panose="020B0606030504020204" pitchFamily="34" charset="0"/>
              </a:endParaRPr>
            </a:p>
          </p:txBody>
        </p:sp>
        <p:sp>
          <p:nvSpPr>
            <p:cNvPr id="5" name="TextBox 6">
              <a:extLst>
                <a:ext uri="{FF2B5EF4-FFF2-40B4-BE49-F238E27FC236}">
                  <a16:creationId xmlns:a16="http://schemas.microsoft.com/office/drawing/2014/main" id="{3DD26E83-3AAE-C537-929A-C68EA2BA8410}"/>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sz="3600"/>
            </a:p>
          </p:txBody>
        </p:sp>
      </p:grpSp>
    </p:spTree>
    <p:extLst>
      <p:ext uri="{BB962C8B-B14F-4D97-AF65-F5344CB8AC3E}">
        <p14:creationId xmlns:p14="http://schemas.microsoft.com/office/powerpoint/2010/main" val="357655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sp>
        <p:nvSpPr>
          <p:cNvPr id="3" name="TextBox 2">
            <a:extLst>
              <a:ext uri="{FF2B5EF4-FFF2-40B4-BE49-F238E27FC236}">
                <a16:creationId xmlns:a16="http://schemas.microsoft.com/office/drawing/2014/main" id="{A3A60105-93D1-639B-5A3A-5730A4C9546B}"/>
              </a:ext>
            </a:extLst>
          </p:cNvPr>
          <p:cNvSpPr txBox="1"/>
          <p:nvPr/>
        </p:nvSpPr>
        <p:spPr>
          <a:xfrm>
            <a:off x="1390650" y="3734064"/>
            <a:ext cx="15636240" cy="1754326"/>
          </a:xfrm>
          <a:prstGeom prst="rect">
            <a:avLst/>
          </a:prstGeom>
          <a:noFill/>
        </p:spPr>
        <p:txBody>
          <a:bodyPr wrap="square">
            <a:spAutoFit/>
          </a:bodyPr>
          <a:lstStyle/>
          <a:p>
            <a:pPr marR="30480" algn="just">
              <a:spcBef>
                <a:spcPts val="1200"/>
              </a:spcBef>
              <a:spcAft>
                <a:spcPts val="1200"/>
              </a:spcAft>
            </a:pP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Vị trí đoạn trích: nằm ở phần cuối truyện.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30480" algn="just">
              <a:spcBef>
                <a:spcPts val="1200"/>
              </a:spcBef>
              <a:spcAft>
                <a:spcPts val="1200"/>
              </a:spcAft>
            </a:pP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de-DE"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 vật chính trong văn bản: </a:t>
            </a: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Giôn - xi, cụ Bơ-men.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pSp>
        <p:nvGrpSpPr>
          <p:cNvPr id="8" name="Group 4">
            <a:extLst>
              <a:ext uri="{FF2B5EF4-FFF2-40B4-BE49-F238E27FC236}">
                <a16:creationId xmlns:a16="http://schemas.microsoft.com/office/drawing/2014/main" id="{4C566844-E106-087B-9029-6FFD22298261}"/>
              </a:ext>
            </a:extLst>
          </p:cNvPr>
          <p:cNvGrpSpPr/>
          <p:nvPr/>
        </p:nvGrpSpPr>
        <p:grpSpPr>
          <a:xfrm>
            <a:off x="1305285" y="923747"/>
            <a:ext cx="6554188" cy="1490689"/>
            <a:chOff x="0" y="-112774"/>
            <a:chExt cx="2686494" cy="519174"/>
          </a:xfrm>
        </p:grpSpPr>
        <p:sp>
          <p:nvSpPr>
            <p:cNvPr id="9" name="Freeform 5">
              <a:extLst>
                <a:ext uri="{FF2B5EF4-FFF2-40B4-BE49-F238E27FC236}">
                  <a16:creationId xmlns:a16="http://schemas.microsoft.com/office/drawing/2014/main" id="{41C6A559-BB84-8B51-2DD3-2FF47CC7208C}"/>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a:solidFill>
                    <a:schemeClr val="tx1">
                      <a:lumMod val="85000"/>
                      <a:lumOff val="15000"/>
                    </a:schemeClr>
                  </a:solidFill>
                  <a:latin typeface="#9Slide03 BoosterNextFYBlack" panose="02000A03000000020004" pitchFamily="2" charset="0"/>
                </a:rPr>
                <a:t>3. </a:t>
              </a:r>
              <a:r>
                <a:rPr lang="en-US" sz="5400" dirty="0" err="1">
                  <a:solidFill>
                    <a:schemeClr val="tx1">
                      <a:lumMod val="85000"/>
                      <a:lumOff val="15000"/>
                    </a:schemeClr>
                  </a:solidFill>
                  <a:latin typeface="#9Slide03 BoosterNextFYBlack" panose="02000A03000000020004" pitchFamily="2" charset="0"/>
                </a:rPr>
                <a:t>Tác</a:t>
              </a:r>
              <a:r>
                <a:rPr lang="en-US" sz="5400" dirty="0">
                  <a:solidFill>
                    <a:schemeClr val="tx1">
                      <a:lumMod val="85000"/>
                      <a:lumOff val="15000"/>
                    </a:schemeClr>
                  </a:solidFill>
                  <a:latin typeface="#9Slide03 BoosterNextFYBlack" panose="02000A03000000020004" pitchFamily="2" charset="0"/>
                </a:rPr>
                <a:t> </a:t>
              </a:r>
              <a:r>
                <a:rPr lang="en-US" sz="5400" dirty="0" err="1">
                  <a:solidFill>
                    <a:schemeClr val="tx1">
                      <a:lumMod val="85000"/>
                      <a:lumOff val="15000"/>
                    </a:schemeClr>
                  </a:solidFill>
                  <a:latin typeface="#9Slide03 BoosterNextFYBlack" panose="02000A03000000020004" pitchFamily="2" charset="0"/>
                </a:rPr>
                <a:t>phẩm</a:t>
              </a:r>
              <a:endParaRPr lang="en-US" sz="5400" dirty="0">
                <a:solidFill>
                  <a:schemeClr val="tx1">
                    <a:lumMod val="85000"/>
                    <a:lumOff val="15000"/>
                  </a:schemeClr>
                </a:solidFill>
                <a:latin typeface="#9Slide03 BoosterNextFYBlack" panose="02000A03000000020004" pitchFamily="2" charset="0"/>
              </a:endParaRPr>
            </a:p>
          </p:txBody>
        </p:sp>
        <p:sp>
          <p:nvSpPr>
            <p:cNvPr id="10" name="TextBox 6">
              <a:extLst>
                <a:ext uri="{FF2B5EF4-FFF2-40B4-BE49-F238E27FC236}">
                  <a16:creationId xmlns:a16="http://schemas.microsoft.com/office/drawing/2014/main" id="{A8AF289D-16DD-66DB-D26E-AB507AC18292}"/>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sz="3600"/>
            </a:p>
          </p:txBody>
        </p:sp>
      </p:grpSp>
      <p:sp>
        <p:nvSpPr>
          <p:cNvPr id="4" name="TextBox 3">
            <a:extLst>
              <a:ext uri="{FF2B5EF4-FFF2-40B4-BE49-F238E27FC236}">
                <a16:creationId xmlns:a16="http://schemas.microsoft.com/office/drawing/2014/main" id="{D69B1D99-4190-341D-70AC-226E3219FE2A}"/>
              </a:ext>
            </a:extLst>
          </p:cNvPr>
          <p:cNvSpPr txBox="1"/>
          <p:nvPr/>
        </p:nvSpPr>
        <p:spPr>
          <a:xfrm>
            <a:off x="1390650" y="5639065"/>
            <a:ext cx="15506700" cy="769441"/>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de-DE"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Ngôi kể</a:t>
            </a:r>
            <a:r>
              <a:rPr lang="de-DE" sz="4400" dirty="0">
                <a:solidFill>
                  <a:prstClr val="black"/>
                </a:solidFill>
              </a:rPr>
              <a: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ngôi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thứ</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ba</a:t>
            </a:r>
            <a:endPar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7910-F092-4464-4752-1D15348F3A73}"/>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420380ED-D674-6401-3B0E-439BFE1A527A}"/>
              </a:ext>
            </a:extLst>
          </p:cNvPr>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38E85522-5996-E96F-084C-982F51AA931D}"/>
              </a:ext>
            </a:extLst>
          </p:cNvPr>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grpSp>
        <p:nvGrpSpPr>
          <p:cNvPr id="8" name="Group 4">
            <a:extLst>
              <a:ext uri="{FF2B5EF4-FFF2-40B4-BE49-F238E27FC236}">
                <a16:creationId xmlns:a16="http://schemas.microsoft.com/office/drawing/2014/main" id="{0B43ED50-107C-8BB7-3EEF-920E6CD8600A}"/>
              </a:ext>
            </a:extLst>
          </p:cNvPr>
          <p:cNvGrpSpPr/>
          <p:nvPr/>
        </p:nvGrpSpPr>
        <p:grpSpPr>
          <a:xfrm>
            <a:off x="1305284" y="923747"/>
            <a:ext cx="9210315" cy="1490689"/>
            <a:chOff x="0" y="-112774"/>
            <a:chExt cx="2686494" cy="519174"/>
          </a:xfrm>
        </p:grpSpPr>
        <p:sp>
          <p:nvSpPr>
            <p:cNvPr id="9" name="Freeform 5">
              <a:extLst>
                <a:ext uri="{FF2B5EF4-FFF2-40B4-BE49-F238E27FC236}">
                  <a16:creationId xmlns:a16="http://schemas.microsoft.com/office/drawing/2014/main" id="{1FD04E7F-A09C-5C1D-4874-AD2061FD79D4}"/>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a:solidFill>
                    <a:schemeClr val="tx1">
                      <a:lumMod val="85000"/>
                      <a:lumOff val="15000"/>
                    </a:schemeClr>
                  </a:solidFill>
                  <a:latin typeface="#9Slide03 BoosterNextFYBlack" panose="02000A03000000020004" pitchFamily="2" charset="0"/>
                </a:rPr>
                <a:t>II. ĐỌC HIỂU VĂN BẢN</a:t>
              </a:r>
            </a:p>
          </p:txBody>
        </p:sp>
        <p:sp>
          <p:nvSpPr>
            <p:cNvPr id="10" name="TextBox 6">
              <a:extLst>
                <a:ext uri="{FF2B5EF4-FFF2-40B4-BE49-F238E27FC236}">
                  <a16:creationId xmlns:a16="http://schemas.microsoft.com/office/drawing/2014/main" id="{50649118-90EB-F3C1-5E89-EB0CFC3193B2}"/>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sz="3600"/>
            </a:p>
          </p:txBody>
        </p:sp>
      </p:grpSp>
      <p:sp>
        <p:nvSpPr>
          <p:cNvPr id="4" name="TextBox 3">
            <a:extLst>
              <a:ext uri="{FF2B5EF4-FFF2-40B4-BE49-F238E27FC236}">
                <a16:creationId xmlns:a16="http://schemas.microsoft.com/office/drawing/2014/main" id="{A2CFD9DC-0991-5AB1-9E62-1ACDF7E48503}"/>
              </a:ext>
            </a:extLst>
          </p:cNvPr>
          <p:cNvSpPr txBox="1"/>
          <p:nvPr/>
        </p:nvSpPr>
        <p:spPr>
          <a:xfrm>
            <a:off x="1192219" y="2880249"/>
            <a:ext cx="15506700" cy="6124754"/>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4400" dirty="0"/>
              <a:t>1. Nhan </a:t>
            </a:r>
            <a:r>
              <a:rPr lang="en-US" sz="4400" dirty="0" err="1"/>
              <a:t>đề</a:t>
            </a:r>
            <a:r>
              <a:rPr lang="en-US" sz="4400" dirty="0"/>
              <a:t>, </a:t>
            </a:r>
            <a:r>
              <a:rPr lang="en-US" sz="4400" dirty="0" err="1"/>
              <a:t>cốt</a:t>
            </a:r>
            <a:r>
              <a:rPr lang="en-US" sz="4400" dirty="0"/>
              <a:t> </a:t>
            </a:r>
            <a:r>
              <a:rPr lang="en-US" sz="4400" dirty="0" err="1"/>
              <a:t>truyện</a:t>
            </a:r>
            <a:endParaRPr lang="en-US" sz="4400" dirty="0"/>
          </a:p>
          <a:p>
            <a:r>
              <a:rPr lang="en-US" sz="4400" dirty="0"/>
              <a:t>a. Nhan </a:t>
            </a:r>
            <a:r>
              <a:rPr lang="en-US" sz="4400" dirty="0" err="1"/>
              <a:t>đề</a:t>
            </a:r>
            <a:endParaRPr lang="en-US" sz="4400" dirty="0"/>
          </a:p>
          <a:p>
            <a:r>
              <a:rPr lang="en-US" sz="4400" dirty="0"/>
              <a:t>- Nhan </a:t>
            </a:r>
            <a:r>
              <a:rPr lang="en-US" sz="4400" dirty="0" err="1"/>
              <a:t>đề</a:t>
            </a:r>
            <a:r>
              <a:rPr lang="en-US" sz="4400" dirty="0"/>
              <a:t> </a:t>
            </a:r>
            <a:r>
              <a:rPr lang="en-US" sz="4400" i="1" dirty="0" err="1"/>
              <a:t>Chiếc</a:t>
            </a:r>
            <a:r>
              <a:rPr lang="en-US" sz="4400" i="1" dirty="0"/>
              <a:t> </a:t>
            </a:r>
            <a:r>
              <a:rPr lang="en-US" sz="4400" i="1" dirty="0" err="1"/>
              <a:t>lá</a:t>
            </a:r>
            <a:r>
              <a:rPr lang="en-US" sz="4400" i="1" dirty="0"/>
              <a:t> </a:t>
            </a:r>
            <a:r>
              <a:rPr lang="en-US" sz="4400" i="1" dirty="0" err="1"/>
              <a:t>cuối</a:t>
            </a:r>
            <a:r>
              <a:rPr lang="en-US" sz="4400" i="1" dirty="0"/>
              <a:t> </a:t>
            </a:r>
            <a:r>
              <a:rPr lang="en-US" sz="4400" i="1" dirty="0" err="1"/>
              <a:t>cùng</a:t>
            </a:r>
            <a:r>
              <a:rPr lang="en-US" sz="4400" dirty="0"/>
              <a:t> </a:t>
            </a:r>
            <a:r>
              <a:rPr lang="en-US" sz="4400" dirty="0" err="1"/>
              <a:t>liên</a:t>
            </a:r>
            <a:r>
              <a:rPr lang="en-US" sz="4400" dirty="0"/>
              <a:t> </a:t>
            </a:r>
            <a:r>
              <a:rPr lang="en-US" sz="4400" dirty="0" err="1"/>
              <a:t>quan</a:t>
            </a:r>
            <a:r>
              <a:rPr lang="en-US" sz="4400" dirty="0"/>
              <a:t> </a:t>
            </a:r>
            <a:r>
              <a:rPr lang="en-US" sz="4400" dirty="0" err="1"/>
              <a:t>đến</a:t>
            </a:r>
            <a:r>
              <a:rPr lang="en-US" sz="4400" dirty="0"/>
              <a:t> chi </a:t>
            </a:r>
            <a:r>
              <a:rPr lang="en-US" sz="4400" dirty="0" err="1"/>
              <a:t>tiết</a:t>
            </a:r>
            <a:r>
              <a:rPr lang="en-US" sz="4400" dirty="0"/>
              <a:t> </a:t>
            </a:r>
            <a:r>
              <a:rPr lang="en-US" sz="4400" dirty="0" err="1"/>
              <a:t>quan</a:t>
            </a:r>
            <a:r>
              <a:rPr lang="en-US" sz="4400" dirty="0"/>
              <a:t> </a:t>
            </a:r>
            <a:r>
              <a:rPr lang="en-US" sz="4400" dirty="0" err="1"/>
              <a:t>trọng</a:t>
            </a:r>
            <a:r>
              <a:rPr lang="en-US" sz="4400" dirty="0"/>
              <a:t> </a:t>
            </a:r>
            <a:r>
              <a:rPr lang="en-US" sz="4400" dirty="0" err="1"/>
              <a:t>nhất</a:t>
            </a:r>
            <a:r>
              <a:rPr lang="en-US" sz="4400" dirty="0"/>
              <a:t>, </a:t>
            </a:r>
            <a:r>
              <a:rPr lang="en-US" sz="4400" dirty="0" err="1"/>
              <a:t>là</a:t>
            </a:r>
            <a:r>
              <a:rPr lang="en-US" sz="4400" dirty="0"/>
              <a:t> chi </a:t>
            </a:r>
            <a:r>
              <a:rPr lang="en-US" sz="4400" dirty="0" err="1"/>
              <a:t>tiết</a:t>
            </a:r>
            <a:r>
              <a:rPr lang="en-US" sz="4400" dirty="0"/>
              <a:t> then </a:t>
            </a:r>
            <a:r>
              <a:rPr lang="en-US" sz="4400" dirty="0" err="1"/>
              <a:t>chốt</a:t>
            </a:r>
            <a:r>
              <a:rPr lang="en-US" sz="4400" dirty="0"/>
              <a:t> </a:t>
            </a:r>
            <a:r>
              <a:rPr lang="en-US" sz="4400" dirty="0" err="1"/>
              <a:t>để</a:t>
            </a:r>
            <a:r>
              <a:rPr lang="en-US" sz="4400" dirty="0"/>
              <a:t> </a:t>
            </a:r>
            <a:r>
              <a:rPr lang="en-US" sz="4400" dirty="0" err="1"/>
              <a:t>tạo</a:t>
            </a:r>
            <a:r>
              <a:rPr lang="en-US" sz="4400" dirty="0"/>
              <a:t> </a:t>
            </a:r>
            <a:r>
              <a:rPr lang="en-US" sz="4400" dirty="0" err="1"/>
              <a:t>nên</a:t>
            </a:r>
            <a:r>
              <a:rPr lang="en-US" sz="4400" dirty="0"/>
              <a:t> </a:t>
            </a:r>
            <a:r>
              <a:rPr lang="en-US" sz="4400" dirty="0" err="1"/>
              <a:t>tình</a:t>
            </a:r>
            <a:r>
              <a:rPr lang="en-US" sz="4400" dirty="0"/>
              <a:t> </a:t>
            </a:r>
            <a:r>
              <a:rPr lang="en-US" sz="4400" dirty="0" err="1"/>
              <a:t>huống</a:t>
            </a:r>
            <a:r>
              <a:rPr lang="en-US" sz="4400" dirty="0"/>
              <a:t> </a:t>
            </a:r>
            <a:r>
              <a:rPr lang="en-US" sz="4400" dirty="0" err="1"/>
              <a:t>hấp</a:t>
            </a:r>
            <a:r>
              <a:rPr lang="en-US" sz="4400" dirty="0"/>
              <a:t> </a:t>
            </a:r>
            <a:r>
              <a:rPr lang="en-US" sz="4400" dirty="0" err="1"/>
              <a:t>dẫn</a:t>
            </a:r>
            <a:r>
              <a:rPr lang="en-US" sz="4400" dirty="0"/>
              <a:t> </a:t>
            </a:r>
            <a:r>
              <a:rPr lang="en-US" sz="4400" dirty="0" err="1"/>
              <a:t>của</a:t>
            </a:r>
            <a:r>
              <a:rPr lang="en-US" sz="4400" dirty="0"/>
              <a:t> </a:t>
            </a:r>
            <a:r>
              <a:rPr lang="en-US" sz="4400" dirty="0" err="1"/>
              <a:t>truyện</a:t>
            </a:r>
            <a:r>
              <a:rPr lang="en-US" sz="4400" dirty="0"/>
              <a:t>: </a:t>
            </a:r>
            <a:r>
              <a:rPr lang="en-US" sz="4400" dirty="0" err="1"/>
              <a:t>Giôn</a:t>
            </a:r>
            <a:r>
              <a:rPr lang="en-US" sz="4400" dirty="0"/>
              <a:t>-xi </a:t>
            </a:r>
            <a:r>
              <a:rPr lang="en-US" sz="4400" dirty="0" err="1"/>
              <a:t>ốm</a:t>
            </a:r>
            <a:r>
              <a:rPr lang="en-US" sz="4400" dirty="0"/>
              <a:t> </a:t>
            </a:r>
            <a:r>
              <a:rPr lang="en-US" sz="4400" dirty="0" err="1"/>
              <a:t>nặng</a:t>
            </a:r>
            <a:r>
              <a:rPr lang="en-US" sz="4400" dirty="0"/>
              <a:t> </a:t>
            </a:r>
            <a:r>
              <a:rPr lang="en-US" sz="4400" dirty="0" err="1"/>
              <a:t>và</a:t>
            </a:r>
            <a:r>
              <a:rPr lang="en-US" sz="4400" dirty="0"/>
              <a:t> </a:t>
            </a:r>
            <a:r>
              <a:rPr lang="en-US" sz="4400" dirty="0" err="1"/>
              <a:t>luôn</a:t>
            </a:r>
            <a:r>
              <a:rPr lang="en-US" sz="4400" dirty="0"/>
              <a:t> </a:t>
            </a:r>
            <a:r>
              <a:rPr lang="en-US" sz="4400" dirty="0" err="1"/>
              <a:t>nghĩ</a:t>
            </a:r>
            <a:r>
              <a:rPr lang="en-US" sz="4400" dirty="0"/>
              <a:t> </a:t>
            </a:r>
            <a:r>
              <a:rPr lang="en-US" sz="4400" dirty="0" err="1"/>
              <a:t>khi</a:t>
            </a:r>
            <a:r>
              <a:rPr lang="en-US" sz="4400" dirty="0"/>
              <a:t> </a:t>
            </a:r>
            <a:r>
              <a:rPr lang="en-US" sz="4400" dirty="0" err="1"/>
              <a:t>chiếc</a:t>
            </a:r>
            <a:r>
              <a:rPr lang="en-US" sz="4400" dirty="0"/>
              <a:t> </a:t>
            </a:r>
            <a:r>
              <a:rPr lang="en-US" sz="4400" dirty="0" err="1"/>
              <a:t>lá</a:t>
            </a:r>
            <a:r>
              <a:rPr lang="en-US" sz="4400" dirty="0"/>
              <a:t> </a:t>
            </a:r>
            <a:r>
              <a:rPr lang="en-US" sz="4400" dirty="0" err="1"/>
              <a:t>cuối</a:t>
            </a:r>
            <a:r>
              <a:rPr lang="en-US" sz="4400" dirty="0"/>
              <a:t> </a:t>
            </a:r>
            <a:r>
              <a:rPr lang="en-US" sz="4400" dirty="0" err="1"/>
              <a:t>cùng</a:t>
            </a:r>
            <a:r>
              <a:rPr lang="en-US" sz="4400" dirty="0"/>
              <a:t> </a:t>
            </a:r>
            <a:r>
              <a:rPr lang="en-US" sz="4400" dirty="0" err="1"/>
              <a:t>của</a:t>
            </a:r>
            <a:r>
              <a:rPr lang="en-US" sz="4400" dirty="0"/>
              <a:t> </a:t>
            </a:r>
            <a:r>
              <a:rPr lang="en-US" sz="4400" dirty="0" err="1"/>
              <a:t>cây</a:t>
            </a:r>
            <a:r>
              <a:rPr lang="en-US" sz="4400" dirty="0"/>
              <a:t> </a:t>
            </a:r>
            <a:r>
              <a:rPr lang="en-US" sz="4400" dirty="0" err="1"/>
              <a:t>thường</a:t>
            </a:r>
            <a:r>
              <a:rPr lang="en-US" sz="4400" dirty="0"/>
              <a:t> </a:t>
            </a:r>
            <a:r>
              <a:rPr lang="en-US" sz="4400" dirty="0" err="1"/>
              <a:t>xuân</a:t>
            </a:r>
            <a:r>
              <a:rPr lang="en-US" sz="4400" dirty="0"/>
              <a:t> </a:t>
            </a:r>
            <a:r>
              <a:rPr lang="en-US" sz="4400" dirty="0" err="1"/>
              <a:t>rụng</a:t>
            </a:r>
            <a:r>
              <a:rPr lang="en-US" sz="4400" dirty="0"/>
              <a:t> </a:t>
            </a:r>
            <a:r>
              <a:rPr lang="en-US" sz="4400" dirty="0" err="1"/>
              <a:t>thì</a:t>
            </a:r>
            <a:r>
              <a:rPr lang="en-US" sz="4400" dirty="0"/>
              <a:t> </a:t>
            </a:r>
            <a:r>
              <a:rPr lang="en-US" sz="4400" dirty="0" err="1"/>
              <a:t>cô</a:t>
            </a:r>
            <a:r>
              <a:rPr lang="en-US" sz="4400" dirty="0"/>
              <a:t> </a:t>
            </a:r>
            <a:r>
              <a:rPr lang="en-US" sz="4400" dirty="0" err="1"/>
              <a:t>cũng</a:t>
            </a:r>
            <a:r>
              <a:rPr lang="en-US" sz="4400" dirty="0"/>
              <a:t> </a:t>
            </a:r>
            <a:r>
              <a:rPr lang="en-US" sz="4400" dirty="0" err="1"/>
              <a:t>từ</a:t>
            </a:r>
            <a:r>
              <a:rPr lang="en-US" sz="4400" dirty="0"/>
              <a:t> </a:t>
            </a:r>
            <a:r>
              <a:rPr lang="en-US" sz="4400" dirty="0" err="1"/>
              <a:t>biệt</a:t>
            </a:r>
            <a:r>
              <a:rPr lang="en-US" sz="4400" dirty="0"/>
              <a:t> </a:t>
            </a:r>
            <a:r>
              <a:rPr lang="en-US" sz="4400" dirty="0" err="1"/>
              <a:t>cuộc</a:t>
            </a:r>
            <a:r>
              <a:rPr lang="en-US" sz="4400" dirty="0"/>
              <a:t> </a:t>
            </a:r>
            <a:r>
              <a:rPr lang="en-US" sz="4400" dirty="0" err="1"/>
              <a:t>sống</a:t>
            </a:r>
            <a:r>
              <a:rPr lang="en-US" sz="4400" dirty="0"/>
              <a:t> </a:t>
            </a:r>
            <a:r>
              <a:rPr lang="en-US" sz="4400" dirty="0" err="1"/>
              <a:t>nên</a:t>
            </a:r>
            <a:r>
              <a:rPr lang="en-US" sz="4400" dirty="0"/>
              <a:t> </a:t>
            </a:r>
            <a:r>
              <a:rPr lang="en-US" sz="4400" dirty="0" err="1"/>
              <a:t>hằng</a:t>
            </a:r>
            <a:r>
              <a:rPr lang="en-US" sz="4400" dirty="0"/>
              <a:t> </a:t>
            </a:r>
            <a:r>
              <a:rPr lang="en-US" sz="4400" dirty="0" err="1"/>
              <a:t>ngày</a:t>
            </a:r>
            <a:r>
              <a:rPr lang="en-US" sz="4400" dirty="0"/>
              <a:t>, </a:t>
            </a:r>
            <a:r>
              <a:rPr lang="en-US" sz="4400" dirty="0" err="1"/>
              <a:t>cô</a:t>
            </a:r>
            <a:r>
              <a:rPr lang="en-US" sz="4400" dirty="0"/>
              <a:t> </a:t>
            </a:r>
            <a:r>
              <a:rPr lang="en-US" sz="4400" dirty="0" err="1"/>
              <a:t>bắt</a:t>
            </a:r>
            <a:r>
              <a:rPr lang="en-US" sz="4400" dirty="0"/>
              <a:t> Xiu </a:t>
            </a:r>
            <a:r>
              <a:rPr lang="en-US" sz="4400" dirty="0" err="1"/>
              <a:t>kéo</a:t>
            </a:r>
            <a:r>
              <a:rPr lang="en-US" sz="4400" dirty="0"/>
              <a:t> </a:t>
            </a:r>
            <a:r>
              <a:rPr lang="en-US" sz="4400" dirty="0" err="1"/>
              <a:t>bức</a:t>
            </a:r>
            <a:r>
              <a:rPr lang="en-US" sz="4400" dirty="0"/>
              <a:t> </a:t>
            </a:r>
            <a:r>
              <a:rPr lang="en-US" sz="4400" dirty="0" err="1"/>
              <a:t>mành</a:t>
            </a:r>
            <a:r>
              <a:rPr lang="en-US" sz="4400" dirty="0"/>
              <a:t> </a:t>
            </a:r>
            <a:r>
              <a:rPr lang="en-US" sz="4400" dirty="0" err="1"/>
              <a:t>lên</a:t>
            </a:r>
            <a:r>
              <a:rPr lang="en-US" sz="4400" dirty="0"/>
              <a:t> </a:t>
            </a:r>
            <a:r>
              <a:rPr lang="en-US" sz="4400" dirty="0" err="1"/>
              <a:t>để</a:t>
            </a:r>
            <a:r>
              <a:rPr lang="en-US" sz="4400" dirty="0"/>
              <a:t> </a:t>
            </a:r>
            <a:r>
              <a:rPr lang="en-US" sz="4400" dirty="0" err="1"/>
              <a:t>nhìn</a:t>
            </a:r>
            <a:r>
              <a:rPr lang="en-US" sz="4400" dirty="0"/>
              <a:t> </a:t>
            </a:r>
            <a:r>
              <a:rPr lang="en-US" sz="4400" dirty="0" err="1"/>
              <a:t>chiếc</a:t>
            </a:r>
            <a:r>
              <a:rPr lang="en-US" sz="4400" dirty="0"/>
              <a:t> </a:t>
            </a:r>
            <a:r>
              <a:rPr lang="en-US" sz="4400" dirty="0" err="1"/>
              <a:t>lá</a:t>
            </a:r>
            <a:r>
              <a:rPr lang="en-US" sz="4400" dirty="0"/>
              <a:t> </a:t>
            </a:r>
            <a:r>
              <a:rPr lang="en-US" sz="4400" dirty="0" err="1"/>
              <a:t>cuối</a:t>
            </a:r>
            <a:r>
              <a:rPr lang="en-US" sz="4400" dirty="0"/>
              <a:t> </a:t>
            </a:r>
            <a:r>
              <a:rPr lang="en-US" sz="4400" dirty="0" err="1"/>
              <a:t>cùng</a:t>
            </a:r>
            <a:r>
              <a:rPr lang="en-US" sz="4400" dirty="0"/>
              <a:t> </a:t>
            </a:r>
            <a:r>
              <a:rPr lang="en-US" sz="4400" dirty="0" err="1"/>
              <a:t>ấy</a:t>
            </a:r>
            <a:r>
              <a:rPr lang="en-US" sz="4400" dirty="0"/>
              <a:t>.</a:t>
            </a:r>
            <a:endParaRPr lang="en-US" sz="4000" dirty="0"/>
          </a:p>
        </p:txBody>
      </p:sp>
    </p:spTree>
    <p:extLst>
      <p:ext uri="{BB962C8B-B14F-4D97-AF65-F5344CB8AC3E}">
        <p14:creationId xmlns:p14="http://schemas.microsoft.com/office/powerpoint/2010/main" val="128190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94CA-8109-BFCD-B333-C243C0799653}"/>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2690EE88-037C-88D8-E68C-F2AA8334DEA9}"/>
              </a:ext>
            </a:extLst>
          </p:cNvPr>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82106FCD-0CED-DC9C-20E7-B082589C9D84}"/>
              </a:ext>
            </a:extLst>
          </p:cNvPr>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sp>
        <p:nvSpPr>
          <p:cNvPr id="3" name="TextBox 2">
            <a:extLst>
              <a:ext uri="{FF2B5EF4-FFF2-40B4-BE49-F238E27FC236}">
                <a16:creationId xmlns:a16="http://schemas.microsoft.com/office/drawing/2014/main" id="{8343B158-FDFD-9768-AEA5-CEE6A2365015}"/>
              </a:ext>
            </a:extLst>
          </p:cNvPr>
          <p:cNvSpPr txBox="1"/>
          <p:nvPr/>
        </p:nvSpPr>
        <p:spPr>
          <a:xfrm>
            <a:off x="1325880" y="2247900"/>
            <a:ext cx="15636240" cy="6709529"/>
          </a:xfrm>
          <a:prstGeom prst="rect">
            <a:avLst/>
          </a:prstGeom>
          <a:noFill/>
        </p:spPr>
        <p:txBody>
          <a:bodyPr wrap="square">
            <a:spAutoFit/>
          </a:bodyPr>
          <a:lstStyle/>
          <a:p>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Tình</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huống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truyện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hấp</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dẫn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khiến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người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đọc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hồi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hộp</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theo</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dõi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Giôn</a:t>
            </a:r>
            <a:r>
              <a:rPr lang="en-US" sz="6000" dirty="0">
                <a:latin typeface="Cambria" panose="02040503050406030204" pitchFamily="18" charset="0"/>
                <a:ea typeface="Cambria" panose="02040503050406030204" pitchFamily="18" charset="0"/>
              </a:rPr>
              <a:t> - xi </a:t>
            </a:r>
            <a:r>
              <a:rPr lang="en-US" sz="6000" dirty="0" err="1">
                <a:latin typeface="Cambria" panose="02040503050406030204" pitchFamily="18" charset="0"/>
                <a:ea typeface="Cambria" panose="02040503050406030204" pitchFamily="18" charset="0"/>
              </a:rPr>
              <a:t>đang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ốm</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nặng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cô</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nhất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quyết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cho</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rằng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chiếc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lá</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cuối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cùng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trên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dây</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thường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xuân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rụng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thì</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mình</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sẽ</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chết</a:t>
            </a:r>
            <a:r>
              <a:rPr lang="en-US" sz="6000" dirty="0">
                <a:latin typeface="Cambria" panose="02040503050406030204" pitchFamily="18" charset="0"/>
                <a:ea typeface="Cambria" panose="02040503050406030204" pitchFamily="18" charset="0"/>
              </a:rPr>
              <a:t>. </a:t>
            </a:r>
          </a:p>
          <a:p>
            <a:pPr marR="30480" lvl="0" algn="just">
              <a:spcBef>
                <a:spcPts val="1200"/>
              </a:spcBef>
              <a:spcAft>
                <a:spcPts val="1200"/>
              </a:spcAft>
              <a:defRPr/>
            </a:pP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Kết</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thúc</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vô</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cùng</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độc</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đáo</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bất</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ngờ</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Giôn</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–xi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hồi</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phục</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nhưng</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cụ</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Bơ</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-men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lại</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ra</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đi</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vì</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chính</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bênh</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viêm</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phổi</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mà</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giôn</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xi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đang</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 </a:t>
            </a:r>
            <a:r>
              <a:rPr lang="en-US" sz="6000" dirty="0" err="1">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mắc</a:t>
            </a:r>
            <a:r>
              <a:rPr lang="en-US" sz="6000" dirty="0">
                <a:solidFill>
                  <a:prstClr val="black"/>
                </a:solidFill>
                <a:latin typeface="Cambria" panose="02040503050406030204" pitchFamily="18" charset="0"/>
                <a:ea typeface="Cambria" panose="02040503050406030204" pitchFamily="18" charset="0"/>
                <a:cs typeface="#9Slide03 Arima Madurai Bold" panose="00000800000000000000" pitchFamily="2" charset="0"/>
              </a:rPr>
              <a:t>.</a:t>
            </a:r>
          </a:p>
        </p:txBody>
      </p:sp>
    </p:spTree>
    <p:extLst>
      <p:ext uri="{BB962C8B-B14F-4D97-AF65-F5344CB8AC3E}">
        <p14:creationId xmlns:p14="http://schemas.microsoft.com/office/powerpoint/2010/main" val="122968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1E03-24F8-46F5-86E4-5A8F50177E17}"/>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E7620203-DBB5-0467-E0CD-58669FB6ED3C}"/>
              </a:ext>
            </a:extLst>
          </p:cNvPr>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CD4E474C-6B83-5555-2D8C-69B1FA95D9CE}"/>
              </a:ext>
            </a:extLst>
          </p:cNvPr>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EC779FDB-A97B-73F7-0D44-4DADDC259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100"/>
            <a:ext cx="7264106" cy="10287000"/>
          </a:xfrm>
          <a:prstGeom prst="rect">
            <a:avLst/>
          </a:prstGeom>
        </p:spPr>
      </p:pic>
      <p:sp>
        <p:nvSpPr>
          <p:cNvPr id="10" name="TextBox 9">
            <a:extLst>
              <a:ext uri="{FF2B5EF4-FFF2-40B4-BE49-F238E27FC236}">
                <a16:creationId xmlns:a16="http://schemas.microsoft.com/office/drawing/2014/main" id="{A6409A3D-EB50-9114-A2CB-D4A72D5076BD}"/>
              </a:ext>
            </a:extLst>
          </p:cNvPr>
          <p:cNvSpPr txBox="1"/>
          <p:nvPr/>
        </p:nvSpPr>
        <p:spPr>
          <a:xfrm>
            <a:off x="7599720" y="952500"/>
            <a:ext cx="9906000" cy="8291693"/>
          </a:xfrm>
          <a:prstGeom prst="rect">
            <a:avLst/>
          </a:prstGeom>
          <a:noFill/>
        </p:spPr>
        <p:txBody>
          <a:bodyPr wrap="square">
            <a:spAutoFit/>
          </a:bodyPr>
          <a:lstStyle/>
          <a:p>
            <a:pPr algn="just">
              <a:lnSpc>
                <a:spcPct val="150000"/>
              </a:lnSpc>
              <a:tabLst>
                <a:tab pos="90170" algn="l"/>
                <a:tab pos="180340" algn="l"/>
              </a:tabLst>
            </a:pP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HĐ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36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Giôn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a:t>
            </a:r>
            <a:endParaRPr lang="en-US" sz="36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Bo-man</a:t>
            </a:r>
            <a:endParaRPr lang="en-US" sz="36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HĐ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bốn</a:t>
            </a:r>
            <a:endParaRPr lang="en-US" sz="36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68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9627767" y="3931904"/>
            <a:ext cx="9463972" cy="6865323"/>
          </a:xfrm>
          <a:custGeom>
            <a:avLst/>
            <a:gdLst/>
            <a:ahLst/>
            <a:cxnLst/>
            <a:rect l="l" t="t" r="r" b="b"/>
            <a:pathLst>
              <a:path w="9463972" h="6865323">
                <a:moveTo>
                  <a:pt x="0" y="0"/>
                </a:moveTo>
                <a:lnTo>
                  <a:pt x="9463971" y="0"/>
                </a:lnTo>
                <a:lnTo>
                  <a:pt x="9463971" y="6865322"/>
                </a:lnTo>
                <a:lnTo>
                  <a:pt x="0" y="6865322"/>
                </a:lnTo>
                <a:lnTo>
                  <a:pt x="0" y="0"/>
                </a:lnTo>
                <a:close/>
              </a:path>
            </a:pathLst>
          </a:custGeom>
          <a:blipFill>
            <a:blip r:embed="rId4"/>
            <a:stretch>
              <a:fillRect/>
            </a:stretch>
          </a:blipFill>
        </p:spPr>
      </p:sp>
      <p:sp>
        <p:nvSpPr>
          <p:cNvPr id="4" name="Freeform 4"/>
          <p:cNvSpPr/>
          <p:nvPr/>
        </p:nvSpPr>
        <p:spPr>
          <a:xfrm rot="1325557">
            <a:off x="10900698" y="2633059"/>
            <a:ext cx="9469411" cy="6865323"/>
          </a:xfrm>
          <a:custGeom>
            <a:avLst/>
            <a:gdLst/>
            <a:ahLst/>
            <a:cxnLst/>
            <a:rect l="l" t="t" r="r" b="b"/>
            <a:pathLst>
              <a:path w="9469411" h="6865323">
                <a:moveTo>
                  <a:pt x="0" y="0"/>
                </a:moveTo>
                <a:lnTo>
                  <a:pt x="9469411" y="0"/>
                </a:lnTo>
                <a:lnTo>
                  <a:pt x="9469411" y="6865323"/>
                </a:lnTo>
                <a:lnTo>
                  <a:pt x="0" y="6865323"/>
                </a:lnTo>
                <a:lnTo>
                  <a:pt x="0" y="0"/>
                </a:lnTo>
                <a:close/>
              </a:path>
            </a:pathLst>
          </a:custGeom>
          <a:blipFill>
            <a:blip r:embed="rId4"/>
            <a:stretch>
              <a:fillRect/>
            </a:stretch>
          </a:blipFill>
        </p:spPr>
      </p:sp>
      <p:sp>
        <p:nvSpPr>
          <p:cNvPr id="5" name="Freeform 5"/>
          <p:cNvSpPr/>
          <p:nvPr/>
        </p:nvSpPr>
        <p:spPr>
          <a:xfrm rot="2295338">
            <a:off x="12257097" y="2194450"/>
            <a:ext cx="9469411" cy="6865323"/>
          </a:xfrm>
          <a:custGeom>
            <a:avLst/>
            <a:gdLst/>
            <a:ahLst/>
            <a:cxnLst/>
            <a:rect l="l" t="t" r="r" b="b"/>
            <a:pathLst>
              <a:path w="9469411" h="6865323">
                <a:moveTo>
                  <a:pt x="0" y="0"/>
                </a:moveTo>
                <a:lnTo>
                  <a:pt x="9469411" y="0"/>
                </a:lnTo>
                <a:lnTo>
                  <a:pt x="9469411" y="6865323"/>
                </a:lnTo>
                <a:lnTo>
                  <a:pt x="0" y="6865323"/>
                </a:lnTo>
                <a:lnTo>
                  <a:pt x="0" y="0"/>
                </a:lnTo>
                <a:close/>
              </a:path>
            </a:pathLst>
          </a:custGeom>
          <a:blipFill>
            <a:blip r:embed="rId4"/>
            <a:stretch>
              <a:fillRect/>
            </a:stretch>
          </a:blipFill>
        </p:spPr>
      </p:sp>
      <p:sp>
        <p:nvSpPr>
          <p:cNvPr id="6" name="Freeform 6"/>
          <p:cNvSpPr/>
          <p:nvPr/>
        </p:nvSpPr>
        <p:spPr>
          <a:xfrm rot="-1125398">
            <a:off x="11914893" y="5946660"/>
            <a:ext cx="3452295" cy="3251913"/>
          </a:xfrm>
          <a:custGeom>
            <a:avLst/>
            <a:gdLst/>
            <a:ahLst/>
            <a:cxnLst/>
            <a:rect l="l" t="t" r="r" b="b"/>
            <a:pathLst>
              <a:path w="3452295" h="3251913">
                <a:moveTo>
                  <a:pt x="0" y="0"/>
                </a:moveTo>
                <a:lnTo>
                  <a:pt x="3452296" y="0"/>
                </a:lnTo>
                <a:lnTo>
                  <a:pt x="3452296" y="3251913"/>
                </a:lnTo>
                <a:lnTo>
                  <a:pt x="0" y="3251913"/>
                </a:lnTo>
                <a:lnTo>
                  <a:pt x="0" y="0"/>
                </a:lnTo>
                <a:close/>
              </a:path>
            </a:pathLst>
          </a:custGeom>
          <a:blipFill>
            <a:blip r:embed="rId5"/>
            <a:stretch>
              <a:fillRect r="-19994"/>
            </a:stretch>
          </a:blipFill>
        </p:spPr>
      </p:sp>
      <p:sp>
        <p:nvSpPr>
          <p:cNvPr id="8" name="TextBox 8"/>
          <p:cNvSpPr txBox="1"/>
          <p:nvPr/>
        </p:nvSpPr>
        <p:spPr>
          <a:xfrm>
            <a:off x="1524315" y="1256084"/>
            <a:ext cx="16536430" cy="1740220"/>
          </a:xfrm>
          <a:prstGeom prst="rect">
            <a:avLst/>
          </a:prstGeom>
        </p:spPr>
        <p:txBody>
          <a:bodyPr lIns="0" tIns="0" rIns="0" bIns="0" rtlCol="0" anchor="t">
            <a:spAutoFit/>
          </a:bodyPr>
          <a:lstStyle/>
          <a:p>
            <a:pPr algn="just">
              <a:lnSpc>
                <a:spcPts val="7000"/>
              </a:lnSpc>
              <a:spcBef>
                <a:spcPct val="0"/>
              </a:spcBef>
            </a:pPr>
            <a:r>
              <a:rPr lang="en-US" sz="5000" dirty="0">
                <a:solidFill>
                  <a:srgbClr val="2C4C54"/>
                </a:solidFill>
                <a:latin typeface="#9Slide07 SVNUT Triumph Press"/>
              </a:rPr>
              <a:t>2. </a:t>
            </a:r>
            <a:r>
              <a:rPr lang="en-US" sz="5000" dirty="0" err="1">
                <a:solidFill>
                  <a:srgbClr val="2C4C54"/>
                </a:solidFill>
                <a:latin typeface="#9Slide07 SVNUT Triumph Press"/>
              </a:rPr>
              <a:t>Nhân</a:t>
            </a:r>
            <a:r>
              <a:rPr lang="en-US" sz="5000" dirty="0">
                <a:solidFill>
                  <a:srgbClr val="2C4C54"/>
                </a:solidFill>
                <a:latin typeface="#9Slide07 SVNUT Triumph Press"/>
              </a:rPr>
              <a:t> </a:t>
            </a:r>
            <a:r>
              <a:rPr lang="en-US" sz="5000" dirty="0" err="1">
                <a:solidFill>
                  <a:srgbClr val="2C4C54"/>
                </a:solidFill>
                <a:latin typeface="#9Slide07 SVNUT Triumph Press"/>
              </a:rPr>
              <a:t>vật</a:t>
            </a:r>
            <a:r>
              <a:rPr lang="en-US" sz="5000" dirty="0">
                <a:solidFill>
                  <a:srgbClr val="2C4C54"/>
                </a:solidFill>
                <a:latin typeface="#9Slide07 SVNUT Triumph Press"/>
              </a:rPr>
              <a:t> </a:t>
            </a:r>
          </a:p>
          <a:p>
            <a:pPr algn="just">
              <a:lnSpc>
                <a:spcPts val="7000"/>
              </a:lnSpc>
              <a:spcBef>
                <a:spcPct val="0"/>
              </a:spcBef>
            </a:pPr>
            <a:r>
              <a:rPr lang="en-US" sz="5000" dirty="0">
                <a:solidFill>
                  <a:srgbClr val="2C4C54"/>
                </a:solidFill>
                <a:latin typeface="#9Slide07 SVNUT Triumph Press"/>
              </a:rPr>
              <a:t>a. </a:t>
            </a:r>
            <a:r>
              <a:rPr lang="en-US" sz="5000" dirty="0" err="1">
                <a:solidFill>
                  <a:srgbClr val="2C4C54"/>
                </a:solidFill>
                <a:latin typeface="#9Slide07 SVNUT Triumph Press"/>
              </a:rPr>
              <a:t>Nhân</a:t>
            </a:r>
            <a:r>
              <a:rPr lang="en-US" sz="5000" dirty="0">
                <a:solidFill>
                  <a:srgbClr val="2C4C54"/>
                </a:solidFill>
                <a:latin typeface="#9Slide07 SVNUT Triumph Press"/>
              </a:rPr>
              <a:t> </a:t>
            </a:r>
            <a:r>
              <a:rPr lang="en-US" sz="5000" dirty="0" err="1">
                <a:solidFill>
                  <a:srgbClr val="2C4C54"/>
                </a:solidFill>
                <a:latin typeface="#9Slide07 SVNUT Triumph Press"/>
              </a:rPr>
              <a:t>vật</a:t>
            </a:r>
            <a:r>
              <a:rPr lang="en-US" sz="5000" dirty="0">
                <a:solidFill>
                  <a:srgbClr val="2C4C54"/>
                </a:solidFill>
                <a:latin typeface="#9Slide07 SVNUT Triumph Press"/>
              </a:rPr>
              <a:t> </a:t>
            </a:r>
            <a:r>
              <a:rPr lang="en-US" sz="5000" dirty="0" err="1">
                <a:solidFill>
                  <a:srgbClr val="2C4C54"/>
                </a:solidFill>
                <a:latin typeface="#9Slide07 SVNUT Triumph Press"/>
              </a:rPr>
              <a:t>Giôn</a:t>
            </a:r>
            <a:r>
              <a:rPr lang="en-US" sz="5000" dirty="0">
                <a:solidFill>
                  <a:srgbClr val="2C4C54"/>
                </a:solidFill>
                <a:latin typeface="#9Slide07 SVNUT Triumph Press"/>
              </a:rPr>
              <a:t>-xi</a:t>
            </a:r>
          </a:p>
        </p:txBody>
      </p:sp>
      <p:sp>
        <p:nvSpPr>
          <p:cNvPr id="9" name="TextBox 9"/>
          <p:cNvSpPr txBox="1"/>
          <p:nvPr/>
        </p:nvSpPr>
        <p:spPr>
          <a:xfrm>
            <a:off x="684494" y="3022683"/>
            <a:ext cx="8139534" cy="1769715"/>
          </a:xfrm>
          <a:prstGeom prst="rect">
            <a:avLst/>
          </a:prstGeom>
        </p:spPr>
        <p:txBody>
          <a:bodyPr wrap="square" lIns="0" tIns="0" rIns="0" bIns="0" rtlCol="0" anchor="t">
            <a:spAutoFit/>
          </a:bodyPr>
          <a:lstStyle/>
          <a:p>
            <a:pPr marL="1057909" lvl="1" indent="-528955" algn="ctr">
              <a:lnSpc>
                <a:spcPts val="6859"/>
              </a:lnSpc>
              <a:buFont typeface="Arial"/>
              <a:buChar char="•"/>
            </a:pPr>
            <a:r>
              <a:rPr lang="en-US" sz="5400" dirty="0" err="1">
                <a:solidFill>
                  <a:srgbClr val="2C4C54"/>
                </a:solidFill>
                <a:latin typeface="Roboto Condensed Bold"/>
              </a:rPr>
              <a:t>Xuất</a:t>
            </a:r>
            <a:r>
              <a:rPr lang="en-US" sz="5400" dirty="0">
                <a:solidFill>
                  <a:srgbClr val="2C4C54"/>
                </a:solidFill>
                <a:latin typeface="Roboto Condensed Bold"/>
              </a:rPr>
              <a:t> </a:t>
            </a:r>
            <a:r>
              <a:rPr lang="en-US" sz="5400" dirty="0" err="1">
                <a:solidFill>
                  <a:srgbClr val="2C4C54"/>
                </a:solidFill>
                <a:latin typeface="Roboto Condensed Bold"/>
              </a:rPr>
              <a:t>thân</a:t>
            </a:r>
            <a:r>
              <a:rPr lang="en-US" sz="5400" dirty="0">
                <a:solidFill>
                  <a:srgbClr val="2C4C54"/>
                </a:solidFill>
                <a:latin typeface="Roboto Condensed Bold"/>
              </a:rPr>
              <a:t>: </a:t>
            </a:r>
            <a:r>
              <a:rPr lang="en-US" sz="5400" dirty="0" err="1">
                <a:solidFill>
                  <a:srgbClr val="2C4C54"/>
                </a:solidFill>
                <a:latin typeface="Roboto Condensed Bold"/>
              </a:rPr>
              <a:t>Họa</a:t>
            </a:r>
            <a:r>
              <a:rPr lang="en-US" sz="5400" dirty="0">
                <a:solidFill>
                  <a:srgbClr val="2C4C54"/>
                </a:solidFill>
                <a:latin typeface="Roboto Condensed Bold"/>
              </a:rPr>
              <a:t> </a:t>
            </a:r>
            <a:r>
              <a:rPr lang="en-US" sz="5400" dirty="0" err="1">
                <a:solidFill>
                  <a:srgbClr val="2C4C54"/>
                </a:solidFill>
                <a:latin typeface="Roboto Condensed Bold"/>
              </a:rPr>
              <a:t>sĩ</a:t>
            </a:r>
            <a:r>
              <a:rPr lang="en-US" sz="5400" dirty="0">
                <a:solidFill>
                  <a:srgbClr val="2C4C54"/>
                </a:solidFill>
                <a:latin typeface="Roboto Condensed Bold"/>
              </a:rPr>
              <a:t> </a:t>
            </a:r>
            <a:r>
              <a:rPr lang="en-US" sz="5400" dirty="0" err="1">
                <a:solidFill>
                  <a:srgbClr val="2C4C54"/>
                </a:solidFill>
                <a:latin typeface="Roboto Condensed Bold"/>
              </a:rPr>
              <a:t>trẻ</a:t>
            </a:r>
            <a:endParaRPr lang="en-US" sz="5400" dirty="0">
              <a:solidFill>
                <a:srgbClr val="2C4C54"/>
              </a:solidFill>
              <a:latin typeface="Roboto Condensed Bold"/>
            </a:endParaRPr>
          </a:p>
          <a:p>
            <a:pPr algn="ctr">
              <a:lnSpc>
                <a:spcPts val="6859"/>
              </a:lnSpc>
            </a:pPr>
            <a:endParaRPr lang="en-US" sz="5400" dirty="0">
              <a:solidFill>
                <a:srgbClr val="2C4C54"/>
              </a:solidFill>
              <a:latin typeface="Roboto Condensed Bold"/>
            </a:endParaRPr>
          </a:p>
        </p:txBody>
      </p:sp>
      <p:sp>
        <p:nvSpPr>
          <p:cNvPr id="10" name="TextBox 10"/>
          <p:cNvSpPr txBox="1"/>
          <p:nvPr/>
        </p:nvSpPr>
        <p:spPr>
          <a:xfrm>
            <a:off x="1576013" y="4825193"/>
            <a:ext cx="8062051" cy="3491340"/>
          </a:xfrm>
          <a:prstGeom prst="rect">
            <a:avLst/>
          </a:prstGeom>
        </p:spPr>
        <p:txBody>
          <a:bodyPr lIns="0" tIns="0" rIns="0" bIns="0" rtlCol="0" anchor="t">
            <a:spAutoFit/>
          </a:bodyPr>
          <a:lstStyle/>
          <a:p>
            <a:pPr marL="1057909" lvl="1" indent="-528955" algn="just">
              <a:lnSpc>
                <a:spcPts val="6859"/>
              </a:lnSpc>
              <a:buFont typeface="Arial"/>
              <a:buChar char="•"/>
            </a:pPr>
            <a:r>
              <a:rPr lang="en-US" sz="5400" dirty="0">
                <a:solidFill>
                  <a:srgbClr val="2C4C54"/>
                </a:solidFill>
                <a:latin typeface="Roboto Condensed Bold"/>
              </a:rPr>
              <a:t>Hoàn </a:t>
            </a:r>
            <a:r>
              <a:rPr lang="en-US" sz="5400" dirty="0" err="1">
                <a:solidFill>
                  <a:srgbClr val="2C4C54"/>
                </a:solidFill>
                <a:latin typeface="Roboto Condensed Bold"/>
              </a:rPr>
              <a:t>cảnh</a:t>
            </a:r>
            <a:r>
              <a:rPr lang="en-US" sz="5400" dirty="0">
                <a:solidFill>
                  <a:srgbClr val="2C4C54"/>
                </a:solidFill>
                <a:latin typeface="Roboto Condensed Bold"/>
              </a:rPr>
              <a:t>:</a:t>
            </a:r>
          </a:p>
          <a:p>
            <a:pPr algn="just">
              <a:lnSpc>
                <a:spcPts val="6859"/>
              </a:lnSpc>
            </a:pPr>
            <a:r>
              <a:rPr lang="en-US" sz="5400" dirty="0">
                <a:solidFill>
                  <a:srgbClr val="2C4C54"/>
                </a:solidFill>
                <a:latin typeface="Roboto Condensed Bold"/>
              </a:rPr>
              <a:t>                  </a:t>
            </a:r>
            <a:r>
              <a:rPr lang="en-US" sz="5400" dirty="0" err="1">
                <a:solidFill>
                  <a:srgbClr val="2C4C54"/>
                </a:solidFill>
                <a:latin typeface="Roboto Condensed Bold"/>
              </a:rPr>
              <a:t>Nghèo</a:t>
            </a:r>
            <a:r>
              <a:rPr lang="en-US" sz="5400" dirty="0">
                <a:solidFill>
                  <a:srgbClr val="2C4C54"/>
                </a:solidFill>
                <a:latin typeface="Roboto Condensed Bold"/>
              </a:rPr>
              <a:t> </a:t>
            </a:r>
            <a:r>
              <a:rPr lang="en-US" sz="5400" dirty="0" err="1">
                <a:solidFill>
                  <a:srgbClr val="2C4C54"/>
                </a:solidFill>
                <a:latin typeface="Roboto Condensed Bold"/>
              </a:rPr>
              <a:t>túng</a:t>
            </a:r>
            <a:endParaRPr lang="en-US" sz="5400" dirty="0">
              <a:solidFill>
                <a:srgbClr val="2C4C54"/>
              </a:solidFill>
              <a:latin typeface="Roboto Condensed Bold"/>
            </a:endParaRPr>
          </a:p>
          <a:p>
            <a:pPr algn="just">
              <a:lnSpc>
                <a:spcPts val="6859"/>
              </a:lnSpc>
            </a:pPr>
            <a:r>
              <a:rPr lang="en-US" sz="5400" dirty="0">
                <a:solidFill>
                  <a:srgbClr val="2C4C54"/>
                </a:solidFill>
                <a:latin typeface="Roboto Condensed"/>
              </a:rPr>
              <a:t>                  </a:t>
            </a:r>
            <a:r>
              <a:rPr lang="en-US" sz="5400" dirty="0" err="1">
                <a:solidFill>
                  <a:srgbClr val="2C4C54"/>
                </a:solidFill>
                <a:latin typeface="Roboto Condensed Bold"/>
              </a:rPr>
              <a:t>Bị</a:t>
            </a:r>
            <a:r>
              <a:rPr lang="en-US" sz="5400" dirty="0">
                <a:solidFill>
                  <a:srgbClr val="2C4C54"/>
                </a:solidFill>
                <a:latin typeface="Roboto Condensed Bold"/>
              </a:rPr>
              <a:t> </a:t>
            </a:r>
            <a:r>
              <a:rPr lang="en-US" sz="5400" dirty="0" err="1">
                <a:solidFill>
                  <a:srgbClr val="2C4C54"/>
                </a:solidFill>
                <a:latin typeface="Roboto Condensed Bold"/>
              </a:rPr>
              <a:t>sưng</a:t>
            </a:r>
            <a:r>
              <a:rPr lang="en-US" sz="5400" dirty="0">
                <a:solidFill>
                  <a:srgbClr val="2C4C54"/>
                </a:solidFill>
                <a:latin typeface="Roboto Condensed Bold"/>
              </a:rPr>
              <a:t> </a:t>
            </a:r>
            <a:r>
              <a:rPr lang="en-US" sz="5400" dirty="0" err="1">
                <a:solidFill>
                  <a:srgbClr val="2C4C54"/>
                </a:solidFill>
                <a:latin typeface="Roboto Condensed Bold"/>
              </a:rPr>
              <a:t>phổi</a:t>
            </a:r>
            <a:r>
              <a:rPr lang="en-US" sz="5400" dirty="0">
                <a:solidFill>
                  <a:srgbClr val="2C4C54"/>
                </a:solidFill>
                <a:latin typeface="Roboto Condensed Bold"/>
              </a:rPr>
              <a:t> </a:t>
            </a:r>
            <a:r>
              <a:rPr lang="en-US" sz="5400" dirty="0" err="1">
                <a:solidFill>
                  <a:srgbClr val="2C4C54"/>
                </a:solidFill>
                <a:latin typeface="Roboto Condensed Bold"/>
              </a:rPr>
              <a:t>nặng</a:t>
            </a:r>
            <a:endParaRPr lang="en-US" sz="5400" dirty="0">
              <a:solidFill>
                <a:srgbClr val="2C4C54"/>
              </a:solidFill>
              <a:latin typeface="Roboto Condensed Bold"/>
            </a:endParaRPr>
          </a:p>
          <a:p>
            <a:pPr algn="just">
              <a:lnSpc>
                <a:spcPts val="6859"/>
              </a:lnSpc>
            </a:pPr>
            <a:endParaRPr lang="en-US" sz="5400" dirty="0">
              <a:solidFill>
                <a:srgbClr val="2C4C54"/>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TotalTime>
  <Words>2062</Words>
  <Application>Microsoft Office PowerPoint</Application>
  <PresentationFormat>Custom</PresentationFormat>
  <Paragraphs>134</Paragraphs>
  <Slides>23</Slides>
  <Notes>13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vt:i4>
      </vt:variant>
    </vt:vector>
  </HeadingPairs>
  <TitlesOfParts>
    <vt:vector size="44" baseType="lpstr">
      <vt:lpstr>Arial</vt:lpstr>
      <vt:lpstr>Times New Roman</vt:lpstr>
      <vt:lpstr>#9Slide05 VL Fadilla</vt:lpstr>
      <vt:lpstr>#9Slide03 Arima Madurai Bold</vt:lpstr>
      <vt:lpstr>Symbol</vt:lpstr>
      <vt:lpstr>Open Sans</vt:lpstr>
      <vt:lpstr>Cambria</vt:lpstr>
      <vt:lpstr>#9Slide07 SVNUT Triumph Press</vt:lpstr>
      <vt:lpstr>Aptos</vt:lpstr>
      <vt:lpstr>#9Slide03 BoosterNextFYBlack</vt:lpstr>
      <vt:lpstr>#9Slide06 American Forkball Ero</vt:lpstr>
      <vt:lpstr>#9Slide05 Israquella</vt:lpstr>
      <vt:lpstr>.VnTime</vt:lpstr>
      <vt:lpstr>Roboto Condensed</vt:lpstr>
      <vt:lpstr>Fraunces Bold</vt:lpstr>
      <vt:lpstr>Roboto Condensed Bold</vt:lpstr>
      <vt:lpstr>Roboto Condensed Italics</vt:lpstr>
      <vt:lpstr>#9Slide05 Braxton Regular</vt:lpstr>
      <vt:lpstr>Marykate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Chi Linh</cp:lastModifiedBy>
  <cp:revision>12</cp:revision>
  <dcterms:created xsi:type="dcterms:W3CDTF">2006-08-16T00:00:00Z</dcterms:created>
  <dcterms:modified xsi:type="dcterms:W3CDTF">2025-05-20T07:50:37Z</dcterms:modified>
  <dc:identifier>DAGLfaaPcZc</dc:identifier>
</cp:coreProperties>
</file>