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527" r:id="rId2"/>
    <p:sldId id="313" r:id="rId3"/>
    <p:sldId id="314" r:id="rId4"/>
    <p:sldId id="315" r:id="rId5"/>
    <p:sldId id="316" r:id="rId6"/>
    <p:sldId id="317" r:id="rId7"/>
    <p:sldId id="318" r:id="rId8"/>
    <p:sldId id="319" r:id="rId9"/>
    <p:sldId id="320" r:id="rId10"/>
    <p:sldId id="321" r:id="rId11"/>
    <p:sldId id="322" r:id="rId12"/>
    <p:sldId id="518" r:id="rId13"/>
    <p:sldId id="519" r:id="rId14"/>
    <p:sldId id="517" r:id="rId15"/>
    <p:sldId id="531" r:id="rId16"/>
    <p:sldId id="532" r:id="rId17"/>
    <p:sldId id="507" r:id="rId18"/>
    <p:sldId id="520" r:id="rId19"/>
    <p:sldId id="521" r:id="rId20"/>
    <p:sldId id="526" r:id="rId21"/>
    <p:sldId id="522" r:id="rId22"/>
    <p:sldId id="524" r:id="rId23"/>
    <p:sldId id="52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25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D2DF3C-3210-4D23-91B0-DC46E8DF8FD4}" type="datetimeFigureOut">
              <a:rPr lang="en-US" smtClean="0"/>
              <a:t>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07B81-E808-4151-994C-805F19B6007C}" type="slidenum">
              <a:rPr lang="en-US" smtClean="0"/>
              <a:t>‹#›</a:t>
            </a:fld>
            <a:endParaRPr lang="en-US"/>
          </a:p>
        </p:txBody>
      </p:sp>
    </p:spTree>
    <p:extLst>
      <p:ext uri="{BB962C8B-B14F-4D97-AF65-F5344CB8AC3E}">
        <p14:creationId xmlns:p14="http://schemas.microsoft.com/office/powerpoint/2010/main" val="3055222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 các số để hiện ra câu hỏi, Click vào biểu tưởng Thánh Gióng ở trên cùng bên trái trong slide câu hỏi để trở về Slide này; Click vào biểu tượng quân lính theo thứ tự từ phải sang trái để làm biến mất quân lính. Khi đã tiêu diệt hết quan lính, Click vào biểu tượng Thánh Gióng phía trên bên phải để kết thúc. Cuối cùng Click vào biểu tượng Thánh Gióng phía trên bên trái để bắt đầu bài mới.</a:t>
            </a:r>
          </a:p>
        </p:txBody>
      </p:sp>
      <p:sp>
        <p:nvSpPr>
          <p:cNvPr id="4" name="Slide Number Placeholder 3"/>
          <p:cNvSpPr>
            <a:spLocks noGrp="1"/>
          </p:cNvSpPr>
          <p:nvPr>
            <p:ph type="sldNum" sz="quarter" idx="5"/>
          </p:nvPr>
        </p:nvSpPr>
        <p:spPr/>
        <p:txBody>
          <a:bodyPr/>
          <a:lstStyle/>
          <a:p>
            <a:fld id="{7AE2D862-C2CF-4112-A498-8E310701B931}" type="slidenum">
              <a:rPr lang="en-US" smtClean="0"/>
              <a:t>3</a:t>
            </a:fld>
            <a:endParaRPr lang="en-US"/>
          </a:p>
        </p:txBody>
      </p:sp>
    </p:spTree>
    <p:extLst>
      <p:ext uri="{BB962C8B-B14F-4D97-AF65-F5344CB8AC3E}">
        <p14:creationId xmlns:p14="http://schemas.microsoft.com/office/powerpoint/2010/main" val="2872710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E2D862-C2CF-4112-A498-8E310701B931}" type="slidenum">
              <a:rPr lang="en-US" smtClean="0"/>
              <a:t>4</a:t>
            </a:fld>
            <a:endParaRPr lang="en-US"/>
          </a:p>
        </p:txBody>
      </p:sp>
    </p:spTree>
    <p:extLst>
      <p:ext uri="{BB962C8B-B14F-4D97-AF65-F5344CB8AC3E}">
        <p14:creationId xmlns:p14="http://schemas.microsoft.com/office/powerpoint/2010/main" val="1192502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E2D862-C2CF-4112-A498-8E310701B931}" type="slidenum">
              <a:rPr lang="en-US" smtClean="0"/>
              <a:t>5</a:t>
            </a:fld>
            <a:endParaRPr lang="en-US"/>
          </a:p>
        </p:txBody>
      </p:sp>
    </p:spTree>
    <p:extLst>
      <p:ext uri="{BB962C8B-B14F-4D97-AF65-F5344CB8AC3E}">
        <p14:creationId xmlns:p14="http://schemas.microsoft.com/office/powerpoint/2010/main" val="2853176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E2D862-C2CF-4112-A498-8E310701B931}" type="slidenum">
              <a:rPr lang="en-US" smtClean="0"/>
              <a:t>12</a:t>
            </a:fld>
            <a:endParaRPr lang="en-US"/>
          </a:p>
        </p:txBody>
      </p:sp>
    </p:spTree>
    <p:extLst>
      <p:ext uri="{BB962C8B-B14F-4D97-AF65-F5344CB8AC3E}">
        <p14:creationId xmlns:p14="http://schemas.microsoft.com/office/powerpoint/2010/main" val="2526224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E2D862-C2CF-4112-A498-8E310701B9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567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Sau khi Click xuất hiện biểu tượng “ Còn 3 phút” thì click vào biểu tượng đồng hồ để chạy thời gian</a:t>
            </a:r>
          </a:p>
        </p:txBody>
      </p:sp>
      <p:sp>
        <p:nvSpPr>
          <p:cNvPr id="4" name="Slide Number Placeholder 3"/>
          <p:cNvSpPr>
            <a:spLocks noGrp="1"/>
          </p:cNvSpPr>
          <p:nvPr>
            <p:ph type="sldNum" sz="quarter" idx="5"/>
          </p:nvPr>
        </p:nvSpPr>
        <p:spPr/>
        <p:txBody>
          <a:bodyPr/>
          <a:lstStyle/>
          <a:p>
            <a:fld id="{7AE2D862-C2CF-4112-A498-8E310701B931}" type="slidenum">
              <a:rPr lang="en-US" smtClean="0"/>
              <a:t>14</a:t>
            </a:fld>
            <a:endParaRPr lang="en-US"/>
          </a:p>
        </p:txBody>
      </p:sp>
    </p:spTree>
    <p:extLst>
      <p:ext uri="{BB962C8B-B14F-4D97-AF65-F5344CB8AC3E}">
        <p14:creationId xmlns:p14="http://schemas.microsoft.com/office/powerpoint/2010/main" val="930826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E2D862-C2CF-4112-A498-8E310701B931}" type="slidenum">
              <a:rPr lang="en-US" smtClean="0"/>
              <a:t>20</a:t>
            </a:fld>
            <a:endParaRPr lang="en-US"/>
          </a:p>
        </p:txBody>
      </p:sp>
    </p:spTree>
    <p:extLst>
      <p:ext uri="{BB962C8B-B14F-4D97-AF65-F5344CB8AC3E}">
        <p14:creationId xmlns:p14="http://schemas.microsoft.com/office/powerpoint/2010/main" val="1305734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E2D862-C2CF-4112-A498-8E310701B931}" type="slidenum">
              <a:rPr lang="en-US" smtClean="0"/>
              <a:t>21</a:t>
            </a:fld>
            <a:endParaRPr lang="en-US"/>
          </a:p>
        </p:txBody>
      </p:sp>
    </p:spTree>
    <p:extLst>
      <p:ext uri="{BB962C8B-B14F-4D97-AF65-F5344CB8AC3E}">
        <p14:creationId xmlns:p14="http://schemas.microsoft.com/office/powerpoint/2010/main" val="3107225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E2D862-C2CF-4112-A498-8E310701B931}" type="slidenum">
              <a:rPr lang="en-US" smtClean="0"/>
              <a:t>22</a:t>
            </a:fld>
            <a:endParaRPr lang="en-US"/>
          </a:p>
        </p:txBody>
      </p:sp>
    </p:spTree>
    <p:extLst>
      <p:ext uri="{BB962C8B-B14F-4D97-AF65-F5344CB8AC3E}">
        <p14:creationId xmlns:p14="http://schemas.microsoft.com/office/powerpoint/2010/main" val="4160787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48CC6-CD45-34F5-A457-03115D2525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49EB67-C6C2-BEB6-2EDA-DBA1E3A53F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EAFB6C-6BBB-8553-C407-6EE7938BBF8E}"/>
              </a:ext>
            </a:extLst>
          </p:cNvPr>
          <p:cNvSpPr>
            <a:spLocks noGrp="1"/>
          </p:cNvSpPr>
          <p:nvPr>
            <p:ph type="dt" sz="half" idx="10"/>
          </p:nvPr>
        </p:nvSpPr>
        <p:spPr/>
        <p:txBody>
          <a:bodyPr/>
          <a:lstStyle/>
          <a:p>
            <a:fld id="{8216FB0D-420D-4ABE-82F9-989EBB218A56}" type="datetimeFigureOut">
              <a:rPr lang="en-US" smtClean="0"/>
              <a:t>2/14/2025</a:t>
            </a:fld>
            <a:endParaRPr lang="en-US"/>
          </a:p>
        </p:txBody>
      </p:sp>
      <p:sp>
        <p:nvSpPr>
          <p:cNvPr id="5" name="Footer Placeholder 4">
            <a:extLst>
              <a:ext uri="{FF2B5EF4-FFF2-40B4-BE49-F238E27FC236}">
                <a16:creationId xmlns:a16="http://schemas.microsoft.com/office/drawing/2014/main" id="{DCA2F89C-BB51-1D81-ADA6-F3F69B1051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93662E-CC15-EEB9-2A6A-4D9004A4C08C}"/>
              </a:ext>
            </a:extLst>
          </p:cNvPr>
          <p:cNvSpPr>
            <a:spLocks noGrp="1"/>
          </p:cNvSpPr>
          <p:nvPr>
            <p:ph type="sldNum" sz="quarter" idx="12"/>
          </p:nvPr>
        </p:nvSpPr>
        <p:spPr/>
        <p:txBody>
          <a:bodyPr/>
          <a:lstStyle/>
          <a:p>
            <a:fld id="{F7B82E9F-2589-4C6C-A6A3-0297D435C533}" type="slidenum">
              <a:rPr lang="en-US" smtClean="0"/>
              <a:t>‹#›</a:t>
            </a:fld>
            <a:endParaRPr lang="en-US"/>
          </a:p>
        </p:txBody>
      </p:sp>
    </p:spTree>
    <p:extLst>
      <p:ext uri="{BB962C8B-B14F-4D97-AF65-F5344CB8AC3E}">
        <p14:creationId xmlns:p14="http://schemas.microsoft.com/office/powerpoint/2010/main" val="625296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18A62-B471-5A78-52F4-86BFF38C35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223FBD-F1A2-A795-B8A6-330A276E3D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0B5E2C-EC71-5DCD-8A67-1A1C0490BBE0}"/>
              </a:ext>
            </a:extLst>
          </p:cNvPr>
          <p:cNvSpPr>
            <a:spLocks noGrp="1"/>
          </p:cNvSpPr>
          <p:nvPr>
            <p:ph type="dt" sz="half" idx="10"/>
          </p:nvPr>
        </p:nvSpPr>
        <p:spPr/>
        <p:txBody>
          <a:bodyPr/>
          <a:lstStyle/>
          <a:p>
            <a:fld id="{8216FB0D-420D-4ABE-82F9-989EBB218A56}" type="datetimeFigureOut">
              <a:rPr lang="en-US" smtClean="0"/>
              <a:t>2/14/2025</a:t>
            </a:fld>
            <a:endParaRPr lang="en-US"/>
          </a:p>
        </p:txBody>
      </p:sp>
      <p:sp>
        <p:nvSpPr>
          <p:cNvPr id="5" name="Footer Placeholder 4">
            <a:extLst>
              <a:ext uri="{FF2B5EF4-FFF2-40B4-BE49-F238E27FC236}">
                <a16:creationId xmlns:a16="http://schemas.microsoft.com/office/drawing/2014/main" id="{EE7E6FFD-9846-66AF-643F-E26C2A90F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43E16F-4C21-6BF6-3FED-43F6569E1A24}"/>
              </a:ext>
            </a:extLst>
          </p:cNvPr>
          <p:cNvSpPr>
            <a:spLocks noGrp="1"/>
          </p:cNvSpPr>
          <p:nvPr>
            <p:ph type="sldNum" sz="quarter" idx="12"/>
          </p:nvPr>
        </p:nvSpPr>
        <p:spPr/>
        <p:txBody>
          <a:bodyPr/>
          <a:lstStyle/>
          <a:p>
            <a:fld id="{F7B82E9F-2589-4C6C-A6A3-0297D435C533}" type="slidenum">
              <a:rPr lang="en-US" smtClean="0"/>
              <a:t>‹#›</a:t>
            </a:fld>
            <a:endParaRPr lang="en-US"/>
          </a:p>
        </p:txBody>
      </p:sp>
    </p:spTree>
    <p:extLst>
      <p:ext uri="{BB962C8B-B14F-4D97-AF65-F5344CB8AC3E}">
        <p14:creationId xmlns:p14="http://schemas.microsoft.com/office/powerpoint/2010/main" val="347497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F02C94-CBC9-5F23-D8BA-AA2F32E52D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B59C54-DE1D-277D-1B50-7EBCD4C207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05485A-2105-1E13-655F-F2838649C3A1}"/>
              </a:ext>
            </a:extLst>
          </p:cNvPr>
          <p:cNvSpPr>
            <a:spLocks noGrp="1"/>
          </p:cNvSpPr>
          <p:nvPr>
            <p:ph type="dt" sz="half" idx="10"/>
          </p:nvPr>
        </p:nvSpPr>
        <p:spPr/>
        <p:txBody>
          <a:bodyPr/>
          <a:lstStyle/>
          <a:p>
            <a:fld id="{8216FB0D-420D-4ABE-82F9-989EBB218A56}" type="datetimeFigureOut">
              <a:rPr lang="en-US" smtClean="0"/>
              <a:t>2/14/2025</a:t>
            </a:fld>
            <a:endParaRPr lang="en-US"/>
          </a:p>
        </p:txBody>
      </p:sp>
      <p:sp>
        <p:nvSpPr>
          <p:cNvPr id="5" name="Footer Placeholder 4">
            <a:extLst>
              <a:ext uri="{FF2B5EF4-FFF2-40B4-BE49-F238E27FC236}">
                <a16:creationId xmlns:a16="http://schemas.microsoft.com/office/drawing/2014/main" id="{7711FAFE-F244-7255-E5A3-B7025C68AB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57BAF-9E0F-A90A-6692-73E5B044D4F2}"/>
              </a:ext>
            </a:extLst>
          </p:cNvPr>
          <p:cNvSpPr>
            <a:spLocks noGrp="1"/>
          </p:cNvSpPr>
          <p:nvPr>
            <p:ph type="sldNum" sz="quarter" idx="12"/>
          </p:nvPr>
        </p:nvSpPr>
        <p:spPr/>
        <p:txBody>
          <a:bodyPr/>
          <a:lstStyle/>
          <a:p>
            <a:fld id="{F7B82E9F-2589-4C6C-A6A3-0297D435C533}" type="slidenum">
              <a:rPr lang="en-US" smtClean="0"/>
              <a:t>‹#›</a:t>
            </a:fld>
            <a:endParaRPr lang="en-US"/>
          </a:p>
        </p:txBody>
      </p:sp>
    </p:spTree>
    <p:extLst>
      <p:ext uri="{BB962C8B-B14F-4D97-AF65-F5344CB8AC3E}">
        <p14:creationId xmlns:p14="http://schemas.microsoft.com/office/powerpoint/2010/main" val="4271981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10" name="矩形: 圆角 9"/>
          <p:cNvSpPr/>
          <p:nvPr userDrawn="1"/>
        </p:nvSpPr>
        <p:spPr>
          <a:xfrm>
            <a:off x="474143" y="266705"/>
            <a:ext cx="11243714" cy="632459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userDrawn="1"/>
        </p:nvSpPr>
        <p:spPr>
          <a:xfrm>
            <a:off x="644577" y="405300"/>
            <a:ext cx="10852879" cy="599944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圆角 59"/>
          <p:cNvSpPr/>
          <p:nvPr userDrawn="1"/>
        </p:nvSpPr>
        <p:spPr>
          <a:xfrm>
            <a:off x="707034" y="457147"/>
            <a:ext cx="10728000" cy="5904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userDrawn="1"/>
        </p:nvGrpSpPr>
        <p:grpSpPr>
          <a:xfrm>
            <a:off x="958215" y="133985"/>
            <a:ext cx="10149840" cy="61468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5" name="矩形: 一个圆顶角，剪去另一个顶角 64"/>
          <p:cNvSpPr/>
          <p:nvPr userDrawn="1"/>
        </p:nvSpPr>
        <p:spPr>
          <a:xfrm rot="16200000" flipV="1">
            <a:off x="11200467" y="1768497"/>
            <a:ext cx="900000" cy="432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思源黑体 Heavy" panose="020B0A00000000000000" pitchFamily="34" charset="-122"/>
              <a:ea typeface="思源黑体 Heavy" panose="020B0A00000000000000" pitchFamily="34" charset="-122"/>
            </a:endParaRPr>
          </a:p>
        </p:txBody>
      </p:sp>
      <p:sp>
        <p:nvSpPr>
          <p:cNvPr id="66" name="矩形: 一个圆顶角，剪去另一个顶角 65"/>
          <p:cNvSpPr/>
          <p:nvPr userDrawn="1"/>
        </p:nvSpPr>
        <p:spPr>
          <a:xfrm rot="16200000" flipV="1">
            <a:off x="11164467" y="2756344"/>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思源黑体 Heavy" panose="020B0A00000000000000" pitchFamily="34" charset="-122"/>
              <a:ea typeface="思源黑体 Heavy" panose="020B0A00000000000000" pitchFamily="34" charset="-122"/>
            </a:endParaRPr>
          </a:p>
        </p:txBody>
      </p:sp>
      <p:sp>
        <p:nvSpPr>
          <p:cNvPr id="67" name="矩形: 一个圆顶角，剪去另一个顶角 66"/>
          <p:cNvSpPr/>
          <p:nvPr userDrawn="1"/>
        </p:nvSpPr>
        <p:spPr>
          <a:xfrm rot="16200000" flipV="1">
            <a:off x="11164467" y="3708191"/>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Heavy" panose="020B0A00000000000000" pitchFamily="34" charset="-122"/>
              <a:ea typeface="思源黑体 Heavy" panose="020B0A00000000000000" pitchFamily="34" charset="-122"/>
            </a:endParaRPr>
          </a:p>
        </p:txBody>
      </p:sp>
      <p:sp>
        <p:nvSpPr>
          <p:cNvPr id="68" name="矩形: 一个圆顶角，剪去另一个顶角 67"/>
          <p:cNvSpPr/>
          <p:nvPr userDrawn="1"/>
        </p:nvSpPr>
        <p:spPr>
          <a:xfrm rot="16200000" flipV="1">
            <a:off x="11164467" y="4660038"/>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Heavy" panose="020B0A00000000000000" pitchFamily="34" charset="-122"/>
              <a:ea typeface="思源黑体 Heavy" panose="020B0A00000000000000" pitchFamily="34" charset="-122"/>
            </a:endParaRPr>
          </a:p>
        </p:txBody>
      </p:sp>
      <p:sp>
        <p:nvSpPr>
          <p:cNvPr id="69" name="矩形: 一个圆顶角，剪去另一个顶角 68"/>
          <p:cNvSpPr/>
          <p:nvPr userDrawn="1"/>
        </p:nvSpPr>
        <p:spPr>
          <a:xfrm rot="16200000" flipV="1">
            <a:off x="11164467" y="5611885"/>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Heavy" panose="020B0A00000000000000" pitchFamily="34" charset="-122"/>
              <a:ea typeface="思源黑体 Heavy" panose="020B0A00000000000000" pitchFamily="34" charset="-122"/>
            </a:endParaRPr>
          </a:p>
        </p:txBody>
      </p:sp>
      <p:sp>
        <p:nvSpPr>
          <p:cNvPr id="35" name="矩形: 一个圆顶角，剪去另一个顶角 34"/>
          <p:cNvSpPr/>
          <p:nvPr userDrawn="1"/>
        </p:nvSpPr>
        <p:spPr>
          <a:xfrm rot="5400000" flipV="1">
            <a:off x="72196" y="875696"/>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350145906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9AD3A-DE2C-61EF-701B-C9BF0A3B24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294A66-C78A-FB07-9161-D5A9F5E380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AC4F6F-23F0-9781-8971-A859A92D6883}"/>
              </a:ext>
            </a:extLst>
          </p:cNvPr>
          <p:cNvSpPr>
            <a:spLocks noGrp="1"/>
          </p:cNvSpPr>
          <p:nvPr>
            <p:ph type="dt" sz="half" idx="10"/>
          </p:nvPr>
        </p:nvSpPr>
        <p:spPr/>
        <p:txBody>
          <a:bodyPr/>
          <a:lstStyle/>
          <a:p>
            <a:fld id="{8216FB0D-420D-4ABE-82F9-989EBB218A56}" type="datetimeFigureOut">
              <a:rPr lang="en-US" smtClean="0"/>
              <a:t>2/14/2025</a:t>
            </a:fld>
            <a:endParaRPr lang="en-US"/>
          </a:p>
        </p:txBody>
      </p:sp>
      <p:sp>
        <p:nvSpPr>
          <p:cNvPr id="5" name="Footer Placeholder 4">
            <a:extLst>
              <a:ext uri="{FF2B5EF4-FFF2-40B4-BE49-F238E27FC236}">
                <a16:creationId xmlns:a16="http://schemas.microsoft.com/office/drawing/2014/main" id="{391445B4-2C1F-6F61-DFB8-FBEA32FCBA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579C63-6E0E-0F9A-3890-37C6B45DB999}"/>
              </a:ext>
            </a:extLst>
          </p:cNvPr>
          <p:cNvSpPr>
            <a:spLocks noGrp="1"/>
          </p:cNvSpPr>
          <p:nvPr>
            <p:ph type="sldNum" sz="quarter" idx="12"/>
          </p:nvPr>
        </p:nvSpPr>
        <p:spPr/>
        <p:txBody>
          <a:bodyPr/>
          <a:lstStyle/>
          <a:p>
            <a:fld id="{F7B82E9F-2589-4C6C-A6A3-0297D435C533}" type="slidenum">
              <a:rPr lang="en-US" smtClean="0"/>
              <a:t>‹#›</a:t>
            </a:fld>
            <a:endParaRPr lang="en-US"/>
          </a:p>
        </p:txBody>
      </p:sp>
    </p:spTree>
    <p:extLst>
      <p:ext uri="{BB962C8B-B14F-4D97-AF65-F5344CB8AC3E}">
        <p14:creationId xmlns:p14="http://schemas.microsoft.com/office/powerpoint/2010/main" val="4086653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C6DDB-FB19-B822-27D9-5541A246B7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CDB4ED-04F8-ACDC-2F0D-651D97A416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176708-B912-3C58-FB11-B30AC7A7AEE5}"/>
              </a:ext>
            </a:extLst>
          </p:cNvPr>
          <p:cNvSpPr>
            <a:spLocks noGrp="1"/>
          </p:cNvSpPr>
          <p:nvPr>
            <p:ph type="dt" sz="half" idx="10"/>
          </p:nvPr>
        </p:nvSpPr>
        <p:spPr/>
        <p:txBody>
          <a:bodyPr/>
          <a:lstStyle/>
          <a:p>
            <a:fld id="{8216FB0D-420D-4ABE-82F9-989EBB218A56}" type="datetimeFigureOut">
              <a:rPr lang="en-US" smtClean="0"/>
              <a:t>2/14/2025</a:t>
            </a:fld>
            <a:endParaRPr lang="en-US"/>
          </a:p>
        </p:txBody>
      </p:sp>
      <p:sp>
        <p:nvSpPr>
          <p:cNvPr id="5" name="Footer Placeholder 4">
            <a:extLst>
              <a:ext uri="{FF2B5EF4-FFF2-40B4-BE49-F238E27FC236}">
                <a16:creationId xmlns:a16="http://schemas.microsoft.com/office/drawing/2014/main" id="{43C65270-CF90-B3A5-C518-E60A7E5678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5E3FE-7008-DC67-5C92-36309023F7B6}"/>
              </a:ext>
            </a:extLst>
          </p:cNvPr>
          <p:cNvSpPr>
            <a:spLocks noGrp="1"/>
          </p:cNvSpPr>
          <p:nvPr>
            <p:ph type="sldNum" sz="quarter" idx="12"/>
          </p:nvPr>
        </p:nvSpPr>
        <p:spPr/>
        <p:txBody>
          <a:bodyPr/>
          <a:lstStyle/>
          <a:p>
            <a:fld id="{F7B82E9F-2589-4C6C-A6A3-0297D435C533}" type="slidenum">
              <a:rPr lang="en-US" smtClean="0"/>
              <a:t>‹#›</a:t>
            </a:fld>
            <a:endParaRPr lang="en-US"/>
          </a:p>
        </p:txBody>
      </p:sp>
    </p:spTree>
    <p:extLst>
      <p:ext uri="{BB962C8B-B14F-4D97-AF65-F5344CB8AC3E}">
        <p14:creationId xmlns:p14="http://schemas.microsoft.com/office/powerpoint/2010/main" val="415929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857F0-2A66-FFEC-C6E1-D7DCB41589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C5E9A6-BF02-6B3D-FAE5-848A5F8A14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FCBD99-AE0D-BAE8-8483-E79DA4542E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0275C7-7F0F-7E09-9479-557A8B3B5B73}"/>
              </a:ext>
            </a:extLst>
          </p:cNvPr>
          <p:cNvSpPr>
            <a:spLocks noGrp="1"/>
          </p:cNvSpPr>
          <p:nvPr>
            <p:ph type="dt" sz="half" idx="10"/>
          </p:nvPr>
        </p:nvSpPr>
        <p:spPr/>
        <p:txBody>
          <a:bodyPr/>
          <a:lstStyle/>
          <a:p>
            <a:fld id="{8216FB0D-420D-4ABE-82F9-989EBB218A56}" type="datetimeFigureOut">
              <a:rPr lang="en-US" smtClean="0"/>
              <a:t>2/14/2025</a:t>
            </a:fld>
            <a:endParaRPr lang="en-US"/>
          </a:p>
        </p:txBody>
      </p:sp>
      <p:sp>
        <p:nvSpPr>
          <p:cNvPr id="6" name="Footer Placeholder 5">
            <a:extLst>
              <a:ext uri="{FF2B5EF4-FFF2-40B4-BE49-F238E27FC236}">
                <a16:creationId xmlns:a16="http://schemas.microsoft.com/office/drawing/2014/main" id="{424049DE-4FCA-EB27-6AE4-54DAFCCE10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841657-0616-D25D-5E19-9B58F3474334}"/>
              </a:ext>
            </a:extLst>
          </p:cNvPr>
          <p:cNvSpPr>
            <a:spLocks noGrp="1"/>
          </p:cNvSpPr>
          <p:nvPr>
            <p:ph type="sldNum" sz="quarter" idx="12"/>
          </p:nvPr>
        </p:nvSpPr>
        <p:spPr/>
        <p:txBody>
          <a:bodyPr/>
          <a:lstStyle/>
          <a:p>
            <a:fld id="{F7B82E9F-2589-4C6C-A6A3-0297D435C533}" type="slidenum">
              <a:rPr lang="en-US" smtClean="0"/>
              <a:t>‹#›</a:t>
            </a:fld>
            <a:endParaRPr lang="en-US"/>
          </a:p>
        </p:txBody>
      </p:sp>
    </p:spTree>
    <p:extLst>
      <p:ext uri="{BB962C8B-B14F-4D97-AF65-F5344CB8AC3E}">
        <p14:creationId xmlns:p14="http://schemas.microsoft.com/office/powerpoint/2010/main" val="1447641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6C56D-FA51-9612-85C0-A5E23D137C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BCFE1A-1FA2-6A19-67FF-5D294FBF97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6EF047-C297-2C0F-AF2D-3691B0D42F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1645A2-FFA4-C37E-AAEE-58E4145897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E0378F-2415-72C0-C3B7-CD7D48C7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0C02FE-0866-E960-A421-AD9DB69BD601}"/>
              </a:ext>
            </a:extLst>
          </p:cNvPr>
          <p:cNvSpPr>
            <a:spLocks noGrp="1"/>
          </p:cNvSpPr>
          <p:nvPr>
            <p:ph type="dt" sz="half" idx="10"/>
          </p:nvPr>
        </p:nvSpPr>
        <p:spPr/>
        <p:txBody>
          <a:bodyPr/>
          <a:lstStyle/>
          <a:p>
            <a:fld id="{8216FB0D-420D-4ABE-82F9-989EBB218A56}" type="datetimeFigureOut">
              <a:rPr lang="en-US" smtClean="0"/>
              <a:t>2/14/2025</a:t>
            </a:fld>
            <a:endParaRPr lang="en-US"/>
          </a:p>
        </p:txBody>
      </p:sp>
      <p:sp>
        <p:nvSpPr>
          <p:cNvPr id="8" name="Footer Placeholder 7">
            <a:extLst>
              <a:ext uri="{FF2B5EF4-FFF2-40B4-BE49-F238E27FC236}">
                <a16:creationId xmlns:a16="http://schemas.microsoft.com/office/drawing/2014/main" id="{FB6C146D-A3B5-494C-7282-FDA99B9A2C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03EC03-A6AA-CDDA-14D3-9B0E60007DF2}"/>
              </a:ext>
            </a:extLst>
          </p:cNvPr>
          <p:cNvSpPr>
            <a:spLocks noGrp="1"/>
          </p:cNvSpPr>
          <p:nvPr>
            <p:ph type="sldNum" sz="quarter" idx="12"/>
          </p:nvPr>
        </p:nvSpPr>
        <p:spPr/>
        <p:txBody>
          <a:bodyPr/>
          <a:lstStyle/>
          <a:p>
            <a:fld id="{F7B82E9F-2589-4C6C-A6A3-0297D435C533}" type="slidenum">
              <a:rPr lang="en-US" smtClean="0"/>
              <a:t>‹#›</a:t>
            </a:fld>
            <a:endParaRPr lang="en-US"/>
          </a:p>
        </p:txBody>
      </p:sp>
    </p:spTree>
    <p:extLst>
      <p:ext uri="{BB962C8B-B14F-4D97-AF65-F5344CB8AC3E}">
        <p14:creationId xmlns:p14="http://schemas.microsoft.com/office/powerpoint/2010/main" val="1572998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FCD87-801B-EB9B-6C63-F889C0CE25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B5654B-456E-184D-49EA-812AFF34F5D7}"/>
              </a:ext>
            </a:extLst>
          </p:cNvPr>
          <p:cNvSpPr>
            <a:spLocks noGrp="1"/>
          </p:cNvSpPr>
          <p:nvPr>
            <p:ph type="dt" sz="half" idx="10"/>
          </p:nvPr>
        </p:nvSpPr>
        <p:spPr/>
        <p:txBody>
          <a:bodyPr/>
          <a:lstStyle/>
          <a:p>
            <a:fld id="{8216FB0D-420D-4ABE-82F9-989EBB218A56}" type="datetimeFigureOut">
              <a:rPr lang="en-US" smtClean="0"/>
              <a:t>2/14/2025</a:t>
            </a:fld>
            <a:endParaRPr lang="en-US"/>
          </a:p>
        </p:txBody>
      </p:sp>
      <p:sp>
        <p:nvSpPr>
          <p:cNvPr id="4" name="Footer Placeholder 3">
            <a:extLst>
              <a:ext uri="{FF2B5EF4-FFF2-40B4-BE49-F238E27FC236}">
                <a16:creationId xmlns:a16="http://schemas.microsoft.com/office/drawing/2014/main" id="{1F69C283-0A25-8FF5-015B-E747A3AC79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7E3756-BCD0-F1BF-BC00-685047BC6337}"/>
              </a:ext>
            </a:extLst>
          </p:cNvPr>
          <p:cNvSpPr>
            <a:spLocks noGrp="1"/>
          </p:cNvSpPr>
          <p:nvPr>
            <p:ph type="sldNum" sz="quarter" idx="12"/>
          </p:nvPr>
        </p:nvSpPr>
        <p:spPr/>
        <p:txBody>
          <a:bodyPr/>
          <a:lstStyle/>
          <a:p>
            <a:fld id="{F7B82E9F-2589-4C6C-A6A3-0297D435C533}" type="slidenum">
              <a:rPr lang="en-US" smtClean="0"/>
              <a:t>‹#›</a:t>
            </a:fld>
            <a:endParaRPr lang="en-US"/>
          </a:p>
        </p:txBody>
      </p:sp>
    </p:spTree>
    <p:extLst>
      <p:ext uri="{BB962C8B-B14F-4D97-AF65-F5344CB8AC3E}">
        <p14:creationId xmlns:p14="http://schemas.microsoft.com/office/powerpoint/2010/main" val="202104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00CD9B-E859-BF9B-728C-DD2B5BE42B02}"/>
              </a:ext>
            </a:extLst>
          </p:cNvPr>
          <p:cNvSpPr>
            <a:spLocks noGrp="1"/>
          </p:cNvSpPr>
          <p:nvPr>
            <p:ph type="dt" sz="half" idx="10"/>
          </p:nvPr>
        </p:nvSpPr>
        <p:spPr/>
        <p:txBody>
          <a:bodyPr/>
          <a:lstStyle/>
          <a:p>
            <a:fld id="{8216FB0D-420D-4ABE-82F9-989EBB218A56}" type="datetimeFigureOut">
              <a:rPr lang="en-US" smtClean="0"/>
              <a:t>2/14/2025</a:t>
            </a:fld>
            <a:endParaRPr lang="en-US"/>
          </a:p>
        </p:txBody>
      </p:sp>
      <p:sp>
        <p:nvSpPr>
          <p:cNvPr id="3" name="Footer Placeholder 2">
            <a:extLst>
              <a:ext uri="{FF2B5EF4-FFF2-40B4-BE49-F238E27FC236}">
                <a16:creationId xmlns:a16="http://schemas.microsoft.com/office/drawing/2014/main" id="{0963DA94-C512-80AE-C4BA-BA28EE73B0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53A79A-79DE-8184-1B35-25508C3D88C1}"/>
              </a:ext>
            </a:extLst>
          </p:cNvPr>
          <p:cNvSpPr>
            <a:spLocks noGrp="1"/>
          </p:cNvSpPr>
          <p:nvPr>
            <p:ph type="sldNum" sz="quarter" idx="12"/>
          </p:nvPr>
        </p:nvSpPr>
        <p:spPr/>
        <p:txBody>
          <a:bodyPr/>
          <a:lstStyle/>
          <a:p>
            <a:fld id="{F7B82E9F-2589-4C6C-A6A3-0297D435C533}" type="slidenum">
              <a:rPr lang="en-US" smtClean="0"/>
              <a:t>‹#›</a:t>
            </a:fld>
            <a:endParaRPr lang="en-US"/>
          </a:p>
        </p:txBody>
      </p:sp>
    </p:spTree>
    <p:extLst>
      <p:ext uri="{BB962C8B-B14F-4D97-AF65-F5344CB8AC3E}">
        <p14:creationId xmlns:p14="http://schemas.microsoft.com/office/powerpoint/2010/main" val="759270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BCFCC-652F-3DFC-D1D0-F2A3B1C8DC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7551BA-9404-F1DB-4987-C0AE4C084A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3E83C8-E93B-33F0-9795-2861309A34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F7042A-5187-3EC9-8D09-5E515203A9FB}"/>
              </a:ext>
            </a:extLst>
          </p:cNvPr>
          <p:cNvSpPr>
            <a:spLocks noGrp="1"/>
          </p:cNvSpPr>
          <p:nvPr>
            <p:ph type="dt" sz="half" idx="10"/>
          </p:nvPr>
        </p:nvSpPr>
        <p:spPr/>
        <p:txBody>
          <a:bodyPr/>
          <a:lstStyle/>
          <a:p>
            <a:fld id="{8216FB0D-420D-4ABE-82F9-989EBB218A56}" type="datetimeFigureOut">
              <a:rPr lang="en-US" smtClean="0"/>
              <a:t>2/14/2025</a:t>
            </a:fld>
            <a:endParaRPr lang="en-US"/>
          </a:p>
        </p:txBody>
      </p:sp>
      <p:sp>
        <p:nvSpPr>
          <p:cNvPr id="6" name="Footer Placeholder 5">
            <a:extLst>
              <a:ext uri="{FF2B5EF4-FFF2-40B4-BE49-F238E27FC236}">
                <a16:creationId xmlns:a16="http://schemas.microsoft.com/office/drawing/2014/main" id="{F384C124-C1E2-5CD2-9005-D2855E76E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A99421-10AD-F4AB-7DC0-AA070B304B7E}"/>
              </a:ext>
            </a:extLst>
          </p:cNvPr>
          <p:cNvSpPr>
            <a:spLocks noGrp="1"/>
          </p:cNvSpPr>
          <p:nvPr>
            <p:ph type="sldNum" sz="quarter" idx="12"/>
          </p:nvPr>
        </p:nvSpPr>
        <p:spPr/>
        <p:txBody>
          <a:bodyPr/>
          <a:lstStyle/>
          <a:p>
            <a:fld id="{F7B82E9F-2589-4C6C-A6A3-0297D435C533}" type="slidenum">
              <a:rPr lang="en-US" smtClean="0"/>
              <a:t>‹#›</a:t>
            </a:fld>
            <a:endParaRPr lang="en-US"/>
          </a:p>
        </p:txBody>
      </p:sp>
    </p:spTree>
    <p:extLst>
      <p:ext uri="{BB962C8B-B14F-4D97-AF65-F5344CB8AC3E}">
        <p14:creationId xmlns:p14="http://schemas.microsoft.com/office/powerpoint/2010/main" val="407845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C1A23-5B9B-7F91-19E8-57A5FC97EC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174493-9F88-EF5E-9668-9F096C9981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D2119C-3C7F-15F2-CB35-93CD6ABEFD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CEE625-7200-C11F-72A0-2B6211EAF940}"/>
              </a:ext>
            </a:extLst>
          </p:cNvPr>
          <p:cNvSpPr>
            <a:spLocks noGrp="1"/>
          </p:cNvSpPr>
          <p:nvPr>
            <p:ph type="dt" sz="half" idx="10"/>
          </p:nvPr>
        </p:nvSpPr>
        <p:spPr/>
        <p:txBody>
          <a:bodyPr/>
          <a:lstStyle/>
          <a:p>
            <a:fld id="{8216FB0D-420D-4ABE-82F9-989EBB218A56}" type="datetimeFigureOut">
              <a:rPr lang="en-US" smtClean="0"/>
              <a:t>2/14/2025</a:t>
            </a:fld>
            <a:endParaRPr lang="en-US"/>
          </a:p>
        </p:txBody>
      </p:sp>
      <p:sp>
        <p:nvSpPr>
          <p:cNvPr id="6" name="Footer Placeholder 5">
            <a:extLst>
              <a:ext uri="{FF2B5EF4-FFF2-40B4-BE49-F238E27FC236}">
                <a16:creationId xmlns:a16="http://schemas.microsoft.com/office/drawing/2014/main" id="{C560F723-0D0E-3090-FE60-36B2ECD1CA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706E38-3ED5-27DA-B2A0-EC4282F47487}"/>
              </a:ext>
            </a:extLst>
          </p:cNvPr>
          <p:cNvSpPr>
            <a:spLocks noGrp="1"/>
          </p:cNvSpPr>
          <p:nvPr>
            <p:ph type="sldNum" sz="quarter" idx="12"/>
          </p:nvPr>
        </p:nvSpPr>
        <p:spPr/>
        <p:txBody>
          <a:bodyPr/>
          <a:lstStyle/>
          <a:p>
            <a:fld id="{F7B82E9F-2589-4C6C-A6A3-0297D435C533}" type="slidenum">
              <a:rPr lang="en-US" smtClean="0"/>
              <a:t>‹#›</a:t>
            </a:fld>
            <a:endParaRPr lang="en-US"/>
          </a:p>
        </p:txBody>
      </p:sp>
    </p:spTree>
    <p:extLst>
      <p:ext uri="{BB962C8B-B14F-4D97-AF65-F5344CB8AC3E}">
        <p14:creationId xmlns:p14="http://schemas.microsoft.com/office/powerpoint/2010/main" val="4148372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D722E1-0DB0-B8E4-F81C-F9C1C32CEB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B7765F-67A3-6610-57F6-A019712A5E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765DE-CFAB-ED4A-3D47-35269290E1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6FB0D-420D-4ABE-82F9-989EBB218A56}" type="datetimeFigureOut">
              <a:rPr lang="en-US" smtClean="0"/>
              <a:t>2/14/2025</a:t>
            </a:fld>
            <a:endParaRPr lang="en-US"/>
          </a:p>
        </p:txBody>
      </p:sp>
      <p:sp>
        <p:nvSpPr>
          <p:cNvPr id="5" name="Footer Placeholder 4">
            <a:extLst>
              <a:ext uri="{FF2B5EF4-FFF2-40B4-BE49-F238E27FC236}">
                <a16:creationId xmlns:a16="http://schemas.microsoft.com/office/drawing/2014/main" id="{75C5EE06-DF6D-EE38-F25C-9394274F2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A0B65F-AD2B-5231-765A-CAF1D9FB7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82E9F-2589-4C6C-A6A3-0297D435C533}" type="slidenum">
              <a:rPr lang="en-US" smtClean="0"/>
              <a:t>‹#›</a:t>
            </a:fld>
            <a:endParaRPr lang="en-US"/>
          </a:p>
        </p:txBody>
      </p:sp>
    </p:spTree>
    <p:extLst>
      <p:ext uri="{BB962C8B-B14F-4D97-AF65-F5344CB8AC3E}">
        <p14:creationId xmlns:p14="http://schemas.microsoft.com/office/powerpoint/2010/main" val="598823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6.emf"/><Relationship Id="rId3" Type="http://schemas.microsoft.com/office/2007/relationships/hdphoto" Target="../media/hdphoto5.wdp"/><Relationship Id="rId7" Type="http://schemas.openxmlformats.org/officeDocument/2006/relationships/image" Target="../media/image49.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3.xml"/><Relationship Id="rId4" Type="http://schemas.openxmlformats.org/officeDocument/2006/relationships/image" Target="../media/image48.png"/><Relationship Id="rId9" Type="http://schemas.openxmlformats.org/officeDocument/2006/relationships/image" Target="../media/image360.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microsoft.com/office/2007/relationships/hdphoto" Target="../media/hdphoto5.wdp"/><Relationship Id="rId7" Type="http://schemas.openxmlformats.org/officeDocument/2006/relationships/image" Target="../media/image14.png"/><Relationship Id="rId12" Type="http://schemas.openxmlformats.org/officeDocument/2006/relationships/image" Target="../media/image36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image" Target="../media/image16.emf"/><Relationship Id="rId5" Type="http://schemas.openxmlformats.org/officeDocument/2006/relationships/image" Target="../media/image50.png"/><Relationship Id="rId10" Type="http://schemas.openxmlformats.org/officeDocument/2006/relationships/image" Target="../media/image17.wmf"/><Relationship Id="rId9"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19.png"/><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67.png"/><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68.png"/><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25.emf"/><Relationship Id="rId7" Type="http://schemas.openxmlformats.org/officeDocument/2006/relationships/image" Target="../media/image70.png"/><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slide" Target="slide17.xml"/><Relationship Id="rId11" Type="http://schemas.openxmlformats.org/officeDocument/2006/relationships/image" Target="../media/image74.png"/><Relationship Id="rId5" Type="http://schemas.openxmlformats.org/officeDocument/2006/relationships/image" Target="../media/image69.png"/><Relationship Id="rId10" Type="http://schemas.openxmlformats.org/officeDocument/2006/relationships/image" Target="../media/image73.png"/><Relationship Id="rId4" Type="http://schemas.openxmlformats.org/officeDocument/2006/relationships/image" Target="../media/image520.png"/><Relationship Id="rId9" Type="http://schemas.openxmlformats.org/officeDocument/2006/relationships/image" Target="../media/image72.png"/></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76.png"/><Relationship Id="rId5" Type="http://schemas.openxmlformats.org/officeDocument/2006/relationships/image" Target="../media/image550.png"/><Relationship Id="rId4" Type="http://schemas.openxmlformats.org/officeDocument/2006/relationships/image" Target="../media/image75.png"/></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78.png"/><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580.png"/><Relationship Id="rId5" Type="http://schemas.openxmlformats.org/officeDocument/2006/relationships/image" Target="../media/image570.png"/><Relationship Id="rId4" Type="http://schemas.openxmlformats.org/officeDocument/2006/relationships/image" Target="../media/image77.png"/></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slide" Target="slide3.xml"/><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0.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7.emf"/></Relationships>
</file>

<file path=ppt/slides/_rels/slide22.xml.rels><?xml version="1.0" encoding="UTF-8" standalone="yes"?>
<Relationships xmlns="http://schemas.openxmlformats.org/package/2006/relationships"><Relationship Id="rId8" Type="http://schemas.openxmlformats.org/officeDocument/2006/relationships/image" Target="../media/image690.png"/><Relationship Id="rId3" Type="http://schemas.openxmlformats.org/officeDocument/2006/relationships/image" Target="../media/image24.png"/><Relationship Id="rId7" Type="http://schemas.openxmlformats.org/officeDocument/2006/relationships/image" Target="../media/image681.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670.png"/><Relationship Id="rId5" Type="http://schemas.openxmlformats.org/officeDocument/2006/relationships/image" Target="../media/image2.png"/><Relationship Id="rId10" Type="http://schemas.openxmlformats.org/officeDocument/2006/relationships/image" Target="../media/image640.png"/><Relationship Id="rId4" Type="http://schemas.openxmlformats.org/officeDocument/2006/relationships/image" Target="../media/image660.png"/><Relationship Id="rId9" Type="http://schemas.openxmlformats.org/officeDocument/2006/relationships/image" Target="../media/image700.png"/></Relationships>
</file>

<file path=ppt/slides/_rels/slide23.xml.rels><?xml version="1.0" encoding="UTF-8" standalone="yes"?>
<Relationships xmlns="http://schemas.openxmlformats.org/package/2006/relationships"><Relationship Id="rId7" Type="http://schemas.openxmlformats.org/officeDocument/2006/relationships/image" Target="../media/image8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680.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5.xml"/><Relationship Id="rId18" Type="http://schemas.openxmlformats.org/officeDocument/2006/relationships/slide" Target="slide10.xml"/><Relationship Id="rId3" Type="http://schemas.openxmlformats.org/officeDocument/2006/relationships/image" Target="../media/image9.jpeg"/><Relationship Id="rId21" Type="http://schemas.openxmlformats.org/officeDocument/2006/relationships/image" Target="../media/image8.gif"/><Relationship Id="rId7" Type="http://schemas.microsoft.com/office/2007/relationships/hdphoto" Target="../media/hdphoto2.wdp"/><Relationship Id="rId12" Type="http://schemas.openxmlformats.org/officeDocument/2006/relationships/slide" Target="slide4.xml"/><Relationship Id="rId17" Type="http://schemas.openxmlformats.org/officeDocument/2006/relationships/slide" Target="slide9.xml"/><Relationship Id="rId2" Type="http://schemas.openxmlformats.org/officeDocument/2006/relationships/notesSlide" Target="../notesSlides/notesSlide1.xml"/><Relationship Id="rId16" Type="http://schemas.openxmlformats.org/officeDocument/2006/relationships/slide" Target="slide8.xml"/><Relationship Id="rId20"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slide" Target="slide7.xml"/><Relationship Id="rId10" Type="http://schemas.openxmlformats.org/officeDocument/2006/relationships/image" Target="../media/image13.png"/><Relationship Id="rId19" Type="http://schemas.openxmlformats.org/officeDocument/2006/relationships/slide" Target="slide11.xml"/><Relationship Id="rId4" Type="http://schemas.openxmlformats.org/officeDocument/2006/relationships/image" Target="../media/image10.png"/><Relationship Id="rId9" Type="http://schemas.microsoft.com/office/2007/relationships/hdphoto" Target="../media/hdphoto3.wdp"/><Relationship Id="rId14" Type="http://schemas.openxmlformats.org/officeDocument/2006/relationships/slide" Target="slide6.xml"/><Relationship Id="rId22" Type="http://schemas.openxmlformats.org/officeDocument/2006/relationships/slide" Target="slide1.xml"/></Relationships>
</file>

<file path=ppt/slides/_rels/slide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340.png"/><Relationship Id="rId4" Type="http://schemas.microsoft.com/office/2007/relationships/hdphoto" Target="../media/hdphoto5.wdp"/><Relationship Id="rId9" Type="http://schemas.openxmlformats.org/officeDocument/2006/relationships/image" Target="../media/image360.png"/></Relationships>
</file>

<file path=ppt/slides/_rels/slide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37.png"/><Relationship Id="rId4" Type="http://schemas.microsoft.com/office/2007/relationships/hdphoto" Target="../media/hdphoto5.wdp"/><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8" Type="http://schemas.openxmlformats.org/officeDocument/2006/relationships/image" Target="../media/image16.emf"/><Relationship Id="rId3" Type="http://schemas.microsoft.com/office/2007/relationships/hdphoto" Target="../media/hdphoto5.wdp"/><Relationship Id="rId7" Type="http://schemas.openxmlformats.org/officeDocument/2006/relationships/image" Target="../media/image4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3.xml"/><Relationship Id="rId4" Type="http://schemas.openxmlformats.org/officeDocument/2006/relationships/image" Target="../media/image39.png"/><Relationship Id="rId9" Type="http://schemas.openxmlformats.org/officeDocument/2006/relationships/image" Target="../media/image360.png"/></Relationships>
</file>

<file path=ppt/slides/_rels/slide7.xml.rels><?xml version="1.0" encoding="UTF-8" standalone="yes"?>
<Relationships xmlns="http://schemas.openxmlformats.org/package/2006/relationships"><Relationship Id="rId8" Type="http://schemas.openxmlformats.org/officeDocument/2006/relationships/image" Target="../media/image16.emf"/><Relationship Id="rId3" Type="http://schemas.microsoft.com/office/2007/relationships/hdphoto" Target="../media/hdphoto5.wdp"/><Relationship Id="rId7" Type="http://schemas.openxmlformats.org/officeDocument/2006/relationships/image" Target="../media/image42.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3.xml"/><Relationship Id="rId4" Type="http://schemas.openxmlformats.org/officeDocument/2006/relationships/image" Target="../media/image41.png"/><Relationship Id="rId9" Type="http://schemas.openxmlformats.org/officeDocument/2006/relationships/image" Target="../media/image43.png"/></Relationships>
</file>

<file path=ppt/slides/_rels/slide8.xml.rels><?xml version="1.0" encoding="UTF-8" standalone="yes"?>
<Relationships xmlns="http://schemas.openxmlformats.org/package/2006/relationships"><Relationship Id="rId8" Type="http://schemas.openxmlformats.org/officeDocument/2006/relationships/image" Target="../media/image16.emf"/><Relationship Id="rId3" Type="http://schemas.microsoft.com/office/2007/relationships/hdphoto" Target="../media/hdphoto5.wdp"/><Relationship Id="rId7" Type="http://schemas.openxmlformats.org/officeDocument/2006/relationships/image" Target="../media/image4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3.xml"/><Relationship Id="rId4" Type="http://schemas.openxmlformats.org/officeDocument/2006/relationships/image" Target="../media/image44.png"/><Relationship Id="rId9" Type="http://schemas.openxmlformats.org/officeDocument/2006/relationships/image" Target="../media/image360.png"/></Relationships>
</file>

<file path=ppt/slides/_rels/slide9.xml.rels><?xml version="1.0" encoding="UTF-8" standalone="yes"?>
<Relationships xmlns="http://schemas.openxmlformats.org/package/2006/relationships"><Relationship Id="rId8" Type="http://schemas.openxmlformats.org/officeDocument/2006/relationships/image" Target="../media/image16.emf"/><Relationship Id="rId3" Type="http://schemas.microsoft.com/office/2007/relationships/hdphoto" Target="../media/hdphoto5.wdp"/><Relationship Id="rId7" Type="http://schemas.openxmlformats.org/officeDocument/2006/relationships/image" Target="../media/image47.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3.xml"/><Relationship Id="rId4" Type="http://schemas.openxmlformats.org/officeDocument/2006/relationships/image" Target="../media/image46.png"/><Relationship Id="rId9" Type="http://schemas.openxmlformats.org/officeDocument/2006/relationships/image" Target="../media/image3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87;p40">
            <a:extLst>
              <a:ext uri="{FF2B5EF4-FFF2-40B4-BE49-F238E27FC236}">
                <a16:creationId xmlns:a16="http://schemas.microsoft.com/office/drawing/2014/main" id="{31B73049-D8F7-CB4B-E7EF-73C5F911DC73}"/>
              </a:ext>
            </a:extLst>
          </p:cNvPr>
          <p:cNvSpPr txBox="1"/>
          <p:nvPr/>
        </p:nvSpPr>
        <p:spPr>
          <a:xfrm>
            <a:off x="1725930" y="1920240"/>
            <a:ext cx="2124000" cy="144145"/>
          </a:xfrm>
          <a:prstGeom prst="rect">
            <a:avLst/>
          </a:prstGeom>
          <a:solidFill>
            <a:srgbClr val="3B3838"/>
          </a:solidFill>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0"/>
              </a:lnSpc>
              <a:spcBef>
                <a:spcPts val="0"/>
              </a:spcBef>
              <a:spcAft>
                <a:spcPts val="0"/>
              </a:spcAft>
              <a:buClrTx/>
              <a:buSzTx/>
              <a:buFontTx/>
              <a:buNone/>
              <a:tabLst/>
              <a:defRPr/>
            </a:pPr>
            <a:r>
              <a:rPr kumimoji="0" lang="en-US" sz="4400" b="0" i="0" u="none" strike="noStrike" kern="1200" cap="none" spc="0" normalizeH="0" baseline="0" noProof="0">
                <a:ln>
                  <a:solidFill>
                    <a:prstClr val="white"/>
                  </a:solidFill>
                </a:ln>
                <a:solidFill>
                  <a:srgbClr val="3B3838"/>
                </a:solidFill>
                <a:effectLst/>
                <a:uLnTx/>
                <a:uFillTx/>
                <a:latin typeface="思源黑体 Heavy" panose="020B0A00000000000000" pitchFamily="34" charset="-122"/>
                <a:ea typeface="思源黑体 Heavy" panose="020B0A00000000000000" pitchFamily="34" charset="-122"/>
                <a:cs typeface="+mj-cs"/>
              </a:rPr>
              <a:t>MATH</a:t>
            </a:r>
          </a:p>
        </p:txBody>
      </p:sp>
      <p:grpSp>
        <p:nvGrpSpPr>
          <p:cNvPr id="6" name="组合 2">
            <a:extLst>
              <a:ext uri="{FF2B5EF4-FFF2-40B4-BE49-F238E27FC236}">
                <a16:creationId xmlns:a16="http://schemas.microsoft.com/office/drawing/2014/main" id="{607B918E-2A27-2FEC-596D-15EFCF35353E}"/>
              </a:ext>
            </a:extLst>
          </p:cNvPr>
          <p:cNvGrpSpPr/>
          <p:nvPr/>
        </p:nvGrpSpPr>
        <p:grpSpPr>
          <a:xfrm>
            <a:off x="7086600" y="1590734"/>
            <a:ext cx="3463471" cy="3964940"/>
            <a:chOff x="11143" y="1556"/>
            <a:chExt cx="5677" cy="7993"/>
          </a:xfrm>
        </p:grpSpPr>
        <p:sp>
          <p:nvSpPr>
            <p:cNvPr id="7" name="矩形 11">
              <a:extLst>
                <a:ext uri="{FF2B5EF4-FFF2-40B4-BE49-F238E27FC236}">
                  <a16:creationId xmlns:a16="http://schemas.microsoft.com/office/drawing/2014/main" id="{16FC52B2-5232-BCD4-66B1-1A9196BC6352}"/>
                </a:ext>
              </a:extLst>
            </p:cNvPr>
            <p:cNvSpPr/>
            <p:nvPr/>
          </p:nvSpPr>
          <p:spPr>
            <a:xfrm rot="300000">
              <a:off x="11143" y="1694"/>
              <a:ext cx="5652" cy="7855"/>
            </a:xfrm>
            <a:prstGeom prst="rect">
              <a:avLst/>
            </a:prstGeom>
            <a:solidFill>
              <a:schemeClr val="accent6">
                <a:lumMod val="20000"/>
                <a:lumOff val="8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8" name="图片 9" descr="58c26e956f50e日日日日">
              <a:extLst>
                <a:ext uri="{FF2B5EF4-FFF2-40B4-BE49-F238E27FC236}">
                  <a16:creationId xmlns:a16="http://schemas.microsoft.com/office/drawing/2014/main" id="{8112155D-9CE4-1A8E-66E3-3DE6AA9629FE}"/>
                </a:ext>
              </a:extLst>
            </p:cNvPr>
            <p:cNvPicPr>
              <a:picLocks noChangeAspect="1"/>
            </p:cNvPicPr>
            <p:nvPr/>
          </p:nvPicPr>
          <p:blipFill>
            <a:blip r:embed="rId2"/>
            <a:stretch>
              <a:fillRect/>
            </a:stretch>
          </p:blipFill>
          <p:spPr>
            <a:xfrm>
              <a:off x="11379" y="1787"/>
              <a:ext cx="5096" cy="7753"/>
            </a:xfrm>
            <a:prstGeom prst="rect">
              <a:avLst/>
            </a:prstGeom>
          </p:spPr>
        </p:pic>
        <p:pic>
          <p:nvPicPr>
            <p:cNvPr id="9" name="图片 12" descr="58c26e956f2d9">
              <a:extLst>
                <a:ext uri="{FF2B5EF4-FFF2-40B4-BE49-F238E27FC236}">
                  <a16:creationId xmlns:a16="http://schemas.microsoft.com/office/drawing/2014/main" id="{42110008-9A43-291F-0793-2AAC8C3B4BCD}"/>
                </a:ext>
              </a:extLst>
            </p:cNvPr>
            <p:cNvPicPr>
              <a:picLocks noChangeAspect="1"/>
            </p:cNvPicPr>
            <p:nvPr/>
          </p:nvPicPr>
          <p:blipFill>
            <a:blip r:embed="rId3"/>
            <a:stretch>
              <a:fillRect/>
            </a:stretch>
          </p:blipFill>
          <p:spPr>
            <a:xfrm>
              <a:off x="15944" y="1556"/>
              <a:ext cx="876" cy="870"/>
            </a:xfrm>
            <a:prstGeom prst="rect">
              <a:avLst/>
            </a:prstGeom>
          </p:spPr>
        </p:pic>
      </p:grpSp>
      <p:sp>
        <p:nvSpPr>
          <p:cNvPr id="12" name="Rectangle 11">
            <a:extLst>
              <a:ext uri="{FF2B5EF4-FFF2-40B4-BE49-F238E27FC236}">
                <a16:creationId xmlns:a16="http://schemas.microsoft.com/office/drawing/2014/main" id="{6C11E5C5-BD4E-B500-D38C-C8177F180D69}"/>
              </a:ext>
            </a:extLst>
          </p:cNvPr>
          <p:cNvSpPr/>
          <p:nvPr/>
        </p:nvSpPr>
        <p:spPr>
          <a:xfrm>
            <a:off x="1644073" y="1440873"/>
            <a:ext cx="2205857" cy="7850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3" name="TextBox 12">
            <a:extLst>
              <a:ext uri="{FF2B5EF4-FFF2-40B4-BE49-F238E27FC236}">
                <a16:creationId xmlns:a16="http://schemas.microsoft.com/office/drawing/2014/main" id="{531365DB-B732-BFB0-6B73-BE59F951ACE2}"/>
              </a:ext>
            </a:extLst>
          </p:cNvPr>
          <p:cNvSpPr txBox="1"/>
          <p:nvPr/>
        </p:nvSpPr>
        <p:spPr>
          <a:xfrm>
            <a:off x="7266665" y="1833418"/>
            <a:ext cx="3072926" cy="3312766"/>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82</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3: </a:t>
            </a:r>
          </a:p>
          <a:p>
            <a:pPr marL="0" marR="0" lvl="0" indent="0" algn="ctr" defTabSz="914400" rtl="0" eaLnBrk="1" fontAlgn="auto" latinLnBrk="0" hangingPunct="1">
              <a:lnSpc>
                <a:spcPct val="12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3333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 ĐỒ ĐOẠN THẲNG</a:t>
            </a:r>
          </a:p>
          <a:p>
            <a:pPr marL="0" marR="0" lvl="0" indent="0" algn="ctr" defTabSz="914400" rtl="0" eaLnBrk="1" fontAlgn="auto" latinLnBrk="0" hangingPunct="1">
              <a:lnSpc>
                <a:spcPct val="120000"/>
              </a:lnSpc>
              <a:spcBef>
                <a:spcPts val="0"/>
              </a:spcBef>
              <a:spcAft>
                <a:spcPts val="800"/>
              </a:spcAft>
              <a:buClrTx/>
              <a:buSzTx/>
              <a:buFontTx/>
              <a:buNone/>
              <a:tabLst/>
              <a:defRPr/>
            </a:pPr>
            <a:r>
              <a:rPr lang="en-US" sz="32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a:t>
            </a:r>
            <a:r>
              <a:rPr lang="en-US" sz="32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2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theo</a:t>
            </a:r>
            <a:r>
              <a:rPr lang="en-US" sz="32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1200" cap="none" spc="0" normalizeH="0" baseline="0" noProof="0" dirty="0">
              <a:ln>
                <a:noFill/>
              </a:ln>
              <a:solidFill>
                <a:srgbClr val="3333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19E0495C-C038-5396-384C-20A3BBCEA314}"/>
              </a:ext>
            </a:extLst>
          </p:cNvPr>
          <p:cNvPicPr>
            <a:picLocks noChangeAspect="1"/>
          </p:cNvPicPr>
          <p:nvPr/>
        </p:nvPicPr>
        <p:blipFill>
          <a:blip r:embed="rId4"/>
          <a:stretch>
            <a:fillRect/>
          </a:stretch>
        </p:blipFill>
        <p:spPr>
          <a:xfrm>
            <a:off x="952685" y="1579292"/>
            <a:ext cx="5794489" cy="3822585"/>
          </a:xfrm>
          <a:prstGeom prst="rect">
            <a:avLst/>
          </a:prstGeom>
        </p:spPr>
      </p:pic>
      <p:sp>
        <p:nvSpPr>
          <p:cNvPr id="10" name="Parallelogram 2">
            <a:extLst>
              <a:ext uri="{FF2B5EF4-FFF2-40B4-BE49-F238E27FC236}">
                <a16:creationId xmlns:a16="http://schemas.microsoft.com/office/drawing/2014/main" id="{96A14574-CD2A-42AD-DFF9-CCAA39D8C4F2}"/>
              </a:ext>
            </a:extLst>
          </p:cNvPr>
          <p:cNvSpPr/>
          <p:nvPr/>
        </p:nvSpPr>
        <p:spPr>
          <a:xfrm flipH="1">
            <a:off x="914400" y="720439"/>
            <a:ext cx="10363200" cy="579909"/>
          </a:xfrm>
          <a:prstGeom prst="roundRect">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CHƯƠNG V: MỘT SỐ YẾU TỐ THỐNG KÊ VÀ XÁC SUẤT</a:t>
            </a:r>
          </a:p>
        </p:txBody>
      </p:sp>
    </p:spTree>
    <p:extLst>
      <p:ext uri="{BB962C8B-B14F-4D97-AF65-F5344CB8AC3E}">
        <p14:creationId xmlns:p14="http://schemas.microsoft.com/office/powerpoint/2010/main" val="2231078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nh 5">
            <a:extLst>
              <a:ext uri="{FF2B5EF4-FFF2-40B4-BE49-F238E27FC236}">
                <a16:creationId xmlns:a16="http://schemas.microsoft.com/office/drawing/2014/main" id="{3EEE2CC8-AA9A-9B48-933D-0B5B4C88980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394797" y="-1"/>
            <a:ext cx="11441840" cy="5029201"/>
          </a:xfrm>
          <a:prstGeom prst="rect">
            <a:avLst/>
          </a:prstGeom>
          <a:ln>
            <a:noFill/>
          </a:ln>
        </p:spPr>
      </p:pic>
      <p:grpSp>
        <p:nvGrpSpPr>
          <p:cNvPr id="10" name="Nhóm 10">
            <a:extLst>
              <a:ext uri="{FF2B5EF4-FFF2-40B4-BE49-F238E27FC236}">
                <a16:creationId xmlns:a16="http://schemas.microsoft.com/office/drawing/2014/main" id="{33C88ECE-616E-2A1A-5D54-654677DE0CC5}"/>
              </a:ext>
            </a:extLst>
          </p:cNvPr>
          <p:cNvGrpSpPr/>
          <p:nvPr/>
        </p:nvGrpSpPr>
        <p:grpSpPr>
          <a:xfrm>
            <a:off x="1219200" y="5029201"/>
            <a:ext cx="9601200" cy="1724296"/>
            <a:chOff x="2991619" y="1066800"/>
            <a:chExt cx="6152381" cy="3647619"/>
          </a:xfrm>
        </p:grpSpPr>
        <p:pic>
          <p:nvPicPr>
            <p:cNvPr id="14" name="Ảnh 11">
              <a:extLst>
                <a:ext uri="{FF2B5EF4-FFF2-40B4-BE49-F238E27FC236}">
                  <a16:creationId xmlns:a16="http://schemas.microsoft.com/office/drawing/2014/main" id="{E67461B8-5E4C-4F88-0E35-0ED7257A8E62}"/>
                </a:ext>
              </a:extLst>
            </p:cNvPr>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mc:AlternateContent xmlns:mc="http://schemas.openxmlformats.org/markup-compatibility/2006" xmlns:a14="http://schemas.microsoft.com/office/drawing/2010/main">
          <mc:Choice Requires="a14">
            <p:sp>
              <p:nvSpPr>
                <p:cNvPr id="16" name="Hộp Văn bản 12">
                  <a:extLst>
                    <a:ext uri="{FF2B5EF4-FFF2-40B4-BE49-F238E27FC236}">
                      <a16:creationId xmlns:a16="http://schemas.microsoft.com/office/drawing/2014/main" id="{ABD7D4FD-2FB1-2A39-95AB-6E4EF3E05013}"/>
                    </a:ext>
                  </a:extLst>
                </p:cNvPr>
                <p:cNvSpPr txBox="1"/>
                <p:nvPr/>
              </p:nvSpPr>
              <p:spPr>
                <a:xfrm>
                  <a:off x="4694489" y="1667401"/>
                  <a:ext cx="3398395" cy="1106833"/>
                </a:xfrm>
                <a:prstGeom prst="rect">
                  <a:avLst/>
                </a:prstGeom>
                <a:noFill/>
                <a:ln>
                  <a:solidFill>
                    <a:schemeClr val="accent2">
                      <a:lumMod val="50000"/>
                    </a:schemeClr>
                  </a:solidFill>
                </a:ln>
              </p:spPr>
              <p:txBody>
                <a:bodyPr wrap="square" rtlCol="0">
                  <a:spAutoFit/>
                </a:bodyPr>
                <a:lstStyle/>
                <a:p>
                  <a:pPr indent="180340" algn="just">
                    <a:spcBef>
                      <a:spcPts val="300"/>
                    </a:spcBef>
                    <a:spcAft>
                      <a:spcPts val="300"/>
                    </a:spcAft>
                  </a:pPr>
                  <a:r>
                    <a:rPr lang="en-US" sz="2800">
                      <a:effectLst/>
                      <a:latin typeface="Times New Roman" panose="02020603050405020304" pitchFamily="18" charset="0"/>
                      <a:ea typeface="Times New Roman" panose="02020603050405020304" pitchFamily="18" charset="0"/>
                    </a:rPr>
                    <a:t>Nhiệt </a:t>
                  </a:r>
                  <a:r>
                    <a:rPr lang="en-US" sz="2800" err="1">
                      <a:effectLst/>
                      <a:latin typeface="Times New Roman" panose="02020603050405020304" pitchFamily="18" charset="0"/>
                      <a:ea typeface="Times New Roman" panose="02020603050405020304" pitchFamily="18" charset="0"/>
                    </a:rPr>
                    <a:t>độ</a:t>
                  </a:r>
                  <a:r>
                    <a:rPr lang="en-US" sz="2800">
                      <a:effectLst/>
                      <a:latin typeface="Times New Roman" panose="02020603050405020304" pitchFamily="18" charset="0"/>
                      <a:ea typeface="Times New Roman" panose="02020603050405020304" pitchFamily="18" charset="0"/>
                    </a:rPr>
                    <a:t> </a:t>
                  </a:r>
                  <a:r>
                    <a:rPr lang="en-US" sz="2800" err="1">
                      <a:effectLst/>
                      <a:latin typeface="Times New Roman" panose="02020603050405020304" pitchFamily="18" charset="0"/>
                      <a:ea typeface="Times New Roman" panose="02020603050405020304" pitchFamily="18" charset="0"/>
                    </a:rPr>
                    <a:t>lúc</a:t>
                  </a:r>
                  <a:r>
                    <a:rPr lang="en-US" sz="2800">
                      <a:effectLst/>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effectLst/>
                          <a:latin typeface="Cambria Math" panose="02040503050406030204" pitchFamily="18" charset="0"/>
                          <a:ea typeface="Times New Roman" panose="02020603050405020304" pitchFamily="18" charset="0"/>
                        </a:rPr>
                        <m:t>19</m:t>
                      </m:r>
                    </m:oMath>
                  </a14:m>
                  <a:r>
                    <a:rPr lang="en-US" sz="2800">
                      <a:effectLst/>
                      <a:latin typeface="Times New Roman" panose="02020603050405020304" pitchFamily="18" charset="0"/>
                      <a:ea typeface="Times New Roman" panose="02020603050405020304" pitchFamily="18" charset="0"/>
                    </a:rPr>
                    <a:t> </a:t>
                  </a:r>
                  <a:r>
                    <a:rPr lang="en-US" sz="2800" err="1">
                      <a:effectLst/>
                      <a:latin typeface="Times New Roman" panose="02020603050405020304" pitchFamily="18" charset="0"/>
                      <a:ea typeface="Times New Roman" panose="02020603050405020304" pitchFamily="18" charset="0"/>
                    </a:rPr>
                    <a:t>giờ</a:t>
                  </a:r>
                  <a:r>
                    <a:rPr lang="en-US" sz="2800">
                      <a:effectLst/>
                      <a:latin typeface="Times New Roman" panose="02020603050405020304" pitchFamily="18" charset="0"/>
                      <a:ea typeface="Times New Roman" panose="02020603050405020304" pitchFamily="18" charset="0"/>
                    </a:rPr>
                    <a:t> là </a:t>
                  </a:r>
                  <a14:m>
                    <m:oMath xmlns:m="http://schemas.openxmlformats.org/officeDocument/2006/math">
                      <m:r>
                        <a:rPr lang="en-US" sz="2800" i="1">
                          <a:latin typeface="Cambria Math" panose="02040503050406030204" pitchFamily="18" charset="0"/>
                          <a:ea typeface="Times New Roman" panose="02020603050405020304" pitchFamily="18" charset="0"/>
                        </a:rPr>
                        <m:t>2</m:t>
                      </m:r>
                      <m:r>
                        <a:rPr lang="en-US" sz="2800" b="0" i="1" smtClean="0">
                          <a:latin typeface="Cambria Math" panose="02040503050406030204" pitchFamily="18" charset="0"/>
                          <a:ea typeface="Times New Roman" panose="02020603050405020304" pitchFamily="18" charset="0"/>
                        </a:rPr>
                        <m:t>8</m:t>
                      </m:r>
                      <m:r>
                        <a:rPr lang="en-US" sz="2800" b="0" i="1" smtClean="0">
                          <a:effectLst/>
                          <a:latin typeface="Cambria Math" panose="02040503050406030204" pitchFamily="18" charset="0"/>
                          <a:ea typeface="Cambria Math" panose="02040503050406030204" pitchFamily="18" charset="0"/>
                        </a:rPr>
                        <m:t>℃</m:t>
                      </m:r>
                    </m:oMath>
                  </a14:m>
                  <a:r>
                    <a:rPr lang="en-US" sz="2800">
                      <a:effectLst/>
                      <a:latin typeface="Times New Roman" panose="02020603050405020304" pitchFamily="18" charset="0"/>
                      <a:ea typeface="Times New Roman" panose="02020603050405020304" pitchFamily="18" charset="0"/>
                    </a:rPr>
                    <a:t>   </a:t>
                  </a:r>
                </a:p>
              </p:txBody>
            </p:sp>
          </mc:Choice>
          <mc:Fallback xmlns="">
            <p:sp>
              <p:nvSpPr>
                <p:cNvPr id="16" name="Hộp Văn bản 12">
                  <a:extLst>
                    <a:ext uri="{FF2B5EF4-FFF2-40B4-BE49-F238E27FC236}">
                      <a16:creationId xmlns:a16="http://schemas.microsoft.com/office/drawing/2014/main" id="{ABD7D4FD-2FB1-2A39-95AB-6E4EF3E05013}"/>
                    </a:ext>
                  </a:extLst>
                </p:cNvPr>
                <p:cNvSpPr txBox="1">
                  <a:spLocks noRot="1" noChangeAspect="1" noMove="1" noResize="1" noEditPoints="1" noAdjustHandles="1" noChangeArrowheads="1" noChangeShapeType="1" noTextEdit="1"/>
                </p:cNvSpPr>
                <p:nvPr/>
              </p:nvSpPr>
              <p:spPr>
                <a:xfrm>
                  <a:off x="4694489" y="1667401"/>
                  <a:ext cx="3398395" cy="1106833"/>
                </a:xfrm>
                <a:prstGeom prst="rect">
                  <a:avLst/>
                </a:prstGeom>
                <a:blipFill>
                  <a:blip r:embed="rId4"/>
                  <a:stretch>
                    <a:fillRect t="-11494" b="-31034"/>
                  </a:stretch>
                </a:blipFill>
                <a:ln>
                  <a:solidFill>
                    <a:schemeClr val="accent2">
                      <a:lumMod val="50000"/>
                    </a:schemeClr>
                  </a:solidFill>
                </a:ln>
              </p:spPr>
              <p:txBody>
                <a:bodyPr/>
                <a:lstStyle/>
                <a:p>
                  <a:r>
                    <a:rPr lang="en-US">
                      <a:noFill/>
                    </a:rPr>
                    <a:t> </a:t>
                  </a:r>
                </a:p>
              </p:txBody>
            </p:sp>
          </mc:Fallback>
        </mc:AlternateContent>
      </p:grpSp>
      <p:pic>
        <p:nvPicPr>
          <p:cNvPr id="17" name="Mode">
            <a:hlinkClick r:id="rId5" action="ppaction://hlinksldjump"/>
            <a:extLst>
              <a:ext uri="{FF2B5EF4-FFF2-40B4-BE49-F238E27FC236}">
                <a16:creationId xmlns:a16="http://schemas.microsoft.com/office/drawing/2014/main" id="{EA785F70-327C-FE2B-6D9F-5668155E6E00}"/>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6630" y="104503"/>
            <a:ext cx="634286" cy="469372"/>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D6F640F-9FE9-3C91-D25F-C00FBD2CEA4E}"/>
                  </a:ext>
                </a:extLst>
              </p:cNvPr>
              <p:cNvSpPr txBox="1"/>
              <p:nvPr/>
            </p:nvSpPr>
            <p:spPr>
              <a:xfrm>
                <a:off x="3488355" y="4201180"/>
                <a:ext cx="5062890" cy="523220"/>
              </a:xfrm>
              <a:prstGeom prst="rect">
                <a:avLst/>
              </a:prstGeom>
              <a:noFill/>
            </p:spPr>
            <p:txBody>
              <a:bodyPr wrap="square">
                <a:spAutoFit/>
              </a:bodyPr>
              <a:lstStyle/>
              <a:p>
                <a:pPr algn="just"/>
                <a:r>
                  <a:rPr lang="en-US" sz="2800">
                    <a:solidFill>
                      <a:srgbClr val="0000CC"/>
                    </a:solidFill>
                    <a:effectLst/>
                    <a:latin typeface="Times New Roman" panose="02020603050405020304" pitchFamily="18" charset="0"/>
                    <a:ea typeface="Times New Roman" panose="02020603050405020304" pitchFamily="18" charset="0"/>
                  </a:rPr>
                  <a:t>Nhiệt </a:t>
                </a:r>
                <a:r>
                  <a:rPr lang="en-US" sz="2800" err="1">
                    <a:solidFill>
                      <a:srgbClr val="0000CC"/>
                    </a:solidFill>
                    <a:effectLst/>
                    <a:latin typeface="Times New Roman" panose="02020603050405020304" pitchFamily="18" charset="0"/>
                    <a:ea typeface="Times New Roman" panose="02020603050405020304" pitchFamily="18" charset="0"/>
                  </a:rPr>
                  <a:t>độ</a:t>
                </a:r>
                <a:r>
                  <a:rPr lang="en-US" sz="2800">
                    <a:solidFill>
                      <a:srgbClr val="0000CC"/>
                    </a:solidFill>
                    <a:effectLst/>
                    <a:latin typeface="Times New Roman" panose="02020603050405020304" pitchFamily="18" charset="0"/>
                    <a:ea typeface="Times New Roman" panose="02020603050405020304" pitchFamily="18" charset="0"/>
                  </a:rPr>
                  <a:t> </a:t>
                </a:r>
                <a:r>
                  <a:rPr lang="en-US" sz="2800" err="1">
                    <a:solidFill>
                      <a:srgbClr val="0000CC"/>
                    </a:solidFill>
                    <a:effectLst/>
                    <a:latin typeface="Times New Roman" panose="02020603050405020304" pitchFamily="18" charset="0"/>
                    <a:ea typeface="Times New Roman" panose="02020603050405020304" pitchFamily="18" charset="0"/>
                  </a:rPr>
                  <a:t>lúc</a:t>
                </a:r>
                <a:r>
                  <a:rPr lang="en-US" sz="2800">
                    <a:solidFill>
                      <a:srgbClr val="0000CC"/>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solidFill>
                          <a:srgbClr val="0000CC"/>
                        </a:solidFill>
                        <a:effectLst/>
                        <a:latin typeface="Cambria Math" panose="02040503050406030204" pitchFamily="18" charset="0"/>
                        <a:ea typeface="Times New Roman" panose="02020603050405020304" pitchFamily="18" charset="0"/>
                      </a:rPr>
                      <m:t>19</m:t>
                    </m:r>
                  </m:oMath>
                </a14:m>
                <a:r>
                  <a:rPr lang="en-US" sz="2800">
                    <a:solidFill>
                      <a:srgbClr val="0000CC"/>
                    </a:solidFill>
                    <a:effectLst/>
                    <a:latin typeface="Times New Roman" panose="02020603050405020304" pitchFamily="18" charset="0"/>
                    <a:ea typeface="Times New Roman" panose="02020603050405020304" pitchFamily="18" charset="0"/>
                  </a:rPr>
                  <a:t> </a:t>
                </a:r>
                <a:r>
                  <a:rPr lang="en-US" sz="2800" err="1">
                    <a:solidFill>
                      <a:srgbClr val="0000CC"/>
                    </a:solidFill>
                    <a:effectLst/>
                    <a:latin typeface="Times New Roman" panose="02020603050405020304" pitchFamily="18" charset="0"/>
                    <a:ea typeface="Times New Roman" panose="02020603050405020304" pitchFamily="18" charset="0"/>
                  </a:rPr>
                  <a:t>giờ</a:t>
                </a:r>
                <a:r>
                  <a:rPr lang="en-US" sz="2800">
                    <a:solidFill>
                      <a:srgbClr val="0000CC"/>
                    </a:solidFill>
                    <a:effectLst/>
                    <a:latin typeface="Times New Roman" panose="02020603050405020304" pitchFamily="18" charset="0"/>
                    <a:ea typeface="Times New Roman" panose="02020603050405020304" pitchFamily="18" charset="0"/>
                  </a:rPr>
                  <a:t> </a:t>
                </a:r>
                <a:r>
                  <a:rPr lang="en-US" sz="2800" err="1">
                    <a:solidFill>
                      <a:srgbClr val="0000CC"/>
                    </a:solidFill>
                    <a:effectLst/>
                    <a:latin typeface="Times New Roman" panose="02020603050405020304" pitchFamily="18" charset="0"/>
                    <a:ea typeface="Times New Roman" panose="02020603050405020304" pitchFamily="18" charset="0"/>
                  </a:rPr>
                  <a:t>là</a:t>
                </a:r>
                <a:r>
                  <a:rPr lang="en-US" sz="2800">
                    <a:solidFill>
                      <a:srgbClr val="0000CC"/>
                    </a:solidFill>
                    <a:effectLst/>
                    <a:latin typeface="Times New Roman" panose="02020603050405020304" pitchFamily="18" charset="0"/>
                    <a:ea typeface="Times New Roman" panose="02020603050405020304" pitchFamily="18" charset="0"/>
                  </a:rPr>
                  <a:t> bao </a:t>
                </a:r>
                <a:r>
                  <a:rPr lang="en-US" sz="2800" err="1">
                    <a:solidFill>
                      <a:srgbClr val="0000CC"/>
                    </a:solidFill>
                    <a:effectLst/>
                    <a:latin typeface="Times New Roman" panose="02020603050405020304" pitchFamily="18" charset="0"/>
                    <a:ea typeface="Times New Roman" panose="02020603050405020304" pitchFamily="18" charset="0"/>
                  </a:rPr>
                  <a:t>nhiêu</a:t>
                </a:r>
                <a:r>
                  <a:rPr lang="en-US" sz="2800">
                    <a:solidFill>
                      <a:srgbClr val="0000CC"/>
                    </a:solidFill>
                    <a:effectLst/>
                    <a:latin typeface="Times New Roman" panose="02020603050405020304" pitchFamily="18" charset="0"/>
                    <a:ea typeface="Times New Roman" panose="02020603050405020304" pitchFamily="18" charset="0"/>
                  </a:rPr>
                  <a:t>?</a:t>
                </a:r>
              </a:p>
            </p:txBody>
          </p:sp>
        </mc:Choice>
        <mc:Fallback xmlns="">
          <p:sp>
            <p:nvSpPr>
              <p:cNvPr id="18" name="TextBox 17">
                <a:extLst>
                  <a:ext uri="{FF2B5EF4-FFF2-40B4-BE49-F238E27FC236}">
                    <a16:creationId xmlns:a16="http://schemas.microsoft.com/office/drawing/2014/main" id="{AD6F640F-9FE9-3C91-D25F-C00FBD2CEA4E}"/>
                  </a:ext>
                </a:extLst>
              </p:cNvPr>
              <p:cNvSpPr txBox="1">
                <a:spLocks noRot="1" noChangeAspect="1" noMove="1" noResize="1" noEditPoints="1" noAdjustHandles="1" noChangeArrowheads="1" noChangeShapeType="1" noTextEdit="1"/>
              </p:cNvSpPr>
              <p:nvPr/>
            </p:nvSpPr>
            <p:spPr>
              <a:xfrm>
                <a:off x="3488355" y="4201180"/>
                <a:ext cx="5062890" cy="523220"/>
              </a:xfrm>
              <a:prstGeom prst="rect">
                <a:avLst/>
              </a:prstGeom>
              <a:blipFill>
                <a:blip r:embed="rId7"/>
                <a:stretch>
                  <a:fillRect l="-2407" t="-11628" b="-31395"/>
                </a:stretch>
              </a:blipFill>
            </p:spPr>
            <p:txBody>
              <a:bodyPr/>
              <a:lstStyle/>
              <a:p>
                <a:r>
                  <a:rPr lang="en-US">
                    <a:noFill/>
                  </a:rPr>
                  <a:t> </a:t>
                </a:r>
              </a:p>
            </p:txBody>
          </p:sp>
        </mc:Fallback>
      </mc:AlternateContent>
      <p:pic>
        <p:nvPicPr>
          <p:cNvPr id="20" name="Picture 19">
            <a:extLst>
              <a:ext uri="{FF2B5EF4-FFF2-40B4-BE49-F238E27FC236}">
                <a16:creationId xmlns:a16="http://schemas.microsoft.com/office/drawing/2014/main" id="{90046083-07B7-BE85-ECB4-3E8C27F367F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626" t="36194" r="11067" b="12621"/>
          <a:stretch/>
        </p:blipFill>
        <p:spPr bwMode="auto">
          <a:xfrm>
            <a:off x="3111029" y="647520"/>
            <a:ext cx="6834647" cy="3619680"/>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BEC846D-C2AE-58FC-DD3C-26F02633179F}"/>
                  </a:ext>
                </a:extLst>
              </p:cNvPr>
              <p:cNvSpPr txBox="1"/>
              <p:nvPr/>
            </p:nvSpPr>
            <p:spPr>
              <a:xfrm>
                <a:off x="2732339" y="98189"/>
                <a:ext cx="6727317" cy="523220"/>
              </a:xfrm>
              <a:prstGeom prst="rect">
                <a:avLst/>
              </a:prstGeom>
              <a:solidFill>
                <a:srgbClr val="00B050"/>
              </a:solidFill>
            </p:spPr>
            <p:style>
              <a:lnRef idx="1">
                <a:schemeClr val="accent5"/>
              </a:lnRef>
              <a:fillRef idx="3">
                <a:schemeClr val="accent5"/>
              </a:fillRef>
              <a:effectRef idx="2">
                <a:schemeClr val="accent5"/>
              </a:effectRef>
              <a:fontRef idx="minor">
                <a:schemeClr val="lt1"/>
              </a:fontRef>
            </p:style>
            <p:txBody>
              <a:bodyPr wrap="square">
                <a:spAutoFit/>
              </a:bodyPr>
              <a:lstStyle/>
              <a:p>
                <a:pPr algn="just"/>
                <a:r>
                  <a:rPr lang="en-US" sz="2800" b="1">
                    <a:effectLst/>
                    <a:latin typeface="Times New Roman" panose="02020603050405020304" pitchFamily="18" charset="0"/>
                    <a:ea typeface="Times New Roman" panose="02020603050405020304" pitchFamily="18" charset="0"/>
                  </a:rPr>
                  <a:t>Nhiệt </a:t>
                </a:r>
                <a:r>
                  <a:rPr lang="en-US" sz="2800" b="1" err="1">
                    <a:effectLst/>
                    <a:latin typeface="Times New Roman" panose="02020603050405020304" pitchFamily="18" charset="0"/>
                    <a:ea typeface="Times New Roman" panose="02020603050405020304" pitchFamily="18" charset="0"/>
                  </a:rPr>
                  <a:t>độ</a:t>
                </a:r>
                <a:r>
                  <a:rPr lang="en-US" sz="2800" b="1">
                    <a:effectLst/>
                    <a:latin typeface="Times New Roman" panose="02020603050405020304" pitchFamily="18" charset="0"/>
                    <a:ea typeface="Times New Roman" panose="02020603050405020304" pitchFamily="18" charset="0"/>
                  </a:rPr>
                  <a:t> ở </a:t>
                </a:r>
                <a:r>
                  <a:rPr lang="en-US" sz="2800" b="1" err="1">
                    <a:effectLst/>
                    <a:latin typeface="Times New Roman" panose="02020603050405020304" pitchFamily="18" charset="0"/>
                    <a:ea typeface="Times New Roman" panose="02020603050405020304" pitchFamily="18" charset="0"/>
                  </a:rPr>
                  <a:t>Hà</a:t>
                </a:r>
                <a:r>
                  <a:rPr lang="en-US" sz="2800" b="1">
                    <a:effectLst/>
                    <a:latin typeface="Times New Roman" panose="02020603050405020304" pitchFamily="18" charset="0"/>
                    <a:ea typeface="Times New Roman" panose="02020603050405020304" pitchFamily="18" charset="0"/>
                  </a:rPr>
                  <a:t> </a:t>
                </a:r>
                <a:r>
                  <a:rPr lang="en-US" sz="2800" b="1" err="1">
                    <a:effectLst/>
                    <a:latin typeface="Times New Roman" panose="02020603050405020304" pitchFamily="18" charset="0"/>
                    <a:ea typeface="Times New Roman" panose="02020603050405020304" pitchFamily="18" charset="0"/>
                  </a:rPr>
                  <a:t>Nội</a:t>
                </a:r>
                <a:r>
                  <a:rPr lang="en-US" sz="2800" b="1">
                    <a:effectLst/>
                    <a:latin typeface="Times New Roman" panose="02020603050405020304" pitchFamily="18" charset="0"/>
                    <a:ea typeface="Times New Roman" panose="02020603050405020304" pitchFamily="18" charset="0"/>
                  </a:rPr>
                  <a:t> </a:t>
                </a:r>
                <a:r>
                  <a:rPr lang="en-US" sz="2800" b="1" err="1">
                    <a:effectLst/>
                    <a:latin typeface="Times New Roman" panose="02020603050405020304" pitchFamily="18" charset="0"/>
                    <a:ea typeface="Times New Roman" panose="02020603050405020304" pitchFamily="18" charset="0"/>
                  </a:rPr>
                  <a:t>trong</a:t>
                </a:r>
                <a:r>
                  <a:rPr lang="en-US" sz="2800" b="1">
                    <a:effectLst/>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ngày </a:t>
                </a:r>
                <a14:m>
                  <m:oMath xmlns:m="http://schemas.openxmlformats.org/officeDocument/2006/math">
                    <m:r>
                      <a:rPr lang="en-US" sz="2800" b="1" i="1" smtClean="0">
                        <a:latin typeface="Cambria Math" panose="02040503050406030204" pitchFamily="18" charset="0"/>
                        <a:ea typeface="Times New Roman" panose="02020603050405020304" pitchFamily="18" charset="0"/>
                      </a:rPr>
                      <m:t>𝟎𝟕</m:t>
                    </m:r>
                    <m:r>
                      <a:rPr lang="en-US" sz="2800" b="1" i="1" smtClean="0">
                        <a:latin typeface="Cambria Math" panose="02040503050406030204" pitchFamily="18" charset="0"/>
                        <a:ea typeface="Times New Roman" panose="02020603050405020304" pitchFamily="18" charset="0"/>
                      </a:rPr>
                      <m:t>/</m:t>
                    </m:r>
                    <m:r>
                      <a:rPr lang="en-US" sz="2800" b="1" i="1" smtClean="0">
                        <a:latin typeface="Cambria Math" panose="02040503050406030204" pitchFamily="18" charset="0"/>
                        <a:ea typeface="Times New Roman" panose="02020603050405020304" pitchFamily="18" charset="0"/>
                      </a:rPr>
                      <m:t>𝟓</m:t>
                    </m:r>
                    <m:r>
                      <a:rPr lang="en-US" sz="2800" b="1" i="1" smtClean="0">
                        <a:latin typeface="Cambria Math" panose="02040503050406030204" pitchFamily="18" charset="0"/>
                        <a:ea typeface="Times New Roman" panose="02020603050405020304" pitchFamily="18" charset="0"/>
                      </a:rPr>
                      <m:t>/</m:t>
                    </m:r>
                    <m:r>
                      <a:rPr lang="en-US" sz="2800" b="1" i="1" smtClean="0">
                        <a:latin typeface="Cambria Math" panose="02040503050406030204" pitchFamily="18" charset="0"/>
                        <a:ea typeface="Times New Roman" panose="02020603050405020304" pitchFamily="18" charset="0"/>
                      </a:rPr>
                      <m:t>𝟐𝟎𝟐𝟏</m:t>
                    </m:r>
                  </m:oMath>
                </a14:m>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0BEC846D-C2AE-58FC-DD3C-26F02633179F}"/>
                  </a:ext>
                </a:extLst>
              </p:cNvPr>
              <p:cNvSpPr txBox="1">
                <a:spLocks noRot="1" noChangeAspect="1" noMove="1" noResize="1" noEditPoints="1" noAdjustHandles="1" noChangeArrowheads="1" noChangeShapeType="1" noTextEdit="1"/>
              </p:cNvSpPr>
              <p:nvPr/>
            </p:nvSpPr>
            <p:spPr>
              <a:xfrm>
                <a:off x="2732339" y="98189"/>
                <a:ext cx="6727317" cy="523220"/>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336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nh 5">
            <a:extLst>
              <a:ext uri="{FF2B5EF4-FFF2-40B4-BE49-F238E27FC236}">
                <a16:creationId xmlns:a16="http://schemas.microsoft.com/office/drawing/2014/main" id="{617E9864-4B58-8DCD-9539-1CC6A3A1808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394797" y="-1"/>
            <a:ext cx="11441840" cy="5029201"/>
          </a:xfrm>
          <a:prstGeom prst="rect">
            <a:avLst/>
          </a:prstGeom>
          <a:ln>
            <a:noFill/>
          </a:ln>
        </p:spPr>
      </p:pic>
      <p:grpSp>
        <p:nvGrpSpPr>
          <p:cNvPr id="10" name="Nhóm 10">
            <a:extLst>
              <a:ext uri="{FF2B5EF4-FFF2-40B4-BE49-F238E27FC236}">
                <a16:creationId xmlns:a16="http://schemas.microsoft.com/office/drawing/2014/main" id="{5DB33FC1-FE80-1DDF-FD69-60292257D306}"/>
              </a:ext>
            </a:extLst>
          </p:cNvPr>
          <p:cNvGrpSpPr/>
          <p:nvPr/>
        </p:nvGrpSpPr>
        <p:grpSpPr>
          <a:xfrm>
            <a:off x="1219200" y="5029201"/>
            <a:ext cx="9601200" cy="1724296"/>
            <a:chOff x="2991619" y="1066800"/>
            <a:chExt cx="6152381" cy="3647619"/>
          </a:xfrm>
        </p:grpSpPr>
        <p:pic>
          <p:nvPicPr>
            <p:cNvPr id="14" name="Ảnh 11">
              <a:extLst>
                <a:ext uri="{FF2B5EF4-FFF2-40B4-BE49-F238E27FC236}">
                  <a16:creationId xmlns:a16="http://schemas.microsoft.com/office/drawing/2014/main" id="{FB0C4DD4-5A83-8DA3-DC68-3D16E8877341}"/>
                </a:ext>
              </a:extLst>
            </p:cNvPr>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mc:AlternateContent xmlns:mc="http://schemas.openxmlformats.org/markup-compatibility/2006" xmlns:a14="http://schemas.microsoft.com/office/drawing/2010/main">
          <mc:Choice Requires="a14">
            <p:sp>
              <p:nvSpPr>
                <p:cNvPr id="16" name="Hộp Văn bản 12">
                  <a:extLst>
                    <a:ext uri="{FF2B5EF4-FFF2-40B4-BE49-F238E27FC236}">
                      <a16:creationId xmlns:a16="http://schemas.microsoft.com/office/drawing/2014/main" id="{434C9D84-5C99-B3CE-988C-5C27179C756A}"/>
                    </a:ext>
                  </a:extLst>
                </p:cNvPr>
                <p:cNvSpPr txBox="1"/>
                <p:nvPr/>
              </p:nvSpPr>
              <p:spPr>
                <a:xfrm>
                  <a:off x="4694489" y="1667401"/>
                  <a:ext cx="3398395" cy="1106833"/>
                </a:xfrm>
                <a:prstGeom prst="rect">
                  <a:avLst/>
                </a:prstGeom>
                <a:noFill/>
                <a:ln>
                  <a:solidFill>
                    <a:schemeClr val="accent2">
                      <a:lumMod val="50000"/>
                    </a:schemeClr>
                  </a:solidFill>
                </a:ln>
              </p:spPr>
              <p:txBody>
                <a:bodyPr wrap="square" rtlCol="0">
                  <a:spAutoFit/>
                </a:bodyPr>
                <a:lstStyle/>
                <a:p>
                  <a:pPr indent="180340" algn="just">
                    <a:spcBef>
                      <a:spcPts val="300"/>
                    </a:spcBef>
                    <a:spcAft>
                      <a:spcPts val="300"/>
                    </a:spcAft>
                  </a:pPr>
                  <a:r>
                    <a:rPr lang="en-US" sz="2800">
                      <a:effectLst/>
                      <a:latin typeface="Times New Roman" panose="02020603050405020304" pitchFamily="18" charset="0"/>
                      <a:ea typeface="Times New Roman" panose="02020603050405020304" pitchFamily="18" charset="0"/>
                    </a:rPr>
                    <a:t>Nhiệt </a:t>
                  </a:r>
                  <a:r>
                    <a:rPr lang="en-US" sz="2800" err="1">
                      <a:effectLst/>
                      <a:latin typeface="Times New Roman" panose="02020603050405020304" pitchFamily="18" charset="0"/>
                      <a:ea typeface="Times New Roman" panose="02020603050405020304" pitchFamily="18" charset="0"/>
                    </a:rPr>
                    <a:t>độ</a:t>
                  </a:r>
                  <a:r>
                    <a:rPr lang="en-US" sz="2800">
                      <a:effectLst/>
                      <a:latin typeface="Times New Roman" panose="02020603050405020304" pitchFamily="18" charset="0"/>
                      <a:ea typeface="Times New Roman" panose="02020603050405020304" pitchFamily="18" charset="0"/>
                    </a:rPr>
                    <a:t> </a:t>
                  </a:r>
                  <a:r>
                    <a:rPr lang="en-US" sz="2800" err="1">
                      <a:effectLst/>
                      <a:latin typeface="Times New Roman" panose="02020603050405020304" pitchFamily="18" charset="0"/>
                      <a:ea typeface="Times New Roman" panose="02020603050405020304" pitchFamily="18" charset="0"/>
                    </a:rPr>
                    <a:t>lúc</a:t>
                  </a:r>
                  <a:r>
                    <a:rPr lang="en-US" sz="2800">
                      <a:effectLst/>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effectLst/>
                          <a:latin typeface="Cambria Math" panose="02040503050406030204" pitchFamily="18" charset="0"/>
                          <a:ea typeface="Times New Roman" panose="02020603050405020304" pitchFamily="18" charset="0"/>
                        </a:rPr>
                        <m:t>22</m:t>
                      </m:r>
                    </m:oMath>
                  </a14:m>
                  <a:r>
                    <a:rPr lang="en-US" sz="2800">
                      <a:effectLst/>
                      <a:latin typeface="Times New Roman" panose="02020603050405020304" pitchFamily="18" charset="0"/>
                      <a:ea typeface="Times New Roman" panose="02020603050405020304" pitchFamily="18" charset="0"/>
                    </a:rPr>
                    <a:t> </a:t>
                  </a:r>
                  <a:r>
                    <a:rPr lang="en-US" sz="2800" err="1">
                      <a:effectLst/>
                      <a:latin typeface="Times New Roman" panose="02020603050405020304" pitchFamily="18" charset="0"/>
                      <a:ea typeface="Times New Roman" panose="02020603050405020304" pitchFamily="18" charset="0"/>
                    </a:rPr>
                    <a:t>giờ</a:t>
                  </a:r>
                  <a:r>
                    <a:rPr lang="en-US" sz="2800">
                      <a:effectLst/>
                      <a:latin typeface="Times New Roman" panose="02020603050405020304" pitchFamily="18" charset="0"/>
                      <a:ea typeface="Times New Roman" panose="02020603050405020304" pitchFamily="18" charset="0"/>
                    </a:rPr>
                    <a:t> </a:t>
                  </a:r>
                  <a:r>
                    <a:rPr lang="en-US" sz="2800" err="1">
                      <a:effectLst/>
                      <a:latin typeface="Times New Roman" panose="02020603050405020304" pitchFamily="18" charset="0"/>
                      <a:ea typeface="Times New Roman" panose="02020603050405020304" pitchFamily="18" charset="0"/>
                    </a:rPr>
                    <a:t>là</a:t>
                  </a:r>
                  <a:r>
                    <a:rPr lang="en-US" sz="2800">
                      <a:effectLst/>
                      <a:latin typeface="Times New Roman" panose="02020603050405020304" pitchFamily="18" charset="0"/>
                      <a:ea typeface="Times New Roman" panose="02020603050405020304" pitchFamily="18" charset="0"/>
                    </a:rPr>
                    <a:t>   </a:t>
                  </a:r>
                </a:p>
              </p:txBody>
            </p:sp>
          </mc:Choice>
          <mc:Fallback xmlns="">
            <p:sp>
              <p:nvSpPr>
                <p:cNvPr id="16" name="Hộp Văn bản 12">
                  <a:extLst>
                    <a:ext uri="{FF2B5EF4-FFF2-40B4-BE49-F238E27FC236}">
                      <a16:creationId xmlns:a16="http://schemas.microsoft.com/office/drawing/2014/main" id="{434C9D84-5C99-B3CE-988C-5C27179C756A}"/>
                    </a:ext>
                  </a:extLst>
                </p:cNvPr>
                <p:cNvSpPr txBox="1">
                  <a:spLocks noRot="1" noChangeAspect="1" noMove="1" noResize="1" noEditPoints="1" noAdjustHandles="1" noChangeArrowheads="1" noChangeShapeType="1" noTextEdit="1"/>
                </p:cNvSpPr>
                <p:nvPr/>
              </p:nvSpPr>
              <p:spPr>
                <a:xfrm>
                  <a:off x="4694489" y="1667401"/>
                  <a:ext cx="3398395" cy="1106833"/>
                </a:xfrm>
                <a:prstGeom prst="rect">
                  <a:avLst/>
                </a:prstGeom>
                <a:blipFill>
                  <a:blip r:embed="rId5"/>
                  <a:stretch>
                    <a:fillRect t="-11494" b="-31034"/>
                  </a:stretch>
                </a:blipFill>
                <a:ln>
                  <a:solidFill>
                    <a:schemeClr val="accent2">
                      <a:lumMod val="50000"/>
                    </a:schemeClr>
                  </a:solidFill>
                </a:ln>
              </p:spPr>
              <p:txBody>
                <a:bodyPr/>
                <a:lstStyle/>
                <a:p>
                  <a:r>
                    <a:rPr lang="en-US">
                      <a:noFill/>
                    </a:rPr>
                    <a:t> </a:t>
                  </a:r>
                </a:p>
              </p:txBody>
            </p:sp>
          </mc:Fallback>
        </mc:AlternateContent>
      </p:grpSp>
      <p:pic>
        <p:nvPicPr>
          <p:cNvPr id="17" name="Mode">
            <a:hlinkClick r:id="rId6" action="ppaction://hlinksldjump"/>
            <a:extLst>
              <a:ext uri="{FF2B5EF4-FFF2-40B4-BE49-F238E27FC236}">
                <a16:creationId xmlns:a16="http://schemas.microsoft.com/office/drawing/2014/main" id="{944F2588-669B-C4A4-EE65-F7AAB147BCC4}"/>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6630" y="104503"/>
            <a:ext cx="634286" cy="469372"/>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3D43657-4D5C-7A37-E9E0-DBA29AAB0104}"/>
                  </a:ext>
                </a:extLst>
              </p:cNvPr>
              <p:cNvSpPr txBox="1"/>
              <p:nvPr/>
            </p:nvSpPr>
            <p:spPr>
              <a:xfrm>
                <a:off x="3488355" y="4201180"/>
                <a:ext cx="5062890" cy="523220"/>
              </a:xfrm>
              <a:prstGeom prst="rect">
                <a:avLst/>
              </a:prstGeom>
              <a:noFill/>
            </p:spPr>
            <p:txBody>
              <a:bodyPr wrap="square">
                <a:spAutoFit/>
              </a:bodyPr>
              <a:lstStyle/>
              <a:p>
                <a:pPr algn="just"/>
                <a:r>
                  <a:rPr lang="en-US" sz="2800">
                    <a:solidFill>
                      <a:srgbClr val="0000CC"/>
                    </a:solidFill>
                    <a:effectLst/>
                    <a:latin typeface="Times New Roman" panose="02020603050405020304" pitchFamily="18" charset="0"/>
                    <a:ea typeface="Times New Roman" panose="02020603050405020304" pitchFamily="18" charset="0"/>
                  </a:rPr>
                  <a:t>Nhiệt </a:t>
                </a:r>
                <a:r>
                  <a:rPr lang="en-US" sz="2800" err="1">
                    <a:solidFill>
                      <a:srgbClr val="0000CC"/>
                    </a:solidFill>
                    <a:effectLst/>
                    <a:latin typeface="Times New Roman" panose="02020603050405020304" pitchFamily="18" charset="0"/>
                    <a:ea typeface="Times New Roman" panose="02020603050405020304" pitchFamily="18" charset="0"/>
                  </a:rPr>
                  <a:t>độ</a:t>
                </a:r>
                <a:r>
                  <a:rPr lang="en-US" sz="2800">
                    <a:solidFill>
                      <a:srgbClr val="0000CC"/>
                    </a:solidFill>
                    <a:effectLst/>
                    <a:latin typeface="Times New Roman" panose="02020603050405020304" pitchFamily="18" charset="0"/>
                    <a:ea typeface="Times New Roman" panose="02020603050405020304" pitchFamily="18" charset="0"/>
                  </a:rPr>
                  <a:t> </a:t>
                </a:r>
                <a:r>
                  <a:rPr lang="en-US" sz="2800" err="1">
                    <a:solidFill>
                      <a:srgbClr val="0000CC"/>
                    </a:solidFill>
                    <a:effectLst/>
                    <a:latin typeface="Times New Roman" panose="02020603050405020304" pitchFamily="18" charset="0"/>
                    <a:ea typeface="Times New Roman" panose="02020603050405020304" pitchFamily="18" charset="0"/>
                  </a:rPr>
                  <a:t>lúc</a:t>
                </a:r>
                <a:r>
                  <a:rPr lang="en-US" sz="2800">
                    <a:solidFill>
                      <a:srgbClr val="0000CC"/>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solidFill>
                          <a:srgbClr val="0000CC"/>
                        </a:solidFill>
                        <a:effectLst/>
                        <a:latin typeface="Cambria Math" panose="02040503050406030204" pitchFamily="18" charset="0"/>
                        <a:ea typeface="Times New Roman" panose="02020603050405020304" pitchFamily="18" charset="0"/>
                      </a:rPr>
                      <m:t>22</m:t>
                    </m:r>
                  </m:oMath>
                </a14:m>
                <a:r>
                  <a:rPr lang="en-US" sz="2800">
                    <a:solidFill>
                      <a:srgbClr val="0000CC"/>
                    </a:solidFill>
                    <a:effectLst/>
                    <a:latin typeface="Times New Roman" panose="02020603050405020304" pitchFamily="18" charset="0"/>
                    <a:ea typeface="Times New Roman" panose="02020603050405020304" pitchFamily="18" charset="0"/>
                  </a:rPr>
                  <a:t> </a:t>
                </a:r>
                <a:r>
                  <a:rPr lang="en-US" sz="2800" err="1">
                    <a:solidFill>
                      <a:srgbClr val="0000CC"/>
                    </a:solidFill>
                    <a:effectLst/>
                    <a:latin typeface="Times New Roman" panose="02020603050405020304" pitchFamily="18" charset="0"/>
                    <a:ea typeface="Times New Roman" panose="02020603050405020304" pitchFamily="18" charset="0"/>
                  </a:rPr>
                  <a:t>giờ</a:t>
                </a:r>
                <a:r>
                  <a:rPr lang="en-US" sz="2800">
                    <a:solidFill>
                      <a:srgbClr val="0000CC"/>
                    </a:solidFill>
                    <a:effectLst/>
                    <a:latin typeface="Times New Roman" panose="02020603050405020304" pitchFamily="18" charset="0"/>
                    <a:ea typeface="Times New Roman" panose="02020603050405020304" pitchFamily="18" charset="0"/>
                  </a:rPr>
                  <a:t> </a:t>
                </a:r>
                <a:r>
                  <a:rPr lang="en-US" sz="2800" err="1">
                    <a:solidFill>
                      <a:srgbClr val="0000CC"/>
                    </a:solidFill>
                    <a:effectLst/>
                    <a:latin typeface="Times New Roman" panose="02020603050405020304" pitchFamily="18" charset="0"/>
                    <a:ea typeface="Times New Roman" panose="02020603050405020304" pitchFamily="18" charset="0"/>
                  </a:rPr>
                  <a:t>là</a:t>
                </a:r>
                <a:r>
                  <a:rPr lang="en-US" sz="2800">
                    <a:solidFill>
                      <a:srgbClr val="0000CC"/>
                    </a:solidFill>
                    <a:effectLst/>
                    <a:latin typeface="Times New Roman" panose="02020603050405020304" pitchFamily="18" charset="0"/>
                    <a:ea typeface="Times New Roman" panose="02020603050405020304" pitchFamily="18" charset="0"/>
                  </a:rPr>
                  <a:t> bao </a:t>
                </a:r>
                <a:r>
                  <a:rPr lang="en-US" sz="2800" err="1">
                    <a:solidFill>
                      <a:srgbClr val="0000CC"/>
                    </a:solidFill>
                    <a:effectLst/>
                    <a:latin typeface="Times New Roman" panose="02020603050405020304" pitchFamily="18" charset="0"/>
                    <a:ea typeface="Times New Roman" panose="02020603050405020304" pitchFamily="18" charset="0"/>
                  </a:rPr>
                  <a:t>nhiêu</a:t>
                </a:r>
                <a:r>
                  <a:rPr lang="en-US" sz="2800">
                    <a:solidFill>
                      <a:srgbClr val="0000CC"/>
                    </a:solidFill>
                    <a:effectLst/>
                    <a:latin typeface="Times New Roman" panose="02020603050405020304" pitchFamily="18" charset="0"/>
                    <a:ea typeface="Times New Roman" panose="02020603050405020304" pitchFamily="18" charset="0"/>
                  </a:rPr>
                  <a:t>?</a:t>
                </a:r>
              </a:p>
            </p:txBody>
          </p:sp>
        </mc:Choice>
        <mc:Fallback xmlns="">
          <p:sp>
            <p:nvSpPr>
              <p:cNvPr id="18" name="TextBox 17">
                <a:extLst>
                  <a:ext uri="{FF2B5EF4-FFF2-40B4-BE49-F238E27FC236}">
                    <a16:creationId xmlns:a16="http://schemas.microsoft.com/office/drawing/2014/main" id="{83D43657-4D5C-7A37-E9E0-DBA29AAB0104}"/>
                  </a:ext>
                </a:extLst>
              </p:cNvPr>
              <p:cNvSpPr txBox="1">
                <a:spLocks noRot="1" noChangeAspect="1" noMove="1" noResize="1" noEditPoints="1" noAdjustHandles="1" noChangeArrowheads="1" noChangeShapeType="1" noTextEdit="1"/>
              </p:cNvSpPr>
              <p:nvPr/>
            </p:nvSpPr>
            <p:spPr>
              <a:xfrm>
                <a:off x="3488355" y="4201180"/>
                <a:ext cx="5062890" cy="523220"/>
              </a:xfrm>
              <a:prstGeom prst="rect">
                <a:avLst/>
              </a:prstGeom>
              <a:blipFill>
                <a:blip r:embed="rId8"/>
                <a:stretch>
                  <a:fillRect l="-2407" t="-11628" b="-31395"/>
                </a:stretch>
              </a:blipFill>
            </p:spPr>
            <p:txBody>
              <a:bodyPr/>
              <a:lstStyle/>
              <a:p>
                <a:r>
                  <a:rPr lang="en-US">
                    <a:noFill/>
                  </a:rPr>
                  <a:t> </a:t>
                </a:r>
              </a:p>
            </p:txBody>
          </p:sp>
        </mc:Fallback>
      </mc:AlternateContent>
      <p:graphicFrame>
        <p:nvGraphicFramePr>
          <p:cNvPr id="19" name="Object 18">
            <a:extLst>
              <a:ext uri="{FF2B5EF4-FFF2-40B4-BE49-F238E27FC236}">
                <a16:creationId xmlns:a16="http://schemas.microsoft.com/office/drawing/2014/main" id="{E256A2ED-1EC7-2845-B7D7-2F5F1DFE2EE6}"/>
              </a:ext>
            </a:extLst>
          </p:cNvPr>
          <p:cNvGraphicFramePr>
            <a:graphicFrameLocks noChangeAspect="1"/>
          </p:cNvGraphicFramePr>
          <p:nvPr/>
        </p:nvGraphicFramePr>
        <p:xfrm>
          <a:off x="7323137" y="5434536"/>
          <a:ext cx="754063" cy="293687"/>
        </p:xfrm>
        <a:graphic>
          <a:graphicData uri="http://schemas.openxmlformats.org/presentationml/2006/ole">
            <mc:AlternateContent xmlns:mc="http://schemas.openxmlformats.org/markup-compatibility/2006">
              <mc:Choice xmlns:v="urn:schemas-microsoft-com:vml" Requires="v">
                <p:oleObj name="Equation" r:id="rId9" imgW="787320" imgH="304560" progId="Equation.DSMT4">
                  <p:embed/>
                </p:oleObj>
              </mc:Choice>
              <mc:Fallback>
                <p:oleObj name="Equation" r:id="rId9" imgW="787320" imgH="304560" progId="Equation.DSMT4">
                  <p:embed/>
                  <p:pic>
                    <p:nvPicPr>
                      <p:cNvPr id="19" name="Object 18">
                        <a:extLst>
                          <a:ext uri="{FF2B5EF4-FFF2-40B4-BE49-F238E27FC236}">
                            <a16:creationId xmlns:a16="http://schemas.microsoft.com/office/drawing/2014/main" id="{E256A2ED-1EC7-2845-B7D7-2F5F1DFE2EE6}"/>
                          </a:ext>
                        </a:extLst>
                      </p:cNvPr>
                      <p:cNvPicPr/>
                      <p:nvPr/>
                    </p:nvPicPr>
                    <p:blipFill>
                      <a:blip r:embed="rId10"/>
                      <a:stretch>
                        <a:fillRect/>
                      </a:stretch>
                    </p:blipFill>
                    <p:spPr>
                      <a:xfrm>
                        <a:off x="7323137" y="5434536"/>
                        <a:ext cx="754063" cy="293687"/>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id="{D570295E-2E4B-CEE8-7158-545EA96CB96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8626" t="36194" r="11067" b="12621"/>
          <a:stretch/>
        </p:blipFill>
        <p:spPr bwMode="auto">
          <a:xfrm>
            <a:off x="3111029" y="685800"/>
            <a:ext cx="6834647" cy="3619680"/>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6C6A482-94A2-28C0-5241-00022BFA6984}"/>
                  </a:ext>
                </a:extLst>
              </p:cNvPr>
              <p:cNvSpPr txBox="1"/>
              <p:nvPr/>
            </p:nvSpPr>
            <p:spPr>
              <a:xfrm>
                <a:off x="2732339" y="98189"/>
                <a:ext cx="6727317" cy="523220"/>
              </a:xfrm>
              <a:prstGeom prst="rect">
                <a:avLst/>
              </a:prstGeom>
              <a:solidFill>
                <a:srgbClr val="00B050"/>
              </a:solidFill>
            </p:spPr>
            <p:style>
              <a:lnRef idx="1">
                <a:schemeClr val="accent5"/>
              </a:lnRef>
              <a:fillRef idx="3">
                <a:schemeClr val="accent5"/>
              </a:fillRef>
              <a:effectRef idx="2">
                <a:schemeClr val="accent5"/>
              </a:effectRef>
              <a:fontRef idx="minor">
                <a:schemeClr val="lt1"/>
              </a:fontRef>
            </p:style>
            <p:txBody>
              <a:bodyPr wrap="square">
                <a:spAutoFit/>
              </a:bodyPr>
              <a:lstStyle/>
              <a:p>
                <a:pPr algn="just"/>
                <a:r>
                  <a:rPr lang="en-US" sz="2800" b="1">
                    <a:effectLst/>
                    <a:latin typeface="Times New Roman" panose="02020603050405020304" pitchFamily="18" charset="0"/>
                    <a:ea typeface="Times New Roman" panose="02020603050405020304" pitchFamily="18" charset="0"/>
                  </a:rPr>
                  <a:t>Nhiệt </a:t>
                </a:r>
                <a:r>
                  <a:rPr lang="en-US" sz="2800" b="1" err="1">
                    <a:effectLst/>
                    <a:latin typeface="Times New Roman" panose="02020603050405020304" pitchFamily="18" charset="0"/>
                    <a:ea typeface="Times New Roman" panose="02020603050405020304" pitchFamily="18" charset="0"/>
                  </a:rPr>
                  <a:t>độ</a:t>
                </a:r>
                <a:r>
                  <a:rPr lang="en-US" sz="2800" b="1">
                    <a:effectLst/>
                    <a:latin typeface="Times New Roman" panose="02020603050405020304" pitchFamily="18" charset="0"/>
                    <a:ea typeface="Times New Roman" panose="02020603050405020304" pitchFamily="18" charset="0"/>
                  </a:rPr>
                  <a:t> ở </a:t>
                </a:r>
                <a:r>
                  <a:rPr lang="en-US" sz="2800" b="1" err="1">
                    <a:effectLst/>
                    <a:latin typeface="Times New Roman" panose="02020603050405020304" pitchFamily="18" charset="0"/>
                    <a:ea typeface="Times New Roman" panose="02020603050405020304" pitchFamily="18" charset="0"/>
                  </a:rPr>
                  <a:t>Hà</a:t>
                </a:r>
                <a:r>
                  <a:rPr lang="en-US" sz="2800" b="1">
                    <a:effectLst/>
                    <a:latin typeface="Times New Roman" panose="02020603050405020304" pitchFamily="18" charset="0"/>
                    <a:ea typeface="Times New Roman" panose="02020603050405020304" pitchFamily="18" charset="0"/>
                  </a:rPr>
                  <a:t> </a:t>
                </a:r>
                <a:r>
                  <a:rPr lang="en-US" sz="2800" b="1" err="1">
                    <a:effectLst/>
                    <a:latin typeface="Times New Roman" panose="02020603050405020304" pitchFamily="18" charset="0"/>
                    <a:ea typeface="Times New Roman" panose="02020603050405020304" pitchFamily="18" charset="0"/>
                  </a:rPr>
                  <a:t>Nội</a:t>
                </a:r>
                <a:r>
                  <a:rPr lang="en-US" sz="2800" b="1">
                    <a:effectLst/>
                    <a:latin typeface="Times New Roman" panose="02020603050405020304" pitchFamily="18" charset="0"/>
                    <a:ea typeface="Times New Roman" panose="02020603050405020304" pitchFamily="18" charset="0"/>
                  </a:rPr>
                  <a:t> </a:t>
                </a:r>
                <a:r>
                  <a:rPr lang="en-US" sz="2800" b="1" err="1">
                    <a:effectLst/>
                    <a:latin typeface="Times New Roman" panose="02020603050405020304" pitchFamily="18" charset="0"/>
                    <a:ea typeface="Times New Roman" panose="02020603050405020304" pitchFamily="18" charset="0"/>
                  </a:rPr>
                  <a:t>trong</a:t>
                </a:r>
                <a:r>
                  <a:rPr lang="en-US" sz="2800" b="1">
                    <a:effectLst/>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ngày </a:t>
                </a:r>
                <a14:m>
                  <m:oMath xmlns:m="http://schemas.openxmlformats.org/officeDocument/2006/math">
                    <m:r>
                      <a:rPr lang="en-US" sz="2800" b="1" i="1" smtClean="0">
                        <a:latin typeface="Cambria Math" panose="02040503050406030204" pitchFamily="18" charset="0"/>
                        <a:ea typeface="Times New Roman" panose="02020603050405020304" pitchFamily="18" charset="0"/>
                      </a:rPr>
                      <m:t>𝟎𝟕</m:t>
                    </m:r>
                    <m:r>
                      <a:rPr lang="en-US" sz="2800" b="1" i="1" smtClean="0">
                        <a:latin typeface="Cambria Math" panose="02040503050406030204" pitchFamily="18" charset="0"/>
                        <a:ea typeface="Times New Roman" panose="02020603050405020304" pitchFamily="18" charset="0"/>
                      </a:rPr>
                      <m:t>/</m:t>
                    </m:r>
                    <m:r>
                      <a:rPr lang="en-US" sz="2800" b="1" i="1" smtClean="0">
                        <a:latin typeface="Cambria Math" panose="02040503050406030204" pitchFamily="18" charset="0"/>
                        <a:ea typeface="Times New Roman" panose="02020603050405020304" pitchFamily="18" charset="0"/>
                      </a:rPr>
                      <m:t>𝟓</m:t>
                    </m:r>
                    <m:r>
                      <a:rPr lang="en-US" sz="2800" b="1" i="1" smtClean="0">
                        <a:latin typeface="Cambria Math" panose="02040503050406030204" pitchFamily="18" charset="0"/>
                        <a:ea typeface="Times New Roman" panose="02020603050405020304" pitchFamily="18" charset="0"/>
                      </a:rPr>
                      <m:t>/</m:t>
                    </m:r>
                    <m:r>
                      <a:rPr lang="en-US" sz="2800" b="1" i="1" smtClean="0">
                        <a:latin typeface="Cambria Math" panose="02040503050406030204" pitchFamily="18" charset="0"/>
                        <a:ea typeface="Times New Roman" panose="02020603050405020304" pitchFamily="18" charset="0"/>
                      </a:rPr>
                      <m:t>𝟐𝟎𝟐𝟏</m:t>
                    </m:r>
                  </m:oMath>
                </a14:m>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96C6A482-94A2-28C0-5241-00022BFA6984}"/>
                  </a:ext>
                </a:extLst>
              </p:cNvPr>
              <p:cNvSpPr txBox="1">
                <a:spLocks noRot="1" noChangeAspect="1" noMove="1" noResize="1" noEditPoints="1" noAdjustHandles="1" noChangeArrowheads="1" noChangeShapeType="1" noTextEdit="1"/>
              </p:cNvSpPr>
              <p:nvPr/>
            </p:nvSpPr>
            <p:spPr>
              <a:xfrm>
                <a:off x="2732339" y="98189"/>
                <a:ext cx="6727317" cy="523220"/>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4499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rallelogram 2">
            <a:extLst>
              <a:ext uri="{FF2B5EF4-FFF2-40B4-BE49-F238E27FC236}">
                <a16:creationId xmlns:a16="http://schemas.microsoft.com/office/drawing/2014/main" id="{73D6F09F-FF0A-1265-7323-D8B54A527551}"/>
              </a:ext>
            </a:extLst>
          </p:cNvPr>
          <p:cNvSpPr/>
          <p:nvPr/>
        </p:nvSpPr>
        <p:spPr>
          <a:xfrm flipH="1">
            <a:off x="1026607" y="636170"/>
            <a:ext cx="10363200" cy="579909"/>
          </a:xfrm>
          <a:prstGeom prst="roundRect">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II. </a:t>
            </a:r>
            <a:r>
              <a:rPr kumimoji="0" lang="en-US" sz="2800" b="1" i="0" u="none" strike="noStrike" kern="120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Phân</a:t>
            </a: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 </a:t>
            </a:r>
            <a:r>
              <a:rPr kumimoji="0" lang="en-US" sz="2800" b="1" i="0" u="none" strike="noStrike" kern="120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tích</a:t>
            </a: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 </a:t>
            </a:r>
            <a:r>
              <a:rPr kumimoji="0" lang="en-US" sz="2800" b="1" i="0" u="none" strike="noStrike" kern="120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và</a:t>
            </a: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 </a:t>
            </a:r>
            <a:r>
              <a:rPr kumimoji="0" lang="en-US" sz="2800" b="1" i="0" u="none" strike="noStrike" kern="120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xử</a:t>
            </a: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 </a:t>
            </a:r>
            <a:r>
              <a:rPr kumimoji="0" lang="en-US" sz="2800" b="1" i="0" u="none" strike="noStrike" kern="120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lí</a:t>
            </a: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 </a:t>
            </a:r>
            <a:r>
              <a:rPr kumimoji="0" lang="en-US" sz="2800" b="1" i="0" u="none" strike="noStrike" kern="120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dữ</a:t>
            </a: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 </a:t>
            </a:r>
            <a:r>
              <a:rPr kumimoji="0" lang="en-US" sz="2800" b="1" i="0" u="none" strike="noStrike" kern="120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liệu</a:t>
            </a: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 </a:t>
            </a:r>
            <a:r>
              <a:rPr kumimoji="0" lang="en-US" sz="2800" b="1" i="0" u="none" strike="noStrike" kern="120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biểu</a:t>
            </a: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 </a:t>
            </a:r>
            <a:r>
              <a:rPr kumimoji="0" lang="en-US" sz="2800" b="1" i="0" u="none" strike="noStrike" kern="120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diễn</a:t>
            </a: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 </a:t>
            </a:r>
            <a:r>
              <a:rPr kumimoji="0" lang="en-US" sz="2800" b="1" i="0" u="none" strike="noStrike" kern="120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bằng</a:t>
            </a: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 </a:t>
            </a:r>
            <a:r>
              <a:rPr kumimoji="0" lang="en-US" sz="2800" b="1" i="0" u="none" strike="noStrike" kern="120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biểu</a:t>
            </a: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 </a:t>
            </a:r>
            <a:r>
              <a:rPr kumimoji="0" lang="en-US" sz="2800" b="1" i="0" u="none" strike="noStrike" kern="120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đồ</a:t>
            </a: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 </a:t>
            </a:r>
            <a:r>
              <a:rPr kumimoji="0" lang="en-US" sz="2800" b="1" i="0" u="none" strike="noStrike" kern="120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đoạn</a:t>
            </a: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 </a:t>
            </a:r>
            <a:r>
              <a:rPr kumimoji="0" lang="en-US" sz="2800" b="1" i="0" u="none" strike="noStrike" kern="120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thẳng</a:t>
            </a:r>
            <a:endPar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BCD7749-DB34-B44E-34C7-F5E7DBFC96D8}"/>
                  </a:ext>
                </a:extLst>
              </p:cNvPr>
              <p:cNvSpPr txBox="1"/>
              <p:nvPr/>
            </p:nvSpPr>
            <p:spPr>
              <a:xfrm>
                <a:off x="755735" y="1813272"/>
                <a:ext cx="2216065" cy="4401205"/>
              </a:xfrm>
              <a:prstGeom prst="rect">
                <a:avLst/>
              </a:prstGeom>
              <a:noFill/>
              <a:ln w="12700">
                <a:solidFill>
                  <a:srgbClr val="5BEF9E"/>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Hãy </a:t>
                </a:r>
                <a:r>
                  <a:rPr kumimoji="0" lang="en-US" sz="2800" b="0" i="0" u="none" strike="noStrike" kern="1200" cap="none" spc="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mn-cs"/>
                  </a:rPr>
                  <a:t>nhận</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mn-cs"/>
                  </a:rPr>
                  <a:t>xét</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mn-cs"/>
                  </a:rPr>
                  <a:t>thay</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mn-cs"/>
                  </a:rPr>
                  <a:t>đổi</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mn-cs"/>
                  </a:rPr>
                  <a:t>nhiệt</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mn-cs"/>
                  </a:rPr>
                  <a:t>độ</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mn-cs"/>
                  </a:rPr>
                  <a:t>khoảng</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mn-cs"/>
                  </a:rPr>
                  <a:t>thời</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mn-cs"/>
                  </a:rPr>
                  <a:t>gian</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lvl="0" algn="just">
                  <a:defRPr/>
                </a:pP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7</m:t>
                    </m:r>
                  </m:oMath>
                </a14:m>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h –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10</m:t>
                    </m:r>
                  </m:oMath>
                </a14:m>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h; </a:t>
                </a:r>
              </a:p>
              <a:p>
                <a:pPr lvl="0" algn="just">
                  <a:defRPr/>
                </a:pP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10</m:t>
                    </m:r>
                  </m:oMath>
                </a14:m>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h –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13</m:t>
                    </m:r>
                  </m:oMath>
                </a14:m>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h; </a:t>
                </a:r>
              </a:p>
              <a:p>
                <a:pPr lvl="0" algn="just">
                  <a:defRPr/>
                </a:pP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13</m:t>
                    </m:r>
                  </m:oMath>
                </a14:m>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h –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16</m:t>
                    </m:r>
                  </m:oMath>
                </a14:m>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h; </a:t>
                </a:r>
              </a:p>
              <a:p>
                <a:pPr lvl="0" algn="just">
                  <a:defRPr/>
                </a:pP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16</m:t>
                    </m:r>
                  </m:oMath>
                </a14:m>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h –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19</m:t>
                    </m:r>
                  </m:oMath>
                </a14:m>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h; </a:t>
                </a:r>
              </a:p>
              <a:p>
                <a:pPr lvl="0" algn="just">
                  <a:defRPr/>
                </a:pP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19</m:t>
                    </m:r>
                  </m:oMath>
                </a14:m>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h –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22</m:t>
                    </m:r>
                  </m:oMath>
                </a14:m>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h.</a:t>
                </a:r>
              </a:p>
            </p:txBody>
          </p:sp>
        </mc:Choice>
        <mc:Fallback xmlns="">
          <p:sp>
            <p:nvSpPr>
              <p:cNvPr id="16" name="TextBox 15">
                <a:extLst>
                  <a:ext uri="{FF2B5EF4-FFF2-40B4-BE49-F238E27FC236}">
                    <a16:creationId xmlns:a16="http://schemas.microsoft.com/office/drawing/2014/main" id="{1BCD7749-DB34-B44E-34C7-F5E7DBFC96D8}"/>
                  </a:ext>
                </a:extLst>
              </p:cNvPr>
              <p:cNvSpPr txBox="1">
                <a:spLocks noRot="1" noChangeAspect="1" noMove="1" noResize="1" noEditPoints="1" noAdjustHandles="1" noChangeArrowheads="1" noChangeShapeType="1" noTextEdit="1"/>
              </p:cNvSpPr>
              <p:nvPr/>
            </p:nvSpPr>
            <p:spPr>
              <a:xfrm>
                <a:off x="755735" y="1813272"/>
                <a:ext cx="2216065" cy="4401205"/>
              </a:xfrm>
              <a:prstGeom prst="rect">
                <a:avLst/>
              </a:prstGeom>
              <a:blipFill>
                <a:blip r:embed="rId3"/>
                <a:stretch>
                  <a:fillRect l="-5464" t="-1243" r="-4918" b="-2762"/>
                </a:stretch>
              </a:blipFill>
              <a:ln w="12700">
                <a:solidFill>
                  <a:srgbClr val="5BEF9E"/>
                </a:solidFill>
              </a:ln>
            </p:spPr>
            <p:txBody>
              <a:bodyPr/>
              <a:lstStyle/>
              <a:p>
                <a:r>
                  <a:rPr lang="en-US">
                    <a:noFill/>
                  </a:rPr>
                  <a:t> </a:t>
                </a:r>
              </a:p>
            </p:txBody>
          </p:sp>
        </mc:Fallback>
      </mc:AlternateContent>
      <p:pic>
        <p:nvPicPr>
          <p:cNvPr id="18" name="Picture 17">
            <a:extLst>
              <a:ext uri="{FF2B5EF4-FFF2-40B4-BE49-F238E27FC236}">
                <a16:creationId xmlns:a16="http://schemas.microsoft.com/office/drawing/2014/main" id="{8E4FE44A-7407-E678-9206-7ABCE2556D3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718" t="30026" r="14488" b="19191"/>
          <a:stretch/>
        </p:blipFill>
        <p:spPr bwMode="auto">
          <a:xfrm>
            <a:off x="3609198" y="1224722"/>
            <a:ext cx="7853026" cy="5099878"/>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090D05BE-D776-7AC4-71D7-75768BA04C3F}"/>
              </a:ext>
            </a:extLst>
          </p:cNvPr>
          <p:cNvPicPr>
            <a:picLocks noChangeAspect="1"/>
          </p:cNvPicPr>
          <p:nvPr/>
        </p:nvPicPr>
        <p:blipFill>
          <a:blip r:embed="rId5"/>
          <a:stretch>
            <a:fillRect/>
          </a:stretch>
        </p:blipFill>
        <p:spPr>
          <a:xfrm>
            <a:off x="744012" y="1224721"/>
            <a:ext cx="1014841" cy="579909"/>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DCD91C8-85BF-D105-74AE-33A207C6773A}"/>
                  </a:ext>
                </a:extLst>
              </p:cNvPr>
              <p:cNvSpPr txBox="1"/>
              <p:nvPr/>
            </p:nvSpPr>
            <p:spPr>
              <a:xfrm>
                <a:off x="702143" y="1338620"/>
                <a:ext cx="2853463" cy="4985980"/>
              </a:xfrm>
              <a:prstGeom prst="rect">
                <a:avLst/>
              </a:prstGeom>
              <a:noFill/>
              <a:ln w="12700">
                <a:solidFill>
                  <a:srgbClr val="5BEF9E"/>
                </a:solidFill>
              </a:ln>
            </p:spPr>
            <p:txBody>
              <a:bodyPr wrap="square">
                <a:spAutoFit/>
              </a:bodyPr>
              <a:lstStyle/>
              <a:p>
                <a:pPr algn="just">
                  <a:spcBef>
                    <a:spcPts val="300"/>
                  </a:spcBef>
                  <a:spcAft>
                    <a:spcPts val="300"/>
                  </a:spcAft>
                </a:pPr>
                <a:r>
                  <a:rPr lang="en-US" sz="2800" dirty="0">
                    <a:effectLst/>
                    <a:latin typeface="Times New Roman" panose="02020603050405020304" pitchFamily="18" charset="0"/>
                    <a:ea typeface="Times New Roman" panose="02020603050405020304" pitchFamily="18" charset="0"/>
                  </a:rPr>
                  <a:t>Nhiệt </a:t>
                </a:r>
                <a:r>
                  <a:rPr lang="en-US" sz="2800" dirty="0" err="1">
                    <a:effectLst/>
                    <a:latin typeface="Times New Roman" panose="02020603050405020304" pitchFamily="18" charset="0"/>
                    <a:ea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tăng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ea typeface="Times New Roman" panose="02020603050405020304" pitchFamily="18" charset="0"/>
                      </a:rPr>
                      <m:t>7</m:t>
                    </m:r>
                  </m:oMath>
                </a14:m>
                <a:r>
                  <a:rPr lang="en-US" sz="2800" dirty="0">
                    <a:latin typeface="Times New Roman" panose="02020603050405020304" pitchFamily="18" charset="0"/>
                    <a:ea typeface="Times New Roman" panose="02020603050405020304" pitchFamily="18" charset="0"/>
                  </a:rPr>
                  <a:t> h </a:t>
                </a:r>
                <a:r>
                  <a:rPr lang="en-US" sz="2800">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latin typeface="Cambria Math" panose="02040503050406030204" pitchFamily="18" charset="0"/>
                        <a:ea typeface="Times New Roman" panose="02020603050405020304" pitchFamily="18" charset="0"/>
                      </a:rPr>
                      <m:t>10</m:t>
                    </m:r>
                  </m:oMath>
                </a14:m>
                <a:r>
                  <a:rPr lang="en-US" sz="280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h </a:t>
                </a:r>
                <a:r>
                  <a:rPr lang="en-US" sz="2800" err="1">
                    <a:latin typeface="Times New Roman" panose="02020603050405020304" pitchFamily="18" charset="0"/>
                    <a:ea typeface="Times New Roman" panose="02020603050405020304" pitchFamily="18" charset="0"/>
                  </a:rPr>
                  <a:t>và</a:t>
                </a:r>
                <a:r>
                  <a:rPr lang="en-US" sz="2800">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latin typeface="Cambria Math" panose="02040503050406030204" pitchFamily="18" charset="0"/>
                        <a:ea typeface="Times New Roman" panose="02020603050405020304" pitchFamily="18" charset="0"/>
                      </a:rPr>
                      <m:t>10</m:t>
                    </m:r>
                  </m:oMath>
                </a14:m>
                <a:r>
                  <a:rPr lang="en-US" sz="280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h </a:t>
                </a:r>
                <a:r>
                  <a:rPr lang="en-US" sz="2800">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latin typeface="Cambria Math" panose="02040503050406030204" pitchFamily="18" charset="0"/>
                        <a:ea typeface="Times New Roman" panose="02020603050405020304" pitchFamily="18" charset="0"/>
                      </a:rPr>
                      <m:t>13</m:t>
                    </m:r>
                  </m:oMath>
                </a14:m>
                <a:r>
                  <a:rPr lang="en-US" sz="280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h.</a:t>
                </a:r>
              </a:p>
              <a:p>
                <a:pPr algn="just">
                  <a:spcBef>
                    <a:spcPts val="300"/>
                  </a:spcBef>
                  <a:spcAft>
                    <a:spcPts val="300"/>
                  </a:spcAft>
                </a:pPr>
                <a:r>
                  <a:rPr lang="en-US" sz="2800" dirty="0" err="1">
                    <a:effectLst/>
                    <a:latin typeface="Times New Roman" panose="02020603050405020304" pitchFamily="18" charset="0"/>
                    <a:ea typeface="Times New Roman" panose="02020603050405020304" pitchFamily="18" charset="0"/>
                  </a:rPr>
                  <a:t>Nhiệt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ổn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gian</a:t>
                </a:r>
                <a:r>
                  <a:rPr lang="en-US" sz="2800">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latin typeface="Cambria Math" panose="02040503050406030204" pitchFamily="18" charset="0"/>
                        <a:ea typeface="Times New Roman" panose="02020603050405020304" pitchFamily="18" charset="0"/>
                      </a:rPr>
                      <m:t>13</m:t>
                    </m:r>
                  </m:oMath>
                </a14:m>
                <a:r>
                  <a:rPr lang="en-US" sz="280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h </a:t>
                </a:r>
                <a:r>
                  <a:rPr lang="en-US" sz="2800">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latin typeface="Cambria Math" panose="02040503050406030204" pitchFamily="18" charset="0"/>
                        <a:ea typeface="Times New Roman" panose="02020603050405020304" pitchFamily="18" charset="0"/>
                      </a:rPr>
                      <m:t>16</m:t>
                    </m:r>
                  </m:oMath>
                </a14:m>
                <a:r>
                  <a:rPr lang="en-US" sz="280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h.</a:t>
                </a:r>
              </a:p>
              <a:p>
                <a:pPr algn="just">
                  <a:spcBef>
                    <a:spcPts val="300"/>
                  </a:spcBef>
                  <a:spcAft>
                    <a:spcPts val="300"/>
                  </a:spcAft>
                </a:pPr>
                <a:r>
                  <a:rPr lang="en-US" sz="2800" dirty="0" err="1">
                    <a:effectLst/>
                    <a:latin typeface="Times New Roman" panose="02020603050405020304" pitchFamily="18" charset="0"/>
                    <a:ea typeface="Times New Roman" panose="02020603050405020304" pitchFamily="18" charset="0"/>
                  </a:rPr>
                  <a:t>Nhiệt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gian</a:t>
                </a:r>
                <a:r>
                  <a:rPr lang="en-US" sz="2800">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latin typeface="Cambria Math" panose="02040503050406030204" pitchFamily="18" charset="0"/>
                        <a:ea typeface="Times New Roman" panose="02020603050405020304" pitchFamily="18" charset="0"/>
                      </a:rPr>
                      <m:t>16</m:t>
                    </m:r>
                  </m:oMath>
                </a14:m>
                <a:r>
                  <a:rPr lang="en-US" sz="280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h </a:t>
                </a:r>
                <a:r>
                  <a:rPr lang="en-US" sz="2800">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latin typeface="Cambria Math" panose="02040503050406030204" pitchFamily="18" charset="0"/>
                        <a:ea typeface="Times New Roman" panose="02020603050405020304" pitchFamily="18" charset="0"/>
                      </a:rPr>
                      <m:t>19</m:t>
                    </m:r>
                  </m:oMath>
                </a14:m>
                <a:r>
                  <a:rPr lang="en-US" sz="280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h </a:t>
                </a:r>
                <a:r>
                  <a:rPr lang="en-US" sz="2800" err="1">
                    <a:latin typeface="Times New Roman" panose="02020603050405020304" pitchFamily="18" charset="0"/>
                    <a:ea typeface="Times New Roman" panose="02020603050405020304" pitchFamily="18" charset="0"/>
                  </a:rPr>
                  <a:t>và</a:t>
                </a:r>
                <a:r>
                  <a:rPr lang="en-US" sz="2800">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latin typeface="Cambria Math" panose="02040503050406030204" pitchFamily="18" charset="0"/>
                        <a:ea typeface="Times New Roman" panose="02020603050405020304" pitchFamily="18" charset="0"/>
                      </a:rPr>
                      <m:t>19</m:t>
                    </m:r>
                  </m:oMath>
                </a14:m>
                <a:r>
                  <a:rPr lang="en-US" sz="280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h </a:t>
                </a:r>
                <a:r>
                  <a:rPr lang="en-US" sz="2800">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latin typeface="Cambria Math" panose="02040503050406030204" pitchFamily="18" charset="0"/>
                        <a:ea typeface="Times New Roman" panose="02020603050405020304" pitchFamily="18" charset="0"/>
                      </a:rPr>
                      <m:t>22</m:t>
                    </m:r>
                  </m:oMath>
                </a14:m>
                <a:r>
                  <a:rPr lang="en-US" sz="280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h.</a:t>
                </a:r>
                <a:endParaRPr lang="en-US" sz="2800" dirty="0">
                  <a:effectLst/>
                  <a:latin typeface="Times New Roman" panose="02020603050405020304" pitchFamily="18" charset="0"/>
                  <a:ea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6DCD91C8-85BF-D105-74AE-33A207C6773A}"/>
                  </a:ext>
                </a:extLst>
              </p:cNvPr>
              <p:cNvSpPr txBox="1">
                <a:spLocks noRot="1" noChangeAspect="1" noMove="1" noResize="1" noEditPoints="1" noAdjustHandles="1" noChangeArrowheads="1" noChangeShapeType="1" noTextEdit="1"/>
              </p:cNvSpPr>
              <p:nvPr/>
            </p:nvSpPr>
            <p:spPr>
              <a:xfrm>
                <a:off x="702143" y="1338620"/>
                <a:ext cx="2853463" cy="4985980"/>
              </a:xfrm>
              <a:prstGeom prst="rect">
                <a:avLst/>
              </a:prstGeom>
              <a:blipFill>
                <a:blip r:embed="rId6"/>
                <a:stretch>
                  <a:fillRect l="-4043" t="-1220" r="-7660" b="-2317"/>
                </a:stretch>
              </a:blipFill>
              <a:ln w="12700">
                <a:solidFill>
                  <a:srgbClr val="5BEF9E"/>
                </a:solidFill>
              </a:ln>
            </p:spPr>
            <p:txBody>
              <a:bodyPr/>
              <a:lstStyle/>
              <a:p>
                <a:r>
                  <a:rPr lang="en-US">
                    <a:noFill/>
                  </a:rPr>
                  <a:t> </a:t>
                </a:r>
              </a:p>
            </p:txBody>
          </p:sp>
        </mc:Fallback>
      </mc:AlternateContent>
    </p:spTree>
    <p:extLst>
      <p:ext uri="{BB962C8B-B14F-4D97-AF65-F5344CB8AC3E}">
        <p14:creationId xmlns:p14="http://schemas.microsoft.com/office/powerpoint/2010/main" val="1084851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rallelogram 2">
            <a:extLst>
              <a:ext uri="{FF2B5EF4-FFF2-40B4-BE49-F238E27FC236}">
                <a16:creationId xmlns:a16="http://schemas.microsoft.com/office/drawing/2014/main" id="{73D6F09F-FF0A-1265-7323-D8B54A527551}"/>
              </a:ext>
            </a:extLst>
          </p:cNvPr>
          <p:cNvSpPr/>
          <p:nvPr/>
        </p:nvSpPr>
        <p:spPr>
          <a:xfrm flipH="1">
            <a:off x="1026607" y="636170"/>
            <a:ext cx="10363200" cy="579909"/>
          </a:xfrm>
          <a:prstGeom prst="roundRect">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II. </a:t>
            </a:r>
            <a:r>
              <a:rPr kumimoji="0" lang="en-US" sz="2800" b="1" i="0" u="none" strike="noStrike" kern="120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Phân</a:t>
            </a: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 </a:t>
            </a:r>
            <a:r>
              <a:rPr kumimoji="0" lang="en-US" sz="2800" b="1" i="0" u="none" strike="noStrike" kern="120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tích</a:t>
            </a: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 </a:t>
            </a:r>
            <a:r>
              <a:rPr kumimoji="0" lang="en-US" sz="2800" b="1" i="0" u="none" strike="noStrike" kern="120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và</a:t>
            </a: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 </a:t>
            </a:r>
            <a:r>
              <a:rPr kumimoji="0" lang="en-US" sz="2800" b="1" i="0" u="none" strike="noStrike" kern="120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xử</a:t>
            </a: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 </a:t>
            </a:r>
            <a:r>
              <a:rPr kumimoji="0" lang="en-US" sz="2800" b="1" i="0" u="none" strike="noStrike" kern="120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lí</a:t>
            </a: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 </a:t>
            </a:r>
            <a:r>
              <a:rPr kumimoji="0" lang="en-US" sz="2800" b="1" i="0" u="none" strike="noStrike" kern="120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dữ</a:t>
            </a: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 </a:t>
            </a:r>
            <a:r>
              <a:rPr kumimoji="0" lang="en-US" sz="2800" b="1" i="0" u="none" strike="noStrike" kern="120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liệu</a:t>
            </a: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 </a:t>
            </a:r>
            <a:r>
              <a:rPr kumimoji="0" lang="en-US" sz="2800" b="1" i="0" u="none" strike="noStrike" kern="120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biểu</a:t>
            </a: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 </a:t>
            </a:r>
            <a:r>
              <a:rPr kumimoji="0" lang="en-US" sz="2800" b="1" i="0" u="none" strike="noStrike" kern="120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diễn</a:t>
            </a: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 </a:t>
            </a:r>
            <a:r>
              <a:rPr kumimoji="0" lang="en-US" sz="2800" b="1" i="0" u="none" strike="noStrike" kern="120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bằng</a:t>
            </a: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 </a:t>
            </a:r>
            <a:r>
              <a:rPr kumimoji="0" lang="en-US" sz="2800" b="1" i="0" u="none" strike="noStrike" kern="120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biểu</a:t>
            </a: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 </a:t>
            </a:r>
            <a:r>
              <a:rPr kumimoji="0" lang="en-US" sz="2800" b="1" i="0" u="none" strike="noStrike" kern="120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đồ</a:t>
            </a: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 </a:t>
            </a:r>
            <a:r>
              <a:rPr kumimoji="0" lang="en-US" sz="2800" b="1" i="0" u="none" strike="noStrike" kern="120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đoạn</a:t>
            </a: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 </a:t>
            </a:r>
            <a:r>
              <a:rPr kumimoji="0" lang="en-US" sz="2800" b="1" i="0" u="none" strike="noStrike" kern="120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sym typeface="+mn-lt"/>
              </a:rPr>
              <a:t>thẳng</a:t>
            </a:r>
            <a:endPar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mn-lt"/>
            </a:endParaRPr>
          </a:p>
        </p:txBody>
      </p:sp>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DA0E935C-4711-8880-CDBC-B5FF9616F276}"/>
                  </a:ext>
                </a:extLst>
              </p:cNvPr>
              <p:cNvSpPr txBox="1"/>
              <p:nvPr/>
            </p:nvSpPr>
            <p:spPr>
              <a:xfrm>
                <a:off x="702143" y="1338620"/>
                <a:ext cx="2853463" cy="4985980"/>
              </a:xfrm>
              <a:prstGeom prst="rect">
                <a:avLst/>
              </a:prstGeom>
              <a:noFill/>
              <a:ln w="12700">
                <a:solidFill>
                  <a:srgbClr val="5BEF9E"/>
                </a:solidFill>
              </a:ln>
            </p:spPr>
            <p:txBody>
              <a:bodyPr wrap="square">
                <a:spAutoFit/>
              </a:bodyPr>
              <a:lstStyle/>
              <a:p>
                <a:pPr algn="just">
                  <a:spcBef>
                    <a:spcPts val="300"/>
                  </a:spcBef>
                  <a:spcAft>
                    <a:spcPts val="300"/>
                  </a:spcAft>
                </a:pPr>
                <a:r>
                  <a:rPr lang="en-US" sz="2800" dirty="0">
                    <a:effectLst/>
                    <a:latin typeface="Times New Roman" panose="02020603050405020304" pitchFamily="18" charset="0"/>
                    <a:ea typeface="Times New Roman" panose="02020603050405020304" pitchFamily="18" charset="0"/>
                  </a:rPr>
                  <a:t>Nhiệt </a:t>
                </a:r>
                <a:r>
                  <a:rPr lang="en-US" sz="2800" dirty="0" err="1">
                    <a:effectLst/>
                    <a:latin typeface="Times New Roman" panose="02020603050405020304" pitchFamily="18" charset="0"/>
                    <a:ea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tăng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ea typeface="Times New Roman" panose="02020603050405020304" pitchFamily="18" charset="0"/>
                      </a:rPr>
                      <m:t>7</m:t>
                    </m:r>
                  </m:oMath>
                </a14:m>
                <a:r>
                  <a:rPr lang="en-US" sz="2800" dirty="0">
                    <a:latin typeface="Times New Roman" panose="02020603050405020304" pitchFamily="18" charset="0"/>
                    <a:ea typeface="Times New Roman" panose="02020603050405020304" pitchFamily="18" charset="0"/>
                  </a:rPr>
                  <a:t> h – </a:t>
                </a:r>
                <a14:m>
                  <m:oMath xmlns:m="http://schemas.openxmlformats.org/officeDocument/2006/math">
                    <m:r>
                      <a:rPr lang="en-US" sz="2800" b="0" i="1" smtClean="0">
                        <a:latin typeface="Cambria Math" panose="02040503050406030204" pitchFamily="18" charset="0"/>
                        <a:ea typeface="Times New Roman" panose="02020603050405020304" pitchFamily="18" charset="0"/>
                      </a:rPr>
                      <m:t>10</m:t>
                    </m:r>
                  </m:oMath>
                </a14:m>
                <a:r>
                  <a:rPr lang="en-US" sz="2800" dirty="0">
                    <a:latin typeface="Times New Roman" panose="02020603050405020304" pitchFamily="18" charset="0"/>
                    <a:ea typeface="Times New Roman" panose="02020603050405020304" pitchFamily="18" charset="0"/>
                  </a:rPr>
                  <a:t> h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latin typeface="Cambria Math" panose="02040503050406030204" pitchFamily="18" charset="0"/>
                        <a:ea typeface="Times New Roman" panose="02020603050405020304" pitchFamily="18" charset="0"/>
                      </a:rPr>
                      <m:t>10</m:t>
                    </m:r>
                  </m:oMath>
                </a14:m>
                <a:r>
                  <a:rPr lang="en-US" sz="2800" dirty="0">
                    <a:latin typeface="Times New Roman" panose="02020603050405020304" pitchFamily="18" charset="0"/>
                    <a:ea typeface="Times New Roman" panose="02020603050405020304" pitchFamily="18" charset="0"/>
                  </a:rPr>
                  <a:t> h – </a:t>
                </a:r>
                <a14:m>
                  <m:oMath xmlns:m="http://schemas.openxmlformats.org/officeDocument/2006/math">
                    <m:r>
                      <a:rPr lang="en-US" sz="2800" b="0" i="1" smtClean="0">
                        <a:latin typeface="Cambria Math" panose="02040503050406030204" pitchFamily="18" charset="0"/>
                        <a:ea typeface="Times New Roman" panose="02020603050405020304" pitchFamily="18" charset="0"/>
                      </a:rPr>
                      <m:t>13</m:t>
                    </m:r>
                  </m:oMath>
                </a14:m>
                <a:r>
                  <a:rPr lang="en-US" sz="2800" dirty="0">
                    <a:latin typeface="Times New Roman" panose="02020603050405020304" pitchFamily="18" charset="0"/>
                    <a:ea typeface="Times New Roman" panose="02020603050405020304" pitchFamily="18" charset="0"/>
                  </a:rPr>
                  <a:t> h.</a:t>
                </a:r>
              </a:p>
              <a:p>
                <a:pPr algn="just">
                  <a:spcBef>
                    <a:spcPts val="300"/>
                  </a:spcBef>
                  <a:spcAft>
                    <a:spcPts val="300"/>
                  </a:spcAft>
                </a:pPr>
                <a:r>
                  <a:rPr lang="en-US" sz="2800" dirty="0" err="1">
                    <a:effectLst/>
                    <a:latin typeface="Times New Roman" panose="02020603050405020304" pitchFamily="18" charset="0"/>
                    <a:ea typeface="Times New Roman" panose="02020603050405020304" pitchFamily="18" charset="0"/>
                  </a:rPr>
                  <a:t>Nhiệt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ổn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latin typeface="Cambria Math" panose="02040503050406030204" pitchFamily="18" charset="0"/>
                        <a:ea typeface="Times New Roman" panose="02020603050405020304" pitchFamily="18" charset="0"/>
                      </a:rPr>
                      <m:t>13</m:t>
                    </m:r>
                  </m:oMath>
                </a14:m>
                <a:r>
                  <a:rPr lang="en-US" sz="2800" dirty="0">
                    <a:latin typeface="Times New Roman" panose="02020603050405020304" pitchFamily="18" charset="0"/>
                    <a:ea typeface="Times New Roman" panose="02020603050405020304" pitchFamily="18" charset="0"/>
                  </a:rPr>
                  <a:t> h – </a:t>
                </a:r>
                <a14:m>
                  <m:oMath xmlns:m="http://schemas.openxmlformats.org/officeDocument/2006/math">
                    <m:r>
                      <a:rPr lang="en-US" sz="2800" b="0" i="1" smtClean="0">
                        <a:latin typeface="Cambria Math" panose="02040503050406030204" pitchFamily="18" charset="0"/>
                        <a:ea typeface="Times New Roman" panose="02020603050405020304" pitchFamily="18" charset="0"/>
                      </a:rPr>
                      <m:t>16</m:t>
                    </m:r>
                  </m:oMath>
                </a14:m>
                <a:r>
                  <a:rPr lang="en-US" sz="2800" dirty="0">
                    <a:latin typeface="Times New Roman" panose="02020603050405020304" pitchFamily="18" charset="0"/>
                    <a:ea typeface="Times New Roman" panose="02020603050405020304" pitchFamily="18" charset="0"/>
                  </a:rPr>
                  <a:t> h.</a:t>
                </a:r>
              </a:p>
              <a:p>
                <a:pPr algn="just">
                  <a:spcBef>
                    <a:spcPts val="300"/>
                  </a:spcBef>
                  <a:spcAft>
                    <a:spcPts val="300"/>
                  </a:spcAft>
                </a:pPr>
                <a:r>
                  <a:rPr lang="en-US" sz="2800" dirty="0" err="1">
                    <a:effectLst/>
                    <a:latin typeface="Times New Roman" panose="02020603050405020304" pitchFamily="18" charset="0"/>
                    <a:ea typeface="Times New Roman" panose="02020603050405020304" pitchFamily="18" charset="0"/>
                  </a:rPr>
                  <a:t>Nhiệt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latin typeface="Cambria Math" panose="02040503050406030204" pitchFamily="18" charset="0"/>
                        <a:ea typeface="Times New Roman" panose="02020603050405020304" pitchFamily="18" charset="0"/>
                      </a:rPr>
                      <m:t>16</m:t>
                    </m:r>
                  </m:oMath>
                </a14:m>
                <a:r>
                  <a:rPr lang="en-US" sz="2800" dirty="0">
                    <a:latin typeface="Times New Roman" panose="02020603050405020304" pitchFamily="18" charset="0"/>
                    <a:ea typeface="Times New Roman" panose="02020603050405020304" pitchFamily="18" charset="0"/>
                  </a:rPr>
                  <a:t> h – </a:t>
                </a:r>
                <a14:m>
                  <m:oMath xmlns:m="http://schemas.openxmlformats.org/officeDocument/2006/math">
                    <m:r>
                      <a:rPr lang="en-US" sz="2800" b="0" i="1" smtClean="0">
                        <a:latin typeface="Cambria Math" panose="02040503050406030204" pitchFamily="18" charset="0"/>
                        <a:ea typeface="Times New Roman" panose="02020603050405020304" pitchFamily="18" charset="0"/>
                      </a:rPr>
                      <m:t>19</m:t>
                    </m:r>
                  </m:oMath>
                </a14:m>
                <a:r>
                  <a:rPr lang="en-US" sz="2800" dirty="0">
                    <a:latin typeface="Times New Roman" panose="02020603050405020304" pitchFamily="18" charset="0"/>
                    <a:ea typeface="Times New Roman" panose="02020603050405020304" pitchFamily="18" charset="0"/>
                  </a:rPr>
                  <a:t> h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latin typeface="Cambria Math" panose="02040503050406030204" pitchFamily="18" charset="0"/>
                        <a:ea typeface="Times New Roman" panose="02020603050405020304" pitchFamily="18" charset="0"/>
                      </a:rPr>
                      <m:t>19</m:t>
                    </m:r>
                  </m:oMath>
                </a14:m>
                <a:r>
                  <a:rPr lang="en-US" sz="2800" dirty="0">
                    <a:latin typeface="Times New Roman" panose="02020603050405020304" pitchFamily="18" charset="0"/>
                    <a:ea typeface="Times New Roman" panose="02020603050405020304" pitchFamily="18" charset="0"/>
                  </a:rPr>
                  <a:t> h – </a:t>
                </a:r>
                <a14:m>
                  <m:oMath xmlns:m="http://schemas.openxmlformats.org/officeDocument/2006/math">
                    <m:r>
                      <a:rPr lang="en-US" sz="2800" b="0" i="1" smtClean="0">
                        <a:latin typeface="Cambria Math" panose="02040503050406030204" pitchFamily="18" charset="0"/>
                        <a:ea typeface="Times New Roman" panose="02020603050405020304" pitchFamily="18" charset="0"/>
                      </a:rPr>
                      <m:t>22</m:t>
                    </m:r>
                  </m:oMath>
                </a14:m>
                <a:r>
                  <a:rPr lang="en-US" sz="2800" dirty="0">
                    <a:latin typeface="Times New Roman" panose="02020603050405020304" pitchFamily="18" charset="0"/>
                    <a:ea typeface="Times New Roman" panose="02020603050405020304" pitchFamily="18" charset="0"/>
                  </a:rPr>
                  <a:t> h.</a:t>
                </a:r>
                <a:endParaRPr lang="en-US" sz="2800" dirty="0">
                  <a:effectLst/>
                  <a:latin typeface="Times New Roman" panose="02020603050405020304" pitchFamily="18" charset="0"/>
                  <a:ea typeface="Times New Roman" panose="02020603050405020304" pitchFamily="18" charset="0"/>
                </a:endParaRPr>
              </a:p>
            </p:txBody>
          </p:sp>
        </mc:Choice>
        <mc:Fallback xmlns="">
          <p:sp>
            <p:nvSpPr>
              <p:cNvPr id="137" name="TextBox 136">
                <a:extLst>
                  <a:ext uri="{FF2B5EF4-FFF2-40B4-BE49-F238E27FC236}">
                    <a16:creationId xmlns:a16="http://schemas.microsoft.com/office/drawing/2014/main" id="{DA0E935C-4711-8880-CDBC-B5FF9616F276}"/>
                  </a:ext>
                </a:extLst>
              </p:cNvPr>
              <p:cNvSpPr txBox="1">
                <a:spLocks noRot="1" noChangeAspect="1" noMove="1" noResize="1" noEditPoints="1" noAdjustHandles="1" noChangeArrowheads="1" noChangeShapeType="1" noTextEdit="1"/>
              </p:cNvSpPr>
              <p:nvPr/>
            </p:nvSpPr>
            <p:spPr>
              <a:xfrm>
                <a:off x="702143" y="1338620"/>
                <a:ext cx="2853463" cy="4985980"/>
              </a:xfrm>
              <a:prstGeom prst="rect">
                <a:avLst/>
              </a:prstGeom>
              <a:blipFill>
                <a:blip r:embed="rId3"/>
                <a:stretch>
                  <a:fillRect l="-4043" t="-1220" r="-4255" b="-2317"/>
                </a:stretch>
              </a:blipFill>
              <a:ln w="12700">
                <a:solidFill>
                  <a:srgbClr val="5BEF9E"/>
                </a:solidFill>
              </a:ln>
            </p:spPr>
            <p:txBody>
              <a:bodyPr/>
              <a:lstStyle/>
              <a:p>
                <a:r>
                  <a:rPr lang="en-US">
                    <a:noFill/>
                  </a:rPr>
                  <a:t> </a:t>
                </a:r>
              </a:p>
            </p:txBody>
          </p:sp>
        </mc:Fallback>
      </mc:AlternateContent>
      <p:sp>
        <p:nvSpPr>
          <p:cNvPr id="141" name="折角形 3">
            <a:extLst>
              <a:ext uri="{FF2B5EF4-FFF2-40B4-BE49-F238E27FC236}">
                <a16:creationId xmlns:a16="http://schemas.microsoft.com/office/drawing/2014/main" id="{8282E2A5-F5DB-E081-E2E2-022F9A35D786}"/>
              </a:ext>
            </a:extLst>
          </p:cNvPr>
          <p:cNvSpPr/>
          <p:nvPr/>
        </p:nvSpPr>
        <p:spPr>
          <a:xfrm>
            <a:off x="4495800" y="2080767"/>
            <a:ext cx="6400800" cy="4015233"/>
          </a:xfrm>
          <a:prstGeom prst="foldedCorner">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fr-FR" sz="3200">
              <a:effectLst/>
              <a:latin typeface="Times New Roman" panose="02020603050405020304" pitchFamily="18" charset="0"/>
              <a:ea typeface="Times New Roman" panose="02020603050405020304" pitchFamily="18" charset="0"/>
            </a:endParaRPr>
          </a:p>
          <a:p>
            <a:pPr algn="ctr">
              <a:lnSpc>
                <a:spcPct val="120000"/>
              </a:lnSpc>
            </a:pPr>
            <a:r>
              <a:rPr lang="fr-FR" sz="3200" b="1" err="1">
                <a:solidFill>
                  <a:srgbClr val="FFC000"/>
                </a:solidFill>
                <a:latin typeface="Times New Roman" panose="02020603050405020304" pitchFamily="18" charset="0"/>
                <a:ea typeface="Times New Roman" panose="02020603050405020304" pitchFamily="18" charset="0"/>
              </a:rPr>
              <a:t>Nhận</a:t>
            </a:r>
            <a:r>
              <a:rPr lang="fr-FR" sz="3200" b="1">
                <a:solidFill>
                  <a:srgbClr val="FFC000"/>
                </a:solidFill>
                <a:latin typeface="Times New Roman" panose="02020603050405020304" pitchFamily="18" charset="0"/>
                <a:ea typeface="Times New Roman" panose="02020603050405020304" pitchFamily="18" charset="0"/>
              </a:rPr>
              <a:t> </a:t>
            </a:r>
            <a:r>
              <a:rPr lang="fr-FR" sz="3200" b="1" err="1">
                <a:solidFill>
                  <a:srgbClr val="FFC000"/>
                </a:solidFill>
                <a:latin typeface="Times New Roman" panose="02020603050405020304" pitchFamily="18" charset="0"/>
                <a:ea typeface="Times New Roman" panose="02020603050405020304" pitchFamily="18" charset="0"/>
              </a:rPr>
              <a:t>xét</a:t>
            </a:r>
            <a:r>
              <a:rPr lang="fr-FR" sz="3200" b="1">
                <a:solidFill>
                  <a:srgbClr val="FFC000"/>
                </a:solidFill>
                <a:latin typeface="Times New Roman" panose="02020603050405020304" pitchFamily="18" charset="0"/>
                <a:ea typeface="Times New Roman" panose="02020603050405020304" pitchFamily="18" charset="0"/>
              </a:rPr>
              <a:t>:</a:t>
            </a:r>
          </a:p>
          <a:p>
            <a:pPr algn="ctr">
              <a:lnSpc>
                <a:spcPct val="120000"/>
              </a:lnSpc>
            </a:pPr>
            <a:r>
              <a:rPr lang="fr-FR" sz="3200" err="1">
                <a:effectLst/>
                <a:latin typeface="Times New Roman" panose="02020603050405020304" pitchFamily="18" charset="0"/>
                <a:ea typeface="Times New Roman" panose="02020603050405020304" pitchFamily="18" charset="0"/>
              </a:rPr>
              <a:t>Dựa</a:t>
            </a:r>
            <a:r>
              <a:rPr lang="fr-FR" sz="3200">
                <a:effectLst/>
                <a:latin typeface="Times New Roman" panose="02020603050405020304" pitchFamily="18" charset="0"/>
                <a:ea typeface="Times New Roman" panose="02020603050405020304" pitchFamily="18" charset="0"/>
              </a:rPr>
              <a:t> </a:t>
            </a:r>
            <a:r>
              <a:rPr lang="fr-FR" sz="3200" err="1">
                <a:effectLst/>
                <a:latin typeface="Times New Roman" panose="02020603050405020304" pitchFamily="18" charset="0"/>
                <a:ea typeface="Times New Roman" panose="02020603050405020304" pitchFamily="18" charset="0"/>
              </a:rPr>
              <a:t>vào</a:t>
            </a:r>
            <a:r>
              <a:rPr lang="fr-FR" sz="3200">
                <a:effectLst/>
                <a:latin typeface="Times New Roman" panose="02020603050405020304" pitchFamily="18" charset="0"/>
                <a:ea typeface="Times New Roman" panose="02020603050405020304" pitchFamily="18" charset="0"/>
              </a:rPr>
              <a:t> </a:t>
            </a:r>
            <a:r>
              <a:rPr lang="fr-FR" sz="3200" err="1">
                <a:effectLst/>
                <a:latin typeface="Times New Roman" panose="02020603050405020304" pitchFamily="18" charset="0"/>
                <a:ea typeface="Times New Roman" panose="02020603050405020304" pitchFamily="18" charset="0"/>
              </a:rPr>
              <a:t>biểu</a:t>
            </a:r>
            <a:r>
              <a:rPr lang="fr-FR" sz="3200">
                <a:effectLst/>
                <a:latin typeface="Times New Roman" panose="02020603050405020304" pitchFamily="18" charset="0"/>
                <a:ea typeface="Times New Roman" panose="02020603050405020304" pitchFamily="18" charset="0"/>
              </a:rPr>
              <a:t> </a:t>
            </a:r>
            <a:r>
              <a:rPr lang="fr-FR" sz="3200" err="1">
                <a:effectLst/>
                <a:latin typeface="Times New Roman" panose="02020603050405020304" pitchFamily="18" charset="0"/>
                <a:ea typeface="Times New Roman" panose="02020603050405020304" pitchFamily="18" charset="0"/>
              </a:rPr>
              <a:t>đồ</a:t>
            </a:r>
            <a:r>
              <a:rPr lang="fr-FR" sz="3200">
                <a:effectLst/>
                <a:latin typeface="Times New Roman" panose="02020603050405020304" pitchFamily="18" charset="0"/>
                <a:ea typeface="Times New Roman" panose="02020603050405020304" pitchFamily="18" charset="0"/>
              </a:rPr>
              <a:t> </a:t>
            </a:r>
            <a:r>
              <a:rPr lang="fr-FR" sz="3200" err="1">
                <a:effectLst/>
                <a:latin typeface="Times New Roman" panose="02020603050405020304" pitchFamily="18" charset="0"/>
                <a:ea typeface="Times New Roman" panose="02020603050405020304" pitchFamily="18" charset="0"/>
              </a:rPr>
              <a:t>đoạn</a:t>
            </a:r>
            <a:r>
              <a:rPr lang="fr-FR" sz="3200">
                <a:effectLst/>
                <a:latin typeface="Times New Roman" panose="02020603050405020304" pitchFamily="18" charset="0"/>
                <a:ea typeface="Times New Roman" panose="02020603050405020304" pitchFamily="18" charset="0"/>
              </a:rPr>
              <a:t> </a:t>
            </a:r>
            <a:r>
              <a:rPr lang="fr-FR" sz="3200" err="1">
                <a:effectLst/>
                <a:latin typeface="Times New Roman" panose="02020603050405020304" pitchFamily="18" charset="0"/>
                <a:ea typeface="Times New Roman" panose="02020603050405020304" pitchFamily="18" charset="0"/>
              </a:rPr>
              <a:t>thẳng</a:t>
            </a:r>
            <a:r>
              <a:rPr lang="fr-FR" sz="3200">
                <a:effectLst/>
                <a:latin typeface="Times New Roman" panose="02020603050405020304" pitchFamily="18" charset="0"/>
                <a:ea typeface="Times New Roman" panose="02020603050405020304" pitchFamily="18" charset="0"/>
              </a:rPr>
              <a:t> ta </a:t>
            </a:r>
            <a:r>
              <a:rPr lang="fr-FR" sz="3200" err="1">
                <a:effectLst/>
                <a:latin typeface="Times New Roman" panose="02020603050405020304" pitchFamily="18" charset="0"/>
                <a:ea typeface="Times New Roman" panose="02020603050405020304" pitchFamily="18" charset="0"/>
              </a:rPr>
              <a:t>có</a:t>
            </a:r>
            <a:r>
              <a:rPr lang="fr-FR" sz="3200">
                <a:effectLst/>
                <a:latin typeface="Times New Roman" panose="02020603050405020304" pitchFamily="18" charset="0"/>
                <a:ea typeface="Times New Roman" panose="02020603050405020304" pitchFamily="18" charset="0"/>
              </a:rPr>
              <a:t> </a:t>
            </a:r>
            <a:r>
              <a:rPr lang="fr-FR" sz="3200" err="1">
                <a:effectLst/>
                <a:latin typeface="Times New Roman" panose="02020603050405020304" pitchFamily="18" charset="0"/>
                <a:ea typeface="Times New Roman" panose="02020603050405020304" pitchFamily="18" charset="0"/>
              </a:rPr>
              <a:t>thể</a:t>
            </a:r>
            <a:r>
              <a:rPr lang="fr-FR" sz="3200">
                <a:effectLst/>
                <a:latin typeface="Times New Roman" panose="02020603050405020304" pitchFamily="18" charset="0"/>
                <a:ea typeface="Times New Roman" panose="02020603050405020304" pitchFamily="18" charset="0"/>
              </a:rPr>
              <a:t> </a:t>
            </a:r>
            <a:r>
              <a:rPr lang="fr-FR" sz="3200" err="1">
                <a:effectLst/>
                <a:latin typeface="Times New Roman" panose="02020603050405020304" pitchFamily="18" charset="0"/>
                <a:ea typeface="Times New Roman" panose="02020603050405020304" pitchFamily="18" charset="0"/>
              </a:rPr>
              <a:t>xác</a:t>
            </a:r>
            <a:r>
              <a:rPr lang="fr-FR" sz="3200">
                <a:effectLst/>
                <a:latin typeface="Times New Roman" panose="02020603050405020304" pitchFamily="18" charset="0"/>
                <a:ea typeface="Times New Roman" panose="02020603050405020304" pitchFamily="18" charset="0"/>
              </a:rPr>
              <a:t> </a:t>
            </a:r>
            <a:r>
              <a:rPr lang="fr-FR" sz="3200" err="1">
                <a:effectLst/>
                <a:latin typeface="Times New Roman" panose="02020603050405020304" pitchFamily="18" charset="0"/>
                <a:ea typeface="Times New Roman" panose="02020603050405020304" pitchFamily="18" charset="0"/>
              </a:rPr>
              <a:t>định</a:t>
            </a:r>
            <a:r>
              <a:rPr lang="fr-FR" sz="3200">
                <a:effectLst/>
                <a:latin typeface="Times New Roman" panose="02020603050405020304" pitchFamily="18" charset="0"/>
                <a:ea typeface="Times New Roman" panose="02020603050405020304" pitchFamily="18" charset="0"/>
              </a:rPr>
              <a:t> </a:t>
            </a:r>
            <a:r>
              <a:rPr lang="fr-FR" sz="3200" err="1">
                <a:effectLst/>
                <a:latin typeface="Times New Roman" panose="02020603050405020304" pitchFamily="18" charset="0"/>
                <a:ea typeface="Times New Roman" panose="02020603050405020304" pitchFamily="18" charset="0"/>
              </a:rPr>
              <a:t>được</a:t>
            </a:r>
            <a:r>
              <a:rPr lang="fr-FR" sz="3200">
                <a:effectLst/>
                <a:latin typeface="Times New Roman" panose="02020603050405020304" pitchFamily="18" charset="0"/>
                <a:ea typeface="Times New Roman" panose="02020603050405020304" pitchFamily="18" charset="0"/>
              </a:rPr>
              <a:t> </a:t>
            </a:r>
            <a:r>
              <a:rPr lang="fr-FR" sz="3200" err="1">
                <a:effectLst/>
                <a:latin typeface="Times New Roman" panose="02020603050405020304" pitchFamily="18" charset="0"/>
                <a:ea typeface="Times New Roman" panose="02020603050405020304" pitchFamily="18" charset="0"/>
              </a:rPr>
              <a:t>xu</a:t>
            </a:r>
            <a:r>
              <a:rPr lang="fr-FR" sz="3200">
                <a:effectLst/>
                <a:latin typeface="Times New Roman" panose="02020603050405020304" pitchFamily="18" charset="0"/>
                <a:ea typeface="Times New Roman" panose="02020603050405020304" pitchFamily="18" charset="0"/>
              </a:rPr>
              <a:t> </a:t>
            </a:r>
            <a:r>
              <a:rPr lang="fr-FR" sz="3200" err="1">
                <a:effectLst/>
                <a:latin typeface="Times New Roman" panose="02020603050405020304" pitchFamily="18" charset="0"/>
                <a:ea typeface="Times New Roman" panose="02020603050405020304" pitchFamily="18" charset="0"/>
              </a:rPr>
              <a:t>hướng</a:t>
            </a:r>
            <a:r>
              <a:rPr lang="fr-FR" sz="3200">
                <a:effectLst/>
                <a:latin typeface="Times New Roman" panose="02020603050405020304" pitchFamily="18" charset="0"/>
                <a:ea typeface="Times New Roman" panose="02020603050405020304" pitchFamily="18" charset="0"/>
              </a:rPr>
              <a:t> </a:t>
            </a:r>
            <a:r>
              <a:rPr lang="fr-FR" sz="3200" err="1">
                <a:effectLst/>
                <a:latin typeface="Times New Roman" panose="02020603050405020304" pitchFamily="18" charset="0"/>
                <a:ea typeface="Times New Roman" panose="02020603050405020304" pitchFamily="18" charset="0"/>
              </a:rPr>
              <a:t>tăng</a:t>
            </a:r>
            <a:r>
              <a:rPr lang="fr-FR" sz="3200">
                <a:effectLst/>
                <a:latin typeface="Times New Roman" panose="02020603050405020304" pitchFamily="18" charset="0"/>
                <a:ea typeface="Times New Roman" panose="02020603050405020304" pitchFamily="18" charset="0"/>
              </a:rPr>
              <a:t> </a:t>
            </a:r>
            <a:r>
              <a:rPr lang="fr-FR" sz="3200" err="1">
                <a:effectLst/>
                <a:latin typeface="Times New Roman" panose="02020603050405020304" pitchFamily="18" charset="0"/>
                <a:ea typeface="Times New Roman" panose="02020603050405020304" pitchFamily="18" charset="0"/>
              </a:rPr>
              <a:t>hoặc</a:t>
            </a:r>
            <a:r>
              <a:rPr lang="fr-FR" sz="3200">
                <a:effectLst/>
                <a:latin typeface="Times New Roman" panose="02020603050405020304" pitchFamily="18" charset="0"/>
                <a:ea typeface="Times New Roman" panose="02020603050405020304" pitchFamily="18" charset="0"/>
              </a:rPr>
              <a:t> </a:t>
            </a:r>
            <a:r>
              <a:rPr lang="fr-FR" sz="3200" err="1">
                <a:effectLst/>
                <a:latin typeface="Times New Roman" panose="02020603050405020304" pitchFamily="18" charset="0"/>
                <a:ea typeface="Times New Roman" panose="02020603050405020304" pitchFamily="18" charset="0"/>
              </a:rPr>
              <a:t>giảm</a:t>
            </a:r>
            <a:r>
              <a:rPr lang="fr-FR" sz="3200">
                <a:effectLst/>
                <a:latin typeface="Times New Roman" panose="02020603050405020304" pitchFamily="18" charset="0"/>
                <a:ea typeface="Times New Roman" panose="02020603050405020304" pitchFamily="18" charset="0"/>
              </a:rPr>
              <a:t> </a:t>
            </a:r>
            <a:r>
              <a:rPr lang="fr-FR" sz="3200" err="1">
                <a:effectLst/>
                <a:latin typeface="Times New Roman" panose="02020603050405020304" pitchFamily="18" charset="0"/>
                <a:ea typeface="Times New Roman" panose="02020603050405020304" pitchFamily="18" charset="0"/>
              </a:rPr>
              <a:t>của</a:t>
            </a:r>
            <a:r>
              <a:rPr lang="fr-FR" sz="3200">
                <a:effectLst/>
                <a:latin typeface="Times New Roman" panose="02020603050405020304" pitchFamily="18" charset="0"/>
                <a:ea typeface="Times New Roman" panose="02020603050405020304" pitchFamily="18" charset="0"/>
              </a:rPr>
              <a:t> </a:t>
            </a:r>
            <a:r>
              <a:rPr lang="fr-FR" sz="3200" err="1">
                <a:effectLst/>
                <a:latin typeface="Times New Roman" panose="02020603050405020304" pitchFamily="18" charset="0"/>
                <a:ea typeface="Times New Roman" panose="02020603050405020304" pitchFamily="18" charset="0"/>
              </a:rPr>
              <a:t>tập</a:t>
            </a:r>
            <a:r>
              <a:rPr lang="fr-FR" sz="3200">
                <a:effectLst/>
                <a:latin typeface="Times New Roman" panose="02020603050405020304" pitchFamily="18" charset="0"/>
                <a:ea typeface="Times New Roman" panose="02020603050405020304" pitchFamily="18" charset="0"/>
              </a:rPr>
              <a:t> </a:t>
            </a:r>
            <a:r>
              <a:rPr lang="fr-FR" sz="3200" err="1">
                <a:effectLst/>
                <a:latin typeface="Times New Roman" panose="02020603050405020304" pitchFamily="18" charset="0"/>
                <a:ea typeface="Times New Roman" panose="02020603050405020304" pitchFamily="18" charset="0"/>
              </a:rPr>
              <a:t>số</a:t>
            </a:r>
            <a:r>
              <a:rPr lang="fr-FR" sz="3200">
                <a:effectLst/>
                <a:latin typeface="Times New Roman" panose="02020603050405020304" pitchFamily="18" charset="0"/>
                <a:ea typeface="Times New Roman" panose="02020603050405020304" pitchFamily="18" charset="0"/>
              </a:rPr>
              <a:t> </a:t>
            </a:r>
            <a:r>
              <a:rPr lang="fr-FR" sz="3200" err="1">
                <a:effectLst/>
                <a:latin typeface="Times New Roman" panose="02020603050405020304" pitchFamily="18" charset="0"/>
                <a:ea typeface="Times New Roman" panose="02020603050405020304" pitchFamily="18" charset="0"/>
              </a:rPr>
              <a:t>liệu</a:t>
            </a:r>
            <a:r>
              <a:rPr lang="fr-FR" sz="3200">
                <a:effectLst/>
                <a:latin typeface="Times New Roman" panose="02020603050405020304" pitchFamily="18" charset="0"/>
                <a:ea typeface="Times New Roman" panose="02020603050405020304" pitchFamily="18" charset="0"/>
              </a:rPr>
              <a:t> </a:t>
            </a:r>
            <a:r>
              <a:rPr lang="fr-FR" sz="3200" err="1">
                <a:effectLst/>
                <a:latin typeface="Times New Roman" panose="02020603050405020304" pitchFamily="18" charset="0"/>
                <a:ea typeface="Times New Roman" panose="02020603050405020304" pitchFamily="18" charset="0"/>
              </a:rPr>
              <a:t>trong</a:t>
            </a:r>
            <a:r>
              <a:rPr lang="fr-FR" sz="3200">
                <a:effectLst/>
                <a:latin typeface="Times New Roman" panose="02020603050405020304" pitchFamily="18" charset="0"/>
                <a:ea typeface="Times New Roman" panose="02020603050405020304" pitchFamily="18" charset="0"/>
              </a:rPr>
              <a:t> </a:t>
            </a:r>
            <a:r>
              <a:rPr lang="fr-FR" sz="3200" err="1">
                <a:effectLst/>
                <a:latin typeface="Times New Roman" panose="02020603050405020304" pitchFamily="18" charset="0"/>
                <a:ea typeface="Times New Roman" panose="02020603050405020304" pitchFamily="18" charset="0"/>
              </a:rPr>
              <a:t>khoảng</a:t>
            </a:r>
            <a:r>
              <a:rPr lang="fr-FR" sz="3200">
                <a:effectLst/>
                <a:latin typeface="Times New Roman" panose="02020603050405020304" pitchFamily="18" charset="0"/>
                <a:ea typeface="Times New Roman" panose="02020603050405020304" pitchFamily="18" charset="0"/>
              </a:rPr>
              <a:t> </a:t>
            </a:r>
            <a:r>
              <a:rPr lang="fr-FR" sz="3200" err="1">
                <a:effectLst/>
                <a:latin typeface="Times New Roman" panose="02020603050405020304" pitchFamily="18" charset="0"/>
                <a:ea typeface="Times New Roman" panose="02020603050405020304" pitchFamily="18" charset="0"/>
              </a:rPr>
              <a:t>thời</a:t>
            </a:r>
            <a:r>
              <a:rPr lang="fr-FR" sz="3200">
                <a:effectLst/>
                <a:latin typeface="Times New Roman" panose="02020603050405020304" pitchFamily="18" charset="0"/>
                <a:ea typeface="Times New Roman" panose="02020603050405020304" pitchFamily="18" charset="0"/>
              </a:rPr>
              <a:t> </a:t>
            </a:r>
            <a:r>
              <a:rPr lang="fr-FR" sz="3200" err="1">
                <a:effectLst/>
                <a:latin typeface="Times New Roman" panose="02020603050405020304" pitchFamily="18" charset="0"/>
                <a:ea typeface="Times New Roman" panose="02020603050405020304" pitchFamily="18" charset="0"/>
              </a:rPr>
              <a:t>gian</a:t>
            </a:r>
            <a:r>
              <a:rPr lang="fr-FR" sz="3200">
                <a:effectLst/>
                <a:latin typeface="Times New Roman" panose="02020603050405020304" pitchFamily="18" charset="0"/>
                <a:ea typeface="Times New Roman" panose="02020603050405020304" pitchFamily="18" charset="0"/>
              </a:rPr>
              <a:t> </a:t>
            </a:r>
            <a:r>
              <a:rPr lang="fr-FR" sz="3200" err="1">
                <a:effectLst/>
                <a:latin typeface="Times New Roman" panose="02020603050405020304" pitchFamily="18" charset="0"/>
                <a:ea typeface="Times New Roman" panose="02020603050405020304" pitchFamily="18" charset="0"/>
              </a:rPr>
              <a:t>nhất</a:t>
            </a:r>
            <a:r>
              <a:rPr lang="fr-FR" sz="3200">
                <a:effectLst/>
                <a:latin typeface="Times New Roman" panose="02020603050405020304" pitchFamily="18" charset="0"/>
                <a:ea typeface="Times New Roman" panose="02020603050405020304" pitchFamily="18" charset="0"/>
              </a:rPr>
              <a:t> </a:t>
            </a:r>
            <a:r>
              <a:rPr lang="fr-FR" sz="3200" err="1">
                <a:effectLst/>
                <a:latin typeface="Times New Roman" panose="02020603050405020304" pitchFamily="18" charset="0"/>
                <a:ea typeface="Times New Roman" panose="02020603050405020304" pitchFamily="18" charset="0"/>
              </a:rPr>
              <a:t>định</a:t>
            </a:r>
            <a:r>
              <a:rPr lang="fr-FR" sz="3200">
                <a:effectLst/>
                <a:latin typeface="Times New Roman" panose="02020603050405020304" pitchFamily="18" charset="0"/>
                <a:ea typeface="Times New Roman" panose="02020603050405020304" pitchFamily="18" charset="0"/>
              </a:rPr>
              <a:t>.</a:t>
            </a:r>
            <a:endParaRPr lang="en-US" altLang="zh-CN" sz="3200">
              <a:latin typeface="思源黑体 Heavy" panose="020B0A00000000000000" pitchFamily="34" charset="-122"/>
              <a:ea typeface="思源黑体 Heavy" panose="020B0A00000000000000" pitchFamily="34" charset="-122"/>
            </a:endParaRPr>
          </a:p>
        </p:txBody>
      </p:sp>
      <p:pic>
        <p:nvPicPr>
          <p:cNvPr id="142" name="图片 5" descr="58c26e956f469">
            <a:extLst>
              <a:ext uri="{FF2B5EF4-FFF2-40B4-BE49-F238E27FC236}">
                <a16:creationId xmlns:a16="http://schemas.microsoft.com/office/drawing/2014/main" id="{81A097F2-75C0-1FDF-4C9B-E192C4E907E6}"/>
              </a:ext>
            </a:extLst>
          </p:cNvPr>
          <p:cNvPicPr>
            <a:picLocks noChangeAspect="1"/>
          </p:cNvPicPr>
          <p:nvPr/>
        </p:nvPicPr>
        <p:blipFill>
          <a:blip r:embed="rId4"/>
          <a:stretch>
            <a:fillRect/>
          </a:stretch>
        </p:blipFill>
        <p:spPr>
          <a:xfrm>
            <a:off x="7315200" y="1216079"/>
            <a:ext cx="1068715" cy="1234550"/>
          </a:xfrm>
          <a:prstGeom prst="rect">
            <a:avLst/>
          </a:prstGeom>
        </p:spPr>
      </p:pic>
      <p:pic>
        <p:nvPicPr>
          <p:cNvPr id="4" name="Picture 3" descr="A person holding a sword&#10;&#10;Description automatically generated with low confidence">
            <a:extLst>
              <a:ext uri="{FF2B5EF4-FFF2-40B4-BE49-F238E27FC236}">
                <a16:creationId xmlns:a16="http://schemas.microsoft.com/office/drawing/2014/main" id="{393BEFB0-DDEE-8B1C-DCA2-4CC244407F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4656" y="3546076"/>
            <a:ext cx="3247275" cy="2675754"/>
          </a:xfrm>
          <a:prstGeom prst="rect">
            <a:avLst/>
          </a:prstGeom>
        </p:spPr>
      </p:pic>
      <p:sp>
        <p:nvSpPr>
          <p:cNvPr id="9" name="Oval Callout 25">
            <a:extLst>
              <a:ext uri="{FF2B5EF4-FFF2-40B4-BE49-F238E27FC236}">
                <a16:creationId xmlns:a16="http://schemas.microsoft.com/office/drawing/2014/main" id="{96AE2667-8F70-0824-6C75-78D5EA6923E8}"/>
              </a:ext>
            </a:extLst>
          </p:cNvPr>
          <p:cNvSpPr/>
          <p:nvPr/>
        </p:nvSpPr>
        <p:spPr>
          <a:xfrm>
            <a:off x="4952999" y="1216078"/>
            <a:ext cx="6212393" cy="2593921"/>
          </a:xfrm>
          <a:prstGeom prst="wedgeEllipseCallout">
            <a:avLst>
              <a:gd name="adj1" fmla="val -41847"/>
              <a:gd name="adj2" fmla="val 71075"/>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20000"/>
              </a:lnSpc>
            </a:pPr>
            <a:r>
              <a:rPr lang="fr-FR" sz="2800">
                <a:effectLst/>
                <a:latin typeface="Times New Roman" panose="02020603050405020304" pitchFamily="18" charset="0"/>
                <a:ea typeface="Times New Roman" panose="02020603050405020304" pitchFamily="18" charset="0"/>
              </a:rPr>
              <a:t>Dựa vào biểu đồ đoạn thẳng ta có thể đánh giá gì về sự thay đổi tập số liệu trong khoảng thời gian nhất định?</a:t>
            </a:r>
            <a:endParaRPr lang="en-US" altLang="zh-CN" sz="2800">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4263291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oy, doll&#10;&#10;Description automatically generated">
            <a:extLst>
              <a:ext uri="{FF2B5EF4-FFF2-40B4-BE49-F238E27FC236}">
                <a16:creationId xmlns:a16="http://schemas.microsoft.com/office/drawing/2014/main" id="{51298AA3-0A74-6093-8D0F-CEB4F89027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93" y="3759267"/>
            <a:ext cx="2578347" cy="2578347"/>
          </a:xfrm>
          <a:prstGeom prst="rect">
            <a:avLst/>
          </a:prstGeom>
        </p:spPr>
      </p:pic>
      <p:sp>
        <p:nvSpPr>
          <p:cNvPr id="9" name="TextBox 8">
            <a:extLst>
              <a:ext uri="{FF2B5EF4-FFF2-40B4-BE49-F238E27FC236}">
                <a16:creationId xmlns:a16="http://schemas.microsoft.com/office/drawing/2014/main" id="{A71A4A4E-3CA6-00F9-F176-CE198BA77B63}"/>
              </a:ext>
            </a:extLst>
          </p:cNvPr>
          <p:cNvSpPr txBox="1"/>
          <p:nvPr/>
        </p:nvSpPr>
        <p:spPr>
          <a:xfrm>
            <a:off x="3929324" y="816151"/>
            <a:ext cx="7087225"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357"/>
            <a:r>
              <a:rPr lang="en-US" sz="4000" b="1">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KĨ THUẬT PHÒNG TRANH</a:t>
            </a:r>
          </a:p>
        </p:txBody>
      </p:sp>
      <p:sp>
        <p:nvSpPr>
          <p:cNvPr id="10" name="Rectangle: Rounded Corners 9">
            <a:extLst>
              <a:ext uri="{FF2B5EF4-FFF2-40B4-BE49-F238E27FC236}">
                <a16:creationId xmlns:a16="http://schemas.microsoft.com/office/drawing/2014/main" id="{AE32BEB1-E563-4DEF-DE4E-70E76259C534}"/>
              </a:ext>
            </a:extLst>
          </p:cNvPr>
          <p:cNvSpPr/>
          <p:nvPr/>
        </p:nvSpPr>
        <p:spPr>
          <a:xfrm>
            <a:off x="3657112" y="1867153"/>
            <a:ext cx="7631648" cy="4343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pP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luận</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 (SGK T17) </a:t>
            </a:r>
            <a:r>
              <a:rPr kumimoji="0" lang="en-US" sz="3200" b="0" i="0" u="none" strike="noStrike" kern="1200" cap="none" spc="0" normalizeH="0" noProof="0" dirty="0" err="1">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vòng</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15 </a:t>
            </a:r>
            <a:r>
              <a:rPr kumimoji="0" lang="en-US" sz="3200" b="0" i="0" u="none" strike="noStrike" kern="1200" cap="none" spc="0" normalizeH="0" noProof="0" dirty="0" err="1">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phút</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300"/>
              </a:spcBef>
              <a:spcAft>
                <a:spcPts val="300"/>
              </a:spcAft>
            </a:pPr>
            <a:r>
              <a:rPr lang="en-US" sz="3200" dirty="0">
                <a:latin typeface="Times New Roman" panose="02020603050405020304" pitchFamily="18" charset="0"/>
                <a:ea typeface="Times New Roman" panose="02020603050405020304" pitchFamily="18" charset="0"/>
              </a:rPr>
              <a:t>- Sau 10 </a:t>
            </a:r>
            <a:r>
              <a:rPr lang="en-US" sz="3200" dirty="0" err="1">
                <a:latin typeface="Times New Roman" panose="02020603050405020304" pitchFamily="18" charset="0"/>
                <a:ea typeface="Times New Roman" panose="02020603050405020304" pitchFamily="18" charset="0"/>
              </a:rPr>
              <a:t>phút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nhóm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treo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tranh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nhóm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lên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vị</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trí</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nhóm</a:t>
            </a:r>
            <a:r>
              <a:rPr lang="en-US" sz="3200" dirty="0">
                <a:latin typeface="Times New Roman" panose="02020603050405020304" pitchFamily="18" charset="0"/>
                <a:ea typeface="Times New Roman" panose="02020603050405020304" pitchFamily="18" charset="0"/>
              </a:rPr>
              <a:t>.</a:t>
            </a:r>
          </a:p>
          <a:p>
            <a:pPr algn="just">
              <a:spcBef>
                <a:spcPts val="300"/>
              </a:spcBef>
              <a:spcAft>
                <a:spcPts val="300"/>
              </a:spcAft>
            </a:pP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Học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sinh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tham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xem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triển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lãm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tranh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mỗi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học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sinh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 1 </a:t>
            </a:r>
            <a:r>
              <a:rPr lang="en-US" sz="3200" dirty="0" err="1">
                <a:latin typeface="Times New Roman" panose="02020603050405020304" pitchFamily="18" charset="0"/>
                <a:ea typeface="Times New Roman" panose="02020603050405020304" pitchFamily="18" charset="0"/>
              </a:rPr>
              <a:t>phiếu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nhận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xét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riêng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đánh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giá</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về</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tranh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đã</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được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xem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triển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lãm</a:t>
            </a:r>
            <a:r>
              <a:rPr lang="en-US" sz="3200" dirty="0">
                <a:latin typeface="Times New Roman" panose="02020603050405020304" pitchFamily="18" charset="0"/>
                <a:ea typeface="Times New Roman" panose="02020603050405020304" pitchFamily="18" charset="0"/>
              </a:rPr>
              <a:t>”.</a:t>
            </a:r>
          </a:p>
        </p:txBody>
      </p:sp>
      <p:sp>
        <p:nvSpPr>
          <p:cNvPr id="12" name="Rectangle: Rounded Corners 11">
            <a:extLst>
              <a:ext uri="{FF2B5EF4-FFF2-40B4-BE49-F238E27FC236}">
                <a16:creationId xmlns:a16="http://schemas.microsoft.com/office/drawing/2014/main" id="{127F1104-E3DA-B3F8-41A3-2C95F85AFBCA}"/>
              </a:ext>
            </a:extLst>
          </p:cNvPr>
          <p:cNvSpPr/>
          <p:nvPr/>
        </p:nvSpPr>
        <p:spPr>
          <a:xfrm>
            <a:off x="1006928" y="1682458"/>
            <a:ext cx="1621972" cy="3693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Times New Roman" panose="02020603050405020304" pitchFamily="18" charset="0"/>
                <a:cs typeface="Times New Roman" panose="02020603050405020304" pitchFamily="18" charset="0"/>
              </a:rPr>
              <a:t>CÒN 3 PHÚT</a:t>
            </a:r>
          </a:p>
        </p:txBody>
      </p:sp>
      <p:sp>
        <p:nvSpPr>
          <p:cNvPr id="13" name="Rounded Rectangle 4">
            <a:extLst>
              <a:ext uri="{FF2B5EF4-FFF2-40B4-BE49-F238E27FC236}">
                <a16:creationId xmlns:a16="http://schemas.microsoft.com/office/drawing/2014/main" id="{EABF4A0A-4193-C7DB-C8F7-C23F8D308A01}"/>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03:00</a:t>
            </a:r>
          </a:p>
        </p:txBody>
      </p:sp>
      <p:sp>
        <p:nvSpPr>
          <p:cNvPr id="14" name="Rounded Rectangle 5">
            <a:extLst>
              <a:ext uri="{FF2B5EF4-FFF2-40B4-BE49-F238E27FC236}">
                <a16:creationId xmlns:a16="http://schemas.microsoft.com/office/drawing/2014/main" id="{F8375A3E-1DA1-7C3E-DD57-0702A8609D9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02:59</a:t>
            </a:r>
          </a:p>
        </p:txBody>
      </p:sp>
      <p:sp>
        <p:nvSpPr>
          <p:cNvPr id="15" name="Rounded Rectangle 6">
            <a:extLst>
              <a:ext uri="{FF2B5EF4-FFF2-40B4-BE49-F238E27FC236}">
                <a16:creationId xmlns:a16="http://schemas.microsoft.com/office/drawing/2014/main" id="{38346109-CB05-2738-0E9B-79535C4E897C}"/>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02:58</a:t>
            </a:r>
          </a:p>
        </p:txBody>
      </p:sp>
      <p:sp>
        <p:nvSpPr>
          <p:cNvPr id="16" name="Rounded Rectangle 7">
            <a:extLst>
              <a:ext uri="{FF2B5EF4-FFF2-40B4-BE49-F238E27FC236}">
                <a16:creationId xmlns:a16="http://schemas.microsoft.com/office/drawing/2014/main" id="{B092254B-3658-E190-704A-414D14A6DEC7}"/>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02:57</a:t>
            </a:r>
          </a:p>
        </p:txBody>
      </p:sp>
      <p:sp>
        <p:nvSpPr>
          <p:cNvPr id="17" name="Rounded Rectangle 8">
            <a:extLst>
              <a:ext uri="{FF2B5EF4-FFF2-40B4-BE49-F238E27FC236}">
                <a16:creationId xmlns:a16="http://schemas.microsoft.com/office/drawing/2014/main" id="{B86853C4-E9DD-620F-6252-491369E5F991}"/>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02:56</a:t>
            </a:r>
          </a:p>
        </p:txBody>
      </p:sp>
      <p:sp>
        <p:nvSpPr>
          <p:cNvPr id="18" name="Rounded Rectangle 9">
            <a:extLst>
              <a:ext uri="{FF2B5EF4-FFF2-40B4-BE49-F238E27FC236}">
                <a16:creationId xmlns:a16="http://schemas.microsoft.com/office/drawing/2014/main" id="{BF326FDD-3C2B-67F0-8C15-23EAC5142AD5}"/>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02:55</a:t>
            </a:r>
          </a:p>
        </p:txBody>
      </p:sp>
      <p:sp>
        <p:nvSpPr>
          <p:cNvPr id="19" name="Rounded Rectangle 10">
            <a:extLst>
              <a:ext uri="{FF2B5EF4-FFF2-40B4-BE49-F238E27FC236}">
                <a16:creationId xmlns:a16="http://schemas.microsoft.com/office/drawing/2014/main" id="{A1EF6285-7B0E-3DA4-73B9-433708E8C30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02:54</a:t>
            </a:r>
          </a:p>
        </p:txBody>
      </p:sp>
      <p:sp>
        <p:nvSpPr>
          <p:cNvPr id="20" name="Rounded Rectangle 11">
            <a:extLst>
              <a:ext uri="{FF2B5EF4-FFF2-40B4-BE49-F238E27FC236}">
                <a16:creationId xmlns:a16="http://schemas.microsoft.com/office/drawing/2014/main" id="{A4E27446-96EF-43FC-DC74-5DE50676C9C9}"/>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02:53</a:t>
            </a:r>
          </a:p>
        </p:txBody>
      </p:sp>
      <p:sp>
        <p:nvSpPr>
          <p:cNvPr id="21" name="Rounded Rectangle 12">
            <a:extLst>
              <a:ext uri="{FF2B5EF4-FFF2-40B4-BE49-F238E27FC236}">
                <a16:creationId xmlns:a16="http://schemas.microsoft.com/office/drawing/2014/main" id="{BCB81BB2-D222-D55E-8B45-11C6FB5CEB1B}"/>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02:52</a:t>
            </a:r>
          </a:p>
        </p:txBody>
      </p:sp>
      <p:sp>
        <p:nvSpPr>
          <p:cNvPr id="22" name="Rounded Rectangle 13">
            <a:extLst>
              <a:ext uri="{FF2B5EF4-FFF2-40B4-BE49-F238E27FC236}">
                <a16:creationId xmlns:a16="http://schemas.microsoft.com/office/drawing/2014/main" id="{A3C6CFB1-6813-4683-1754-CF2F7B9F8812}"/>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02:51</a:t>
            </a:r>
          </a:p>
        </p:txBody>
      </p:sp>
      <p:sp>
        <p:nvSpPr>
          <p:cNvPr id="23" name="Rounded Rectangle 14">
            <a:extLst>
              <a:ext uri="{FF2B5EF4-FFF2-40B4-BE49-F238E27FC236}">
                <a16:creationId xmlns:a16="http://schemas.microsoft.com/office/drawing/2014/main" id="{E3E68B75-157E-DBB0-9912-DF6FFA56B39E}"/>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02:50</a:t>
            </a:r>
          </a:p>
        </p:txBody>
      </p:sp>
      <p:sp>
        <p:nvSpPr>
          <p:cNvPr id="24" name="Rounded Rectangle 15">
            <a:extLst>
              <a:ext uri="{FF2B5EF4-FFF2-40B4-BE49-F238E27FC236}">
                <a16:creationId xmlns:a16="http://schemas.microsoft.com/office/drawing/2014/main" id="{0E1D565F-3F06-1CC1-683A-10A0B1F5349C}"/>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02:49</a:t>
            </a:r>
          </a:p>
        </p:txBody>
      </p:sp>
      <p:sp>
        <p:nvSpPr>
          <p:cNvPr id="25" name="Rounded Rectangle 16">
            <a:extLst>
              <a:ext uri="{FF2B5EF4-FFF2-40B4-BE49-F238E27FC236}">
                <a16:creationId xmlns:a16="http://schemas.microsoft.com/office/drawing/2014/main" id="{F7697368-5273-999A-3641-9F4C3852853B}"/>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02:48</a:t>
            </a:r>
          </a:p>
        </p:txBody>
      </p:sp>
      <p:sp>
        <p:nvSpPr>
          <p:cNvPr id="26" name="Rounded Rectangle 17">
            <a:extLst>
              <a:ext uri="{FF2B5EF4-FFF2-40B4-BE49-F238E27FC236}">
                <a16:creationId xmlns:a16="http://schemas.microsoft.com/office/drawing/2014/main" id="{DD5E0B50-C0F8-40AF-E643-99D69AEB45DA}"/>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02:47</a:t>
            </a:r>
          </a:p>
        </p:txBody>
      </p:sp>
      <p:sp>
        <p:nvSpPr>
          <p:cNvPr id="27" name="Rounded Rectangle 18">
            <a:extLst>
              <a:ext uri="{FF2B5EF4-FFF2-40B4-BE49-F238E27FC236}">
                <a16:creationId xmlns:a16="http://schemas.microsoft.com/office/drawing/2014/main" id="{ED0729A1-AE6B-26B7-5488-7302CFA14D69}"/>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02:46</a:t>
            </a:r>
          </a:p>
        </p:txBody>
      </p:sp>
      <p:sp>
        <p:nvSpPr>
          <p:cNvPr id="28" name="Rounded Rectangle 19">
            <a:extLst>
              <a:ext uri="{FF2B5EF4-FFF2-40B4-BE49-F238E27FC236}">
                <a16:creationId xmlns:a16="http://schemas.microsoft.com/office/drawing/2014/main" id="{0C04E9A4-002A-1C2C-87BB-A2772A8FF1AE}"/>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02:45</a:t>
            </a:r>
          </a:p>
        </p:txBody>
      </p:sp>
      <p:sp>
        <p:nvSpPr>
          <p:cNvPr id="29" name="Rounded Rectangle 20">
            <a:extLst>
              <a:ext uri="{FF2B5EF4-FFF2-40B4-BE49-F238E27FC236}">
                <a16:creationId xmlns:a16="http://schemas.microsoft.com/office/drawing/2014/main" id="{057D8F02-211B-B4ED-04F0-7E01E9692E7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02:44</a:t>
            </a:r>
          </a:p>
        </p:txBody>
      </p:sp>
      <p:sp>
        <p:nvSpPr>
          <p:cNvPr id="30" name="Rounded Rectangle 21">
            <a:extLst>
              <a:ext uri="{FF2B5EF4-FFF2-40B4-BE49-F238E27FC236}">
                <a16:creationId xmlns:a16="http://schemas.microsoft.com/office/drawing/2014/main" id="{B7ADD20E-66FF-85D3-97A2-BB40BA42F54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02:43</a:t>
            </a:r>
          </a:p>
        </p:txBody>
      </p:sp>
      <p:sp>
        <p:nvSpPr>
          <p:cNvPr id="31" name="Rounded Rectangle 22">
            <a:extLst>
              <a:ext uri="{FF2B5EF4-FFF2-40B4-BE49-F238E27FC236}">
                <a16:creationId xmlns:a16="http://schemas.microsoft.com/office/drawing/2014/main" id="{4C08362F-4233-4D62-9366-169BC4AAB1F5}"/>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02:42</a:t>
            </a:r>
          </a:p>
        </p:txBody>
      </p:sp>
      <p:sp>
        <p:nvSpPr>
          <p:cNvPr id="32" name="Rounded Rectangle 23">
            <a:extLst>
              <a:ext uri="{FF2B5EF4-FFF2-40B4-BE49-F238E27FC236}">
                <a16:creationId xmlns:a16="http://schemas.microsoft.com/office/drawing/2014/main" id="{C65EBC30-2068-B4E7-8943-308E78A8C72E}"/>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02:41</a:t>
            </a:r>
          </a:p>
        </p:txBody>
      </p:sp>
      <p:sp>
        <p:nvSpPr>
          <p:cNvPr id="33" name="Rounded Rectangle 24">
            <a:extLst>
              <a:ext uri="{FF2B5EF4-FFF2-40B4-BE49-F238E27FC236}">
                <a16:creationId xmlns:a16="http://schemas.microsoft.com/office/drawing/2014/main" id="{9F0FD24C-1027-5B4F-B453-3C9B315F321C}"/>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02:40</a:t>
            </a:r>
          </a:p>
        </p:txBody>
      </p:sp>
      <p:sp>
        <p:nvSpPr>
          <p:cNvPr id="34" name="Rounded Rectangle 25">
            <a:extLst>
              <a:ext uri="{FF2B5EF4-FFF2-40B4-BE49-F238E27FC236}">
                <a16:creationId xmlns:a16="http://schemas.microsoft.com/office/drawing/2014/main" id="{CA5AEC88-FF8F-8367-39F6-CD7A540E6EE0}"/>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02:39</a:t>
            </a:r>
          </a:p>
        </p:txBody>
      </p:sp>
      <p:sp>
        <p:nvSpPr>
          <p:cNvPr id="35" name="Rounded Rectangle 26">
            <a:extLst>
              <a:ext uri="{FF2B5EF4-FFF2-40B4-BE49-F238E27FC236}">
                <a16:creationId xmlns:a16="http://schemas.microsoft.com/office/drawing/2014/main" id="{5DDE1053-62FE-8958-F5FF-AF522C7CA051}"/>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02:38</a:t>
            </a:r>
          </a:p>
        </p:txBody>
      </p:sp>
      <p:sp>
        <p:nvSpPr>
          <p:cNvPr id="36" name="Rounded Rectangle 27">
            <a:extLst>
              <a:ext uri="{FF2B5EF4-FFF2-40B4-BE49-F238E27FC236}">
                <a16:creationId xmlns:a16="http://schemas.microsoft.com/office/drawing/2014/main" id="{D9873930-1057-B4CA-9931-7CDC9AFBC032}"/>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02:37</a:t>
            </a:r>
          </a:p>
        </p:txBody>
      </p:sp>
      <p:sp>
        <p:nvSpPr>
          <p:cNvPr id="37" name="Rounded Rectangle 28">
            <a:extLst>
              <a:ext uri="{FF2B5EF4-FFF2-40B4-BE49-F238E27FC236}">
                <a16:creationId xmlns:a16="http://schemas.microsoft.com/office/drawing/2014/main" id="{5C455F76-D1D4-5226-6A23-A34C8BBD504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02:36</a:t>
            </a:r>
          </a:p>
        </p:txBody>
      </p:sp>
      <p:sp>
        <p:nvSpPr>
          <p:cNvPr id="38" name="Rounded Rectangle 29">
            <a:extLst>
              <a:ext uri="{FF2B5EF4-FFF2-40B4-BE49-F238E27FC236}">
                <a16:creationId xmlns:a16="http://schemas.microsoft.com/office/drawing/2014/main" id="{13C63FF5-D0E5-F5AB-F36A-0F4A028C52C1}"/>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02:35</a:t>
            </a:r>
          </a:p>
        </p:txBody>
      </p:sp>
      <p:sp>
        <p:nvSpPr>
          <p:cNvPr id="39" name="Rounded Rectangle 30">
            <a:extLst>
              <a:ext uri="{FF2B5EF4-FFF2-40B4-BE49-F238E27FC236}">
                <a16:creationId xmlns:a16="http://schemas.microsoft.com/office/drawing/2014/main" id="{9045D1D3-1E4F-FC8A-C893-70D4A9993D2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02:34</a:t>
            </a:r>
          </a:p>
        </p:txBody>
      </p:sp>
      <p:sp>
        <p:nvSpPr>
          <p:cNvPr id="40" name="Rounded Rectangle 31">
            <a:extLst>
              <a:ext uri="{FF2B5EF4-FFF2-40B4-BE49-F238E27FC236}">
                <a16:creationId xmlns:a16="http://schemas.microsoft.com/office/drawing/2014/main" id="{82A5C2CB-4488-DEFD-13B2-93A63DDAD481}"/>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02:33</a:t>
            </a:r>
          </a:p>
        </p:txBody>
      </p:sp>
      <p:sp>
        <p:nvSpPr>
          <p:cNvPr id="41" name="Rounded Rectangle 32">
            <a:extLst>
              <a:ext uri="{FF2B5EF4-FFF2-40B4-BE49-F238E27FC236}">
                <a16:creationId xmlns:a16="http://schemas.microsoft.com/office/drawing/2014/main" id="{9538C456-8FE2-4D6E-26EB-7A2E741B2E5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02:32</a:t>
            </a:r>
          </a:p>
        </p:txBody>
      </p:sp>
      <p:sp>
        <p:nvSpPr>
          <p:cNvPr id="42" name="Rounded Rectangle 33">
            <a:extLst>
              <a:ext uri="{FF2B5EF4-FFF2-40B4-BE49-F238E27FC236}">
                <a16:creationId xmlns:a16="http://schemas.microsoft.com/office/drawing/2014/main" id="{F14F42EA-1DAE-23F3-38A9-07ACB29E4218}"/>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02:31</a:t>
            </a:r>
          </a:p>
        </p:txBody>
      </p:sp>
      <p:sp>
        <p:nvSpPr>
          <p:cNvPr id="43" name="Rounded Rectangle 34">
            <a:extLst>
              <a:ext uri="{FF2B5EF4-FFF2-40B4-BE49-F238E27FC236}">
                <a16:creationId xmlns:a16="http://schemas.microsoft.com/office/drawing/2014/main" id="{A1D3B08F-2B57-9842-6684-129717C6D3C1}"/>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02:30</a:t>
            </a:r>
          </a:p>
        </p:txBody>
      </p:sp>
      <p:sp>
        <p:nvSpPr>
          <p:cNvPr id="44" name="Rounded Rectangle 35">
            <a:extLst>
              <a:ext uri="{FF2B5EF4-FFF2-40B4-BE49-F238E27FC236}">
                <a16:creationId xmlns:a16="http://schemas.microsoft.com/office/drawing/2014/main" id="{F496C0EC-E8B5-A87A-4066-14F44BCBDC6E}"/>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02:29</a:t>
            </a:r>
          </a:p>
        </p:txBody>
      </p:sp>
      <p:sp>
        <p:nvSpPr>
          <p:cNvPr id="45" name="Rounded Rectangle 36">
            <a:extLst>
              <a:ext uri="{FF2B5EF4-FFF2-40B4-BE49-F238E27FC236}">
                <a16:creationId xmlns:a16="http://schemas.microsoft.com/office/drawing/2014/main" id="{0926311F-1CF4-ACE7-2DDB-B2FF220BA444}"/>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02:28</a:t>
            </a:r>
          </a:p>
        </p:txBody>
      </p:sp>
      <p:sp>
        <p:nvSpPr>
          <p:cNvPr id="46" name="Rounded Rectangle 37">
            <a:extLst>
              <a:ext uri="{FF2B5EF4-FFF2-40B4-BE49-F238E27FC236}">
                <a16:creationId xmlns:a16="http://schemas.microsoft.com/office/drawing/2014/main" id="{D26FCA3F-363D-829E-93AC-D72899A7FC03}"/>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02:27</a:t>
            </a:r>
          </a:p>
        </p:txBody>
      </p:sp>
      <p:sp>
        <p:nvSpPr>
          <p:cNvPr id="47" name="Rounded Rectangle 38">
            <a:extLst>
              <a:ext uri="{FF2B5EF4-FFF2-40B4-BE49-F238E27FC236}">
                <a16:creationId xmlns:a16="http://schemas.microsoft.com/office/drawing/2014/main" id="{AC9863F1-6595-BF72-ACB0-2C5745B377CF}"/>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02:26</a:t>
            </a:r>
          </a:p>
        </p:txBody>
      </p:sp>
      <p:sp>
        <p:nvSpPr>
          <p:cNvPr id="48" name="Rounded Rectangle 39">
            <a:extLst>
              <a:ext uri="{FF2B5EF4-FFF2-40B4-BE49-F238E27FC236}">
                <a16:creationId xmlns:a16="http://schemas.microsoft.com/office/drawing/2014/main" id="{754770B6-B327-68D7-0CE2-AB446556C920}"/>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02:25</a:t>
            </a:r>
          </a:p>
        </p:txBody>
      </p:sp>
      <p:sp>
        <p:nvSpPr>
          <p:cNvPr id="49" name="Rounded Rectangle 40">
            <a:extLst>
              <a:ext uri="{FF2B5EF4-FFF2-40B4-BE49-F238E27FC236}">
                <a16:creationId xmlns:a16="http://schemas.microsoft.com/office/drawing/2014/main" id="{F94CE6F5-9C11-7DD4-045A-67B64AE1668B}"/>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02:24</a:t>
            </a:r>
          </a:p>
        </p:txBody>
      </p:sp>
      <p:sp>
        <p:nvSpPr>
          <p:cNvPr id="50" name="Rounded Rectangle 41">
            <a:extLst>
              <a:ext uri="{FF2B5EF4-FFF2-40B4-BE49-F238E27FC236}">
                <a16:creationId xmlns:a16="http://schemas.microsoft.com/office/drawing/2014/main" id="{39365CFC-3F2F-38A5-3C6B-3338C52C734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02:23</a:t>
            </a:r>
          </a:p>
        </p:txBody>
      </p:sp>
      <p:sp>
        <p:nvSpPr>
          <p:cNvPr id="51" name="Rounded Rectangle 42">
            <a:extLst>
              <a:ext uri="{FF2B5EF4-FFF2-40B4-BE49-F238E27FC236}">
                <a16:creationId xmlns:a16="http://schemas.microsoft.com/office/drawing/2014/main" id="{F5CC6DFE-85BC-4CB8-9C8A-9AB49D8745EB}"/>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02:22</a:t>
            </a:r>
          </a:p>
        </p:txBody>
      </p:sp>
      <p:sp>
        <p:nvSpPr>
          <p:cNvPr id="52" name="Rounded Rectangle 43">
            <a:extLst>
              <a:ext uri="{FF2B5EF4-FFF2-40B4-BE49-F238E27FC236}">
                <a16:creationId xmlns:a16="http://schemas.microsoft.com/office/drawing/2014/main" id="{CD950D1B-4A92-5839-B233-D2248BB000FF}"/>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02:21</a:t>
            </a:r>
          </a:p>
        </p:txBody>
      </p:sp>
      <p:sp>
        <p:nvSpPr>
          <p:cNvPr id="53" name="Rounded Rectangle 44">
            <a:extLst>
              <a:ext uri="{FF2B5EF4-FFF2-40B4-BE49-F238E27FC236}">
                <a16:creationId xmlns:a16="http://schemas.microsoft.com/office/drawing/2014/main" id="{E3C1289F-4129-CF87-0644-3254A4CFB60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02:20</a:t>
            </a:r>
          </a:p>
        </p:txBody>
      </p:sp>
      <p:sp>
        <p:nvSpPr>
          <p:cNvPr id="54" name="Rounded Rectangle 45">
            <a:extLst>
              <a:ext uri="{FF2B5EF4-FFF2-40B4-BE49-F238E27FC236}">
                <a16:creationId xmlns:a16="http://schemas.microsoft.com/office/drawing/2014/main" id="{BBE37D7E-07FE-22FA-2924-B35EAD22031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02:19</a:t>
            </a:r>
          </a:p>
        </p:txBody>
      </p:sp>
      <p:sp>
        <p:nvSpPr>
          <p:cNvPr id="55" name="Rounded Rectangle 46">
            <a:extLst>
              <a:ext uri="{FF2B5EF4-FFF2-40B4-BE49-F238E27FC236}">
                <a16:creationId xmlns:a16="http://schemas.microsoft.com/office/drawing/2014/main" id="{79728085-39BB-AA80-BC50-50967B499807}"/>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02:18</a:t>
            </a:r>
          </a:p>
        </p:txBody>
      </p:sp>
      <p:sp>
        <p:nvSpPr>
          <p:cNvPr id="56" name="Rounded Rectangle 47">
            <a:extLst>
              <a:ext uri="{FF2B5EF4-FFF2-40B4-BE49-F238E27FC236}">
                <a16:creationId xmlns:a16="http://schemas.microsoft.com/office/drawing/2014/main" id="{6244AA7F-3072-FDCA-60E3-0BEE77DB700A}"/>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02:17</a:t>
            </a:r>
          </a:p>
        </p:txBody>
      </p:sp>
      <p:sp>
        <p:nvSpPr>
          <p:cNvPr id="57" name="Rounded Rectangle 48">
            <a:extLst>
              <a:ext uri="{FF2B5EF4-FFF2-40B4-BE49-F238E27FC236}">
                <a16:creationId xmlns:a16="http://schemas.microsoft.com/office/drawing/2014/main" id="{30CB18C7-2DF3-0B90-CDA8-7FAE609D9C6F}"/>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02:16</a:t>
            </a:r>
          </a:p>
        </p:txBody>
      </p:sp>
      <p:sp>
        <p:nvSpPr>
          <p:cNvPr id="58" name="Rounded Rectangle 49">
            <a:extLst>
              <a:ext uri="{FF2B5EF4-FFF2-40B4-BE49-F238E27FC236}">
                <a16:creationId xmlns:a16="http://schemas.microsoft.com/office/drawing/2014/main" id="{54B149F0-9A8A-F616-AE13-3F23477843C9}"/>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02:15</a:t>
            </a:r>
          </a:p>
        </p:txBody>
      </p:sp>
      <p:sp>
        <p:nvSpPr>
          <p:cNvPr id="59" name="Rounded Rectangle 50">
            <a:extLst>
              <a:ext uri="{FF2B5EF4-FFF2-40B4-BE49-F238E27FC236}">
                <a16:creationId xmlns:a16="http://schemas.microsoft.com/office/drawing/2014/main" id="{016D58A7-0E2F-DF53-393E-911431B00F4A}"/>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02:14</a:t>
            </a:r>
          </a:p>
        </p:txBody>
      </p:sp>
      <p:sp>
        <p:nvSpPr>
          <p:cNvPr id="60" name="Rounded Rectangle 51">
            <a:extLst>
              <a:ext uri="{FF2B5EF4-FFF2-40B4-BE49-F238E27FC236}">
                <a16:creationId xmlns:a16="http://schemas.microsoft.com/office/drawing/2014/main" id="{51046210-7ADD-5BED-EEDA-8D2160EF60D7}"/>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02:13</a:t>
            </a:r>
          </a:p>
        </p:txBody>
      </p:sp>
      <p:sp>
        <p:nvSpPr>
          <p:cNvPr id="61" name="Rounded Rectangle 52">
            <a:extLst>
              <a:ext uri="{FF2B5EF4-FFF2-40B4-BE49-F238E27FC236}">
                <a16:creationId xmlns:a16="http://schemas.microsoft.com/office/drawing/2014/main" id="{C0941AA7-3AE1-0FD8-F8F5-0F84745CD8C4}"/>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02:12</a:t>
            </a:r>
          </a:p>
        </p:txBody>
      </p:sp>
      <p:sp>
        <p:nvSpPr>
          <p:cNvPr id="62" name="Rounded Rectangle 53">
            <a:extLst>
              <a:ext uri="{FF2B5EF4-FFF2-40B4-BE49-F238E27FC236}">
                <a16:creationId xmlns:a16="http://schemas.microsoft.com/office/drawing/2014/main" id="{79E19972-A971-C71B-88A7-C4D30D7C9875}"/>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02:11</a:t>
            </a:r>
          </a:p>
        </p:txBody>
      </p:sp>
      <p:sp>
        <p:nvSpPr>
          <p:cNvPr id="63" name="Rounded Rectangle 54">
            <a:extLst>
              <a:ext uri="{FF2B5EF4-FFF2-40B4-BE49-F238E27FC236}">
                <a16:creationId xmlns:a16="http://schemas.microsoft.com/office/drawing/2014/main" id="{65D5EF87-D996-AF26-4D23-5107753BB87B}"/>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02:10</a:t>
            </a:r>
          </a:p>
        </p:txBody>
      </p:sp>
      <p:sp>
        <p:nvSpPr>
          <p:cNvPr id="64" name="Rounded Rectangle 55">
            <a:extLst>
              <a:ext uri="{FF2B5EF4-FFF2-40B4-BE49-F238E27FC236}">
                <a16:creationId xmlns:a16="http://schemas.microsoft.com/office/drawing/2014/main" id="{BC82F74F-9291-0D2C-D1AB-265FD47AA823}"/>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02:09</a:t>
            </a:r>
          </a:p>
        </p:txBody>
      </p:sp>
      <p:sp>
        <p:nvSpPr>
          <p:cNvPr id="65" name="Rounded Rectangle 56">
            <a:extLst>
              <a:ext uri="{FF2B5EF4-FFF2-40B4-BE49-F238E27FC236}">
                <a16:creationId xmlns:a16="http://schemas.microsoft.com/office/drawing/2014/main" id="{E8213A0A-E60B-1EF8-4B9D-012A1E567C62}"/>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02:08</a:t>
            </a:r>
          </a:p>
        </p:txBody>
      </p:sp>
      <p:sp>
        <p:nvSpPr>
          <p:cNvPr id="66" name="Rounded Rectangle 57">
            <a:extLst>
              <a:ext uri="{FF2B5EF4-FFF2-40B4-BE49-F238E27FC236}">
                <a16:creationId xmlns:a16="http://schemas.microsoft.com/office/drawing/2014/main" id="{357DA737-3208-E2E1-E9BE-77D1A5778FBB}"/>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02:07</a:t>
            </a:r>
          </a:p>
        </p:txBody>
      </p:sp>
      <p:sp>
        <p:nvSpPr>
          <p:cNvPr id="67" name="Rounded Rectangle 58">
            <a:extLst>
              <a:ext uri="{FF2B5EF4-FFF2-40B4-BE49-F238E27FC236}">
                <a16:creationId xmlns:a16="http://schemas.microsoft.com/office/drawing/2014/main" id="{FA178E34-BBE1-83F5-D83E-F87CEFE72EAE}"/>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02:06</a:t>
            </a:r>
          </a:p>
        </p:txBody>
      </p:sp>
      <p:sp>
        <p:nvSpPr>
          <p:cNvPr id="68" name="Rounded Rectangle 59">
            <a:extLst>
              <a:ext uri="{FF2B5EF4-FFF2-40B4-BE49-F238E27FC236}">
                <a16:creationId xmlns:a16="http://schemas.microsoft.com/office/drawing/2014/main" id="{16358F11-8532-92AE-91C3-B3D89EC6B47A}"/>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02:05</a:t>
            </a:r>
          </a:p>
        </p:txBody>
      </p:sp>
      <p:sp>
        <p:nvSpPr>
          <p:cNvPr id="69" name="Rounded Rectangle 60">
            <a:extLst>
              <a:ext uri="{FF2B5EF4-FFF2-40B4-BE49-F238E27FC236}">
                <a16:creationId xmlns:a16="http://schemas.microsoft.com/office/drawing/2014/main" id="{5C4ED2BD-CA31-D3D8-E3DD-C29BFBB9CCF1}"/>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02:04</a:t>
            </a:r>
          </a:p>
        </p:txBody>
      </p:sp>
      <p:sp>
        <p:nvSpPr>
          <p:cNvPr id="70" name="Rounded Rectangle 61">
            <a:extLst>
              <a:ext uri="{FF2B5EF4-FFF2-40B4-BE49-F238E27FC236}">
                <a16:creationId xmlns:a16="http://schemas.microsoft.com/office/drawing/2014/main" id="{4AE10F95-D851-2E99-E3E1-FAC935BB8BCC}"/>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02:03</a:t>
            </a:r>
          </a:p>
        </p:txBody>
      </p:sp>
      <p:sp>
        <p:nvSpPr>
          <p:cNvPr id="71" name="Rounded Rectangle 62">
            <a:extLst>
              <a:ext uri="{FF2B5EF4-FFF2-40B4-BE49-F238E27FC236}">
                <a16:creationId xmlns:a16="http://schemas.microsoft.com/office/drawing/2014/main" id="{90043E8D-6AF9-669C-C81F-179DAE9C9E59}"/>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02:02</a:t>
            </a:r>
          </a:p>
        </p:txBody>
      </p:sp>
      <p:sp>
        <p:nvSpPr>
          <p:cNvPr id="72" name="Rounded Rectangle 63">
            <a:extLst>
              <a:ext uri="{FF2B5EF4-FFF2-40B4-BE49-F238E27FC236}">
                <a16:creationId xmlns:a16="http://schemas.microsoft.com/office/drawing/2014/main" id="{5AD5BD3A-11D6-7600-FC13-C972620C7E8E}"/>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02:01</a:t>
            </a:r>
          </a:p>
        </p:txBody>
      </p:sp>
      <p:sp>
        <p:nvSpPr>
          <p:cNvPr id="73" name="Rounded Rectangle 64">
            <a:extLst>
              <a:ext uri="{FF2B5EF4-FFF2-40B4-BE49-F238E27FC236}">
                <a16:creationId xmlns:a16="http://schemas.microsoft.com/office/drawing/2014/main" id="{D3B8D2DF-8EAF-B0D8-2D0B-DD75D0654AD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02:00</a:t>
            </a:r>
          </a:p>
        </p:txBody>
      </p:sp>
      <p:sp>
        <p:nvSpPr>
          <p:cNvPr id="74" name="Rounded Rectangle 65">
            <a:extLst>
              <a:ext uri="{FF2B5EF4-FFF2-40B4-BE49-F238E27FC236}">
                <a16:creationId xmlns:a16="http://schemas.microsoft.com/office/drawing/2014/main" id="{9848CC30-0FC4-6060-E23C-7D5B2BEDF93B}"/>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01:59</a:t>
            </a:r>
          </a:p>
        </p:txBody>
      </p:sp>
      <p:sp>
        <p:nvSpPr>
          <p:cNvPr id="75" name="Rounded Rectangle 66">
            <a:extLst>
              <a:ext uri="{FF2B5EF4-FFF2-40B4-BE49-F238E27FC236}">
                <a16:creationId xmlns:a16="http://schemas.microsoft.com/office/drawing/2014/main" id="{933E78B5-6397-612A-290C-42030DB19FE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01:58</a:t>
            </a:r>
          </a:p>
        </p:txBody>
      </p:sp>
      <p:sp>
        <p:nvSpPr>
          <p:cNvPr id="76" name="Rounded Rectangle 67">
            <a:extLst>
              <a:ext uri="{FF2B5EF4-FFF2-40B4-BE49-F238E27FC236}">
                <a16:creationId xmlns:a16="http://schemas.microsoft.com/office/drawing/2014/main" id="{A26A276F-0659-EA90-2DBA-C4F2FBBBC1C0}"/>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01:57</a:t>
            </a:r>
          </a:p>
        </p:txBody>
      </p:sp>
      <p:sp>
        <p:nvSpPr>
          <p:cNvPr id="77" name="Rounded Rectangle 68">
            <a:extLst>
              <a:ext uri="{FF2B5EF4-FFF2-40B4-BE49-F238E27FC236}">
                <a16:creationId xmlns:a16="http://schemas.microsoft.com/office/drawing/2014/main" id="{6AA06F4D-3C16-DE64-7635-EE7E2E7DF105}"/>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01:56</a:t>
            </a:r>
          </a:p>
        </p:txBody>
      </p:sp>
      <p:sp>
        <p:nvSpPr>
          <p:cNvPr id="78" name="Rounded Rectangle 69">
            <a:extLst>
              <a:ext uri="{FF2B5EF4-FFF2-40B4-BE49-F238E27FC236}">
                <a16:creationId xmlns:a16="http://schemas.microsoft.com/office/drawing/2014/main" id="{BB9D237B-BCAD-EBA4-09D2-59BDA1359453}"/>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01:55</a:t>
            </a:r>
          </a:p>
        </p:txBody>
      </p:sp>
      <p:sp>
        <p:nvSpPr>
          <p:cNvPr id="79" name="Rounded Rectangle 70">
            <a:extLst>
              <a:ext uri="{FF2B5EF4-FFF2-40B4-BE49-F238E27FC236}">
                <a16:creationId xmlns:a16="http://schemas.microsoft.com/office/drawing/2014/main" id="{C97ADE8B-1825-6D58-30A4-C3D2D923D800}"/>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01:54</a:t>
            </a:r>
          </a:p>
        </p:txBody>
      </p:sp>
      <p:sp>
        <p:nvSpPr>
          <p:cNvPr id="80" name="Rounded Rectangle 71">
            <a:extLst>
              <a:ext uri="{FF2B5EF4-FFF2-40B4-BE49-F238E27FC236}">
                <a16:creationId xmlns:a16="http://schemas.microsoft.com/office/drawing/2014/main" id="{82469DFB-7518-5479-B7BB-C534F0769449}"/>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01:53</a:t>
            </a:r>
          </a:p>
        </p:txBody>
      </p:sp>
      <p:sp>
        <p:nvSpPr>
          <p:cNvPr id="81" name="Rounded Rectangle 72">
            <a:extLst>
              <a:ext uri="{FF2B5EF4-FFF2-40B4-BE49-F238E27FC236}">
                <a16:creationId xmlns:a16="http://schemas.microsoft.com/office/drawing/2014/main" id="{377EA48F-B09C-F362-90E4-22FBFC30948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01:52</a:t>
            </a:r>
          </a:p>
        </p:txBody>
      </p:sp>
      <p:sp>
        <p:nvSpPr>
          <p:cNvPr id="82" name="Rounded Rectangle 73">
            <a:extLst>
              <a:ext uri="{FF2B5EF4-FFF2-40B4-BE49-F238E27FC236}">
                <a16:creationId xmlns:a16="http://schemas.microsoft.com/office/drawing/2014/main" id="{DE77693F-55EB-DEC8-22C0-64A30A38137F}"/>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01:51</a:t>
            </a:r>
          </a:p>
        </p:txBody>
      </p:sp>
      <p:sp>
        <p:nvSpPr>
          <p:cNvPr id="83" name="Rounded Rectangle 74">
            <a:extLst>
              <a:ext uri="{FF2B5EF4-FFF2-40B4-BE49-F238E27FC236}">
                <a16:creationId xmlns:a16="http://schemas.microsoft.com/office/drawing/2014/main" id="{F3343D5C-FD25-D273-F6B0-DF8EE03DBE1B}"/>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01:50</a:t>
            </a:r>
          </a:p>
        </p:txBody>
      </p:sp>
      <p:sp>
        <p:nvSpPr>
          <p:cNvPr id="84" name="Rounded Rectangle 75">
            <a:extLst>
              <a:ext uri="{FF2B5EF4-FFF2-40B4-BE49-F238E27FC236}">
                <a16:creationId xmlns:a16="http://schemas.microsoft.com/office/drawing/2014/main" id="{17AF67C0-1CE1-49E0-280B-476CAD14F07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01:49</a:t>
            </a:r>
          </a:p>
        </p:txBody>
      </p:sp>
      <p:sp>
        <p:nvSpPr>
          <p:cNvPr id="85" name="Rounded Rectangle 76">
            <a:extLst>
              <a:ext uri="{FF2B5EF4-FFF2-40B4-BE49-F238E27FC236}">
                <a16:creationId xmlns:a16="http://schemas.microsoft.com/office/drawing/2014/main" id="{FDDB9C9E-3F29-47F5-A912-D070C340C70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01:48</a:t>
            </a:r>
          </a:p>
        </p:txBody>
      </p:sp>
      <p:sp>
        <p:nvSpPr>
          <p:cNvPr id="86" name="Rounded Rectangle 77">
            <a:extLst>
              <a:ext uri="{FF2B5EF4-FFF2-40B4-BE49-F238E27FC236}">
                <a16:creationId xmlns:a16="http://schemas.microsoft.com/office/drawing/2014/main" id="{E7387DE4-E1ED-7016-23E2-C4E5A47541E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01:47</a:t>
            </a:r>
          </a:p>
        </p:txBody>
      </p:sp>
      <p:sp>
        <p:nvSpPr>
          <p:cNvPr id="87" name="Rounded Rectangle 78">
            <a:extLst>
              <a:ext uri="{FF2B5EF4-FFF2-40B4-BE49-F238E27FC236}">
                <a16:creationId xmlns:a16="http://schemas.microsoft.com/office/drawing/2014/main" id="{4C74B0D1-4548-E7E4-A987-103B6EB2D11A}"/>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01:46</a:t>
            </a:r>
          </a:p>
        </p:txBody>
      </p:sp>
      <p:sp>
        <p:nvSpPr>
          <p:cNvPr id="88" name="Rounded Rectangle 79">
            <a:extLst>
              <a:ext uri="{FF2B5EF4-FFF2-40B4-BE49-F238E27FC236}">
                <a16:creationId xmlns:a16="http://schemas.microsoft.com/office/drawing/2014/main" id="{D09BD353-4ADD-6EC8-17E1-390D6B17BDB4}"/>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01:45</a:t>
            </a:r>
          </a:p>
        </p:txBody>
      </p:sp>
      <p:sp>
        <p:nvSpPr>
          <p:cNvPr id="89" name="Rounded Rectangle 80">
            <a:extLst>
              <a:ext uri="{FF2B5EF4-FFF2-40B4-BE49-F238E27FC236}">
                <a16:creationId xmlns:a16="http://schemas.microsoft.com/office/drawing/2014/main" id="{FA7F8F38-5753-21A4-6665-244D147E221E}"/>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01:44</a:t>
            </a:r>
          </a:p>
        </p:txBody>
      </p:sp>
      <p:sp>
        <p:nvSpPr>
          <p:cNvPr id="90" name="Rounded Rectangle 81">
            <a:extLst>
              <a:ext uri="{FF2B5EF4-FFF2-40B4-BE49-F238E27FC236}">
                <a16:creationId xmlns:a16="http://schemas.microsoft.com/office/drawing/2014/main" id="{011D9AFC-FF45-D7D6-01B3-8754FF750E43}"/>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01:43</a:t>
            </a:r>
          </a:p>
        </p:txBody>
      </p:sp>
      <p:sp>
        <p:nvSpPr>
          <p:cNvPr id="91" name="Rounded Rectangle 82">
            <a:extLst>
              <a:ext uri="{FF2B5EF4-FFF2-40B4-BE49-F238E27FC236}">
                <a16:creationId xmlns:a16="http://schemas.microsoft.com/office/drawing/2014/main" id="{72A3821D-22E3-C615-EBC4-30679681E21F}"/>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01:42</a:t>
            </a:r>
          </a:p>
        </p:txBody>
      </p:sp>
      <p:sp>
        <p:nvSpPr>
          <p:cNvPr id="92" name="Rounded Rectangle 83">
            <a:extLst>
              <a:ext uri="{FF2B5EF4-FFF2-40B4-BE49-F238E27FC236}">
                <a16:creationId xmlns:a16="http://schemas.microsoft.com/office/drawing/2014/main" id="{0F7069F3-9E59-84DB-9D15-15630BAF645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01:41</a:t>
            </a:r>
          </a:p>
        </p:txBody>
      </p:sp>
      <p:sp>
        <p:nvSpPr>
          <p:cNvPr id="93" name="Rounded Rectangle 84">
            <a:extLst>
              <a:ext uri="{FF2B5EF4-FFF2-40B4-BE49-F238E27FC236}">
                <a16:creationId xmlns:a16="http://schemas.microsoft.com/office/drawing/2014/main" id="{2217B3C5-2CCD-F5FA-DEA9-5535D5002CA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01:40</a:t>
            </a:r>
          </a:p>
        </p:txBody>
      </p:sp>
      <p:sp>
        <p:nvSpPr>
          <p:cNvPr id="94" name="Rounded Rectangle 85">
            <a:extLst>
              <a:ext uri="{FF2B5EF4-FFF2-40B4-BE49-F238E27FC236}">
                <a16:creationId xmlns:a16="http://schemas.microsoft.com/office/drawing/2014/main" id="{D8A0154F-E107-C483-F283-4ACB77B4EB6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01:39</a:t>
            </a:r>
          </a:p>
        </p:txBody>
      </p:sp>
      <p:sp>
        <p:nvSpPr>
          <p:cNvPr id="95" name="Rounded Rectangle 86">
            <a:extLst>
              <a:ext uri="{FF2B5EF4-FFF2-40B4-BE49-F238E27FC236}">
                <a16:creationId xmlns:a16="http://schemas.microsoft.com/office/drawing/2014/main" id="{8A3C90A4-D512-83AC-C9F8-F3BB2897A654}"/>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01:38</a:t>
            </a:r>
          </a:p>
        </p:txBody>
      </p:sp>
      <p:sp>
        <p:nvSpPr>
          <p:cNvPr id="96" name="Rounded Rectangle 87">
            <a:extLst>
              <a:ext uri="{FF2B5EF4-FFF2-40B4-BE49-F238E27FC236}">
                <a16:creationId xmlns:a16="http://schemas.microsoft.com/office/drawing/2014/main" id="{EAC8EC05-63F5-DB26-78CC-6786F7C1C35A}"/>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01:37</a:t>
            </a:r>
          </a:p>
        </p:txBody>
      </p:sp>
      <p:sp>
        <p:nvSpPr>
          <p:cNvPr id="97" name="Rounded Rectangle 88">
            <a:extLst>
              <a:ext uri="{FF2B5EF4-FFF2-40B4-BE49-F238E27FC236}">
                <a16:creationId xmlns:a16="http://schemas.microsoft.com/office/drawing/2014/main" id="{42E1C8F2-C708-7951-2905-E53C40B323F3}"/>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01:36</a:t>
            </a:r>
          </a:p>
        </p:txBody>
      </p:sp>
      <p:sp>
        <p:nvSpPr>
          <p:cNvPr id="98" name="Rounded Rectangle 89">
            <a:extLst>
              <a:ext uri="{FF2B5EF4-FFF2-40B4-BE49-F238E27FC236}">
                <a16:creationId xmlns:a16="http://schemas.microsoft.com/office/drawing/2014/main" id="{ACB5B0B0-5103-2E83-64AD-81F71C505A2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01:35</a:t>
            </a:r>
          </a:p>
        </p:txBody>
      </p:sp>
      <p:sp>
        <p:nvSpPr>
          <p:cNvPr id="99" name="Rounded Rectangle 90">
            <a:extLst>
              <a:ext uri="{FF2B5EF4-FFF2-40B4-BE49-F238E27FC236}">
                <a16:creationId xmlns:a16="http://schemas.microsoft.com/office/drawing/2014/main" id="{880FE6A9-47CE-ACD9-D264-FCE8921F0A25}"/>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01:34</a:t>
            </a:r>
          </a:p>
        </p:txBody>
      </p:sp>
      <p:sp>
        <p:nvSpPr>
          <p:cNvPr id="100" name="Rounded Rectangle 91">
            <a:extLst>
              <a:ext uri="{FF2B5EF4-FFF2-40B4-BE49-F238E27FC236}">
                <a16:creationId xmlns:a16="http://schemas.microsoft.com/office/drawing/2014/main" id="{B08788F6-A929-561F-37A8-18EC928C8DA8}"/>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01:33</a:t>
            </a:r>
          </a:p>
        </p:txBody>
      </p:sp>
      <p:sp>
        <p:nvSpPr>
          <p:cNvPr id="101" name="Rounded Rectangle 92">
            <a:extLst>
              <a:ext uri="{FF2B5EF4-FFF2-40B4-BE49-F238E27FC236}">
                <a16:creationId xmlns:a16="http://schemas.microsoft.com/office/drawing/2014/main" id="{EB8BA3DD-8737-9445-338C-EF029FDE0C48}"/>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01:32</a:t>
            </a:r>
          </a:p>
        </p:txBody>
      </p:sp>
      <p:sp>
        <p:nvSpPr>
          <p:cNvPr id="102" name="Rounded Rectangle 93">
            <a:extLst>
              <a:ext uri="{FF2B5EF4-FFF2-40B4-BE49-F238E27FC236}">
                <a16:creationId xmlns:a16="http://schemas.microsoft.com/office/drawing/2014/main" id="{CDE6FB0E-E372-A70A-AED3-04F6BCF5544E}"/>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01:31</a:t>
            </a:r>
          </a:p>
        </p:txBody>
      </p:sp>
      <p:sp>
        <p:nvSpPr>
          <p:cNvPr id="103" name="Rounded Rectangle 94">
            <a:extLst>
              <a:ext uri="{FF2B5EF4-FFF2-40B4-BE49-F238E27FC236}">
                <a16:creationId xmlns:a16="http://schemas.microsoft.com/office/drawing/2014/main" id="{A067B365-420B-0CBB-79C1-4A5139B7ADF3}"/>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01:30</a:t>
            </a:r>
          </a:p>
        </p:txBody>
      </p:sp>
      <p:sp>
        <p:nvSpPr>
          <p:cNvPr id="104" name="Rounded Rectangle 95">
            <a:extLst>
              <a:ext uri="{FF2B5EF4-FFF2-40B4-BE49-F238E27FC236}">
                <a16:creationId xmlns:a16="http://schemas.microsoft.com/office/drawing/2014/main" id="{0C2C6860-4079-1CE8-85F7-6AC7896CDF13}"/>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01:29</a:t>
            </a:r>
          </a:p>
        </p:txBody>
      </p:sp>
      <p:sp>
        <p:nvSpPr>
          <p:cNvPr id="105" name="Rounded Rectangle 96">
            <a:extLst>
              <a:ext uri="{FF2B5EF4-FFF2-40B4-BE49-F238E27FC236}">
                <a16:creationId xmlns:a16="http://schemas.microsoft.com/office/drawing/2014/main" id="{5DF5D398-2915-DA2D-CE2D-A4B83216517E}"/>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01:28</a:t>
            </a:r>
          </a:p>
        </p:txBody>
      </p:sp>
      <p:sp>
        <p:nvSpPr>
          <p:cNvPr id="106" name="Rounded Rectangle 97">
            <a:extLst>
              <a:ext uri="{FF2B5EF4-FFF2-40B4-BE49-F238E27FC236}">
                <a16:creationId xmlns:a16="http://schemas.microsoft.com/office/drawing/2014/main" id="{D5DD6113-746B-C82D-4B95-8538322F1282}"/>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01:27</a:t>
            </a:r>
          </a:p>
        </p:txBody>
      </p:sp>
      <p:sp>
        <p:nvSpPr>
          <p:cNvPr id="107" name="Rounded Rectangle 98">
            <a:extLst>
              <a:ext uri="{FF2B5EF4-FFF2-40B4-BE49-F238E27FC236}">
                <a16:creationId xmlns:a16="http://schemas.microsoft.com/office/drawing/2014/main" id="{7E7FC925-A080-D8D4-0C6F-CACFC495D547}"/>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01:26</a:t>
            </a:r>
          </a:p>
        </p:txBody>
      </p:sp>
      <p:sp>
        <p:nvSpPr>
          <p:cNvPr id="108" name="Rounded Rectangle 99">
            <a:extLst>
              <a:ext uri="{FF2B5EF4-FFF2-40B4-BE49-F238E27FC236}">
                <a16:creationId xmlns:a16="http://schemas.microsoft.com/office/drawing/2014/main" id="{F09685EB-60C8-86E6-7EA0-145A33070437}"/>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01:25</a:t>
            </a:r>
          </a:p>
        </p:txBody>
      </p:sp>
      <p:sp>
        <p:nvSpPr>
          <p:cNvPr id="109" name="Rounded Rectangle 100">
            <a:extLst>
              <a:ext uri="{FF2B5EF4-FFF2-40B4-BE49-F238E27FC236}">
                <a16:creationId xmlns:a16="http://schemas.microsoft.com/office/drawing/2014/main" id="{4762AA51-36A6-1D4C-9BBC-213B3016F755}"/>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01:24</a:t>
            </a:r>
          </a:p>
        </p:txBody>
      </p:sp>
      <p:sp>
        <p:nvSpPr>
          <p:cNvPr id="110" name="Rounded Rectangle 101">
            <a:extLst>
              <a:ext uri="{FF2B5EF4-FFF2-40B4-BE49-F238E27FC236}">
                <a16:creationId xmlns:a16="http://schemas.microsoft.com/office/drawing/2014/main" id="{0667F4BF-D2B4-00BF-F556-2304DA029837}"/>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01:23</a:t>
            </a:r>
          </a:p>
        </p:txBody>
      </p:sp>
      <p:sp>
        <p:nvSpPr>
          <p:cNvPr id="111" name="Rounded Rectangle 102">
            <a:extLst>
              <a:ext uri="{FF2B5EF4-FFF2-40B4-BE49-F238E27FC236}">
                <a16:creationId xmlns:a16="http://schemas.microsoft.com/office/drawing/2014/main" id="{9F1B4F24-5265-3937-D93B-FC6B85AC5217}"/>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01:22</a:t>
            </a:r>
          </a:p>
        </p:txBody>
      </p:sp>
      <p:sp>
        <p:nvSpPr>
          <p:cNvPr id="112" name="Rounded Rectangle 103">
            <a:extLst>
              <a:ext uri="{FF2B5EF4-FFF2-40B4-BE49-F238E27FC236}">
                <a16:creationId xmlns:a16="http://schemas.microsoft.com/office/drawing/2014/main" id="{27CB1AF2-68AE-F1A6-3D66-856EEB6A6F75}"/>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01:21</a:t>
            </a:r>
          </a:p>
        </p:txBody>
      </p:sp>
      <p:sp>
        <p:nvSpPr>
          <p:cNvPr id="113" name="Rounded Rectangle 104">
            <a:extLst>
              <a:ext uri="{FF2B5EF4-FFF2-40B4-BE49-F238E27FC236}">
                <a16:creationId xmlns:a16="http://schemas.microsoft.com/office/drawing/2014/main" id="{AB00B53B-4773-3045-80E8-E2B5CB5F61D3}"/>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01:20</a:t>
            </a:r>
          </a:p>
        </p:txBody>
      </p:sp>
      <p:sp>
        <p:nvSpPr>
          <p:cNvPr id="114" name="Rounded Rectangle 105">
            <a:extLst>
              <a:ext uri="{FF2B5EF4-FFF2-40B4-BE49-F238E27FC236}">
                <a16:creationId xmlns:a16="http://schemas.microsoft.com/office/drawing/2014/main" id="{C8254A95-A961-E577-49DD-D48EC8E1BEA7}"/>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01:19</a:t>
            </a:r>
          </a:p>
        </p:txBody>
      </p:sp>
      <p:sp>
        <p:nvSpPr>
          <p:cNvPr id="115" name="Rounded Rectangle 106">
            <a:extLst>
              <a:ext uri="{FF2B5EF4-FFF2-40B4-BE49-F238E27FC236}">
                <a16:creationId xmlns:a16="http://schemas.microsoft.com/office/drawing/2014/main" id="{02100555-5968-1897-FF1B-EA202DE9EDE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01:18</a:t>
            </a:r>
          </a:p>
        </p:txBody>
      </p:sp>
      <p:sp>
        <p:nvSpPr>
          <p:cNvPr id="116" name="Rounded Rectangle 107">
            <a:extLst>
              <a:ext uri="{FF2B5EF4-FFF2-40B4-BE49-F238E27FC236}">
                <a16:creationId xmlns:a16="http://schemas.microsoft.com/office/drawing/2014/main" id="{EDD011E8-E88F-6269-C0B6-7F6687368DA4}"/>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01:17</a:t>
            </a:r>
          </a:p>
        </p:txBody>
      </p:sp>
      <p:sp>
        <p:nvSpPr>
          <p:cNvPr id="117" name="Rounded Rectangle 108">
            <a:extLst>
              <a:ext uri="{FF2B5EF4-FFF2-40B4-BE49-F238E27FC236}">
                <a16:creationId xmlns:a16="http://schemas.microsoft.com/office/drawing/2014/main" id="{25F43C2A-9817-FACE-1FA0-464EA47A60C5}"/>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01:16</a:t>
            </a:r>
          </a:p>
        </p:txBody>
      </p:sp>
      <p:sp>
        <p:nvSpPr>
          <p:cNvPr id="118" name="Rounded Rectangle 109">
            <a:extLst>
              <a:ext uri="{FF2B5EF4-FFF2-40B4-BE49-F238E27FC236}">
                <a16:creationId xmlns:a16="http://schemas.microsoft.com/office/drawing/2014/main" id="{DB832366-6B6B-0FFB-4F8B-41958A5957AF}"/>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01:15</a:t>
            </a:r>
          </a:p>
        </p:txBody>
      </p:sp>
      <p:sp>
        <p:nvSpPr>
          <p:cNvPr id="119" name="Rounded Rectangle 110">
            <a:extLst>
              <a:ext uri="{FF2B5EF4-FFF2-40B4-BE49-F238E27FC236}">
                <a16:creationId xmlns:a16="http://schemas.microsoft.com/office/drawing/2014/main" id="{1143437F-261E-FAFA-EC78-DFD38823334A}"/>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01:14</a:t>
            </a:r>
          </a:p>
        </p:txBody>
      </p:sp>
      <p:sp>
        <p:nvSpPr>
          <p:cNvPr id="120" name="Rounded Rectangle 111">
            <a:extLst>
              <a:ext uri="{FF2B5EF4-FFF2-40B4-BE49-F238E27FC236}">
                <a16:creationId xmlns:a16="http://schemas.microsoft.com/office/drawing/2014/main" id="{C13FA617-9611-D96F-8494-7A5541C932F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01:13</a:t>
            </a:r>
          </a:p>
        </p:txBody>
      </p:sp>
      <p:sp>
        <p:nvSpPr>
          <p:cNvPr id="121" name="Rounded Rectangle 112">
            <a:extLst>
              <a:ext uri="{FF2B5EF4-FFF2-40B4-BE49-F238E27FC236}">
                <a16:creationId xmlns:a16="http://schemas.microsoft.com/office/drawing/2014/main" id="{4DC0FEC4-A62A-90B1-EA7C-17C6EBE20B54}"/>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01:12</a:t>
            </a:r>
          </a:p>
        </p:txBody>
      </p:sp>
      <p:sp>
        <p:nvSpPr>
          <p:cNvPr id="122" name="Rounded Rectangle 113">
            <a:extLst>
              <a:ext uri="{FF2B5EF4-FFF2-40B4-BE49-F238E27FC236}">
                <a16:creationId xmlns:a16="http://schemas.microsoft.com/office/drawing/2014/main" id="{BCAA14CD-7EE8-53CB-3DF6-62AD975B8C6F}"/>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01:11</a:t>
            </a:r>
          </a:p>
        </p:txBody>
      </p:sp>
      <p:sp>
        <p:nvSpPr>
          <p:cNvPr id="123" name="Rounded Rectangle 114">
            <a:extLst>
              <a:ext uri="{FF2B5EF4-FFF2-40B4-BE49-F238E27FC236}">
                <a16:creationId xmlns:a16="http://schemas.microsoft.com/office/drawing/2014/main" id="{EB7C7591-E3D3-18A6-2EC3-62ED09E37C68}"/>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01:10</a:t>
            </a:r>
          </a:p>
        </p:txBody>
      </p:sp>
      <p:sp>
        <p:nvSpPr>
          <p:cNvPr id="124" name="Rounded Rectangle 115">
            <a:extLst>
              <a:ext uri="{FF2B5EF4-FFF2-40B4-BE49-F238E27FC236}">
                <a16:creationId xmlns:a16="http://schemas.microsoft.com/office/drawing/2014/main" id="{321EC58E-DED0-75E5-CF80-8552CF9FA701}"/>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01:09</a:t>
            </a:r>
          </a:p>
        </p:txBody>
      </p:sp>
      <p:sp>
        <p:nvSpPr>
          <p:cNvPr id="125" name="Rounded Rectangle 116">
            <a:extLst>
              <a:ext uri="{FF2B5EF4-FFF2-40B4-BE49-F238E27FC236}">
                <a16:creationId xmlns:a16="http://schemas.microsoft.com/office/drawing/2014/main" id="{0EB3902B-D698-253D-FAD5-C3F08B757937}"/>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01:08</a:t>
            </a:r>
          </a:p>
        </p:txBody>
      </p:sp>
      <p:sp>
        <p:nvSpPr>
          <p:cNvPr id="126" name="Rounded Rectangle 117">
            <a:extLst>
              <a:ext uri="{FF2B5EF4-FFF2-40B4-BE49-F238E27FC236}">
                <a16:creationId xmlns:a16="http://schemas.microsoft.com/office/drawing/2014/main" id="{8D89CD84-6BEB-0394-27D8-E3AC52E6B1A1}"/>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01:07</a:t>
            </a:r>
          </a:p>
        </p:txBody>
      </p:sp>
      <p:sp>
        <p:nvSpPr>
          <p:cNvPr id="127" name="Rounded Rectangle 118">
            <a:extLst>
              <a:ext uri="{FF2B5EF4-FFF2-40B4-BE49-F238E27FC236}">
                <a16:creationId xmlns:a16="http://schemas.microsoft.com/office/drawing/2014/main" id="{08346FDF-64A4-8E61-71C9-C7848FDDDDE2}"/>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01:06</a:t>
            </a:r>
          </a:p>
        </p:txBody>
      </p:sp>
      <p:sp>
        <p:nvSpPr>
          <p:cNvPr id="128" name="Rounded Rectangle 119">
            <a:extLst>
              <a:ext uri="{FF2B5EF4-FFF2-40B4-BE49-F238E27FC236}">
                <a16:creationId xmlns:a16="http://schemas.microsoft.com/office/drawing/2014/main" id="{3E7F719F-1D22-E5EE-1E82-575664FB62B9}"/>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01:05</a:t>
            </a:r>
          </a:p>
        </p:txBody>
      </p:sp>
      <p:sp>
        <p:nvSpPr>
          <p:cNvPr id="129" name="Rounded Rectangle 120">
            <a:extLst>
              <a:ext uri="{FF2B5EF4-FFF2-40B4-BE49-F238E27FC236}">
                <a16:creationId xmlns:a16="http://schemas.microsoft.com/office/drawing/2014/main" id="{29400DEC-C71C-8C67-E515-A6D4CEEB5233}"/>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01:04</a:t>
            </a:r>
          </a:p>
        </p:txBody>
      </p:sp>
      <p:sp>
        <p:nvSpPr>
          <p:cNvPr id="130" name="Rounded Rectangle 121">
            <a:extLst>
              <a:ext uri="{FF2B5EF4-FFF2-40B4-BE49-F238E27FC236}">
                <a16:creationId xmlns:a16="http://schemas.microsoft.com/office/drawing/2014/main" id="{3BB38A9D-D3A2-18C8-B939-72F619718DDC}"/>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01:03</a:t>
            </a:r>
          </a:p>
        </p:txBody>
      </p:sp>
      <p:sp>
        <p:nvSpPr>
          <p:cNvPr id="131" name="Rounded Rectangle 122">
            <a:extLst>
              <a:ext uri="{FF2B5EF4-FFF2-40B4-BE49-F238E27FC236}">
                <a16:creationId xmlns:a16="http://schemas.microsoft.com/office/drawing/2014/main" id="{EF67A414-3C83-BE79-1024-662B55A9541B}"/>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01:02</a:t>
            </a:r>
          </a:p>
        </p:txBody>
      </p:sp>
      <p:sp>
        <p:nvSpPr>
          <p:cNvPr id="132" name="Rounded Rectangle 123">
            <a:extLst>
              <a:ext uri="{FF2B5EF4-FFF2-40B4-BE49-F238E27FC236}">
                <a16:creationId xmlns:a16="http://schemas.microsoft.com/office/drawing/2014/main" id="{F991D6F9-D773-7601-71FA-7D2FA2CAC581}"/>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01:01</a:t>
            </a:r>
          </a:p>
        </p:txBody>
      </p:sp>
      <p:sp>
        <p:nvSpPr>
          <p:cNvPr id="133" name="Rounded Rectangle 124">
            <a:extLst>
              <a:ext uri="{FF2B5EF4-FFF2-40B4-BE49-F238E27FC236}">
                <a16:creationId xmlns:a16="http://schemas.microsoft.com/office/drawing/2014/main" id="{D4193165-A4CE-4A7D-D185-AF5D29A26BB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01:00</a:t>
            </a:r>
          </a:p>
        </p:txBody>
      </p:sp>
      <p:sp>
        <p:nvSpPr>
          <p:cNvPr id="134" name="Rounded Rectangle 125">
            <a:extLst>
              <a:ext uri="{FF2B5EF4-FFF2-40B4-BE49-F238E27FC236}">
                <a16:creationId xmlns:a16="http://schemas.microsoft.com/office/drawing/2014/main" id="{CCC21B6D-EFF9-DD88-3B87-65816137EBA7}"/>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00:59</a:t>
            </a:r>
          </a:p>
        </p:txBody>
      </p:sp>
      <p:sp>
        <p:nvSpPr>
          <p:cNvPr id="135" name="Rounded Rectangle 126">
            <a:extLst>
              <a:ext uri="{FF2B5EF4-FFF2-40B4-BE49-F238E27FC236}">
                <a16:creationId xmlns:a16="http://schemas.microsoft.com/office/drawing/2014/main" id="{5043EB10-29A8-F8D7-C9E4-F3F6E043A902}"/>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00:58</a:t>
            </a:r>
          </a:p>
        </p:txBody>
      </p:sp>
      <p:sp>
        <p:nvSpPr>
          <p:cNvPr id="136" name="Rounded Rectangle 127">
            <a:extLst>
              <a:ext uri="{FF2B5EF4-FFF2-40B4-BE49-F238E27FC236}">
                <a16:creationId xmlns:a16="http://schemas.microsoft.com/office/drawing/2014/main" id="{F934CD43-F46E-B18E-CA93-4E01E4B49C1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00:57</a:t>
            </a:r>
          </a:p>
        </p:txBody>
      </p:sp>
      <p:sp>
        <p:nvSpPr>
          <p:cNvPr id="137" name="Rounded Rectangle 128">
            <a:extLst>
              <a:ext uri="{FF2B5EF4-FFF2-40B4-BE49-F238E27FC236}">
                <a16:creationId xmlns:a16="http://schemas.microsoft.com/office/drawing/2014/main" id="{2664AB7C-35E8-C676-D79A-EE8F3CB26C22}"/>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00:56</a:t>
            </a:r>
          </a:p>
        </p:txBody>
      </p:sp>
      <p:sp>
        <p:nvSpPr>
          <p:cNvPr id="138" name="Rounded Rectangle 129">
            <a:extLst>
              <a:ext uri="{FF2B5EF4-FFF2-40B4-BE49-F238E27FC236}">
                <a16:creationId xmlns:a16="http://schemas.microsoft.com/office/drawing/2014/main" id="{7FB85C7E-9420-AC2D-866E-8D54BF7CCCC8}"/>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00:55</a:t>
            </a:r>
          </a:p>
        </p:txBody>
      </p:sp>
      <p:sp>
        <p:nvSpPr>
          <p:cNvPr id="139" name="Rounded Rectangle 130">
            <a:extLst>
              <a:ext uri="{FF2B5EF4-FFF2-40B4-BE49-F238E27FC236}">
                <a16:creationId xmlns:a16="http://schemas.microsoft.com/office/drawing/2014/main" id="{78CC76C6-C4CF-746C-FCA4-38E54F9ACD02}"/>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00:54</a:t>
            </a:r>
          </a:p>
        </p:txBody>
      </p:sp>
      <p:sp>
        <p:nvSpPr>
          <p:cNvPr id="140" name="Rounded Rectangle 131">
            <a:extLst>
              <a:ext uri="{FF2B5EF4-FFF2-40B4-BE49-F238E27FC236}">
                <a16:creationId xmlns:a16="http://schemas.microsoft.com/office/drawing/2014/main" id="{BCE75770-BE99-8E7B-6110-2B1C8F8B7378}"/>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00:53</a:t>
            </a:r>
          </a:p>
        </p:txBody>
      </p:sp>
      <p:sp>
        <p:nvSpPr>
          <p:cNvPr id="141" name="Rounded Rectangle 132">
            <a:extLst>
              <a:ext uri="{FF2B5EF4-FFF2-40B4-BE49-F238E27FC236}">
                <a16:creationId xmlns:a16="http://schemas.microsoft.com/office/drawing/2014/main" id="{A1616B53-FE28-CA59-9625-531D10DDE4EA}"/>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00:52</a:t>
            </a:r>
          </a:p>
        </p:txBody>
      </p:sp>
      <p:sp>
        <p:nvSpPr>
          <p:cNvPr id="142" name="Rounded Rectangle 133">
            <a:extLst>
              <a:ext uri="{FF2B5EF4-FFF2-40B4-BE49-F238E27FC236}">
                <a16:creationId xmlns:a16="http://schemas.microsoft.com/office/drawing/2014/main" id="{9F3243B0-82B3-7AE8-3AFB-7765BACFAEF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00:51</a:t>
            </a:r>
          </a:p>
        </p:txBody>
      </p:sp>
      <p:sp>
        <p:nvSpPr>
          <p:cNvPr id="143" name="Rounded Rectangle 134">
            <a:extLst>
              <a:ext uri="{FF2B5EF4-FFF2-40B4-BE49-F238E27FC236}">
                <a16:creationId xmlns:a16="http://schemas.microsoft.com/office/drawing/2014/main" id="{F9D7FCDF-27FF-9C70-82CD-8DFF26135AB9}"/>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00:50</a:t>
            </a:r>
          </a:p>
        </p:txBody>
      </p:sp>
      <p:sp>
        <p:nvSpPr>
          <p:cNvPr id="144" name="Rounded Rectangle 135">
            <a:extLst>
              <a:ext uri="{FF2B5EF4-FFF2-40B4-BE49-F238E27FC236}">
                <a16:creationId xmlns:a16="http://schemas.microsoft.com/office/drawing/2014/main" id="{2DFE96AC-B713-08D0-320D-3DD53AB23388}"/>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00:49</a:t>
            </a:r>
          </a:p>
        </p:txBody>
      </p:sp>
      <p:sp>
        <p:nvSpPr>
          <p:cNvPr id="145" name="Rounded Rectangle 136">
            <a:extLst>
              <a:ext uri="{FF2B5EF4-FFF2-40B4-BE49-F238E27FC236}">
                <a16:creationId xmlns:a16="http://schemas.microsoft.com/office/drawing/2014/main" id="{13723215-4085-389B-EDF4-A44AA97F4CE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00:48</a:t>
            </a:r>
          </a:p>
        </p:txBody>
      </p:sp>
      <p:sp>
        <p:nvSpPr>
          <p:cNvPr id="146" name="Rounded Rectangle 137">
            <a:extLst>
              <a:ext uri="{FF2B5EF4-FFF2-40B4-BE49-F238E27FC236}">
                <a16:creationId xmlns:a16="http://schemas.microsoft.com/office/drawing/2014/main" id="{70FC78BA-A2DF-CE10-61A1-85263350AED0}"/>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00:47</a:t>
            </a:r>
          </a:p>
        </p:txBody>
      </p:sp>
      <p:sp>
        <p:nvSpPr>
          <p:cNvPr id="147" name="Rounded Rectangle 138">
            <a:extLst>
              <a:ext uri="{FF2B5EF4-FFF2-40B4-BE49-F238E27FC236}">
                <a16:creationId xmlns:a16="http://schemas.microsoft.com/office/drawing/2014/main" id="{EB17A157-6E89-7EFD-922F-48F917E1BD5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00:46</a:t>
            </a:r>
          </a:p>
        </p:txBody>
      </p:sp>
      <p:sp>
        <p:nvSpPr>
          <p:cNvPr id="148" name="Rounded Rectangle 139">
            <a:extLst>
              <a:ext uri="{FF2B5EF4-FFF2-40B4-BE49-F238E27FC236}">
                <a16:creationId xmlns:a16="http://schemas.microsoft.com/office/drawing/2014/main" id="{B7E50463-C9A2-8168-D06D-FED41532F62A}"/>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00:45</a:t>
            </a:r>
          </a:p>
        </p:txBody>
      </p:sp>
      <p:sp>
        <p:nvSpPr>
          <p:cNvPr id="149" name="Rounded Rectangle 140">
            <a:extLst>
              <a:ext uri="{FF2B5EF4-FFF2-40B4-BE49-F238E27FC236}">
                <a16:creationId xmlns:a16="http://schemas.microsoft.com/office/drawing/2014/main" id="{AEC03F52-7636-CD79-87E0-6DD5B5FA631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00:44</a:t>
            </a:r>
          </a:p>
        </p:txBody>
      </p:sp>
      <p:sp>
        <p:nvSpPr>
          <p:cNvPr id="150" name="Rounded Rectangle 141">
            <a:extLst>
              <a:ext uri="{FF2B5EF4-FFF2-40B4-BE49-F238E27FC236}">
                <a16:creationId xmlns:a16="http://schemas.microsoft.com/office/drawing/2014/main" id="{EE9BF9B4-0F4A-F7DE-2D95-0055F270ADD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00:43</a:t>
            </a:r>
          </a:p>
        </p:txBody>
      </p:sp>
      <p:sp>
        <p:nvSpPr>
          <p:cNvPr id="151" name="Rounded Rectangle 142">
            <a:extLst>
              <a:ext uri="{FF2B5EF4-FFF2-40B4-BE49-F238E27FC236}">
                <a16:creationId xmlns:a16="http://schemas.microsoft.com/office/drawing/2014/main" id="{ADB70CDA-7729-CF7F-50C0-D151D1FFFCA7}"/>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00:42</a:t>
            </a:r>
          </a:p>
        </p:txBody>
      </p:sp>
      <p:sp>
        <p:nvSpPr>
          <p:cNvPr id="152" name="Rounded Rectangle 143">
            <a:extLst>
              <a:ext uri="{FF2B5EF4-FFF2-40B4-BE49-F238E27FC236}">
                <a16:creationId xmlns:a16="http://schemas.microsoft.com/office/drawing/2014/main" id="{DB439CE6-EBC1-9282-6342-3F25B2F327B1}"/>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00:41</a:t>
            </a:r>
          </a:p>
        </p:txBody>
      </p:sp>
      <p:sp>
        <p:nvSpPr>
          <p:cNvPr id="153" name="Rounded Rectangle 144">
            <a:extLst>
              <a:ext uri="{FF2B5EF4-FFF2-40B4-BE49-F238E27FC236}">
                <a16:creationId xmlns:a16="http://schemas.microsoft.com/office/drawing/2014/main" id="{AE69A328-57E0-9036-513F-1251F02BDD1F}"/>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00:40</a:t>
            </a:r>
          </a:p>
        </p:txBody>
      </p:sp>
      <p:sp>
        <p:nvSpPr>
          <p:cNvPr id="154" name="Rounded Rectangle 145">
            <a:extLst>
              <a:ext uri="{FF2B5EF4-FFF2-40B4-BE49-F238E27FC236}">
                <a16:creationId xmlns:a16="http://schemas.microsoft.com/office/drawing/2014/main" id="{AF95EC67-111D-36E8-54EE-12645C399577}"/>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00:39</a:t>
            </a:r>
          </a:p>
        </p:txBody>
      </p:sp>
      <p:sp>
        <p:nvSpPr>
          <p:cNvPr id="155" name="Rounded Rectangle 146">
            <a:extLst>
              <a:ext uri="{FF2B5EF4-FFF2-40B4-BE49-F238E27FC236}">
                <a16:creationId xmlns:a16="http://schemas.microsoft.com/office/drawing/2014/main" id="{CEE3699F-629F-C1E2-F061-F304240CB549}"/>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00:38</a:t>
            </a:r>
          </a:p>
        </p:txBody>
      </p:sp>
      <p:sp>
        <p:nvSpPr>
          <p:cNvPr id="156" name="Rounded Rectangle 147">
            <a:extLst>
              <a:ext uri="{FF2B5EF4-FFF2-40B4-BE49-F238E27FC236}">
                <a16:creationId xmlns:a16="http://schemas.microsoft.com/office/drawing/2014/main" id="{9CFFD0F9-D356-8532-3AD1-1CA941FD8AC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00:37</a:t>
            </a:r>
          </a:p>
        </p:txBody>
      </p:sp>
      <p:sp>
        <p:nvSpPr>
          <p:cNvPr id="157" name="Rounded Rectangle 148">
            <a:extLst>
              <a:ext uri="{FF2B5EF4-FFF2-40B4-BE49-F238E27FC236}">
                <a16:creationId xmlns:a16="http://schemas.microsoft.com/office/drawing/2014/main" id="{61D9F1CD-5783-B34E-11C5-767AD4A0116C}"/>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00:36</a:t>
            </a:r>
          </a:p>
        </p:txBody>
      </p:sp>
      <p:sp>
        <p:nvSpPr>
          <p:cNvPr id="158" name="Rounded Rectangle 149">
            <a:extLst>
              <a:ext uri="{FF2B5EF4-FFF2-40B4-BE49-F238E27FC236}">
                <a16:creationId xmlns:a16="http://schemas.microsoft.com/office/drawing/2014/main" id="{D019369D-08D8-EDE4-CF52-3D0BABB847B4}"/>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00:35</a:t>
            </a:r>
          </a:p>
        </p:txBody>
      </p:sp>
      <p:sp>
        <p:nvSpPr>
          <p:cNvPr id="159" name="Rounded Rectangle 150">
            <a:extLst>
              <a:ext uri="{FF2B5EF4-FFF2-40B4-BE49-F238E27FC236}">
                <a16:creationId xmlns:a16="http://schemas.microsoft.com/office/drawing/2014/main" id="{EC28C28A-67AF-7358-9A91-B12B65C4BF54}"/>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00:34</a:t>
            </a:r>
          </a:p>
        </p:txBody>
      </p:sp>
      <p:sp>
        <p:nvSpPr>
          <p:cNvPr id="160" name="Rounded Rectangle 151">
            <a:extLst>
              <a:ext uri="{FF2B5EF4-FFF2-40B4-BE49-F238E27FC236}">
                <a16:creationId xmlns:a16="http://schemas.microsoft.com/office/drawing/2014/main" id="{F9CA0A3A-0C14-8AC2-196A-1D4297726827}"/>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00:33</a:t>
            </a:r>
          </a:p>
        </p:txBody>
      </p:sp>
      <p:sp>
        <p:nvSpPr>
          <p:cNvPr id="161" name="Rounded Rectangle 152">
            <a:extLst>
              <a:ext uri="{FF2B5EF4-FFF2-40B4-BE49-F238E27FC236}">
                <a16:creationId xmlns:a16="http://schemas.microsoft.com/office/drawing/2014/main" id="{5EC58832-2601-B03F-C6A2-042E8B453D0C}"/>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00:32</a:t>
            </a:r>
          </a:p>
        </p:txBody>
      </p:sp>
      <p:sp>
        <p:nvSpPr>
          <p:cNvPr id="162" name="Rounded Rectangle 153">
            <a:extLst>
              <a:ext uri="{FF2B5EF4-FFF2-40B4-BE49-F238E27FC236}">
                <a16:creationId xmlns:a16="http://schemas.microsoft.com/office/drawing/2014/main" id="{3CB5652A-8E6F-B2FA-D47B-465BD50D8217}"/>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00:31</a:t>
            </a:r>
          </a:p>
        </p:txBody>
      </p:sp>
      <p:sp>
        <p:nvSpPr>
          <p:cNvPr id="163" name="Rounded Rectangle 154">
            <a:extLst>
              <a:ext uri="{FF2B5EF4-FFF2-40B4-BE49-F238E27FC236}">
                <a16:creationId xmlns:a16="http://schemas.microsoft.com/office/drawing/2014/main" id="{29C869A5-090E-F697-6764-CD85EEC59EFA}"/>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00:30</a:t>
            </a:r>
          </a:p>
        </p:txBody>
      </p:sp>
      <p:sp>
        <p:nvSpPr>
          <p:cNvPr id="164" name="Rounded Rectangle 155">
            <a:extLst>
              <a:ext uri="{FF2B5EF4-FFF2-40B4-BE49-F238E27FC236}">
                <a16:creationId xmlns:a16="http://schemas.microsoft.com/office/drawing/2014/main" id="{B21EDEC4-1D8F-E2D7-C23A-791A916F30EA}"/>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00:29</a:t>
            </a:r>
          </a:p>
        </p:txBody>
      </p:sp>
      <p:sp>
        <p:nvSpPr>
          <p:cNvPr id="165" name="Rounded Rectangle 156">
            <a:extLst>
              <a:ext uri="{FF2B5EF4-FFF2-40B4-BE49-F238E27FC236}">
                <a16:creationId xmlns:a16="http://schemas.microsoft.com/office/drawing/2014/main" id="{A463C7CE-D925-42AD-8F19-52BA3B40068F}"/>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00:28</a:t>
            </a:r>
          </a:p>
        </p:txBody>
      </p:sp>
      <p:sp>
        <p:nvSpPr>
          <p:cNvPr id="166" name="Rounded Rectangle 157">
            <a:extLst>
              <a:ext uri="{FF2B5EF4-FFF2-40B4-BE49-F238E27FC236}">
                <a16:creationId xmlns:a16="http://schemas.microsoft.com/office/drawing/2014/main" id="{4BF68855-929E-F3B8-F5FD-D4E72E06ABC7}"/>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00:27</a:t>
            </a:r>
          </a:p>
        </p:txBody>
      </p:sp>
      <p:sp>
        <p:nvSpPr>
          <p:cNvPr id="167" name="Rounded Rectangle 158">
            <a:extLst>
              <a:ext uri="{FF2B5EF4-FFF2-40B4-BE49-F238E27FC236}">
                <a16:creationId xmlns:a16="http://schemas.microsoft.com/office/drawing/2014/main" id="{99A8E336-49DF-8B81-6E6E-5294B5A978D8}"/>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00:26</a:t>
            </a:r>
          </a:p>
        </p:txBody>
      </p:sp>
      <p:sp>
        <p:nvSpPr>
          <p:cNvPr id="168" name="Rounded Rectangle 159">
            <a:extLst>
              <a:ext uri="{FF2B5EF4-FFF2-40B4-BE49-F238E27FC236}">
                <a16:creationId xmlns:a16="http://schemas.microsoft.com/office/drawing/2014/main" id="{E41CACBF-1CFA-1568-E3D5-055F7FCDEB6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00:25</a:t>
            </a:r>
          </a:p>
        </p:txBody>
      </p:sp>
      <p:sp>
        <p:nvSpPr>
          <p:cNvPr id="169" name="Rounded Rectangle 160">
            <a:extLst>
              <a:ext uri="{FF2B5EF4-FFF2-40B4-BE49-F238E27FC236}">
                <a16:creationId xmlns:a16="http://schemas.microsoft.com/office/drawing/2014/main" id="{6B92586A-6B18-3E0B-FA76-7CFEA5383E8F}"/>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00:24</a:t>
            </a:r>
          </a:p>
        </p:txBody>
      </p:sp>
      <p:sp>
        <p:nvSpPr>
          <p:cNvPr id="170" name="Rounded Rectangle 161">
            <a:extLst>
              <a:ext uri="{FF2B5EF4-FFF2-40B4-BE49-F238E27FC236}">
                <a16:creationId xmlns:a16="http://schemas.microsoft.com/office/drawing/2014/main" id="{FD1E39E8-6467-6046-B5CC-4B6F49A70E72}"/>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00:23</a:t>
            </a:r>
          </a:p>
        </p:txBody>
      </p:sp>
      <p:sp>
        <p:nvSpPr>
          <p:cNvPr id="171" name="Rounded Rectangle 162">
            <a:extLst>
              <a:ext uri="{FF2B5EF4-FFF2-40B4-BE49-F238E27FC236}">
                <a16:creationId xmlns:a16="http://schemas.microsoft.com/office/drawing/2014/main" id="{1FFEB081-8B56-C586-7043-C0CED9E90A6E}"/>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00:22</a:t>
            </a:r>
          </a:p>
        </p:txBody>
      </p:sp>
      <p:sp>
        <p:nvSpPr>
          <p:cNvPr id="172" name="Rounded Rectangle 163">
            <a:extLst>
              <a:ext uri="{FF2B5EF4-FFF2-40B4-BE49-F238E27FC236}">
                <a16:creationId xmlns:a16="http://schemas.microsoft.com/office/drawing/2014/main" id="{F96963E4-76C6-189A-7E31-C24C0462D235}"/>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00:21</a:t>
            </a:r>
          </a:p>
        </p:txBody>
      </p:sp>
      <p:sp>
        <p:nvSpPr>
          <p:cNvPr id="173" name="Rounded Rectangle 164">
            <a:extLst>
              <a:ext uri="{FF2B5EF4-FFF2-40B4-BE49-F238E27FC236}">
                <a16:creationId xmlns:a16="http://schemas.microsoft.com/office/drawing/2014/main" id="{FF5C0ADE-73BA-817A-1815-E0349ED5A244}"/>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00:20</a:t>
            </a:r>
          </a:p>
        </p:txBody>
      </p:sp>
      <p:sp>
        <p:nvSpPr>
          <p:cNvPr id="174" name="Rounded Rectangle 165">
            <a:extLst>
              <a:ext uri="{FF2B5EF4-FFF2-40B4-BE49-F238E27FC236}">
                <a16:creationId xmlns:a16="http://schemas.microsoft.com/office/drawing/2014/main" id="{11248170-08A3-3B45-DD68-D489973D3F73}"/>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00:19</a:t>
            </a:r>
          </a:p>
        </p:txBody>
      </p:sp>
      <p:sp>
        <p:nvSpPr>
          <p:cNvPr id="175" name="Rounded Rectangle 166">
            <a:extLst>
              <a:ext uri="{FF2B5EF4-FFF2-40B4-BE49-F238E27FC236}">
                <a16:creationId xmlns:a16="http://schemas.microsoft.com/office/drawing/2014/main" id="{163C2910-F06E-440E-18CA-1186B6BEC53C}"/>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00:18</a:t>
            </a:r>
          </a:p>
        </p:txBody>
      </p:sp>
      <p:sp>
        <p:nvSpPr>
          <p:cNvPr id="176" name="Rounded Rectangle 167">
            <a:extLst>
              <a:ext uri="{FF2B5EF4-FFF2-40B4-BE49-F238E27FC236}">
                <a16:creationId xmlns:a16="http://schemas.microsoft.com/office/drawing/2014/main" id="{F3C34850-8D32-51A1-320D-42C6913CCA5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00:17</a:t>
            </a:r>
          </a:p>
        </p:txBody>
      </p:sp>
      <p:sp>
        <p:nvSpPr>
          <p:cNvPr id="177" name="Rounded Rectangle 168">
            <a:extLst>
              <a:ext uri="{FF2B5EF4-FFF2-40B4-BE49-F238E27FC236}">
                <a16:creationId xmlns:a16="http://schemas.microsoft.com/office/drawing/2014/main" id="{4AF01B3A-F813-0F17-DC6C-34C9453E56C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00:16</a:t>
            </a:r>
          </a:p>
        </p:txBody>
      </p:sp>
      <p:sp>
        <p:nvSpPr>
          <p:cNvPr id="178" name="Rounded Rectangle 169">
            <a:extLst>
              <a:ext uri="{FF2B5EF4-FFF2-40B4-BE49-F238E27FC236}">
                <a16:creationId xmlns:a16="http://schemas.microsoft.com/office/drawing/2014/main" id="{A53407D7-783E-D85A-7705-E2539DB6A2EC}"/>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00:15</a:t>
            </a:r>
          </a:p>
        </p:txBody>
      </p:sp>
      <p:sp>
        <p:nvSpPr>
          <p:cNvPr id="179" name="Rounded Rectangle 170">
            <a:extLst>
              <a:ext uri="{FF2B5EF4-FFF2-40B4-BE49-F238E27FC236}">
                <a16:creationId xmlns:a16="http://schemas.microsoft.com/office/drawing/2014/main" id="{8BF24FEF-49BD-659F-10BD-D7AEA3DCC10F}"/>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00:14</a:t>
            </a:r>
          </a:p>
        </p:txBody>
      </p:sp>
      <p:sp>
        <p:nvSpPr>
          <p:cNvPr id="180" name="Rounded Rectangle 171">
            <a:extLst>
              <a:ext uri="{FF2B5EF4-FFF2-40B4-BE49-F238E27FC236}">
                <a16:creationId xmlns:a16="http://schemas.microsoft.com/office/drawing/2014/main" id="{595B5744-13DE-205B-523F-320D090F3B94}"/>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00:13</a:t>
            </a:r>
          </a:p>
        </p:txBody>
      </p:sp>
      <p:sp>
        <p:nvSpPr>
          <p:cNvPr id="181" name="Rounded Rectangle 172">
            <a:extLst>
              <a:ext uri="{FF2B5EF4-FFF2-40B4-BE49-F238E27FC236}">
                <a16:creationId xmlns:a16="http://schemas.microsoft.com/office/drawing/2014/main" id="{025F486B-4FB9-2A9D-65AC-8C66409ADCF0}"/>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00:12</a:t>
            </a:r>
          </a:p>
        </p:txBody>
      </p:sp>
      <p:sp>
        <p:nvSpPr>
          <p:cNvPr id="182" name="Rounded Rectangle 173">
            <a:extLst>
              <a:ext uri="{FF2B5EF4-FFF2-40B4-BE49-F238E27FC236}">
                <a16:creationId xmlns:a16="http://schemas.microsoft.com/office/drawing/2014/main" id="{4C369322-5AB1-1A25-9437-B602958428DC}"/>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00:11</a:t>
            </a:r>
          </a:p>
        </p:txBody>
      </p:sp>
      <p:sp>
        <p:nvSpPr>
          <p:cNvPr id="183" name="Rounded Rectangle 174">
            <a:extLst>
              <a:ext uri="{FF2B5EF4-FFF2-40B4-BE49-F238E27FC236}">
                <a16:creationId xmlns:a16="http://schemas.microsoft.com/office/drawing/2014/main" id="{F4E0063E-BDB6-3C51-4EE0-2BCEF0F3013C}"/>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00:10</a:t>
            </a:r>
          </a:p>
        </p:txBody>
      </p:sp>
      <p:sp>
        <p:nvSpPr>
          <p:cNvPr id="184" name="Rounded Rectangle 175">
            <a:extLst>
              <a:ext uri="{FF2B5EF4-FFF2-40B4-BE49-F238E27FC236}">
                <a16:creationId xmlns:a16="http://schemas.microsoft.com/office/drawing/2014/main" id="{F147D3F7-CCE9-0A2D-2067-D6F61FC6AE2A}"/>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00:09</a:t>
            </a:r>
          </a:p>
        </p:txBody>
      </p:sp>
      <p:sp>
        <p:nvSpPr>
          <p:cNvPr id="185" name="Rounded Rectangle 176">
            <a:extLst>
              <a:ext uri="{FF2B5EF4-FFF2-40B4-BE49-F238E27FC236}">
                <a16:creationId xmlns:a16="http://schemas.microsoft.com/office/drawing/2014/main" id="{E73296E5-00B3-2EEB-28B6-DD0ED9E98D8F}"/>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00:08</a:t>
            </a:r>
          </a:p>
        </p:txBody>
      </p:sp>
      <p:sp>
        <p:nvSpPr>
          <p:cNvPr id="186" name="Rounded Rectangle 177">
            <a:extLst>
              <a:ext uri="{FF2B5EF4-FFF2-40B4-BE49-F238E27FC236}">
                <a16:creationId xmlns:a16="http://schemas.microsoft.com/office/drawing/2014/main" id="{C9BA7682-A310-80A4-7596-05D648B4AB8B}"/>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00:07</a:t>
            </a:r>
          </a:p>
        </p:txBody>
      </p:sp>
      <p:sp>
        <p:nvSpPr>
          <p:cNvPr id="187" name="Rounded Rectangle 178">
            <a:extLst>
              <a:ext uri="{FF2B5EF4-FFF2-40B4-BE49-F238E27FC236}">
                <a16:creationId xmlns:a16="http://schemas.microsoft.com/office/drawing/2014/main" id="{E2C1A037-A928-CEC7-EC78-FFFF74B1367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00:06</a:t>
            </a:r>
          </a:p>
        </p:txBody>
      </p:sp>
      <p:sp>
        <p:nvSpPr>
          <p:cNvPr id="188" name="Rounded Rectangle 179">
            <a:extLst>
              <a:ext uri="{FF2B5EF4-FFF2-40B4-BE49-F238E27FC236}">
                <a16:creationId xmlns:a16="http://schemas.microsoft.com/office/drawing/2014/main" id="{46B3124C-8A55-5A38-A7FA-B2E79E903D8F}"/>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00:05</a:t>
            </a:r>
          </a:p>
        </p:txBody>
      </p:sp>
      <p:sp>
        <p:nvSpPr>
          <p:cNvPr id="189" name="Rounded Rectangle 180">
            <a:extLst>
              <a:ext uri="{FF2B5EF4-FFF2-40B4-BE49-F238E27FC236}">
                <a16:creationId xmlns:a16="http://schemas.microsoft.com/office/drawing/2014/main" id="{822B9B66-E523-F968-5692-A68AAF6AF168}"/>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00:04</a:t>
            </a:r>
          </a:p>
        </p:txBody>
      </p:sp>
      <p:sp>
        <p:nvSpPr>
          <p:cNvPr id="190" name="Rounded Rectangle 181">
            <a:extLst>
              <a:ext uri="{FF2B5EF4-FFF2-40B4-BE49-F238E27FC236}">
                <a16:creationId xmlns:a16="http://schemas.microsoft.com/office/drawing/2014/main" id="{B4ED884A-E873-12C5-9633-613E81AFAEB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00:03</a:t>
            </a:r>
          </a:p>
        </p:txBody>
      </p:sp>
      <p:sp>
        <p:nvSpPr>
          <p:cNvPr id="191" name="Rounded Rectangle 182">
            <a:extLst>
              <a:ext uri="{FF2B5EF4-FFF2-40B4-BE49-F238E27FC236}">
                <a16:creationId xmlns:a16="http://schemas.microsoft.com/office/drawing/2014/main" id="{345E77E4-D537-1414-2DB3-A663DF4A0E90}"/>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00:02</a:t>
            </a:r>
          </a:p>
        </p:txBody>
      </p:sp>
      <p:sp>
        <p:nvSpPr>
          <p:cNvPr id="192" name="Rounded Rectangle 183">
            <a:extLst>
              <a:ext uri="{FF2B5EF4-FFF2-40B4-BE49-F238E27FC236}">
                <a16:creationId xmlns:a16="http://schemas.microsoft.com/office/drawing/2014/main" id="{5283A92D-3B26-E5CE-F6EF-D082F7CBFB9C}"/>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00:01</a:t>
            </a:r>
          </a:p>
        </p:txBody>
      </p:sp>
      <p:sp>
        <p:nvSpPr>
          <p:cNvPr id="193" name="Rounded Rectangle 184">
            <a:extLst>
              <a:ext uri="{FF2B5EF4-FFF2-40B4-BE49-F238E27FC236}">
                <a16:creationId xmlns:a16="http://schemas.microsoft.com/office/drawing/2014/main" id="{5312F956-A3DA-2106-1FA2-DE107EA34AF4}"/>
              </a:ext>
            </a:extLst>
          </p:cNvPr>
          <p:cNvSpPr/>
          <p:nvPr/>
        </p:nvSpPr>
        <p:spPr>
          <a:xfrm>
            <a:off x="1143000" y="2276321"/>
            <a:ext cx="1217951" cy="5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00:00</a:t>
            </a:r>
          </a:p>
        </p:txBody>
      </p:sp>
      <p:pic>
        <p:nvPicPr>
          <p:cNvPr id="194" name="Picture 2" descr="Káº¿t quáº£ hÃ¬nh áº£nh cho icon Äá»ng há»">
            <a:extLst>
              <a:ext uri="{FF2B5EF4-FFF2-40B4-BE49-F238E27FC236}">
                <a16:creationId xmlns:a16="http://schemas.microsoft.com/office/drawing/2014/main" id="{0C8D128B-1257-F85E-1053-51EB42401B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7294" y="2968692"/>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638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94"/>
                    </p:tgtEl>
                  </p:cond>
                </p:stCondLst>
                <p:endSync evt="end" delay="0">
                  <p:rtn val="all"/>
                </p:endSync>
                <p:childTnLst>
                  <p:par>
                    <p:cTn id="27" fill="hold">
                      <p:stCondLst>
                        <p:cond delay="0"/>
                      </p:stCondLst>
                      <p:childTnLst>
                        <p:par>
                          <p:cTn id="28" fill="hold">
                            <p:stCondLst>
                              <p:cond delay="0"/>
                            </p:stCondLst>
                            <p:childTnLst>
                              <p:par>
                                <p:cTn id="29" presetID="11" presetClass="entr" presetSubtype="0" fill="hold" grpId="0" nodeType="afterEffect">
                                  <p:stCondLst>
                                    <p:cond delay="0"/>
                                  </p:stCondLst>
                                  <p:childTnLst>
                                    <p:set>
                                      <p:cBhvr>
                                        <p:cTn id="30" dur="1000">
                                          <p:stCondLst>
                                            <p:cond delay="0"/>
                                          </p:stCondLst>
                                        </p:cTn>
                                        <p:tgtEl>
                                          <p:spTgt spid="13"/>
                                        </p:tgtEl>
                                        <p:attrNameLst>
                                          <p:attrName>style.visibility</p:attrName>
                                        </p:attrNameLst>
                                      </p:cBhvr>
                                      <p:to>
                                        <p:strVal val="visible"/>
                                      </p:to>
                                    </p:set>
                                  </p:childTnLst>
                                </p:cTn>
                              </p:par>
                            </p:childTnLst>
                          </p:cTn>
                        </p:par>
                        <p:par>
                          <p:cTn id="31" fill="hold">
                            <p:stCondLst>
                              <p:cond delay="1000"/>
                            </p:stCondLst>
                            <p:childTnLst>
                              <p:par>
                                <p:cTn id="32" presetID="11" presetClass="entr" presetSubtype="0" fill="hold" grpId="0" nodeType="afterEffect">
                                  <p:stCondLst>
                                    <p:cond delay="0"/>
                                  </p:stCondLst>
                                  <p:childTnLst>
                                    <p:set>
                                      <p:cBhvr>
                                        <p:cTn id="33" dur="1000">
                                          <p:stCondLst>
                                            <p:cond delay="0"/>
                                          </p:stCondLst>
                                        </p:cTn>
                                        <p:tgtEl>
                                          <p:spTgt spid="14"/>
                                        </p:tgtEl>
                                        <p:attrNameLst>
                                          <p:attrName>style.visibility</p:attrName>
                                        </p:attrNameLst>
                                      </p:cBhvr>
                                      <p:to>
                                        <p:strVal val="visible"/>
                                      </p:to>
                                    </p:set>
                                  </p:childTnLst>
                                </p:cTn>
                              </p:par>
                            </p:childTnLst>
                          </p:cTn>
                        </p:par>
                        <p:par>
                          <p:cTn id="34" fill="hold">
                            <p:stCondLst>
                              <p:cond delay="2000"/>
                            </p:stCondLst>
                            <p:childTnLst>
                              <p:par>
                                <p:cTn id="35" presetID="11" presetClass="entr" presetSubtype="0" fill="hold" grpId="0" nodeType="afterEffect">
                                  <p:stCondLst>
                                    <p:cond delay="0"/>
                                  </p:stCondLst>
                                  <p:childTnLst>
                                    <p:set>
                                      <p:cBhvr>
                                        <p:cTn id="36" dur="1000">
                                          <p:stCondLst>
                                            <p:cond delay="0"/>
                                          </p:stCondLst>
                                        </p:cTn>
                                        <p:tgtEl>
                                          <p:spTgt spid="15"/>
                                        </p:tgtEl>
                                        <p:attrNameLst>
                                          <p:attrName>style.visibility</p:attrName>
                                        </p:attrNameLst>
                                      </p:cBhvr>
                                      <p:to>
                                        <p:strVal val="visible"/>
                                      </p:to>
                                    </p:set>
                                  </p:childTnLst>
                                </p:cTn>
                              </p:par>
                            </p:childTnLst>
                          </p:cTn>
                        </p:par>
                        <p:par>
                          <p:cTn id="37" fill="hold">
                            <p:stCondLst>
                              <p:cond delay="3000"/>
                            </p:stCondLst>
                            <p:childTnLst>
                              <p:par>
                                <p:cTn id="38" presetID="11" presetClass="entr" presetSubtype="0" fill="hold" grpId="0" nodeType="afterEffect">
                                  <p:stCondLst>
                                    <p:cond delay="0"/>
                                  </p:stCondLst>
                                  <p:childTnLst>
                                    <p:set>
                                      <p:cBhvr>
                                        <p:cTn id="39" dur="1000">
                                          <p:stCondLst>
                                            <p:cond delay="0"/>
                                          </p:stCondLst>
                                        </p:cTn>
                                        <p:tgtEl>
                                          <p:spTgt spid="16"/>
                                        </p:tgtEl>
                                        <p:attrNameLst>
                                          <p:attrName>style.visibility</p:attrName>
                                        </p:attrNameLst>
                                      </p:cBhvr>
                                      <p:to>
                                        <p:strVal val="visible"/>
                                      </p:to>
                                    </p:set>
                                  </p:childTnLst>
                                </p:cTn>
                              </p:par>
                            </p:childTnLst>
                          </p:cTn>
                        </p:par>
                        <p:par>
                          <p:cTn id="40" fill="hold">
                            <p:stCondLst>
                              <p:cond delay="4000"/>
                            </p:stCondLst>
                            <p:childTnLst>
                              <p:par>
                                <p:cTn id="41" presetID="11" presetClass="entr" presetSubtype="0" fill="hold" grpId="0" nodeType="afterEffect">
                                  <p:stCondLst>
                                    <p:cond delay="0"/>
                                  </p:stCondLst>
                                  <p:childTnLst>
                                    <p:set>
                                      <p:cBhvr>
                                        <p:cTn id="42" dur="1000">
                                          <p:stCondLst>
                                            <p:cond delay="0"/>
                                          </p:stCondLst>
                                        </p:cTn>
                                        <p:tgtEl>
                                          <p:spTgt spid="17"/>
                                        </p:tgtEl>
                                        <p:attrNameLst>
                                          <p:attrName>style.visibility</p:attrName>
                                        </p:attrNameLst>
                                      </p:cBhvr>
                                      <p:to>
                                        <p:strVal val="visible"/>
                                      </p:to>
                                    </p:set>
                                  </p:childTnLst>
                                </p:cTn>
                              </p:par>
                            </p:childTnLst>
                          </p:cTn>
                        </p:par>
                        <p:par>
                          <p:cTn id="43" fill="hold">
                            <p:stCondLst>
                              <p:cond delay="5000"/>
                            </p:stCondLst>
                            <p:childTnLst>
                              <p:par>
                                <p:cTn id="44" presetID="11" presetClass="entr" presetSubtype="0" fill="hold" grpId="0" nodeType="afterEffect">
                                  <p:stCondLst>
                                    <p:cond delay="0"/>
                                  </p:stCondLst>
                                  <p:childTnLst>
                                    <p:set>
                                      <p:cBhvr>
                                        <p:cTn id="45" dur="1000">
                                          <p:stCondLst>
                                            <p:cond delay="0"/>
                                          </p:stCondLst>
                                        </p:cTn>
                                        <p:tgtEl>
                                          <p:spTgt spid="18"/>
                                        </p:tgtEl>
                                        <p:attrNameLst>
                                          <p:attrName>style.visibility</p:attrName>
                                        </p:attrNameLst>
                                      </p:cBhvr>
                                      <p:to>
                                        <p:strVal val="visible"/>
                                      </p:to>
                                    </p:set>
                                  </p:childTnLst>
                                </p:cTn>
                              </p:par>
                            </p:childTnLst>
                          </p:cTn>
                        </p:par>
                        <p:par>
                          <p:cTn id="46" fill="hold">
                            <p:stCondLst>
                              <p:cond delay="6000"/>
                            </p:stCondLst>
                            <p:childTnLst>
                              <p:par>
                                <p:cTn id="47" presetID="11" presetClass="entr" presetSubtype="0" fill="hold" grpId="0" nodeType="afterEffect">
                                  <p:stCondLst>
                                    <p:cond delay="0"/>
                                  </p:stCondLst>
                                  <p:childTnLst>
                                    <p:set>
                                      <p:cBhvr>
                                        <p:cTn id="48" dur="1000">
                                          <p:stCondLst>
                                            <p:cond delay="0"/>
                                          </p:stCondLst>
                                        </p:cTn>
                                        <p:tgtEl>
                                          <p:spTgt spid="19"/>
                                        </p:tgtEl>
                                        <p:attrNameLst>
                                          <p:attrName>style.visibility</p:attrName>
                                        </p:attrNameLst>
                                      </p:cBhvr>
                                      <p:to>
                                        <p:strVal val="visible"/>
                                      </p:to>
                                    </p:set>
                                  </p:childTnLst>
                                </p:cTn>
                              </p:par>
                            </p:childTnLst>
                          </p:cTn>
                        </p:par>
                        <p:par>
                          <p:cTn id="49" fill="hold">
                            <p:stCondLst>
                              <p:cond delay="7000"/>
                            </p:stCondLst>
                            <p:childTnLst>
                              <p:par>
                                <p:cTn id="50" presetID="11" presetClass="entr" presetSubtype="0" fill="hold" grpId="0" nodeType="afterEffect">
                                  <p:stCondLst>
                                    <p:cond delay="0"/>
                                  </p:stCondLst>
                                  <p:childTnLst>
                                    <p:set>
                                      <p:cBhvr>
                                        <p:cTn id="51" dur="1000">
                                          <p:stCondLst>
                                            <p:cond delay="0"/>
                                          </p:stCondLst>
                                        </p:cTn>
                                        <p:tgtEl>
                                          <p:spTgt spid="20"/>
                                        </p:tgtEl>
                                        <p:attrNameLst>
                                          <p:attrName>style.visibility</p:attrName>
                                        </p:attrNameLst>
                                      </p:cBhvr>
                                      <p:to>
                                        <p:strVal val="visible"/>
                                      </p:to>
                                    </p:set>
                                  </p:childTnLst>
                                </p:cTn>
                              </p:par>
                            </p:childTnLst>
                          </p:cTn>
                        </p:par>
                        <p:par>
                          <p:cTn id="52" fill="hold">
                            <p:stCondLst>
                              <p:cond delay="8000"/>
                            </p:stCondLst>
                            <p:childTnLst>
                              <p:par>
                                <p:cTn id="53" presetID="11" presetClass="entr" presetSubtype="0" fill="hold" grpId="0" nodeType="afterEffect">
                                  <p:stCondLst>
                                    <p:cond delay="0"/>
                                  </p:stCondLst>
                                  <p:childTnLst>
                                    <p:set>
                                      <p:cBhvr>
                                        <p:cTn id="54" dur="1000">
                                          <p:stCondLst>
                                            <p:cond delay="0"/>
                                          </p:stCondLst>
                                        </p:cTn>
                                        <p:tgtEl>
                                          <p:spTgt spid="21"/>
                                        </p:tgtEl>
                                        <p:attrNameLst>
                                          <p:attrName>style.visibility</p:attrName>
                                        </p:attrNameLst>
                                      </p:cBhvr>
                                      <p:to>
                                        <p:strVal val="visible"/>
                                      </p:to>
                                    </p:set>
                                  </p:childTnLst>
                                </p:cTn>
                              </p:par>
                            </p:childTnLst>
                          </p:cTn>
                        </p:par>
                        <p:par>
                          <p:cTn id="55" fill="hold">
                            <p:stCondLst>
                              <p:cond delay="9000"/>
                            </p:stCondLst>
                            <p:childTnLst>
                              <p:par>
                                <p:cTn id="56" presetID="11" presetClass="entr" presetSubtype="0" fill="hold" grpId="0" nodeType="afterEffect">
                                  <p:stCondLst>
                                    <p:cond delay="0"/>
                                  </p:stCondLst>
                                  <p:childTnLst>
                                    <p:set>
                                      <p:cBhvr>
                                        <p:cTn id="57" dur="1000">
                                          <p:stCondLst>
                                            <p:cond delay="0"/>
                                          </p:stCondLst>
                                        </p:cTn>
                                        <p:tgtEl>
                                          <p:spTgt spid="22"/>
                                        </p:tgtEl>
                                        <p:attrNameLst>
                                          <p:attrName>style.visibility</p:attrName>
                                        </p:attrNameLst>
                                      </p:cBhvr>
                                      <p:to>
                                        <p:strVal val="visible"/>
                                      </p:to>
                                    </p:set>
                                  </p:childTnLst>
                                </p:cTn>
                              </p:par>
                            </p:childTnLst>
                          </p:cTn>
                        </p:par>
                        <p:par>
                          <p:cTn id="58" fill="hold">
                            <p:stCondLst>
                              <p:cond delay="10000"/>
                            </p:stCondLst>
                            <p:childTnLst>
                              <p:par>
                                <p:cTn id="59" presetID="11" presetClass="entr" presetSubtype="0" fill="hold" grpId="0" nodeType="afterEffect">
                                  <p:stCondLst>
                                    <p:cond delay="0"/>
                                  </p:stCondLst>
                                  <p:childTnLst>
                                    <p:set>
                                      <p:cBhvr>
                                        <p:cTn id="60" dur="1000">
                                          <p:stCondLst>
                                            <p:cond delay="0"/>
                                          </p:stCondLst>
                                        </p:cTn>
                                        <p:tgtEl>
                                          <p:spTgt spid="23"/>
                                        </p:tgtEl>
                                        <p:attrNameLst>
                                          <p:attrName>style.visibility</p:attrName>
                                        </p:attrNameLst>
                                      </p:cBhvr>
                                      <p:to>
                                        <p:strVal val="visible"/>
                                      </p:to>
                                    </p:set>
                                  </p:childTnLst>
                                </p:cTn>
                              </p:par>
                            </p:childTnLst>
                          </p:cTn>
                        </p:par>
                        <p:par>
                          <p:cTn id="61" fill="hold">
                            <p:stCondLst>
                              <p:cond delay="11000"/>
                            </p:stCondLst>
                            <p:childTnLst>
                              <p:par>
                                <p:cTn id="62" presetID="11" presetClass="entr" presetSubtype="0" fill="hold" grpId="0" nodeType="afterEffect">
                                  <p:stCondLst>
                                    <p:cond delay="0"/>
                                  </p:stCondLst>
                                  <p:childTnLst>
                                    <p:set>
                                      <p:cBhvr>
                                        <p:cTn id="63" dur="1000">
                                          <p:stCondLst>
                                            <p:cond delay="0"/>
                                          </p:stCondLst>
                                        </p:cTn>
                                        <p:tgtEl>
                                          <p:spTgt spid="24"/>
                                        </p:tgtEl>
                                        <p:attrNameLst>
                                          <p:attrName>style.visibility</p:attrName>
                                        </p:attrNameLst>
                                      </p:cBhvr>
                                      <p:to>
                                        <p:strVal val="visible"/>
                                      </p:to>
                                    </p:set>
                                  </p:childTnLst>
                                </p:cTn>
                              </p:par>
                            </p:childTnLst>
                          </p:cTn>
                        </p:par>
                        <p:par>
                          <p:cTn id="64" fill="hold">
                            <p:stCondLst>
                              <p:cond delay="12000"/>
                            </p:stCondLst>
                            <p:childTnLst>
                              <p:par>
                                <p:cTn id="65" presetID="11" presetClass="entr" presetSubtype="0" fill="hold" grpId="0" nodeType="afterEffect">
                                  <p:stCondLst>
                                    <p:cond delay="0"/>
                                  </p:stCondLst>
                                  <p:childTnLst>
                                    <p:set>
                                      <p:cBhvr>
                                        <p:cTn id="66" dur="1000">
                                          <p:stCondLst>
                                            <p:cond delay="0"/>
                                          </p:stCondLst>
                                        </p:cTn>
                                        <p:tgtEl>
                                          <p:spTgt spid="25"/>
                                        </p:tgtEl>
                                        <p:attrNameLst>
                                          <p:attrName>style.visibility</p:attrName>
                                        </p:attrNameLst>
                                      </p:cBhvr>
                                      <p:to>
                                        <p:strVal val="visible"/>
                                      </p:to>
                                    </p:set>
                                  </p:childTnLst>
                                </p:cTn>
                              </p:par>
                            </p:childTnLst>
                          </p:cTn>
                        </p:par>
                        <p:par>
                          <p:cTn id="67" fill="hold">
                            <p:stCondLst>
                              <p:cond delay="13000"/>
                            </p:stCondLst>
                            <p:childTnLst>
                              <p:par>
                                <p:cTn id="68" presetID="11" presetClass="entr" presetSubtype="0" fill="hold" grpId="0" nodeType="afterEffect">
                                  <p:stCondLst>
                                    <p:cond delay="0"/>
                                  </p:stCondLst>
                                  <p:childTnLst>
                                    <p:set>
                                      <p:cBhvr>
                                        <p:cTn id="69" dur="1000">
                                          <p:stCondLst>
                                            <p:cond delay="0"/>
                                          </p:stCondLst>
                                        </p:cTn>
                                        <p:tgtEl>
                                          <p:spTgt spid="26"/>
                                        </p:tgtEl>
                                        <p:attrNameLst>
                                          <p:attrName>style.visibility</p:attrName>
                                        </p:attrNameLst>
                                      </p:cBhvr>
                                      <p:to>
                                        <p:strVal val="visible"/>
                                      </p:to>
                                    </p:set>
                                  </p:childTnLst>
                                </p:cTn>
                              </p:par>
                            </p:childTnLst>
                          </p:cTn>
                        </p:par>
                        <p:par>
                          <p:cTn id="70" fill="hold">
                            <p:stCondLst>
                              <p:cond delay="14000"/>
                            </p:stCondLst>
                            <p:childTnLst>
                              <p:par>
                                <p:cTn id="71" presetID="11" presetClass="entr" presetSubtype="0" fill="hold" grpId="0" nodeType="afterEffect">
                                  <p:stCondLst>
                                    <p:cond delay="0"/>
                                  </p:stCondLst>
                                  <p:childTnLst>
                                    <p:set>
                                      <p:cBhvr>
                                        <p:cTn id="72" dur="1000">
                                          <p:stCondLst>
                                            <p:cond delay="0"/>
                                          </p:stCondLst>
                                        </p:cTn>
                                        <p:tgtEl>
                                          <p:spTgt spid="27"/>
                                        </p:tgtEl>
                                        <p:attrNameLst>
                                          <p:attrName>style.visibility</p:attrName>
                                        </p:attrNameLst>
                                      </p:cBhvr>
                                      <p:to>
                                        <p:strVal val="visible"/>
                                      </p:to>
                                    </p:set>
                                  </p:childTnLst>
                                </p:cTn>
                              </p:par>
                            </p:childTnLst>
                          </p:cTn>
                        </p:par>
                        <p:par>
                          <p:cTn id="73" fill="hold">
                            <p:stCondLst>
                              <p:cond delay="15000"/>
                            </p:stCondLst>
                            <p:childTnLst>
                              <p:par>
                                <p:cTn id="74" presetID="11" presetClass="entr" presetSubtype="0" fill="hold" grpId="0" nodeType="afterEffect">
                                  <p:stCondLst>
                                    <p:cond delay="0"/>
                                  </p:stCondLst>
                                  <p:childTnLst>
                                    <p:set>
                                      <p:cBhvr>
                                        <p:cTn id="75" dur="1000">
                                          <p:stCondLst>
                                            <p:cond delay="0"/>
                                          </p:stCondLst>
                                        </p:cTn>
                                        <p:tgtEl>
                                          <p:spTgt spid="28"/>
                                        </p:tgtEl>
                                        <p:attrNameLst>
                                          <p:attrName>style.visibility</p:attrName>
                                        </p:attrNameLst>
                                      </p:cBhvr>
                                      <p:to>
                                        <p:strVal val="visible"/>
                                      </p:to>
                                    </p:set>
                                  </p:childTnLst>
                                </p:cTn>
                              </p:par>
                            </p:childTnLst>
                          </p:cTn>
                        </p:par>
                        <p:par>
                          <p:cTn id="76" fill="hold">
                            <p:stCondLst>
                              <p:cond delay="16000"/>
                            </p:stCondLst>
                            <p:childTnLst>
                              <p:par>
                                <p:cTn id="77" presetID="11" presetClass="entr" presetSubtype="0" fill="hold" grpId="0" nodeType="afterEffect">
                                  <p:stCondLst>
                                    <p:cond delay="0"/>
                                  </p:stCondLst>
                                  <p:childTnLst>
                                    <p:set>
                                      <p:cBhvr>
                                        <p:cTn id="78" dur="1000">
                                          <p:stCondLst>
                                            <p:cond delay="0"/>
                                          </p:stCondLst>
                                        </p:cTn>
                                        <p:tgtEl>
                                          <p:spTgt spid="29"/>
                                        </p:tgtEl>
                                        <p:attrNameLst>
                                          <p:attrName>style.visibility</p:attrName>
                                        </p:attrNameLst>
                                      </p:cBhvr>
                                      <p:to>
                                        <p:strVal val="visible"/>
                                      </p:to>
                                    </p:set>
                                  </p:childTnLst>
                                </p:cTn>
                              </p:par>
                            </p:childTnLst>
                          </p:cTn>
                        </p:par>
                        <p:par>
                          <p:cTn id="79" fill="hold">
                            <p:stCondLst>
                              <p:cond delay="17000"/>
                            </p:stCondLst>
                            <p:childTnLst>
                              <p:par>
                                <p:cTn id="80" presetID="11" presetClass="entr" presetSubtype="0" fill="hold" grpId="0" nodeType="afterEffect">
                                  <p:stCondLst>
                                    <p:cond delay="0"/>
                                  </p:stCondLst>
                                  <p:childTnLst>
                                    <p:set>
                                      <p:cBhvr>
                                        <p:cTn id="81" dur="1000">
                                          <p:stCondLst>
                                            <p:cond delay="0"/>
                                          </p:stCondLst>
                                        </p:cTn>
                                        <p:tgtEl>
                                          <p:spTgt spid="30"/>
                                        </p:tgtEl>
                                        <p:attrNameLst>
                                          <p:attrName>style.visibility</p:attrName>
                                        </p:attrNameLst>
                                      </p:cBhvr>
                                      <p:to>
                                        <p:strVal val="visible"/>
                                      </p:to>
                                    </p:set>
                                  </p:childTnLst>
                                </p:cTn>
                              </p:par>
                            </p:childTnLst>
                          </p:cTn>
                        </p:par>
                        <p:par>
                          <p:cTn id="82" fill="hold">
                            <p:stCondLst>
                              <p:cond delay="18000"/>
                            </p:stCondLst>
                            <p:childTnLst>
                              <p:par>
                                <p:cTn id="83" presetID="11" presetClass="entr" presetSubtype="0" fill="hold" grpId="0" nodeType="afterEffect">
                                  <p:stCondLst>
                                    <p:cond delay="0"/>
                                  </p:stCondLst>
                                  <p:childTnLst>
                                    <p:set>
                                      <p:cBhvr>
                                        <p:cTn id="84" dur="1000">
                                          <p:stCondLst>
                                            <p:cond delay="0"/>
                                          </p:stCondLst>
                                        </p:cTn>
                                        <p:tgtEl>
                                          <p:spTgt spid="31"/>
                                        </p:tgtEl>
                                        <p:attrNameLst>
                                          <p:attrName>style.visibility</p:attrName>
                                        </p:attrNameLst>
                                      </p:cBhvr>
                                      <p:to>
                                        <p:strVal val="visible"/>
                                      </p:to>
                                    </p:set>
                                  </p:childTnLst>
                                </p:cTn>
                              </p:par>
                            </p:childTnLst>
                          </p:cTn>
                        </p:par>
                        <p:par>
                          <p:cTn id="85" fill="hold">
                            <p:stCondLst>
                              <p:cond delay="19000"/>
                            </p:stCondLst>
                            <p:childTnLst>
                              <p:par>
                                <p:cTn id="86" presetID="11" presetClass="entr" presetSubtype="0" fill="hold" grpId="0" nodeType="afterEffect">
                                  <p:stCondLst>
                                    <p:cond delay="0"/>
                                  </p:stCondLst>
                                  <p:childTnLst>
                                    <p:set>
                                      <p:cBhvr>
                                        <p:cTn id="87" dur="1000">
                                          <p:stCondLst>
                                            <p:cond delay="0"/>
                                          </p:stCondLst>
                                        </p:cTn>
                                        <p:tgtEl>
                                          <p:spTgt spid="32"/>
                                        </p:tgtEl>
                                        <p:attrNameLst>
                                          <p:attrName>style.visibility</p:attrName>
                                        </p:attrNameLst>
                                      </p:cBhvr>
                                      <p:to>
                                        <p:strVal val="visible"/>
                                      </p:to>
                                    </p:set>
                                  </p:childTnLst>
                                </p:cTn>
                              </p:par>
                            </p:childTnLst>
                          </p:cTn>
                        </p:par>
                        <p:par>
                          <p:cTn id="88" fill="hold">
                            <p:stCondLst>
                              <p:cond delay="20000"/>
                            </p:stCondLst>
                            <p:childTnLst>
                              <p:par>
                                <p:cTn id="89" presetID="11" presetClass="entr" presetSubtype="0" fill="hold" grpId="0" nodeType="afterEffect">
                                  <p:stCondLst>
                                    <p:cond delay="0"/>
                                  </p:stCondLst>
                                  <p:childTnLst>
                                    <p:set>
                                      <p:cBhvr>
                                        <p:cTn id="90" dur="1000">
                                          <p:stCondLst>
                                            <p:cond delay="0"/>
                                          </p:stCondLst>
                                        </p:cTn>
                                        <p:tgtEl>
                                          <p:spTgt spid="33"/>
                                        </p:tgtEl>
                                        <p:attrNameLst>
                                          <p:attrName>style.visibility</p:attrName>
                                        </p:attrNameLst>
                                      </p:cBhvr>
                                      <p:to>
                                        <p:strVal val="visible"/>
                                      </p:to>
                                    </p:set>
                                  </p:childTnLst>
                                </p:cTn>
                              </p:par>
                            </p:childTnLst>
                          </p:cTn>
                        </p:par>
                        <p:par>
                          <p:cTn id="91" fill="hold">
                            <p:stCondLst>
                              <p:cond delay="21000"/>
                            </p:stCondLst>
                            <p:childTnLst>
                              <p:par>
                                <p:cTn id="92" presetID="11" presetClass="entr" presetSubtype="0" fill="hold" grpId="0" nodeType="afterEffect">
                                  <p:stCondLst>
                                    <p:cond delay="0"/>
                                  </p:stCondLst>
                                  <p:childTnLst>
                                    <p:set>
                                      <p:cBhvr>
                                        <p:cTn id="93" dur="1000">
                                          <p:stCondLst>
                                            <p:cond delay="0"/>
                                          </p:stCondLst>
                                        </p:cTn>
                                        <p:tgtEl>
                                          <p:spTgt spid="34"/>
                                        </p:tgtEl>
                                        <p:attrNameLst>
                                          <p:attrName>style.visibility</p:attrName>
                                        </p:attrNameLst>
                                      </p:cBhvr>
                                      <p:to>
                                        <p:strVal val="visible"/>
                                      </p:to>
                                    </p:set>
                                  </p:childTnLst>
                                </p:cTn>
                              </p:par>
                            </p:childTnLst>
                          </p:cTn>
                        </p:par>
                        <p:par>
                          <p:cTn id="94" fill="hold">
                            <p:stCondLst>
                              <p:cond delay="22000"/>
                            </p:stCondLst>
                            <p:childTnLst>
                              <p:par>
                                <p:cTn id="95" presetID="11" presetClass="entr" presetSubtype="0" fill="hold" grpId="0" nodeType="afterEffect">
                                  <p:stCondLst>
                                    <p:cond delay="0"/>
                                  </p:stCondLst>
                                  <p:childTnLst>
                                    <p:set>
                                      <p:cBhvr>
                                        <p:cTn id="96" dur="1000">
                                          <p:stCondLst>
                                            <p:cond delay="0"/>
                                          </p:stCondLst>
                                        </p:cTn>
                                        <p:tgtEl>
                                          <p:spTgt spid="35"/>
                                        </p:tgtEl>
                                        <p:attrNameLst>
                                          <p:attrName>style.visibility</p:attrName>
                                        </p:attrNameLst>
                                      </p:cBhvr>
                                      <p:to>
                                        <p:strVal val="visible"/>
                                      </p:to>
                                    </p:set>
                                  </p:childTnLst>
                                </p:cTn>
                              </p:par>
                            </p:childTnLst>
                          </p:cTn>
                        </p:par>
                        <p:par>
                          <p:cTn id="97" fill="hold">
                            <p:stCondLst>
                              <p:cond delay="23000"/>
                            </p:stCondLst>
                            <p:childTnLst>
                              <p:par>
                                <p:cTn id="98" presetID="11" presetClass="entr" presetSubtype="0" fill="hold" grpId="0" nodeType="afterEffect">
                                  <p:stCondLst>
                                    <p:cond delay="0"/>
                                  </p:stCondLst>
                                  <p:childTnLst>
                                    <p:set>
                                      <p:cBhvr>
                                        <p:cTn id="99" dur="1000">
                                          <p:stCondLst>
                                            <p:cond delay="0"/>
                                          </p:stCondLst>
                                        </p:cTn>
                                        <p:tgtEl>
                                          <p:spTgt spid="36"/>
                                        </p:tgtEl>
                                        <p:attrNameLst>
                                          <p:attrName>style.visibility</p:attrName>
                                        </p:attrNameLst>
                                      </p:cBhvr>
                                      <p:to>
                                        <p:strVal val="visible"/>
                                      </p:to>
                                    </p:set>
                                  </p:childTnLst>
                                </p:cTn>
                              </p:par>
                            </p:childTnLst>
                          </p:cTn>
                        </p:par>
                        <p:par>
                          <p:cTn id="100" fill="hold">
                            <p:stCondLst>
                              <p:cond delay="24000"/>
                            </p:stCondLst>
                            <p:childTnLst>
                              <p:par>
                                <p:cTn id="101" presetID="11" presetClass="entr" presetSubtype="0" fill="hold" grpId="0" nodeType="afterEffect">
                                  <p:stCondLst>
                                    <p:cond delay="0"/>
                                  </p:stCondLst>
                                  <p:childTnLst>
                                    <p:set>
                                      <p:cBhvr>
                                        <p:cTn id="102" dur="1000">
                                          <p:stCondLst>
                                            <p:cond delay="0"/>
                                          </p:stCondLst>
                                        </p:cTn>
                                        <p:tgtEl>
                                          <p:spTgt spid="37"/>
                                        </p:tgtEl>
                                        <p:attrNameLst>
                                          <p:attrName>style.visibility</p:attrName>
                                        </p:attrNameLst>
                                      </p:cBhvr>
                                      <p:to>
                                        <p:strVal val="visible"/>
                                      </p:to>
                                    </p:set>
                                  </p:childTnLst>
                                </p:cTn>
                              </p:par>
                            </p:childTnLst>
                          </p:cTn>
                        </p:par>
                        <p:par>
                          <p:cTn id="103" fill="hold">
                            <p:stCondLst>
                              <p:cond delay="25000"/>
                            </p:stCondLst>
                            <p:childTnLst>
                              <p:par>
                                <p:cTn id="104" presetID="11" presetClass="entr" presetSubtype="0" fill="hold" grpId="0" nodeType="afterEffect">
                                  <p:stCondLst>
                                    <p:cond delay="0"/>
                                  </p:stCondLst>
                                  <p:childTnLst>
                                    <p:set>
                                      <p:cBhvr>
                                        <p:cTn id="105" dur="1000">
                                          <p:stCondLst>
                                            <p:cond delay="0"/>
                                          </p:stCondLst>
                                        </p:cTn>
                                        <p:tgtEl>
                                          <p:spTgt spid="38"/>
                                        </p:tgtEl>
                                        <p:attrNameLst>
                                          <p:attrName>style.visibility</p:attrName>
                                        </p:attrNameLst>
                                      </p:cBhvr>
                                      <p:to>
                                        <p:strVal val="visible"/>
                                      </p:to>
                                    </p:set>
                                  </p:childTnLst>
                                </p:cTn>
                              </p:par>
                            </p:childTnLst>
                          </p:cTn>
                        </p:par>
                        <p:par>
                          <p:cTn id="106" fill="hold">
                            <p:stCondLst>
                              <p:cond delay="26000"/>
                            </p:stCondLst>
                            <p:childTnLst>
                              <p:par>
                                <p:cTn id="107" presetID="11" presetClass="entr" presetSubtype="0" fill="hold" grpId="0" nodeType="afterEffect">
                                  <p:stCondLst>
                                    <p:cond delay="0"/>
                                  </p:stCondLst>
                                  <p:childTnLst>
                                    <p:set>
                                      <p:cBhvr>
                                        <p:cTn id="108" dur="1000">
                                          <p:stCondLst>
                                            <p:cond delay="0"/>
                                          </p:stCondLst>
                                        </p:cTn>
                                        <p:tgtEl>
                                          <p:spTgt spid="39"/>
                                        </p:tgtEl>
                                        <p:attrNameLst>
                                          <p:attrName>style.visibility</p:attrName>
                                        </p:attrNameLst>
                                      </p:cBhvr>
                                      <p:to>
                                        <p:strVal val="visible"/>
                                      </p:to>
                                    </p:set>
                                  </p:childTnLst>
                                </p:cTn>
                              </p:par>
                            </p:childTnLst>
                          </p:cTn>
                        </p:par>
                        <p:par>
                          <p:cTn id="109" fill="hold">
                            <p:stCondLst>
                              <p:cond delay="27000"/>
                            </p:stCondLst>
                            <p:childTnLst>
                              <p:par>
                                <p:cTn id="110" presetID="11" presetClass="entr" presetSubtype="0" fill="hold" grpId="0" nodeType="afterEffect">
                                  <p:stCondLst>
                                    <p:cond delay="0"/>
                                  </p:stCondLst>
                                  <p:childTnLst>
                                    <p:set>
                                      <p:cBhvr>
                                        <p:cTn id="111" dur="1000">
                                          <p:stCondLst>
                                            <p:cond delay="0"/>
                                          </p:stCondLst>
                                        </p:cTn>
                                        <p:tgtEl>
                                          <p:spTgt spid="40"/>
                                        </p:tgtEl>
                                        <p:attrNameLst>
                                          <p:attrName>style.visibility</p:attrName>
                                        </p:attrNameLst>
                                      </p:cBhvr>
                                      <p:to>
                                        <p:strVal val="visible"/>
                                      </p:to>
                                    </p:set>
                                  </p:childTnLst>
                                </p:cTn>
                              </p:par>
                            </p:childTnLst>
                          </p:cTn>
                        </p:par>
                        <p:par>
                          <p:cTn id="112" fill="hold">
                            <p:stCondLst>
                              <p:cond delay="28000"/>
                            </p:stCondLst>
                            <p:childTnLst>
                              <p:par>
                                <p:cTn id="113" presetID="11" presetClass="entr" presetSubtype="0" fill="hold" grpId="0" nodeType="afterEffect">
                                  <p:stCondLst>
                                    <p:cond delay="0"/>
                                  </p:stCondLst>
                                  <p:childTnLst>
                                    <p:set>
                                      <p:cBhvr>
                                        <p:cTn id="114" dur="1000">
                                          <p:stCondLst>
                                            <p:cond delay="0"/>
                                          </p:stCondLst>
                                        </p:cTn>
                                        <p:tgtEl>
                                          <p:spTgt spid="41"/>
                                        </p:tgtEl>
                                        <p:attrNameLst>
                                          <p:attrName>style.visibility</p:attrName>
                                        </p:attrNameLst>
                                      </p:cBhvr>
                                      <p:to>
                                        <p:strVal val="visible"/>
                                      </p:to>
                                    </p:set>
                                  </p:childTnLst>
                                </p:cTn>
                              </p:par>
                            </p:childTnLst>
                          </p:cTn>
                        </p:par>
                        <p:par>
                          <p:cTn id="115" fill="hold">
                            <p:stCondLst>
                              <p:cond delay="29000"/>
                            </p:stCondLst>
                            <p:childTnLst>
                              <p:par>
                                <p:cTn id="116" presetID="11" presetClass="entr" presetSubtype="0" fill="hold" grpId="0" nodeType="afterEffect">
                                  <p:stCondLst>
                                    <p:cond delay="0"/>
                                  </p:stCondLst>
                                  <p:childTnLst>
                                    <p:set>
                                      <p:cBhvr>
                                        <p:cTn id="117" dur="1000">
                                          <p:stCondLst>
                                            <p:cond delay="0"/>
                                          </p:stCondLst>
                                        </p:cTn>
                                        <p:tgtEl>
                                          <p:spTgt spid="42"/>
                                        </p:tgtEl>
                                        <p:attrNameLst>
                                          <p:attrName>style.visibility</p:attrName>
                                        </p:attrNameLst>
                                      </p:cBhvr>
                                      <p:to>
                                        <p:strVal val="visible"/>
                                      </p:to>
                                    </p:set>
                                  </p:childTnLst>
                                </p:cTn>
                              </p:par>
                            </p:childTnLst>
                          </p:cTn>
                        </p:par>
                        <p:par>
                          <p:cTn id="118" fill="hold">
                            <p:stCondLst>
                              <p:cond delay="30000"/>
                            </p:stCondLst>
                            <p:childTnLst>
                              <p:par>
                                <p:cTn id="119" presetID="11" presetClass="entr" presetSubtype="0" fill="hold" grpId="0" nodeType="afterEffect">
                                  <p:stCondLst>
                                    <p:cond delay="0"/>
                                  </p:stCondLst>
                                  <p:childTnLst>
                                    <p:set>
                                      <p:cBhvr>
                                        <p:cTn id="120" dur="1000">
                                          <p:stCondLst>
                                            <p:cond delay="0"/>
                                          </p:stCondLst>
                                        </p:cTn>
                                        <p:tgtEl>
                                          <p:spTgt spid="43"/>
                                        </p:tgtEl>
                                        <p:attrNameLst>
                                          <p:attrName>style.visibility</p:attrName>
                                        </p:attrNameLst>
                                      </p:cBhvr>
                                      <p:to>
                                        <p:strVal val="visible"/>
                                      </p:to>
                                    </p:set>
                                  </p:childTnLst>
                                </p:cTn>
                              </p:par>
                            </p:childTnLst>
                          </p:cTn>
                        </p:par>
                        <p:par>
                          <p:cTn id="121" fill="hold">
                            <p:stCondLst>
                              <p:cond delay="31000"/>
                            </p:stCondLst>
                            <p:childTnLst>
                              <p:par>
                                <p:cTn id="122" presetID="11" presetClass="entr" presetSubtype="0" fill="hold" grpId="0" nodeType="afterEffect">
                                  <p:stCondLst>
                                    <p:cond delay="0"/>
                                  </p:stCondLst>
                                  <p:childTnLst>
                                    <p:set>
                                      <p:cBhvr>
                                        <p:cTn id="123" dur="1000">
                                          <p:stCondLst>
                                            <p:cond delay="0"/>
                                          </p:stCondLst>
                                        </p:cTn>
                                        <p:tgtEl>
                                          <p:spTgt spid="44"/>
                                        </p:tgtEl>
                                        <p:attrNameLst>
                                          <p:attrName>style.visibility</p:attrName>
                                        </p:attrNameLst>
                                      </p:cBhvr>
                                      <p:to>
                                        <p:strVal val="visible"/>
                                      </p:to>
                                    </p:set>
                                  </p:childTnLst>
                                </p:cTn>
                              </p:par>
                            </p:childTnLst>
                          </p:cTn>
                        </p:par>
                        <p:par>
                          <p:cTn id="124" fill="hold">
                            <p:stCondLst>
                              <p:cond delay="32000"/>
                            </p:stCondLst>
                            <p:childTnLst>
                              <p:par>
                                <p:cTn id="125" presetID="11" presetClass="entr" presetSubtype="0" fill="hold" grpId="0" nodeType="afterEffect">
                                  <p:stCondLst>
                                    <p:cond delay="0"/>
                                  </p:stCondLst>
                                  <p:childTnLst>
                                    <p:set>
                                      <p:cBhvr>
                                        <p:cTn id="126" dur="1000">
                                          <p:stCondLst>
                                            <p:cond delay="0"/>
                                          </p:stCondLst>
                                        </p:cTn>
                                        <p:tgtEl>
                                          <p:spTgt spid="45"/>
                                        </p:tgtEl>
                                        <p:attrNameLst>
                                          <p:attrName>style.visibility</p:attrName>
                                        </p:attrNameLst>
                                      </p:cBhvr>
                                      <p:to>
                                        <p:strVal val="visible"/>
                                      </p:to>
                                    </p:set>
                                  </p:childTnLst>
                                </p:cTn>
                              </p:par>
                            </p:childTnLst>
                          </p:cTn>
                        </p:par>
                        <p:par>
                          <p:cTn id="127" fill="hold">
                            <p:stCondLst>
                              <p:cond delay="33000"/>
                            </p:stCondLst>
                            <p:childTnLst>
                              <p:par>
                                <p:cTn id="128" presetID="11" presetClass="entr" presetSubtype="0" fill="hold" grpId="0" nodeType="afterEffect">
                                  <p:stCondLst>
                                    <p:cond delay="0"/>
                                  </p:stCondLst>
                                  <p:childTnLst>
                                    <p:set>
                                      <p:cBhvr>
                                        <p:cTn id="129" dur="1000">
                                          <p:stCondLst>
                                            <p:cond delay="0"/>
                                          </p:stCondLst>
                                        </p:cTn>
                                        <p:tgtEl>
                                          <p:spTgt spid="46"/>
                                        </p:tgtEl>
                                        <p:attrNameLst>
                                          <p:attrName>style.visibility</p:attrName>
                                        </p:attrNameLst>
                                      </p:cBhvr>
                                      <p:to>
                                        <p:strVal val="visible"/>
                                      </p:to>
                                    </p:set>
                                  </p:childTnLst>
                                </p:cTn>
                              </p:par>
                            </p:childTnLst>
                          </p:cTn>
                        </p:par>
                        <p:par>
                          <p:cTn id="130" fill="hold">
                            <p:stCondLst>
                              <p:cond delay="34000"/>
                            </p:stCondLst>
                            <p:childTnLst>
                              <p:par>
                                <p:cTn id="131" presetID="11" presetClass="entr" presetSubtype="0" fill="hold" grpId="0" nodeType="afterEffect">
                                  <p:stCondLst>
                                    <p:cond delay="0"/>
                                  </p:stCondLst>
                                  <p:childTnLst>
                                    <p:set>
                                      <p:cBhvr>
                                        <p:cTn id="132" dur="1000">
                                          <p:stCondLst>
                                            <p:cond delay="0"/>
                                          </p:stCondLst>
                                        </p:cTn>
                                        <p:tgtEl>
                                          <p:spTgt spid="47"/>
                                        </p:tgtEl>
                                        <p:attrNameLst>
                                          <p:attrName>style.visibility</p:attrName>
                                        </p:attrNameLst>
                                      </p:cBhvr>
                                      <p:to>
                                        <p:strVal val="visible"/>
                                      </p:to>
                                    </p:set>
                                  </p:childTnLst>
                                </p:cTn>
                              </p:par>
                            </p:childTnLst>
                          </p:cTn>
                        </p:par>
                        <p:par>
                          <p:cTn id="133" fill="hold">
                            <p:stCondLst>
                              <p:cond delay="35000"/>
                            </p:stCondLst>
                            <p:childTnLst>
                              <p:par>
                                <p:cTn id="134" presetID="11" presetClass="entr" presetSubtype="0" fill="hold" grpId="0" nodeType="afterEffect">
                                  <p:stCondLst>
                                    <p:cond delay="0"/>
                                  </p:stCondLst>
                                  <p:childTnLst>
                                    <p:set>
                                      <p:cBhvr>
                                        <p:cTn id="135" dur="1000">
                                          <p:stCondLst>
                                            <p:cond delay="0"/>
                                          </p:stCondLst>
                                        </p:cTn>
                                        <p:tgtEl>
                                          <p:spTgt spid="48"/>
                                        </p:tgtEl>
                                        <p:attrNameLst>
                                          <p:attrName>style.visibility</p:attrName>
                                        </p:attrNameLst>
                                      </p:cBhvr>
                                      <p:to>
                                        <p:strVal val="visible"/>
                                      </p:to>
                                    </p:set>
                                  </p:childTnLst>
                                </p:cTn>
                              </p:par>
                            </p:childTnLst>
                          </p:cTn>
                        </p:par>
                        <p:par>
                          <p:cTn id="136" fill="hold">
                            <p:stCondLst>
                              <p:cond delay="36000"/>
                            </p:stCondLst>
                            <p:childTnLst>
                              <p:par>
                                <p:cTn id="137" presetID="11" presetClass="entr" presetSubtype="0" fill="hold" grpId="0" nodeType="afterEffect">
                                  <p:stCondLst>
                                    <p:cond delay="0"/>
                                  </p:stCondLst>
                                  <p:childTnLst>
                                    <p:set>
                                      <p:cBhvr>
                                        <p:cTn id="138" dur="1000">
                                          <p:stCondLst>
                                            <p:cond delay="0"/>
                                          </p:stCondLst>
                                        </p:cTn>
                                        <p:tgtEl>
                                          <p:spTgt spid="49"/>
                                        </p:tgtEl>
                                        <p:attrNameLst>
                                          <p:attrName>style.visibility</p:attrName>
                                        </p:attrNameLst>
                                      </p:cBhvr>
                                      <p:to>
                                        <p:strVal val="visible"/>
                                      </p:to>
                                    </p:set>
                                  </p:childTnLst>
                                </p:cTn>
                              </p:par>
                            </p:childTnLst>
                          </p:cTn>
                        </p:par>
                        <p:par>
                          <p:cTn id="139" fill="hold">
                            <p:stCondLst>
                              <p:cond delay="37000"/>
                            </p:stCondLst>
                            <p:childTnLst>
                              <p:par>
                                <p:cTn id="140" presetID="11" presetClass="entr" presetSubtype="0" fill="hold" grpId="0" nodeType="afterEffect">
                                  <p:stCondLst>
                                    <p:cond delay="0"/>
                                  </p:stCondLst>
                                  <p:childTnLst>
                                    <p:set>
                                      <p:cBhvr>
                                        <p:cTn id="141" dur="1000">
                                          <p:stCondLst>
                                            <p:cond delay="0"/>
                                          </p:stCondLst>
                                        </p:cTn>
                                        <p:tgtEl>
                                          <p:spTgt spid="50"/>
                                        </p:tgtEl>
                                        <p:attrNameLst>
                                          <p:attrName>style.visibility</p:attrName>
                                        </p:attrNameLst>
                                      </p:cBhvr>
                                      <p:to>
                                        <p:strVal val="visible"/>
                                      </p:to>
                                    </p:set>
                                  </p:childTnLst>
                                </p:cTn>
                              </p:par>
                            </p:childTnLst>
                          </p:cTn>
                        </p:par>
                        <p:par>
                          <p:cTn id="142" fill="hold">
                            <p:stCondLst>
                              <p:cond delay="38000"/>
                            </p:stCondLst>
                            <p:childTnLst>
                              <p:par>
                                <p:cTn id="143" presetID="11" presetClass="entr" presetSubtype="0" fill="hold" grpId="0" nodeType="afterEffect">
                                  <p:stCondLst>
                                    <p:cond delay="0"/>
                                  </p:stCondLst>
                                  <p:childTnLst>
                                    <p:set>
                                      <p:cBhvr>
                                        <p:cTn id="144" dur="1000">
                                          <p:stCondLst>
                                            <p:cond delay="0"/>
                                          </p:stCondLst>
                                        </p:cTn>
                                        <p:tgtEl>
                                          <p:spTgt spid="51"/>
                                        </p:tgtEl>
                                        <p:attrNameLst>
                                          <p:attrName>style.visibility</p:attrName>
                                        </p:attrNameLst>
                                      </p:cBhvr>
                                      <p:to>
                                        <p:strVal val="visible"/>
                                      </p:to>
                                    </p:set>
                                  </p:childTnLst>
                                </p:cTn>
                              </p:par>
                            </p:childTnLst>
                          </p:cTn>
                        </p:par>
                        <p:par>
                          <p:cTn id="145" fill="hold">
                            <p:stCondLst>
                              <p:cond delay="39000"/>
                            </p:stCondLst>
                            <p:childTnLst>
                              <p:par>
                                <p:cTn id="146" presetID="11" presetClass="entr" presetSubtype="0" fill="hold" grpId="0" nodeType="afterEffect">
                                  <p:stCondLst>
                                    <p:cond delay="0"/>
                                  </p:stCondLst>
                                  <p:childTnLst>
                                    <p:set>
                                      <p:cBhvr>
                                        <p:cTn id="147" dur="1000">
                                          <p:stCondLst>
                                            <p:cond delay="0"/>
                                          </p:stCondLst>
                                        </p:cTn>
                                        <p:tgtEl>
                                          <p:spTgt spid="52"/>
                                        </p:tgtEl>
                                        <p:attrNameLst>
                                          <p:attrName>style.visibility</p:attrName>
                                        </p:attrNameLst>
                                      </p:cBhvr>
                                      <p:to>
                                        <p:strVal val="visible"/>
                                      </p:to>
                                    </p:set>
                                  </p:childTnLst>
                                </p:cTn>
                              </p:par>
                            </p:childTnLst>
                          </p:cTn>
                        </p:par>
                        <p:par>
                          <p:cTn id="148" fill="hold">
                            <p:stCondLst>
                              <p:cond delay="40000"/>
                            </p:stCondLst>
                            <p:childTnLst>
                              <p:par>
                                <p:cTn id="149" presetID="11" presetClass="entr" presetSubtype="0" fill="hold" grpId="0" nodeType="afterEffect">
                                  <p:stCondLst>
                                    <p:cond delay="0"/>
                                  </p:stCondLst>
                                  <p:childTnLst>
                                    <p:set>
                                      <p:cBhvr>
                                        <p:cTn id="150" dur="1000">
                                          <p:stCondLst>
                                            <p:cond delay="0"/>
                                          </p:stCondLst>
                                        </p:cTn>
                                        <p:tgtEl>
                                          <p:spTgt spid="53"/>
                                        </p:tgtEl>
                                        <p:attrNameLst>
                                          <p:attrName>style.visibility</p:attrName>
                                        </p:attrNameLst>
                                      </p:cBhvr>
                                      <p:to>
                                        <p:strVal val="visible"/>
                                      </p:to>
                                    </p:set>
                                  </p:childTnLst>
                                </p:cTn>
                              </p:par>
                            </p:childTnLst>
                          </p:cTn>
                        </p:par>
                        <p:par>
                          <p:cTn id="151" fill="hold">
                            <p:stCondLst>
                              <p:cond delay="41000"/>
                            </p:stCondLst>
                            <p:childTnLst>
                              <p:par>
                                <p:cTn id="152" presetID="11" presetClass="entr" presetSubtype="0" fill="hold" grpId="0" nodeType="afterEffect">
                                  <p:stCondLst>
                                    <p:cond delay="0"/>
                                  </p:stCondLst>
                                  <p:childTnLst>
                                    <p:set>
                                      <p:cBhvr>
                                        <p:cTn id="153" dur="1000">
                                          <p:stCondLst>
                                            <p:cond delay="0"/>
                                          </p:stCondLst>
                                        </p:cTn>
                                        <p:tgtEl>
                                          <p:spTgt spid="54"/>
                                        </p:tgtEl>
                                        <p:attrNameLst>
                                          <p:attrName>style.visibility</p:attrName>
                                        </p:attrNameLst>
                                      </p:cBhvr>
                                      <p:to>
                                        <p:strVal val="visible"/>
                                      </p:to>
                                    </p:set>
                                  </p:childTnLst>
                                </p:cTn>
                              </p:par>
                            </p:childTnLst>
                          </p:cTn>
                        </p:par>
                        <p:par>
                          <p:cTn id="154" fill="hold">
                            <p:stCondLst>
                              <p:cond delay="42000"/>
                            </p:stCondLst>
                            <p:childTnLst>
                              <p:par>
                                <p:cTn id="155" presetID="11" presetClass="entr" presetSubtype="0" fill="hold" grpId="0" nodeType="afterEffect">
                                  <p:stCondLst>
                                    <p:cond delay="0"/>
                                  </p:stCondLst>
                                  <p:childTnLst>
                                    <p:set>
                                      <p:cBhvr>
                                        <p:cTn id="156" dur="1000">
                                          <p:stCondLst>
                                            <p:cond delay="0"/>
                                          </p:stCondLst>
                                        </p:cTn>
                                        <p:tgtEl>
                                          <p:spTgt spid="55"/>
                                        </p:tgtEl>
                                        <p:attrNameLst>
                                          <p:attrName>style.visibility</p:attrName>
                                        </p:attrNameLst>
                                      </p:cBhvr>
                                      <p:to>
                                        <p:strVal val="visible"/>
                                      </p:to>
                                    </p:set>
                                  </p:childTnLst>
                                </p:cTn>
                              </p:par>
                            </p:childTnLst>
                          </p:cTn>
                        </p:par>
                        <p:par>
                          <p:cTn id="157" fill="hold">
                            <p:stCondLst>
                              <p:cond delay="43000"/>
                            </p:stCondLst>
                            <p:childTnLst>
                              <p:par>
                                <p:cTn id="158" presetID="11" presetClass="entr" presetSubtype="0" fill="hold" grpId="0" nodeType="afterEffect">
                                  <p:stCondLst>
                                    <p:cond delay="0"/>
                                  </p:stCondLst>
                                  <p:childTnLst>
                                    <p:set>
                                      <p:cBhvr>
                                        <p:cTn id="159" dur="1000">
                                          <p:stCondLst>
                                            <p:cond delay="0"/>
                                          </p:stCondLst>
                                        </p:cTn>
                                        <p:tgtEl>
                                          <p:spTgt spid="56"/>
                                        </p:tgtEl>
                                        <p:attrNameLst>
                                          <p:attrName>style.visibility</p:attrName>
                                        </p:attrNameLst>
                                      </p:cBhvr>
                                      <p:to>
                                        <p:strVal val="visible"/>
                                      </p:to>
                                    </p:set>
                                  </p:childTnLst>
                                </p:cTn>
                              </p:par>
                            </p:childTnLst>
                          </p:cTn>
                        </p:par>
                        <p:par>
                          <p:cTn id="160" fill="hold">
                            <p:stCondLst>
                              <p:cond delay="44000"/>
                            </p:stCondLst>
                            <p:childTnLst>
                              <p:par>
                                <p:cTn id="161" presetID="11" presetClass="entr" presetSubtype="0" fill="hold" grpId="0" nodeType="afterEffect">
                                  <p:stCondLst>
                                    <p:cond delay="0"/>
                                  </p:stCondLst>
                                  <p:childTnLst>
                                    <p:set>
                                      <p:cBhvr>
                                        <p:cTn id="162" dur="1000">
                                          <p:stCondLst>
                                            <p:cond delay="0"/>
                                          </p:stCondLst>
                                        </p:cTn>
                                        <p:tgtEl>
                                          <p:spTgt spid="57"/>
                                        </p:tgtEl>
                                        <p:attrNameLst>
                                          <p:attrName>style.visibility</p:attrName>
                                        </p:attrNameLst>
                                      </p:cBhvr>
                                      <p:to>
                                        <p:strVal val="visible"/>
                                      </p:to>
                                    </p:set>
                                  </p:childTnLst>
                                </p:cTn>
                              </p:par>
                            </p:childTnLst>
                          </p:cTn>
                        </p:par>
                        <p:par>
                          <p:cTn id="163" fill="hold">
                            <p:stCondLst>
                              <p:cond delay="45000"/>
                            </p:stCondLst>
                            <p:childTnLst>
                              <p:par>
                                <p:cTn id="164" presetID="11" presetClass="entr" presetSubtype="0" fill="hold" grpId="0" nodeType="afterEffect">
                                  <p:stCondLst>
                                    <p:cond delay="0"/>
                                  </p:stCondLst>
                                  <p:childTnLst>
                                    <p:set>
                                      <p:cBhvr>
                                        <p:cTn id="165" dur="1000">
                                          <p:stCondLst>
                                            <p:cond delay="0"/>
                                          </p:stCondLst>
                                        </p:cTn>
                                        <p:tgtEl>
                                          <p:spTgt spid="58"/>
                                        </p:tgtEl>
                                        <p:attrNameLst>
                                          <p:attrName>style.visibility</p:attrName>
                                        </p:attrNameLst>
                                      </p:cBhvr>
                                      <p:to>
                                        <p:strVal val="visible"/>
                                      </p:to>
                                    </p:set>
                                  </p:childTnLst>
                                </p:cTn>
                              </p:par>
                            </p:childTnLst>
                          </p:cTn>
                        </p:par>
                        <p:par>
                          <p:cTn id="166" fill="hold">
                            <p:stCondLst>
                              <p:cond delay="46000"/>
                            </p:stCondLst>
                            <p:childTnLst>
                              <p:par>
                                <p:cTn id="167" presetID="11" presetClass="entr" presetSubtype="0" fill="hold" grpId="0" nodeType="afterEffect">
                                  <p:stCondLst>
                                    <p:cond delay="0"/>
                                  </p:stCondLst>
                                  <p:childTnLst>
                                    <p:set>
                                      <p:cBhvr>
                                        <p:cTn id="168" dur="1000">
                                          <p:stCondLst>
                                            <p:cond delay="0"/>
                                          </p:stCondLst>
                                        </p:cTn>
                                        <p:tgtEl>
                                          <p:spTgt spid="59"/>
                                        </p:tgtEl>
                                        <p:attrNameLst>
                                          <p:attrName>style.visibility</p:attrName>
                                        </p:attrNameLst>
                                      </p:cBhvr>
                                      <p:to>
                                        <p:strVal val="visible"/>
                                      </p:to>
                                    </p:set>
                                  </p:childTnLst>
                                </p:cTn>
                              </p:par>
                            </p:childTnLst>
                          </p:cTn>
                        </p:par>
                        <p:par>
                          <p:cTn id="169" fill="hold">
                            <p:stCondLst>
                              <p:cond delay="47000"/>
                            </p:stCondLst>
                            <p:childTnLst>
                              <p:par>
                                <p:cTn id="170" presetID="11" presetClass="entr" presetSubtype="0" fill="hold" grpId="0" nodeType="afterEffect">
                                  <p:stCondLst>
                                    <p:cond delay="0"/>
                                  </p:stCondLst>
                                  <p:childTnLst>
                                    <p:set>
                                      <p:cBhvr>
                                        <p:cTn id="171" dur="1000">
                                          <p:stCondLst>
                                            <p:cond delay="0"/>
                                          </p:stCondLst>
                                        </p:cTn>
                                        <p:tgtEl>
                                          <p:spTgt spid="60"/>
                                        </p:tgtEl>
                                        <p:attrNameLst>
                                          <p:attrName>style.visibility</p:attrName>
                                        </p:attrNameLst>
                                      </p:cBhvr>
                                      <p:to>
                                        <p:strVal val="visible"/>
                                      </p:to>
                                    </p:set>
                                  </p:childTnLst>
                                </p:cTn>
                              </p:par>
                            </p:childTnLst>
                          </p:cTn>
                        </p:par>
                        <p:par>
                          <p:cTn id="172" fill="hold">
                            <p:stCondLst>
                              <p:cond delay="48000"/>
                            </p:stCondLst>
                            <p:childTnLst>
                              <p:par>
                                <p:cTn id="173" presetID="11" presetClass="entr" presetSubtype="0" fill="hold" grpId="0" nodeType="afterEffect">
                                  <p:stCondLst>
                                    <p:cond delay="0"/>
                                  </p:stCondLst>
                                  <p:childTnLst>
                                    <p:set>
                                      <p:cBhvr>
                                        <p:cTn id="174" dur="1000">
                                          <p:stCondLst>
                                            <p:cond delay="0"/>
                                          </p:stCondLst>
                                        </p:cTn>
                                        <p:tgtEl>
                                          <p:spTgt spid="61"/>
                                        </p:tgtEl>
                                        <p:attrNameLst>
                                          <p:attrName>style.visibility</p:attrName>
                                        </p:attrNameLst>
                                      </p:cBhvr>
                                      <p:to>
                                        <p:strVal val="visible"/>
                                      </p:to>
                                    </p:set>
                                  </p:childTnLst>
                                </p:cTn>
                              </p:par>
                            </p:childTnLst>
                          </p:cTn>
                        </p:par>
                        <p:par>
                          <p:cTn id="175" fill="hold">
                            <p:stCondLst>
                              <p:cond delay="49000"/>
                            </p:stCondLst>
                            <p:childTnLst>
                              <p:par>
                                <p:cTn id="176" presetID="11" presetClass="entr" presetSubtype="0" fill="hold" grpId="0" nodeType="afterEffect">
                                  <p:stCondLst>
                                    <p:cond delay="0"/>
                                  </p:stCondLst>
                                  <p:childTnLst>
                                    <p:set>
                                      <p:cBhvr>
                                        <p:cTn id="177" dur="1000">
                                          <p:stCondLst>
                                            <p:cond delay="0"/>
                                          </p:stCondLst>
                                        </p:cTn>
                                        <p:tgtEl>
                                          <p:spTgt spid="62"/>
                                        </p:tgtEl>
                                        <p:attrNameLst>
                                          <p:attrName>style.visibility</p:attrName>
                                        </p:attrNameLst>
                                      </p:cBhvr>
                                      <p:to>
                                        <p:strVal val="visible"/>
                                      </p:to>
                                    </p:set>
                                  </p:childTnLst>
                                </p:cTn>
                              </p:par>
                            </p:childTnLst>
                          </p:cTn>
                        </p:par>
                        <p:par>
                          <p:cTn id="178" fill="hold">
                            <p:stCondLst>
                              <p:cond delay="50000"/>
                            </p:stCondLst>
                            <p:childTnLst>
                              <p:par>
                                <p:cTn id="179" presetID="11" presetClass="entr" presetSubtype="0" fill="hold" grpId="0" nodeType="afterEffect">
                                  <p:stCondLst>
                                    <p:cond delay="0"/>
                                  </p:stCondLst>
                                  <p:childTnLst>
                                    <p:set>
                                      <p:cBhvr>
                                        <p:cTn id="180" dur="1000">
                                          <p:stCondLst>
                                            <p:cond delay="0"/>
                                          </p:stCondLst>
                                        </p:cTn>
                                        <p:tgtEl>
                                          <p:spTgt spid="63"/>
                                        </p:tgtEl>
                                        <p:attrNameLst>
                                          <p:attrName>style.visibility</p:attrName>
                                        </p:attrNameLst>
                                      </p:cBhvr>
                                      <p:to>
                                        <p:strVal val="visible"/>
                                      </p:to>
                                    </p:set>
                                  </p:childTnLst>
                                </p:cTn>
                              </p:par>
                            </p:childTnLst>
                          </p:cTn>
                        </p:par>
                        <p:par>
                          <p:cTn id="181" fill="hold">
                            <p:stCondLst>
                              <p:cond delay="51000"/>
                            </p:stCondLst>
                            <p:childTnLst>
                              <p:par>
                                <p:cTn id="182" presetID="11" presetClass="entr" presetSubtype="0" fill="hold" grpId="0" nodeType="afterEffect">
                                  <p:stCondLst>
                                    <p:cond delay="0"/>
                                  </p:stCondLst>
                                  <p:childTnLst>
                                    <p:set>
                                      <p:cBhvr>
                                        <p:cTn id="183" dur="1000">
                                          <p:stCondLst>
                                            <p:cond delay="0"/>
                                          </p:stCondLst>
                                        </p:cTn>
                                        <p:tgtEl>
                                          <p:spTgt spid="64"/>
                                        </p:tgtEl>
                                        <p:attrNameLst>
                                          <p:attrName>style.visibility</p:attrName>
                                        </p:attrNameLst>
                                      </p:cBhvr>
                                      <p:to>
                                        <p:strVal val="visible"/>
                                      </p:to>
                                    </p:set>
                                  </p:childTnLst>
                                </p:cTn>
                              </p:par>
                            </p:childTnLst>
                          </p:cTn>
                        </p:par>
                        <p:par>
                          <p:cTn id="184" fill="hold">
                            <p:stCondLst>
                              <p:cond delay="52000"/>
                            </p:stCondLst>
                            <p:childTnLst>
                              <p:par>
                                <p:cTn id="185" presetID="11" presetClass="entr" presetSubtype="0" fill="hold" grpId="0" nodeType="afterEffect">
                                  <p:stCondLst>
                                    <p:cond delay="0"/>
                                  </p:stCondLst>
                                  <p:childTnLst>
                                    <p:set>
                                      <p:cBhvr>
                                        <p:cTn id="186" dur="1000">
                                          <p:stCondLst>
                                            <p:cond delay="0"/>
                                          </p:stCondLst>
                                        </p:cTn>
                                        <p:tgtEl>
                                          <p:spTgt spid="65"/>
                                        </p:tgtEl>
                                        <p:attrNameLst>
                                          <p:attrName>style.visibility</p:attrName>
                                        </p:attrNameLst>
                                      </p:cBhvr>
                                      <p:to>
                                        <p:strVal val="visible"/>
                                      </p:to>
                                    </p:set>
                                  </p:childTnLst>
                                </p:cTn>
                              </p:par>
                            </p:childTnLst>
                          </p:cTn>
                        </p:par>
                        <p:par>
                          <p:cTn id="187" fill="hold">
                            <p:stCondLst>
                              <p:cond delay="53000"/>
                            </p:stCondLst>
                            <p:childTnLst>
                              <p:par>
                                <p:cTn id="188" presetID="11" presetClass="entr" presetSubtype="0" fill="hold" grpId="0" nodeType="afterEffect">
                                  <p:stCondLst>
                                    <p:cond delay="0"/>
                                  </p:stCondLst>
                                  <p:childTnLst>
                                    <p:set>
                                      <p:cBhvr>
                                        <p:cTn id="189" dur="1000">
                                          <p:stCondLst>
                                            <p:cond delay="0"/>
                                          </p:stCondLst>
                                        </p:cTn>
                                        <p:tgtEl>
                                          <p:spTgt spid="66"/>
                                        </p:tgtEl>
                                        <p:attrNameLst>
                                          <p:attrName>style.visibility</p:attrName>
                                        </p:attrNameLst>
                                      </p:cBhvr>
                                      <p:to>
                                        <p:strVal val="visible"/>
                                      </p:to>
                                    </p:set>
                                  </p:childTnLst>
                                </p:cTn>
                              </p:par>
                            </p:childTnLst>
                          </p:cTn>
                        </p:par>
                        <p:par>
                          <p:cTn id="190" fill="hold">
                            <p:stCondLst>
                              <p:cond delay="54000"/>
                            </p:stCondLst>
                            <p:childTnLst>
                              <p:par>
                                <p:cTn id="191" presetID="11" presetClass="entr" presetSubtype="0" fill="hold" grpId="0" nodeType="afterEffect">
                                  <p:stCondLst>
                                    <p:cond delay="0"/>
                                  </p:stCondLst>
                                  <p:childTnLst>
                                    <p:set>
                                      <p:cBhvr>
                                        <p:cTn id="192" dur="1000">
                                          <p:stCondLst>
                                            <p:cond delay="0"/>
                                          </p:stCondLst>
                                        </p:cTn>
                                        <p:tgtEl>
                                          <p:spTgt spid="67"/>
                                        </p:tgtEl>
                                        <p:attrNameLst>
                                          <p:attrName>style.visibility</p:attrName>
                                        </p:attrNameLst>
                                      </p:cBhvr>
                                      <p:to>
                                        <p:strVal val="visible"/>
                                      </p:to>
                                    </p:set>
                                  </p:childTnLst>
                                </p:cTn>
                              </p:par>
                            </p:childTnLst>
                          </p:cTn>
                        </p:par>
                        <p:par>
                          <p:cTn id="193" fill="hold">
                            <p:stCondLst>
                              <p:cond delay="55000"/>
                            </p:stCondLst>
                            <p:childTnLst>
                              <p:par>
                                <p:cTn id="194" presetID="11" presetClass="entr" presetSubtype="0" fill="hold" grpId="0" nodeType="afterEffect">
                                  <p:stCondLst>
                                    <p:cond delay="0"/>
                                  </p:stCondLst>
                                  <p:childTnLst>
                                    <p:set>
                                      <p:cBhvr>
                                        <p:cTn id="195" dur="1000">
                                          <p:stCondLst>
                                            <p:cond delay="0"/>
                                          </p:stCondLst>
                                        </p:cTn>
                                        <p:tgtEl>
                                          <p:spTgt spid="68"/>
                                        </p:tgtEl>
                                        <p:attrNameLst>
                                          <p:attrName>style.visibility</p:attrName>
                                        </p:attrNameLst>
                                      </p:cBhvr>
                                      <p:to>
                                        <p:strVal val="visible"/>
                                      </p:to>
                                    </p:set>
                                  </p:childTnLst>
                                </p:cTn>
                              </p:par>
                            </p:childTnLst>
                          </p:cTn>
                        </p:par>
                        <p:par>
                          <p:cTn id="196" fill="hold">
                            <p:stCondLst>
                              <p:cond delay="56000"/>
                            </p:stCondLst>
                            <p:childTnLst>
                              <p:par>
                                <p:cTn id="197" presetID="11" presetClass="entr" presetSubtype="0" fill="hold" grpId="0" nodeType="afterEffect">
                                  <p:stCondLst>
                                    <p:cond delay="0"/>
                                  </p:stCondLst>
                                  <p:childTnLst>
                                    <p:set>
                                      <p:cBhvr>
                                        <p:cTn id="198" dur="1000">
                                          <p:stCondLst>
                                            <p:cond delay="0"/>
                                          </p:stCondLst>
                                        </p:cTn>
                                        <p:tgtEl>
                                          <p:spTgt spid="69"/>
                                        </p:tgtEl>
                                        <p:attrNameLst>
                                          <p:attrName>style.visibility</p:attrName>
                                        </p:attrNameLst>
                                      </p:cBhvr>
                                      <p:to>
                                        <p:strVal val="visible"/>
                                      </p:to>
                                    </p:set>
                                  </p:childTnLst>
                                </p:cTn>
                              </p:par>
                            </p:childTnLst>
                          </p:cTn>
                        </p:par>
                        <p:par>
                          <p:cTn id="199" fill="hold">
                            <p:stCondLst>
                              <p:cond delay="57000"/>
                            </p:stCondLst>
                            <p:childTnLst>
                              <p:par>
                                <p:cTn id="200" presetID="11" presetClass="entr" presetSubtype="0" fill="hold" grpId="0" nodeType="afterEffect">
                                  <p:stCondLst>
                                    <p:cond delay="0"/>
                                  </p:stCondLst>
                                  <p:childTnLst>
                                    <p:set>
                                      <p:cBhvr>
                                        <p:cTn id="201" dur="1000">
                                          <p:stCondLst>
                                            <p:cond delay="0"/>
                                          </p:stCondLst>
                                        </p:cTn>
                                        <p:tgtEl>
                                          <p:spTgt spid="70"/>
                                        </p:tgtEl>
                                        <p:attrNameLst>
                                          <p:attrName>style.visibility</p:attrName>
                                        </p:attrNameLst>
                                      </p:cBhvr>
                                      <p:to>
                                        <p:strVal val="visible"/>
                                      </p:to>
                                    </p:set>
                                  </p:childTnLst>
                                </p:cTn>
                              </p:par>
                            </p:childTnLst>
                          </p:cTn>
                        </p:par>
                        <p:par>
                          <p:cTn id="202" fill="hold">
                            <p:stCondLst>
                              <p:cond delay="58000"/>
                            </p:stCondLst>
                            <p:childTnLst>
                              <p:par>
                                <p:cTn id="203" presetID="11" presetClass="entr" presetSubtype="0" fill="hold" grpId="0" nodeType="afterEffect">
                                  <p:stCondLst>
                                    <p:cond delay="0"/>
                                  </p:stCondLst>
                                  <p:childTnLst>
                                    <p:set>
                                      <p:cBhvr>
                                        <p:cTn id="204" dur="1000">
                                          <p:stCondLst>
                                            <p:cond delay="0"/>
                                          </p:stCondLst>
                                        </p:cTn>
                                        <p:tgtEl>
                                          <p:spTgt spid="71"/>
                                        </p:tgtEl>
                                        <p:attrNameLst>
                                          <p:attrName>style.visibility</p:attrName>
                                        </p:attrNameLst>
                                      </p:cBhvr>
                                      <p:to>
                                        <p:strVal val="visible"/>
                                      </p:to>
                                    </p:set>
                                  </p:childTnLst>
                                </p:cTn>
                              </p:par>
                            </p:childTnLst>
                          </p:cTn>
                        </p:par>
                        <p:par>
                          <p:cTn id="205" fill="hold">
                            <p:stCondLst>
                              <p:cond delay="59000"/>
                            </p:stCondLst>
                            <p:childTnLst>
                              <p:par>
                                <p:cTn id="206" presetID="11" presetClass="entr" presetSubtype="0" fill="hold" grpId="0" nodeType="afterEffect">
                                  <p:stCondLst>
                                    <p:cond delay="0"/>
                                  </p:stCondLst>
                                  <p:childTnLst>
                                    <p:set>
                                      <p:cBhvr>
                                        <p:cTn id="207" dur="1000">
                                          <p:stCondLst>
                                            <p:cond delay="0"/>
                                          </p:stCondLst>
                                        </p:cTn>
                                        <p:tgtEl>
                                          <p:spTgt spid="72"/>
                                        </p:tgtEl>
                                        <p:attrNameLst>
                                          <p:attrName>style.visibility</p:attrName>
                                        </p:attrNameLst>
                                      </p:cBhvr>
                                      <p:to>
                                        <p:strVal val="visible"/>
                                      </p:to>
                                    </p:set>
                                  </p:childTnLst>
                                </p:cTn>
                              </p:par>
                            </p:childTnLst>
                          </p:cTn>
                        </p:par>
                        <p:par>
                          <p:cTn id="208" fill="hold">
                            <p:stCondLst>
                              <p:cond delay="60000"/>
                            </p:stCondLst>
                            <p:childTnLst>
                              <p:par>
                                <p:cTn id="209" presetID="11" presetClass="entr" presetSubtype="0" fill="hold" grpId="0" nodeType="afterEffect">
                                  <p:stCondLst>
                                    <p:cond delay="0"/>
                                  </p:stCondLst>
                                  <p:childTnLst>
                                    <p:set>
                                      <p:cBhvr>
                                        <p:cTn id="210" dur="1000">
                                          <p:stCondLst>
                                            <p:cond delay="0"/>
                                          </p:stCondLst>
                                        </p:cTn>
                                        <p:tgtEl>
                                          <p:spTgt spid="73"/>
                                        </p:tgtEl>
                                        <p:attrNameLst>
                                          <p:attrName>style.visibility</p:attrName>
                                        </p:attrNameLst>
                                      </p:cBhvr>
                                      <p:to>
                                        <p:strVal val="visible"/>
                                      </p:to>
                                    </p:set>
                                  </p:childTnLst>
                                </p:cTn>
                              </p:par>
                            </p:childTnLst>
                          </p:cTn>
                        </p:par>
                        <p:par>
                          <p:cTn id="211" fill="hold">
                            <p:stCondLst>
                              <p:cond delay="61000"/>
                            </p:stCondLst>
                            <p:childTnLst>
                              <p:par>
                                <p:cTn id="212" presetID="11" presetClass="entr" presetSubtype="0" fill="hold" grpId="0" nodeType="afterEffect">
                                  <p:stCondLst>
                                    <p:cond delay="0"/>
                                  </p:stCondLst>
                                  <p:childTnLst>
                                    <p:set>
                                      <p:cBhvr>
                                        <p:cTn id="213" dur="1000">
                                          <p:stCondLst>
                                            <p:cond delay="0"/>
                                          </p:stCondLst>
                                        </p:cTn>
                                        <p:tgtEl>
                                          <p:spTgt spid="74"/>
                                        </p:tgtEl>
                                        <p:attrNameLst>
                                          <p:attrName>style.visibility</p:attrName>
                                        </p:attrNameLst>
                                      </p:cBhvr>
                                      <p:to>
                                        <p:strVal val="visible"/>
                                      </p:to>
                                    </p:set>
                                  </p:childTnLst>
                                </p:cTn>
                              </p:par>
                            </p:childTnLst>
                          </p:cTn>
                        </p:par>
                        <p:par>
                          <p:cTn id="214" fill="hold">
                            <p:stCondLst>
                              <p:cond delay="62000"/>
                            </p:stCondLst>
                            <p:childTnLst>
                              <p:par>
                                <p:cTn id="215" presetID="11" presetClass="entr" presetSubtype="0" fill="hold" grpId="0" nodeType="afterEffect">
                                  <p:stCondLst>
                                    <p:cond delay="0"/>
                                  </p:stCondLst>
                                  <p:childTnLst>
                                    <p:set>
                                      <p:cBhvr>
                                        <p:cTn id="216" dur="1000">
                                          <p:stCondLst>
                                            <p:cond delay="0"/>
                                          </p:stCondLst>
                                        </p:cTn>
                                        <p:tgtEl>
                                          <p:spTgt spid="75"/>
                                        </p:tgtEl>
                                        <p:attrNameLst>
                                          <p:attrName>style.visibility</p:attrName>
                                        </p:attrNameLst>
                                      </p:cBhvr>
                                      <p:to>
                                        <p:strVal val="visible"/>
                                      </p:to>
                                    </p:set>
                                  </p:childTnLst>
                                </p:cTn>
                              </p:par>
                            </p:childTnLst>
                          </p:cTn>
                        </p:par>
                        <p:par>
                          <p:cTn id="217" fill="hold">
                            <p:stCondLst>
                              <p:cond delay="63000"/>
                            </p:stCondLst>
                            <p:childTnLst>
                              <p:par>
                                <p:cTn id="218" presetID="11" presetClass="entr" presetSubtype="0" fill="hold" grpId="0" nodeType="afterEffect">
                                  <p:stCondLst>
                                    <p:cond delay="0"/>
                                  </p:stCondLst>
                                  <p:childTnLst>
                                    <p:set>
                                      <p:cBhvr>
                                        <p:cTn id="219" dur="1000">
                                          <p:stCondLst>
                                            <p:cond delay="0"/>
                                          </p:stCondLst>
                                        </p:cTn>
                                        <p:tgtEl>
                                          <p:spTgt spid="76"/>
                                        </p:tgtEl>
                                        <p:attrNameLst>
                                          <p:attrName>style.visibility</p:attrName>
                                        </p:attrNameLst>
                                      </p:cBhvr>
                                      <p:to>
                                        <p:strVal val="visible"/>
                                      </p:to>
                                    </p:set>
                                  </p:childTnLst>
                                </p:cTn>
                              </p:par>
                            </p:childTnLst>
                          </p:cTn>
                        </p:par>
                        <p:par>
                          <p:cTn id="220" fill="hold">
                            <p:stCondLst>
                              <p:cond delay="64000"/>
                            </p:stCondLst>
                            <p:childTnLst>
                              <p:par>
                                <p:cTn id="221" presetID="11" presetClass="entr" presetSubtype="0" fill="hold" grpId="0" nodeType="afterEffect">
                                  <p:stCondLst>
                                    <p:cond delay="0"/>
                                  </p:stCondLst>
                                  <p:childTnLst>
                                    <p:set>
                                      <p:cBhvr>
                                        <p:cTn id="222" dur="1000">
                                          <p:stCondLst>
                                            <p:cond delay="0"/>
                                          </p:stCondLst>
                                        </p:cTn>
                                        <p:tgtEl>
                                          <p:spTgt spid="77"/>
                                        </p:tgtEl>
                                        <p:attrNameLst>
                                          <p:attrName>style.visibility</p:attrName>
                                        </p:attrNameLst>
                                      </p:cBhvr>
                                      <p:to>
                                        <p:strVal val="visible"/>
                                      </p:to>
                                    </p:set>
                                  </p:childTnLst>
                                </p:cTn>
                              </p:par>
                            </p:childTnLst>
                          </p:cTn>
                        </p:par>
                        <p:par>
                          <p:cTn id="223" fill="hold">
                            <p:stCondLst>
                              <p:cond delay="65000"/>
                            </p:stCondLst>
                            <p:childTnLst>
                              <p:par>
                                <p:cTn id="224" presetID="11" presetClass="entr" presetSubtype="0" fill="hold" grpId="0" nodeType="afterEffect">
                                  <p:stCondLst>
                                    <p:cond delay="0"/>
                                  </p:stCondLst>
                                  <p:childTnLst>
                                    <p:set>
                                      <p:cBhvr>
                                        <p:cTn id="225" dur="1000">
                                          <p:stCondLst>
                                            <p:cond delay="0"/>
                                          </p:stCondLst>
                                        </p:cTn>
                                        <p:tgtEl>
                                          <p:spTgt spid="78"/>
                                        </p:tgtEl>
                                        <p:attrNameLst>
                                          <p:attrName>style.visibility</p:attrName>
                                        </p:attrNameLst>
                                      </p:cBhvr>
                                      <p:to>
                                        <p:strVal val="visible"/>
                                      </p:to>
                                    </p:set>
                                  </p:childTnLst>
                                </p:cTn>
                              </p:par>
                            </p:childTnLst>
                          </p:cTn>
                        </p:par>
                        <p:par>
                          <p:cTn id="226" fill="hold">
                            <p:stCondLst>
                              <p:cond delay="66000"/>
                            </p:stCondLst>
                            <p:childTnLst>
                              <p:par>
                                <p:cTn id="227" presetID="11" presetClass="entr" presetSubtype="0" fill="hold" grpId="0" nodeType="afterEffect">
                                  <p:stCondLst>
                                    <p:cond delay="0"/>
                                  </p:stCondLst>
                                  <p:childTnLst>
                                    <p:set>
                                      <p:cBhvr>
                                        <p:cTn id="228" dur="1000">
                                          <p:stCondLst>
                                            <p:cond delay="0"/>
                                          </p:stCondLst>
                                        </p:cTn>
                                        <p:tgtEl>
                                          <p:spTgt spid="79"/>
                                        </p:tgtEl>
                                        <p:attrNameLst>
                                          <p:attrName>style.visibility</p:attrName>
                                        </p:attrNameLst>
                                      </p:cBhvr>
                                      <p:to>
                                        <p:strVal val="visible"/>
                                      </p:to>
                                    </p:set>
                                  </p:childTnLst>
                                </p:cTn>
                              </p:par>
                            </p:childTnLst>
                          </p:cTn>
                        </p:par>
                        <p:par>
                          <p:cTn id="229" fill="hold">
                            <p:stCondLst>
                              <p:cond delay="67000"/>
                            </p:stCondLst>
                            <p:childTnLst>
                              <p:par>
                                <p:cTn id="230" presetID="11" presetClass="entr" presetSubtype="0" fill="hold" grpId="0" nodeType="afterEffect">
                                  <p:stCondLst>
                                    <p:cond delay="0"/>
                                  </p:stCondLst>
                                  <p:childTnLst>
                                    <p:set>
                                      <p:cBhvr>
                                        <p:cTn id="231" dur="1000">
                                          <p:stCondLst>
                                            <p:cond delay="0"/>
                                          </p:stCondLst>
                                        </p:cTn>
                                        <p:tgtEl>
                                          <p:spTgt spid="80"/>
                                        </p:tgtEl>
                                        <p:attrNameLst>
                                          <p:attrName>style.visibility</p:attrName>
                                        </p:attrNameLst>
                                      </p:cBhvr>
                                      <p:to>
                                        <p:strVal val="visible"/>
                                      </p:to>
                                    </p:set>
                                  </p:childTnLst>
                                </p:cTn>
                              </p:par>
                            </p:childTnLst>
                          </p:cTn>
                        </p:par>
                        <p:par>
                          <p:cTn id="232" fill="hold">
                            <p:stCondLst>
                              <p:cond delay="68000"/>
                            </p:stCondLst>
                            <p:childTnLst>
                              <p:par>
                                <p:cTn id="233" presetID="11" presetClass="entr" presetSubtype="0" fill="hold" grpId="0" nodeType="afterEffect">
                                  <p:stCondLst>
                                    <p:cond delay="0"/>
                                  </p:stCondLst>
                                  <p:childTnLst>
                                    <p:set>
                                      <p:cBhvr>
                                        <p:cTn id="234" dur="1000">
                                          <p:stCondLst>
                                            <p:cond delay="0"/>
                                          </p:stCondLst>
                                        </p:cTn>
                                        <p:tgtEl>
                                          <p:spTgt spid="81"/>
                                        </p:tgtEl>
                                        <p:attrNameLst>
                                          <p:attrName>style.visibility</p:attrName>
                                        </p:attrNameLst>
                                      </p:cBhvr>
                                      <p:to>
                                        <p:strVal val="visible"/>
                                      </p:to>
                                    </p:set>
                                  </p:childTnLst>
                                </p:cTn>
                              </p:par>
                            </p:childTnLst>
                          </p:cTn>
                        </p:par>
                        <p:par>
                          <p:cTn id="235" fill="hold">
                            <p:stCondLst>
                              <p:cond delay="69000"/>
                            </p:stCondLst>
                            <p:childTnLst>
                              <p:par>
                                <p:cTn id="236" presetID="11" presetClass="entr" presetSubtype="0" fill="hold" grpId="0" nodeType="afterEffect">
                                  <p:stCondLst>
                                    <p:cond delay="0"/>
                                  </p:stCondLst>
                                  <p:childTnLst>
                                    <p:set>
                                      <p:cBhvr>
                                        <p:cTn id="237" dur="1000">
                                          <p:stCondLst>
                                            <p:cond delay="0"/>
                                          </p:stCondLst>
                                        </p:cTn>
                                        <p:tgtEl>
                                          <p:spTgt spid="82"/>
                                        </p:tgtEl>
                                        <p:attrNameLst>
                                          <p:attrName>style.visibility</p:attrName>
                                        </p:attrNameLst>
                                      </p:cBhvr>
                                      <p:to>
                                        <p:strVal val="visible"/>
                                      </p:to>
                                    </p:set>
                                  </p:childTnLst>
                                </p:cTn>
                              </p:par>
                            </p:childTnLst>
                          </p:cTn>
                        </p:par>
                        <p:par>
                          <p:cTn id="238" fill="hold">
                            <p:stCondLst>
                              <p:cond delay="70000"/>
                            </p:stCondLst>
                            <p:childTnLst>
                              <p:par>
                                <p:cTn id="239" presetID="11" presetClass="entr" presetSubtype="0" fill="hold" grpId="0" nodeType="afterEffect">
                                  <p:stCondLst>
                                    <p:cond delay="0"/>
                                  </p:stCondLst>
                                  <p:childTnLst>
                                    <p:set>
                                      <p:cBhvr>
                                        <p:cTn id="240" dur="1000">
                                          <p:stCondLst>
                                            <p:cond delay="0"/>
                                          </p:stCondLst>
                                        </p:cTn>
                                        <p:tgtEl>
                                          <p:spTgt spid="83"/>
                                        </p:tgtEl>
                                        <p:attrNameLst>
                                          <p:attrName>style.visibility</p:attrName>
                                        </p:attrNameLst>
                                      </p:cBhvr>
                                      <p:to>
                                        <p:strVal val="visible"/>
                                      </p:to>
                                    </p:set>
                                  </p:childTnLst>
                                </p:cTn>
                              </p:par>
                            </p:childTnLst>
                          </p:cTn>
                        </p:par>
                        <p:par>
                          <p:cTn id="241" fill="hold">
                            <p:stCondLst>
                              <p:cond delay="71000"/>
                            </p:stCondLst>
                            <p:childTnLst>
                              <p:par>
                                <p:cTn id="242" presetID="11" presetClass="entr" presetSubtype="0" fill="hold" grpId="0" nodeType="afterEffect">
                                  <p:stCondLst>
                                    <p:cond delay="0"/>
                                  </p:stCondLst>
                                  <p:childTnLst>
                                    <p:set>
                                      <p:cBhvr>
                                        <p:cTn id="243" dur="1000">
                                          <p:stCondLst>
                                            <p:cond delay="0"/>
                                          </p:stCondLst>
                                        </p:cTn>
                                        <p:tgtEl>
                                          <p:spTgt spid="84"/>
                                        </p:tgtEl>
                                        <p:attrNameLst>
                                          <p:attrName>style.visibility</p:attrName>
                                        </p:attrNameLst>
                                      </p:cBhvr>
                                      <p:to>
                                        <p:strVal val="visible"/>
                                      </p:to>
                                    </p:set>
                                  </p:childTnLst>
                                </p:cTn>
                              </p:par>
                            </p:childTnLst>
                          </p:cTn>
                        </p:par>
                        <p:par>
                          <p:cTn id="244" fill="hold">
                            <p:stCondLst>
                              <p:cond delay="72000"/>
                            </p:stCondLst>
                            <p:childTnLst>
                              <p:par>
                                <p:cTn id="245" presetID="11" presetClass="entr" presetSubtype="0" fill="hold" grpId="0" nodeType="afterEffect">
                                  <p:stCondLst>
                                    <p:cond delay="0"/>
                                  </p:stCondLst>
                                  <p:childTnLst>
                                    <p:set>
                                      <p:cBhvr>
                                        <p:cTn id="246" dur="1000">
                                          <p:stCondLst>
                                            <p:cond delay="0"/>
                                          </p:stCondLst>
                                        </p:cTn>
                                        <p:tgtEl>
                                          <p:spTgt spid="85"/>
                                        </p:tgtEl>
                                        <p:attrNameLst>
                                          <p:attrName>style.visibility</p:attrName>
                                        </p:attrNameLst>
                                      </p:cBhvr>
                                      <p:to>
                                        <p:strVal val="visible"/>
                                      </p:to>
                                    </p:set>
                                  </p:childTnLst>
                                </p:cTn>
                              </p:par>
                            </p:childTnLst>
                          </p:cTn>
                        </p:par>
                        <p:par>
                          <p:cTn id="247" fill="hold">
                            <p:stCondLst>
                              <p:cond delay="73000"/>
                            </p:stCondLst>
                            <p:childTnLst>
                              <p:par>
                                <p:cTn id="248" presetID="11" presetClass="entr" presetSubtype="0" fill="hold" grpId="0" nodeType="afterEffect">
                                  <p:stCondLst>
                                    <p:cond delay="0"/>
                                  </p:stCondLst>
                                  <p:childTnLst>
                                    <p:set>
                                      <p:cBhvr>
                                        <p:cTn id="249" dur="1000">
                                          <p:stCondLst>
                                            <p:cond delay="0"/>
                                          </p:stCondLst>
                                        </p:cTn>
                                        <p:tgtEl>
                                          <p:spTgt spid="86"/>
                                        </p:tgtEl>
                                        <p:attrNameLst>
                                          <p:attrName>style.visibility</p:attrName>
                                        </p:attrNameLst>
                                      </p:cBhvr>
                                      <p:to>
                                        <p:strVal val="visible"/>
                                      </p:to>
                                    </p:set>
                                  </p:childTnLst>
                                </p:cTn>
                              </p:par>
                            </p:childTnLst>
                          </p:cTn>
                        </p:par>
                        <p:par>
                          <p:cTn id="250" fill="hold">
                            <p:stCondLst>
                              <p:cond delay="74000"/>
                            </p:stCondLst>
                            <p:childTnLst>
                              <p:par>
                                <p:cTn id="251" presetID="11" presetClass="entr" presetSubtype="0" fill="hold" grpId="0" nodeType="afterEffect">
                                  <p:stCondLst>
                                    <p:cond delay="0"/>
                                  </p:stCondLst>
                                  <p:childTnLst>
                                    <p:set>
                                      <p:cBhvr>
                                        <p:cTn id="252" dur="1000">
                                          <p:stCondLst>
                                            <p:cond delay="0"/>
                                          </p:stCondLst>
                                        </p:cTn>
                                        <p:tgtEl>
                                          <p:spTgt spid="87"/>
                                        </p:tgtEl>
                                        <p:attrNameLst>
                                          <p:attrName>style.visibility</p:attrName>
                                        </p:attrNameLst>
                                      </p:cBhvr>
                                      <p:to>
                                        <p:strVal val="visible"/>
                                      </p:to>
                                    </p:set>
                                  </p:childTnLst>
                                </p:cTn>
                              </p:par>
                            </p:childTnLst>
                          </p:cTn>
                        </p:par>
                        <p:par>
                          <p:cTn id="253" fill="hold">
                            <p:stCondLst>
                              <p:cond delay="75000"/>
                            </p:stCondLst>
                            <p:childTnLst>
                              <p:par>
                                <p:cTn id="254" presetID="11" presetClass="entr" presetSubtype="0" fill="hold" grpId="0" nodeType="afterEffect">
                                  <p:stCondLst>
                                    <p:cond delay="0"/>
                                  </p:stCondLst>
                                  <p:childTnLst>
                                    <p:set>
                                      <p:cBhvr>
                                        <p:cTn id="255" dur="1000">
                                          <p:stCondLst>
                                            <p:cond delay="0"/>
                                          </p:stCondLst>
                                        </p:cTn>
                                        <p:tgtEl>
                                          <p:spTgt spid="88"/>
                                        </p:tgtEl>
                                        <p:attrNameLst>
                                          <p:attrName>style.visibility</p:attrName>
                                        </p:attrNameLst>
                                      </p:cBhvr>
                                      <p:to>
                                        <p:strVal val="visible"/>
                                      </p:to>
                                    </p:set>
                                  </p:childTnLst>
                                </p:cTn>
                              </p:par>
                            </p:childTnLst>
                          </p:cTn>
                        </p:par>
                        <p:par>
                          <p:cTn id="256" fill="hold">
                            <p:stCondLst>
                              <p:cond delay="76000"/>
                            </p:stCondLst>
                            <p:childTnLst>
                              <p:par>
                                <p:cTn id="257" presetID="11" presetClass="entr" presetSubtype="0" fill="hold" grpId="0" nodeType="afterEffect">
                                  <p:stCondLst>
                                    <p:cond delay="0"/>
                                  </p:stCondLst>
                                  <p:childTnLst>
                                    <p:set>
                                      <p:cBhvr>
                                        <p:cTn id="258" dur="1000">
                                          <p:stCondLst>
                                            <p:cond delay="0"/>
                                          </p:stCondLst>
                                        </p:cTn>
                                        <p:tgtEl>
                                          <p:spTgt spid="89"/>
                                        </p:tgtEl>
                                        <p:attrNameLst>
                                          <p:attrName>style.visibility</p:attrName>
                                        </p:attrNameLst>
                                      </p:cBhvr>
                                      <p:to>
                                        <p:strVal val="visible"/>
                                      </p:to>
                                    </p:set>
                                  </p:childTnLst>
                                </p:cTn>
                              </p:par>
                            </p:childTnLst>
                          </p:cTn>
                        </p:par>
                        <p:par>
                          <p:cTn id="259" fill="hold">
                            <p:stCondLst>
                              <p:cond delay="77000"/>
                            </p:stCondLst>
                            <p:childTnLst>
                              <p:par>
                                <p:cTn id="260" presetID="11" presetClass="entr" presetSubtype="0" fill="hold" grpId="0" nodeType="afterEffect">
                                  <p:stCondLst>
                                    <p:cond delay="0"/>
                                  </p:stCondLst>
                                  <p:childTnLst>
                                    <p:set>
                                      <p:cBhvr>
                                        <p:cTn id="261" dur="1000">
                                          <p:stCondLst>
                                            <p:cond delay="0"/>
                                          </p:stCondLst>
                                        </p:cTn>
                                        <p:tgtEl>
                                          <p:spTgt spid="90"/>
                                        </p:tgtEl>
                                        <p:attrNameLst>
                                          <p:attrName>style.visibility</p:attrName>
                                        </p:attrNameLst>
                                      </p:cBhvr>
                                      <p:to>
                                        <p:strVal val="visible"/>
                                      </p:to>
                                    </p:set>
                                  </p:childTnLst>
                                </p:cTn>
                              </p:par>
                            </p:childTnLst>
                          </p:cTn>
                        </p:par>
                        <p:par>
                          <p:cTn id="262" fill="hold">
                            <p:stCondLst>
                              <p:cond delay="78000"/>
                            </p:stCondLst>
                            <p:childTnLst>
                              <p:par>
                                <p:cTn id="263" presetID="11" presetClass="entr" presetSubtype="0" fill="hold" grpId="0" nodeType="afterEffect">
                                  <p:stCondLst>
                                    <p:cond delay="0"/>
                                  </p:stCondLst>
                                  <p:childTnLst>
                                    <p:set>
                                      <p:cBhvr>
                                        <p:cTn id="264" dur="1000">
                                          <p:stCondLst>
                                            <p:cond delay="0"/>
                                          </p:stCondLst>
                                        </p:cTn>
                                        <p:tgtEl>
                                          <p:spTgt spid="91"/>
                                        </p:tgtEl>
                                        <p:attrNameLst>
                                          <p:attrName>style.visibility</p:attrName>
                                        </p:attrNameLst>
                                      </p:cBhvr>
                                      <p:to>
                                        <p:strVal val="visible"/>
                                      </p:to>
                                    </p:set>
                                  </p:childTnLst>
                                </p:cTn>
                              </p:par>
                            </p:childTnLst>
                          </p:cTn>
                        </p:par>
                        <p:par>
                          <p:cTn id="265" fill="hold">
                            <p:stCondLst>
                              <p:cond delay="79000"/>
                            </p:stCondLst>
                            <p:childTnLst>
                              <p:par>
                                <p:cTn id="266" presetID="11" presetClass="entr" presetSubtype="0" fill="hold" grpId="0" nodeType="afterEffect">
                                  <p:stCondLst>
                                    <p:cond delay="0"/>
                                  </p:stCondLst>
                                  <p:childTnLst>
                                    <p:set>
                                      <p:cBhvr>
                                        <p:cTn id="267" dur="1000">
                                          <p:stCondLst>
                                            <p:cond delay="0"/>
                                          </p:stCondLst>
                                        </p:cTn>
                                        <p:tgtEl>
                                          <p:spTgt spid="92"/>
                                        </p:tgtEl>
                                        <p:attrNameLst>
                                          <p:attrName>style.visibility</p:attrName>
                                        </p:attrNameLst>
                                      </p:cBhvr>
                                      <p:to>
                                        <p:strVal val="visible"/>
                                      </p:to>
                                    </p:set>
                                  </p:childTnLst>
                                </p:cTn>
                              </p:par>
                            </p:childTnLst>
                          </p:cTn>
                        </p:par>
                        <p:par>
                          <p:cTn id="268" fill="hold">
                            <p:stCondLst>
                              <p:cond delay="80000"/>
                            </p:stCondLst>
                            <p:childTnLst>
                              <p:par>
                                <p:cTn id="269" presetID="11" presetClass="entr" presetSubtype="0" fill="hold" grpId="0" nodeType="afterEffect">
                                  <p:stCondLst>
                                    <p:cond delay="0"/>
                                  </p:stCondLst>
                                  <p:childTnLst>
                                    <p:set>
                                      <p:cBhvr>
                                        <p:cTn id="270" dur="1000">
                                          <p:stCondLst>
                                            <p:cond delay="0"/>
                                          </p:stCondLst>
                                        </p:cTn>
                                        <p:tgtEl>
                                          <p:spTgt spid="93"/>
                                        </p:tgtEl>
                                        <p:attrNameLst>
                                          <p:attrName>style.visibility</p:attrName>
                                        </p:attrNameLst>
                                      </p:cBhvr>
                                      <p:to>
                                        <p:strVal val="visible"/>
                                      </p:to>
                                    </p:set>
                                  </p:childTnLst>
                                </p:cTn>
                              </p:par>
                            </p:childTnLst>
                          </p:cTn>
                        </p:par>
                        <p:par>
                          <p:cTn id="271" fill="hold">
                            <p:stCondLst>
                              <p:cond delay="81000"/>
                            </p:stCondLst>
                            <p:childTnLst>
                              <p:par>
                                <p:cTn id="272" presetID="11" presetClass="entr" presetSubtype="0" fill="hold" grpId="0" nodeType="afterEffect">
                                  <p:stCondLst>
                                    <p:cond delay="0"/>
                                  </p:stCondLst>
                                  <p:childTnLst>
                                    <p:set>
                                      <p:cBhvr>
                                        <p:cTn id="273" dur="1000">
                                          <p:stCondLst>
                                            <p:cond delay="0"/>
                                          </p:stCondLst>
                                        </p:cTn>
                                        <p:tgtEl>
                                          <p:spTgt spid="94"/>
                                        </p:tgtEl>
                                        <p:attrNameLst>
                                          <p:attrName>style.visibility</p:attrName>
                                        </p:attrNameLst>
                                      </p:cBhvr>
                                      <p:to>
                                        <p:strVal val="visible"/>
                                      </p:to>
                                    </p:set>
                                  </p:childTnLst>
                                </p:cTn>
                              </p:par>
                            </p:childTnLst>
                          </p:cTn>
                        </p:par>
                        <p:par>
                          <p:cTn id="274" fill="hold">
                            <p:stCondLst>
                              <p:cond delay="82000"/>
                            </p:stCondLst>
                            <p:childTnLst>
                              <p:par>
                                <p:cTn id="275" presetID="11" presetClass="entr" presetSubtype="0" fill="hold" grpId="0" nodeType="afterEffect">
                                  <p:stCondLst>
                                    <p:cond delay="0"/>
                                  </p:stCondLst>
                                  <p:childTnLst>
                                    <p:set>
                                      <p:cBhvr>
                                        <p:cTn id="276" dur="1000">
                                          <p:stCondLst>
                                            <p:cond delay="0"/>
                                          </p:stCondLst>
                                        </p:cTn>
                                        <p:tgtEl>
                                          <p:spTgt spid="95"/>
                                        </p:tgtEl>
                                        <p:attrNameLst>
                                          <p:attrName>style.visibility</p:attrName>
                                        </p:attrNameLst>
                                      </p:cBhvr>
                                      <p:to>
                                        <p:strVal val="visible"/>
                                      </p:to>
                                    </p:set>
                                  </p:childTnLst>
                                </p:cTn>
                              </p:par>
                            </p:childTnLst>
                          </p:cTn>
                        </p:par>
                        <p:par>
                          <p:cTn id="277" fill="hold">
                            <p:stCondLst>
                              <p:cond delay="83000"/>
                            </p:stCondLst>
                            <p:childTnLst>
                              <p:par>
                                <p:cTn id="278" presetID="11" presetClass="entr" presetSubtype="0" fill="hold" grpId="0" nodeType="afterEffect">
                                  <p:stCondLst>
                                    <p:cond delay="0"/>
                                  </p:stCondLst>
                                  <p:childTnLst>
                                    <p:set>
                                      <p:cBhvr>
                                        <p:cTn id="279" dur="1000">
                                          <p:stCondLst>
                                            <p:cond delay="0"/>
                                          </p:stCondLst>
                                        </p:cTn>
                                        <p:tgtEl>
                                          <p:spTgt spid="96"/>
                                        </p:tgtEl>
                                        <p:attrNameLst>
                                          <p:attrName>style.visibility</p:attrName>
                                        </p:attrNameLst>
                                      </p:cBhvr>
                                      <p:to>
                                        <p:strVal val="visible"/>
                                      </p:to>
                                    </p:set>
                                  </p:childTnLst>
                                </p:cTn>
                              </p:par>
                            </p:childTnLst>
                          </p:cTn>
                        </p:par>
                        <p:par>
                          <p:cTn id="280" fill="hold">
                            <p:stCondLst>
                              <p:cond delay="84000"/>
                            </p:stCondLst>
                            <p:childTnLst>
                              <p:par>
                                <p:cTn id="281" presetID="11" presetClass="entr" presetSubtype="0" fill="hold" grpId="0" nodeType="afterEffect">
                                  <p:stCondLst>
                                    <p:cond delay="0"/>
                                  </p:stCondLst>
                                  <p:childTnLst>
                                    <p:set>
                                      <p:cBhvr>
                                        <p:cTn id="282" dur="1000">
                                          <p:stCondLst>
                                            <p:cond delay="0"/>
                                          </p:stCondLst>
                                        </p:cTn>
                                        <p:tgtEl>
                                          <p:spTgt spid="97"/>
                                        </p:tgtEl>
                                        <p:attrNameLst>
                                          <p:attrName>style.visibility</p:attrName>
                                        </p:attrNameLst>
                                      </p:cBhvr>
                                      <p:to>
                                        <p:strVal val="visible"/>
                                      </p:to>
                                    </p:set>
                                  </p:childTnLst>
                                </p:cTn>
                              </p:par>
                            </p:childTnLst>
                          </p:cTn>
                        </p:par>
                        <p:par>
                          <p:cTn id="283" fill="hold">
                            <p:stCondLst>
                              <p:cond delay="85000"/>
                            </p:stCondLst>
                            <p:childTnLst>
                              <p:par>
                                <p:cTn id="284" presetID="11" presetClass="entr" presetSubtype="0" fill="hold" grpId="0" nodeType="afterEffect">
                                  <p:stCondLst>
                                    <p:cond delay="0"/>
                                  </p:stCondLst>
                                  <p:childTnLst>
                                    <p:set>
                                      <p:cBhvr>
                                        <p:cTn id="285" dur="1000">
                                          <p:stCondLst>
                                            <p:cond delay="0"/>
                                          </p:stCondLst>
                                        </p:cTn>
                                        <p:tgtEl>
                                          <p:spTgt spid="98"/>
                                        </p:tgtEl>
                                        <p:attrNameLst>
                                          <p:attrName>style.visibility</p:attrName>
                                        </p:attrNameLst>
                                      </p:cBhvr>
                                      <p:to>
                                        <p:strVal val="visible"/>
                                      </p:to>
                                    </p:set>
                                  </p:childTnLst>
                                </p:cTn>
                              </p:par>
                            </p:childTnLst>
                          </p:cTn>
                        </p:par>
                        <p:par>
                          <p:cTn id="286" fill="hold">
                            <p:stCondLst>
                              <p:cond delay="86000"/>
                            </p:stCondLst>
                            <p:childTnLst>
                              <p:par>
                                <p:cTn id="287" presetID="11" presetClass="entr" presetSubtype="0" fill="hold" grpId="0" nodeType="afterEffect">
                                  <p:stCondLst>
                                    <p:cond delay="0"/>
                                  </p:stCondLst>
                                  <p:childTnLst>
                                    <p:set>
                                      <p:cBhvr>
                                        <p:cTn id="288" dur="1000">
                                          <p:stCondLst>
                                            <p:cond delay="0"/>
                                          </p:stCondLst>
                                        </p:cTn>
                                        <p:tgtEl>
                                          <p:spTgt spid="99"/>
                                        </p:tgtEl>
                                        <p:attrNameLst>
                                          <p:attrName>style.visibility</p:attrName>
                                        </p:attrNameLst>
                                      </p:cBhvr>
                                      <p:to>
                                        <p:strVal val="visible"/>
                                      </p:to>
                                    </p:set>
                                  </p:childTnLst>
                                </p:cTn>
                              </p:par>
                            </p:childTnLst>
                          </p:cTn>
                        </p:par>
                        <p:par>
                          <p:cTn id="289" fill="hold">
                            <p:stCondLst>
                              <p:cond delay="87000"/>
                            </p:stCondLst>
                            <p:childTnLst>
                              <p:par>
                                <p:cTn id="290" presetID="11" presetClass="entr" presetSubtype="0" fill="hold" grpId="0" nodeType="afterEffect">
                                  <p:stCondLst>
                                    <p:cond delay="0"/>
                                  </p:stCondLst>
                                  <p:childTnLst>
                                    <p:set>
                                      <p:cBhvr>
                                        <p:cTn id="291" dur="1000">
                                          <p:stCondLst>
                                            <p:cond delay="0"/>
                                          </p:stCondLst>
                                        </p:cTn>
                                        <p:tgtEl>
                                          <p:spTgt spid="100"/>
                                        </p:tgtEl>
                                        <p:attrNameLst>
                                          <p:attrName>style.visibility</p:attrName>
                                        </p:attrNameLst>
                                      </p:cBhvr>
                                      <p:to>
                                        <p:strVal val="visible"/>
                                      </p:to>
                                    </p:set>
                                  </p:childTnLst>
                                </p:cTn>
                              </p:par>
                            </p:childTnLst>
                          </p:cTn>
                        </p:par>
                        <p:par>
                          <p:cTn id="292" fill="hold">
                            <p:stCondLst>
                              <p:cond delay="88000"/>
                            </p:stCondLst>
                            <p:childTnLst>
                              <p:par>
                                <p:cTn id="293" presetID="11" presetClass="entr" presetSubtype="0" fill="hold" grpId="0" nodeType="afterEffect">
                                  <p:stCondLst>
                                    <p:cond delay="0"/>
                                  </p:stCondLst>
                                  <p:childTnLst>
                                    <p:set>
                                      <p:cBhvr>
                                        <p:cTn id="294" dur="1000">
                                          <p:stCondLst>
                                            <p:cond delay="0"/>
                                          </p:stCondLst>
                                        </p:cTn>
                                        <p:tgtEl>
                                          <p:spTgt spid="101"/>
                                        </p:tgtEl>
                                        <p:attrNameLst>
                                          <p:attrName>style.visibility</p:attrName>
                                        </p:attrNameLst>
                                      </p:cBhvr>
                                      <p:to>
                                        <p:strVal val="visible"/>
                                      </p:to>
                                    </p:set>
                                  </p:childTnLst>
                                </p:cTn>
                              </p:par>
                            </p:childTnLst>
                          </p:cTn>
                        </p:par>
                        <p:par>
                          <p:cTn id="295" fill="hold">
                            <p:stCondLst>
                              <p:cond delay="89000"/>
                            </p:stCondLst>
                            <p:childTnLst>
                              <p:par>
                                <p:cTn id="296" presetID="11" presetClass="entr" presetSubtype="0" fill="hold" grpId="0" nodeType="afterEffect">
                                  <p:stCondLst>
                                    <p:cond delay="0"/>
                                  </p:stCondLst>
                                  <p:childTnLst>
                                    <p:set>
                                      <p:cBhvr>
                                        <p:cTn id="297" dur="1000">
                                          <p:stCondLst>
                                            <p:cond delay="0"/>
                                          </p:stCondLst>
                                        </p:cTn>
                                        <p:tgtEl>
                                          <p:spTgt spid="102"/>
                                        </p:tgtEl>
                                        <p:attrNameLst>
                                          <p:attrName>style.visibility</p:attrName>
                                        </p:attrNameLst>
                                      </p:cBhvr>
                                      <p:to>
                                        <p:strVal val="visible"/>
                                      </p:to>
                                    </p:set>
                                  </p:childTnLst>
                                </p:cTn>
                              </p:par>
                            </p:childTnLst>
                          </p:cTn>
                        </p:par>
                        <p:par>
                          <p:cTn id="298" fill="hold">
                            <p:stCondLst>
                              <p:cond delay="90000"/>
                            </p:stCondLst>
                            <p:childTnLst>
                              <p:par>
                                <p:cTn id="299" presetID="11" presetClass="entr" presetSubtype="0" fill="hold" grpId="0" nodeType="afterEffect">
                                  <p:stCondLst>
                                    <p:cond delay="0"/>
                                  </p:stCondLst>
                                  <p:childTnLst>
                                    <p:set>
                                      <p:cBhvr>
                                        <p:cTn id="300" dur="1000">
                                          <p:stCondLst>
                                            <p:cond delay="0"/>
                                          </p:stCondLst>
                                        </p:cTn>
                                        <p:tgtEl>
                                          <p:spTgt spid="103"/>
                                        </p:tgtEl>
                                        <p:attrNameLst>
                                          <p:attrName>style.visibility</p:attrName>
                                        </p:attrNameLst>
                                      </p:cBhvr>
                                      <p:to>
                                        <p:strVal val="visible"/>
                                      </p:to>
                                    </p:set>
                                  </p:childTnLst>
                                </p:cTn>
                              </p:par>
                            </p:childTnLst>
                          </p:cTn>
                        </p:par>
                        <p:par>
                          <p:cTn id="301" fill="hold">
                            <p:stCondLst>
                              <p:cond delay="91000"/>
                            </p:stCondLst>
                            <p:childTnLst>
                              <p:par>
                                <p:cTn id="302" presetID="11" presetClass="entr" presetSubtype="0" fill="hold" grpId="0" nodeType="afterEffect">
                                  <p:stCondLst>
                                    <p:cond delay="0"/>
                                  </p:stCondLst>
                                  <p:childTnLst>
                                    <p:set>
                                      <p:cBhvr>
                                        <p:cTn id="303" dur="1000">
                                          <p:stCondLst>
                                            <p:cond delay="0"/>
                                          </p:stCondLst>
                                        </p:cTn>
                                        <p:tgtEl>
                                          <p:spTgt spid="104"/>
                                        </p:tgtEl>
                                        <p:attrNameLst>
                                          <p:attrName>style.visibility</p:attrName>
                                        </p:attrNameLst>
                                      </p:cBhvr>
                                      <p:to>
                                        <p:strVal val="visible"/>
                                      </p:to>
                                    </p:set>
                                  </p:childTnLst>
                                </p:cTn>
                              </p:par>
                            </p:childTnLst>
                          </p:cTn>
                        </p:par>
                        <p:par>
                          <p:cTn id="304" fill="hold">
                            <p:stCondLst>
                              <p:cond delay="92000"/>
                            </p:stCondLst>
                            <p:childTnLst>
                              <p:par>
                                <p:cTn id="305" presetID="11" presetClass="entr" presetSubtype="0" fill="hold" grpId="0" nodeType="afterEffect">
                                  <p:stCondLst>
                                    <p:cond delay="0"/>
                                  </p:stCondLst>
                                  <p:childTnLst>
                                    <p:set>
                                      <p:cBhvr>
                                        <p:cTn id="306" dur="1000">
                                          <p:stCondLst>
                                            <p:cond delay="0"/>
                                          </p:stCondLst>
                                        </p:cTn>
                                        <p:tgtEl>
                                          <p:spTgt spid="105"/>
                                        </p:tgtEl>
                                        <p:attrNameLst>
                                          <p:attrName>style.visibility</p:attrName>
                                        </p:attrNameLst>
                                      </p:cBhvr>
                                      <p:to>
                                        <p:strVal val="visible"/>
                                      </p:to>
                                    </p:set>
                                  </p:childTnLst>
                                </p:cTn>
                              </p:par>
                            </p:childTnLst>
                          </p:cTn>
                        </p:par>
                        <p:par>
                          <p:cTn id="307" fill="hold">
                            <p:stCondLst>
                              <p:cond delay="93000"/>
                            </p:stCondLst>
                            <p:childTnLst>
                              <p:par>
                                <p:cTn id="308" presetID="11" presetClass="entr" presetSubtype="0" fill="hold" grpId="0" nodeType="afterEffect">
                                  <p:stCondLst>
                                    <p:cond delay="0"/>
                                  </p:stCondLst>
                                  <p:childTnLst>
                                    <p:set>
                                      <p:cBhvr>
                                        <p:cTn id="309" dur="1000">
                                          <p:stCondLst>
                                            <p:cond delay="0"/>
                                          </p:stCondLst>
                                        </p:cTn>
                                        <p:tgtEl>
                                          <p:spTgt spid="106"/>
                                        </p:tgtEl>
                                        <p:attrNameLst>
                                          <p:attrName>style.visibility</p:attrName>
                                        </p:attrNameLst>
                                      </p:cBhvr>
                                      <p:to>
                                        <p:strVal val="visible"/>
                                      </p:to>
                                    </p:set>
                                  </p:childTnLst>
                                </p:cTn>
                              </p:par>
                            </p:childTnLst>
                          </p:cTn>
                        </p:par>
                        <p:par>
                          <p:cTn id="310" fill="hold">
                            <p:stCondLst>
                              <p:cond delay="94000"/>
                            </p:stCondLst>
                            <p:childTnLst>
                              <p:par>
                                <p:cTn id="311" presetID="11" presetClass="entr" presetSubtype="0" fill="hold" grpId="0" nodeType="afterEffect">
                                  <p:stCondLst>
                                    <p:cond delay="0"/>
                                  </p:stCondLst>
                                  <p:childTnLst>
                                    <p:set>
                                      <p:cBhvr>
                                        <p:cTn id="312" dur="1000">
                                          <p:stCondLst>
                                            <p:cond delay="0"/>
                                          </p:stCondLst>
                                        </p:cTn>
                                        <p:tgtEl>
                                          <p:spTgt spid="107"/>
                                        </p:tgtEl>
                                        <p:attrNameLst>
                                          <p:attrName>style.visibility</p:attrName>
                                        </p:attrNameLst>
                                      </p:cBhvr>
                                      <p:to>
                                        <p:strVal val="visible"/>
                                      </p:to>
                                    </p:set>
                                  </p:childTnLst>
                                </p:cTn>
                              </p:par>
                            </p:childTnLst>
                          </p:cTn>
                        </p:par>
                        <p:par>
                          <p:cTn id="313" fill="hold">
                            <p:stCondLst>
                              <p:cond delay="95000"/>
                            </p:stCondLst>
                            <p:childTnLst>
                              <p:par>
                                <p:cTn id="314" presetID="11" presetClass="entr" presetSubtype="0" fill="hold" grpId="0" nodeType="afterEffect">
                                  <p:stCondLst>
                                    <p:cond delay="0"/>
                                  </p:stCondLst>
                                  <p:childTnLst>
                                    <p:set>
                                      <p:cBhvr>
                                        <p:cTn id="315" dur="1000">
                                          <p:stCondLst>
                                            <p:cond delay="0"/>
                                          </p:stCondLst>
                                        </p:cTn>
                                        <p:tgtEl>
                                          <p:spTgt spid="108"/>
                                        </p:tgtEl>
                                        <p:attrNameLst>
                                          <p:attrName>style.visibility</p:attrName>
                                        </p:attrNameLst>
                                      </p:cBhvr>
                                      <p:to>
                                        <p:strVal val="visible"/>
                                      </p:to>
                                    </p:set>
                                  </p:childTnLst>
                                </p:cTn>
                              </p:par>
                            </p:childTnLst>
                          </p:cTn>
                        </p:par>
                        <p:par>
                          <p:cTn id="316" fill="hold">
                            <p:stCondLst>
                              <p:cond delay="96000"/>
                            </p:stCondLst>
                            <p:childTnLst>
                              <p:par>
                                <p:cTn id="317" presetID="11" presetClass="entr" presetSubtype="0" fill="hold" grpId="0" nodeType="afterEffect">
                                  <p:stCondLst>
                                    <p:cond delay="0"/>
                                  </p:stCondLst>
                                  <p:childTnLst>
                                    <p:set>
                                      <p:cBhvr>
                                        <p:cTn id="318" dur="1000">
                                          <p:stCondLst>
                                            <p:cond delay="0"/>
                                          </p:stCondLst>
                                        </p:cTn>
                                        <p:tgtEl>
                                          <p:spTgt spid="109"/>
                                        </p:tgtEl>
                                        <p:attrNameLst>
                                          <p:attrName>style.visibility</p:attrName>
                                        </p:attrNameLst>
                                      </p:cBhvr>
                                      <p:to>
                                        <p:strVal val="visible"/>
                                      </p:to>
                                    </p:set>
                                  </p:childTnLst>
                                </p:cTn>
                              </p:par>
                            </p:childTnLst>
                          </p:cTn>
                        </p:par>
                        <p:par>
                          <p:cTn id="319" fill="hold">
                            <p:stCondLst>
                              <p:cond delay="97000"/>
                            </p:stCondLst>
                            <p:childTnLst>
                              <p:par>
                                <p:cTn id="320" presetID="11" presetClass="entr" presetSubtype="0" fill="hold" grpId="0" nodeType="afterEffect">
                                  <p:stCondLst>
                                    <p:cond delay="0"/>
                                  </p:stCondLst>
                                  <p:childTnLst>
                                    <p:set>
                                      <p:cBhvr>
                                        <p:cTn id="321" dur="1000">
                                          <p:stCondLst>
                                            <p:cond delay="0"/>
                                          </p:stCondLst>
                                        </p:cTn>
                                        <p:tgtEl>
                                          <p:spTgt spid="110"/>
                                        </p:tgtEl>
                                        <p:attrNameLst>
                                          <p:attrName>style.visibility</p:attrName>
                                        </p:attrNameLst>
                                      </p:cBhvr>
                                      <p:to>
                                        <p:strVal val="visible"/>
                                      </p:to>
                                    </p:set>
                                  </p:childTnLst>
                                </p:cTn>
                              </p:par>
                            </p:childTnLst>
                          </p:cTn>
                        </p:par>
                        <p:par>
                          <p:cTn id="322" fill="hold">
                            <p:stCondLst>
                              <p:cond delay="98000"/>
                            </p:stCondLst>
                            <p:childTnLst>
                              <p:par>
                                <p:cTn id="323" presetID="11" presetClass="entr" presetSubtype="0" fill="hold" grpId="0" nodeType="afterEffect">
                                  <p:stCondLst>
                                    <p:cond delay="0"/>
                                  </p:stCondLst>
                                  <p:childTnLst>
                                    <p:set>
                                      <p:cBhvr>
                                        <p:cTn id="324" dur="1000">
                                          <p:stCondLst>
                                            <p:cond delay="0"/>
                                          </p:stCondLst>
                                        </p:cTn>
                                        <p:tgtEl>
                                          <p:spTgt spid="111"/>
                                        </p:tgtEl>
                                        <p:attrNameLst>
                                          <p:attrName>style.visibility</p:attrName>
                                        </p:attrNameLst>
                                      </p:cBhvr>
                                      <p:to>
                                        <p:strVal val="visible"/>
                                      </p:to>
                                    </p:set>
                                  </p:childTnLst>
                                </p:cTn>
                              </p:par>
                            </p:childTnLst>
                          </p:cTn>
                        </p:par>
                        <p:par>
                          <p:cTn id="325" fill="hold">
                            <p:stCondLst>
                              <p:cond delay="99000"/>
                            </p:stCondLst>
                            <p:childTnLst>
                              <p:par>
                                <p:cTn id="326" presetID="11" presetClass="entr" presetSubtype="0" fill="hold" grpId="0" nodeType="afterEffect">
                                  <p:stCondLst>
                                    <p:cond delay="0"/>
                                  </p:stCondLst>
                                  <p:childTnLst>
                                    <p:set>
                                      <p:cBhvr>
                                        <p:cTn id="327" dur="1000">
                                          <p:stCondLst>
                                            <p:cond delay="0"/>
                                          </p:stCondLst>
                                        </p:cTn>
                                        <p:tgtEl>
                                          <p:spTgt spid="112"/>
                                        </p:tgtEl>
                                        <p:attrNameLst>
                                          <p:attrName>style.visibility</p:attrName>
                                        </p:attrNameLst>
                                      </p:cBhvr>
                                      <p:to>
                                        <p:strVal val="visible"/>
                                      </p:to>
                                    </p:set>
                                  </p:childTnLst>
                                </p:cTn>
                              </p:par>
                            </p:childTnLst>
                          </p:cTn>
                        </p:par>
                        <p:par>
                          <p:cTn id="328" fill="hold">
                            <p:stCondLst>
                              <p:cond delay="100000"/>
                            </p:stCondLst>
                            <p:childTnLst>
                              <p:par>
                                <p:cTn id="329" presetID="11" presetClass="entr" presetSubtype="0" fill="hold" grpId="0" nodeType="afterEffect">
                                  <p:stCondLst>
                                    <p:cond delay="0"/>
                                  </p:stCondLst>
                                  <p:childTnLst>
                                    <p:set>
                                      <p:cBhvr>
                                        <p:cTn id="330" dur="1000">
                                          <p:stCondLst>
                                            <p:cond delay="0"/>
                                          </p:stCondLst>
                                        </p:cTn>
                                        <p:tgtEl>
                                          <p:spTgt spid="113"/>
                                        </p:tgtEl>
                                        <p:attrNameLst>
                                          <p:attrName>style.visibility</p:attrName>
                                        </p:attrNameLst>
                                      </p:cBhvr>
                                      <p:to>
                                        <p:strVal val="visible"/>
                                      </p:to>
                                    </p:set>
                                  </p:childTnLst>
                                </p:cTn>
                              </p:par>
                            </p:childTnLst>
                          </p:cTn>
                        </p:par>
                        <p:par>
                          <p:cTn id="331" fill="hold">
                            <p:stCondLst>
                              <p:cond delay="101000"/>
                            </p:stCondLst>
                            <p:childTnLst>
                              <p:par>
                                <p:cTn id="332" presetID="11" presetClass="entr" presetSubtype="0" fill="hold" grpId="0" nodeType="afterEffect">
                                  <p:stCondLst>
                                    <p:cond delay="0"/>
                                  </p:stCondLst>
                                  <p:childTnLst>
                                    <p:set>
                                      <p:cBhvr>
                                        <p:cTn id="333" dur="1000">
                                          <p:stCondLst>
                                            <p:cond delay="0"/>
                                          </p:stCondLst>
                                        </p:cTn>
                                        <p:tgtEl>
                                          <p:spTgt spid="114"/>
                                        </p:tgtEl>
                                        <p:attrNameLst>
                                          <p:attrName>style.visibility</p:attrName>
                                        </p:attrNameLst>
                                      </p:cBhvr>
                                      <p:to>
                                        <p:strVal val="visible"/>
                                      </p:to>
                                    </p:set>
                                  </p:childTnLst>
                                </p:cTn>
                              </p:par>
                            </p:childTnLst>
                          </p:cTn>
                        </p:par>
                        <p:par>
                          <p:cTn id="334" fill="hold">
                            <p:stCondLst>
                              <p:cond delay="102000"/>
                            </p:stCondLst>
                            <p:childTnLst>
                              <p:par>
                                <p:cTn id="335" presetID="11" presetClass="entr" presetSubtype="0" fill="hold" grpId="0" nodeType="afterEffect">
                                  <p:stCondLst>
                                    <p:cond delay="0"/>
                                  </p:stCondLst>
                                  <p:childTnLst>
                                    <p:set>
                                      <p:cBhvr>
                                        <p:cTn id="336" dur="1000">
                                          <p:stCondLst>
                                            <p:cond delay="0"/>
                                          </p:stCondLst>
                                        </p:cTn>
                                        <p:tgtEl>
                                          <p:spTgt spid="115"/>
                                        </p:tgtEl>
                                        <p:attrNameLst>
                                          <p:attrName>style.visibility</p:attrName>
                                        </p:attrNameLst>
                                      </p:cBhvr>
                                      <p:to>
                                        <p:strVal val="visible"/>
                                      </p:to>
                                    </p:set>
                                  </p:childTnLst>
                                </p:cTn>
                              </p:par>
                            </p:childTnLst>
                          </p:cTn>
                        </p:par>
                        <p:par>
                          <p:cTn id="337" fill="hold">
                            <p:stCondLst>
                              <p:cond delay="103000"/>
                            </p:stCondLst>
                            <p:childTnLst>
                              <p:par>
                                <p:cTn id="338" presetID="11" presetClass="entr" presetSubtype="0" fill="hold" grpId="0" nodeType="afterEffect">
                                  <p:stCondLst>
                                    <p:cond delay="0"/>
                                  </p:stCondLst>
                                  <p:childTnLst>
                                    <p:set>
                                      <p:cBhvr>
                                        <p:cTn id="339" dur="1000">
                                          <p:stCondLst>
                                            <p:cond delay="0"/>
                                          </p:stCondLst>
                                        </p:cTn>
                                        <p:tgtEl>
                                          <p:spTgt spid="116"/>
                                        </p:tgtEl>
                                        <p:attrNameLst>
                                          <p:attrName>style.visibility</p:attrName>
                                        </p:attrNameLst>
                                      </p:cBhvr>
                                      <p:to>
                                        <p:strVal val="visible"/>
                                      </p:to>
                                    </p:set>
                                  </p:childTnLst>
                                </p:cTn>
                              </p:par>
                            </p:childTnLst>
                          </p:cTn>
                        </p:par>
                        <p:par>
                          <p:cTn id="340" fill="hold">
                            <p:stCondLst>
                              <p:cond delay="104000"/>
                            </p:stCondLst>
                            <p:childTnLst>
                              <p:par>
                                <p:cTn id="341" presetID="11" presetClass="entr" presetSubtype="0" fill="hold" grpId="0" nodeType="afterEffect">
                                  <p:stCondLst>
                                    <p:cond delay="0"/>
                                  </p:stCondLst>
                                  <p:childTnLst>
                                    <p:set>
                                      <p:cBhvr>
                                        <p:cTn id="342" dur="1000">
                                          <p:stCondLst>
                                            <p:cond delay="0"/>
                                          </p:stCondLst>
                                        </p:cTn>
                                        <p:tgtEl>
                                          <p:spTgt spid="117"/>
                                        </p:tgtEl>
                                        <p:attrNameLst>
                                          <p:attrName>style.visibility</p:attrName>
                                        </p:attrNameLst>
                                      </p:cBhvr>
                                      <p:to>
                                        <p:strVal val="visible"/>
                                      </p:to>
                                    </p:set>
                                  </p:childTnLst>
                                </p:cTn>
                              </p:par>
                            </p:childTnLst>
                          </p:cTn>
                        </p:par>
                        <p:par>
                          <p:cTn id="343" fill="hold">
                            <p:stCondLst>
                              <p:cond delay="105000"/>
                            </p:stCondLst>
                            <p:childTnLst>
                              <p:par>
                                <p:cTn id="344" presetID="11" presetClass="entr" presetSubtype="0" fill="hold" grpId="0" nodeType="afterEffect">
                                  <p:stCondLst>
                                    <p:cond delay="0"/>
                                  </p:stCondLst>
                                  <p:childTnLst>
                                    <p:set>
                                      <p:cBhvr>
                                        <p:cTn id="345" dur="1000">
                                          <p:stCondLst>
                                            <p:cond delay="0"/>
                                          </p:stCondLst>
                                        </p:cTn>
                                        <p:tgtEl>
                                          <p:spTgt spid="118"/>
                                        </p:tgtEl>
                                        <p:attrNameLst>
                                          <p:attrName>style.visibility</p:attrName>
                                        </p:attrNameLst>
                                      </p:cBhvr>
                                      <p:to>
                                        <p:strVal val="visible"/>
                                      </p:to>
                                    </p:set>
                                  </p:childTnLst>
                                </p:cTn>
                              </p:par>
                            </p:childTnLst>
                          </p:cTn>
                        </p:par>
                        <p:par>
                          <p:cTn id="346" fill="hold">
                            <p:stCondLst>
                              <p:cond delay="106000"/>
                            </p:stCondLst>
                            <p:childTnLst>
                              <p:par>
                                <p:cTn id="347" presetID="11" presetClass="entr" presetSubtype="0" fill="hold" grpId="0" nodeType="afterEffect">
                                  <p:stCondLst>
                                    <p:cond delay="0"/>
                                  </p:stCondLst>
                                  <p:childTnLst>
                                    <p:set>
                                      <p:cBhvr>
                                        <p:cTn id="348" dur="1000">
                                          <p:stCondLst>
                                            <p:cond delay="0"/>
                                          </p:stCondLst>
                                        </p:cTn>
                                        <p:tgtEl>
                                          <p:spTgt spid="119"/>
                                        </p:tgtEl>
                                        <p:attrNameLst>
                                          <p:attrName>style.visibility</p:attrName>
                                        </p:attrNameLst>
                                      </p:cBhvr>
                                      <p:to>
                                        <p:strVal val="visible"/>
                                      </p:to>
                                    </p:set>
                                  </p:childTnLst>
                                </p:cTn>
                              </p:par>
                            </p:childTnLst>
                          </p:cTn>
                        </p:par>
                        <p:par>
                          <p:cTn id="349" fill="hold">
                            <p:stCondLst>
                              <p:cond delay="107000"/>
                            </p:stCondLst>
                            <p:childTnLst>
                              <p:par>
                                <p:cTn id="350" presetID="11" presetClass="entr" presetSubtype="0" fill="hold" grpId="0" nodeType="afterEffect">
                                  <p:stCondLst>
                                    <p:cond delay="0"/>
                                  </p:stCondLst>
                                  <p:childTnLst>
                                    <p:set>
                                      <p:cBhvr>
                                        <p:cTn id="351" dur="1000">
                                          <p:stCondLst>
                                            <p:cond delay="0"/>
                                          </p:stCondLst>
                                        </p:cTn>
                                        <p:tgtEl>
                                          <p:spTgt spid="120"/>
                                        </p:tgtEl>
                                        <p:attrNameLst>
                                          <p:attrName>style.visibility</p:attrName>
                                        </p:attrNameLst>
                                      </p:cBhvr>
                                      <p:to>
                                        <p:strVal val="visible"/>
                                      </p:to>
                                    </p:set>
                                  </p:childTnLst>
                                </p:cTn>
                              </p:par>
                            </p:childTnLst>
                          </p:cTn>
                        </p:par>
                        <p:par>
                          <p:cTn id="352" fill="hold">
                            <p:stCondLst>
                              <p:cond delay="108000"/>
                            </p:stCondLst>
                            <p:childTnLst>
                              <p:par>
                                <p:cTn id="353" presetID="11" presetClass="entr" presetSubtype="0" fill="hold" grpId="0" nodeType="afterEffect">
                                  <p:stCondLst>
                                    <p:cond delay="0"/>
                                  </p:stCondLst>
                                  <p:childTnLst>
                                    <p:set>
                                      <p:cBhvr>
                                        <p:cTn id="354" dur="1000">
                                          <p:stCondLst>
                                            <p:cond delay="0"/>
                                          </p:stCondLst>
                                        </p:cTn>
                                        <p:tgtEl>
                                          <p:spTgt spid="121"/>
                                        </p:tgtEl>
                                        <p:attrNameLst>
                                          <p:attrName>style.visibility</p:attrName>
                                        </p:attrNameLst>
                                      </p:cBhvr>
                                      <p:to>
                                        <p:strVal val="visible"/>
                                      </p:to>
                                    </p:set>
                                  </p:childTnLst>
                                </p:cTn>
                              </p:par>
                            </p:childTnLst>
                          </p:cTn>
                        </p:par>
                        <p:par>
                          <p:cTn id="355" fill="hold">
                            <p:stCondLst>
                              <p:cond delay="109000"/>
                            </p:stCondLst>
                            <p:childTnLst>
                              <p:par>
                                <p:cTn id="356" presetID="11" presetClass="entr" presetSubtype="0" fill="hold" grpId="0" nodeType="afterEffect">
                                  <p:stCondLst>
                                    <p:cond delay="0"/>
                                  </p:stCondLst>
                                  <p:childTnLst>
                                    <p:set>
                                      <p:cBhvr>
                                        <p:cTn id="357" dur="1000">
                                          <p:stCondLst>
                                            <p:cond delay="0"/>
                                          </p:stCondLst>
                                        </p:cTn>
                                        <p:tgtEl>
                                          <p:spTgt spid="122"/>
                                        </p:tgtEl>
                                        <p:attrNameLst>
                                          <p:attrName>style.visibility</p:attrName>
                                        </p:attrNameLst>
                                      </p:cBhvr>
                                      <p:to>
                                        <p:strVal val="visible"/>
                                      </p:to>
                                    </p:set>
                                  </p:childTnLst>
                                </p:cTn>
                              </p:par>
                            </p:childTnLst>
                          </p:cTn>
                        </p:par>
                        <p:par>
                          <p:cTn id="358" fill="hold">
                            <p:stCondLst>
                              <p:cond delay="110000"/>
                            </p:stCondLst>
                            <p:childTnLst>
                              <p:par>
                                <p:cTn id="359" presetID="11" presetClass="entr" presetSubtype="0" fill="hold" grpId="0" nodeType="afterEffect">
                                  <p:stCondLst>
                                    <p:cond delay="0"/>
                                  </p:stCondLst>
                                  <p:childTnLst>
                                    <p:set>
                                      <p:cBhvr>
                                        <p:cTn id="360" dur="1000">
                                          <p:stCondLst>
                                            <p:cond delay="0"/>
                                          </p:stCondLst>
                                        </p:cTn>
                                        <p:tgtEl>
                                          <p:spTgt spid="123"/>
                                        </p:tgtEl>
                                        <p:attrNameLst>
                                          <p:attrName>style.visibility</p:attrName>
                                        </p:attrNameLst>
                                      </p:cBhvr>
                                      <p:to>
                                        <p:strVal val="visible"/>
                                      </p:to>
                                    </p:set>
                                  </p:childTnLst>
                                </p:cTn>
                              </p:par>
                            </p:childTnLst>
                          </p:cTn>
                        </p:par>
                        <p:par>
                          <p:cTn id="361" fill="hold">
                            <p:stCondLst>
                              <p:cond delay="111000"/>
                            </p:stCondLst>
                            <p:childTnLst>
                              <p:par>
                                <p:cTn id="362" presetID="11" presetClass="entr" presetSubtype="0" fill="hold" grpId="0" nodeType="afterEffect">
                                  <p:stCondLst>
                                    <p:cond delay="0"/>
                                  </p:stCondLst>
                                  <p:childTnLst>
                                    <p:set>
                                      <p:cBhvr>
                                        <p:cTn id="363" dur="1000">
                                          <p:stCondLst>
                                            <p:cond delay="0"/>
                                          </p:stCondLst>
                                        </p:cTn>
                                        <p:tgtEl>
                                          <p:spTgt spid="124"/>
                                        </p:tgtEl>
                                        <p:attrNameLst>
                                          <p:attrName>style.visibility</p:attrName>
                                        </p:attrNameLst>
                                      </p:cBhvr>
                                      <p:to>
                                        <p:strVal val="visible"/>
                                      </p:to>
                                    </p:set>
                                  </p:childTnLst>
                                </p:cTn>
                              </p:par>
                            </p:childTnLst>
                          </p:cTn>
                        </p:par>
                        <p:par>
                          <p:cTn id="364" fill="hold">
                            <p:stCondLst>
                              <p:cond delay="112000"/>
                            </p:stCondLst>
                            <p:childTnLst>
                              <p:par>
                                <p:cTn id="365" presetID="11" presetClass="entr" presetSubtype="0" fill="hold" grpId="0" nodeType="afterEffect">
                                  <p:stCondLst>
                                    <p:cond delay="0"/>
                                  </p:stCondLst>
                                  <p:childTnLst>
                                    <p:set>
                                      <p:cBhvr>
                                        <p:cTn id="366" dur="1000">
                                          <p:stCondLst>
                                            <p:cond delay="0"/>
                                          </p:stCondLst>
                                        </p:cTn>
                                        <p:tgtEl>
                                          <p:spTgt spid="125"/>
                                        </p:tgtEl>
                                        <p:attrNameLst>
                                          <p:attrName>style.visibility</p:attrName>
                                        </p:attrNameLst>
                                      </p:cBhvr>
                                      <p:to>
                                        <p:strVal val="visible"/>
                                      </p:to>
                                    </p:set>
                                  </p:childTnLst>
                                </p:cTn>
                              </p:par>
                            </p:childTnLst>
                          </p:cTn>
                        </p:par>
                        <p:par>
                          <p:cTn id="367" fill="hold">
                            <p:stCondLst>
                              <p:cond delay="113000"/>
                            </p:stCondLst>
                            <p:childTnLst>
                              <p:par>
                                <p:cTn id="368" presetID="11" presetClass="entr" presetSubtype="0" fill="hold" grpId="0" nodeType="afterEffect">
                                  <p:stCondLst>
                                    <p:cond delay="0"/>
                                  </p:stCondLst>
                                  <p:childTnLst>
                                    <p:set>
                                      <p:cBhvr>
                                        <p:cTn id="369" dur="1000">
                                          <p:stCondLst>
                                            <p:cond delay="0"/>
                                          </p:stCondLst>
                                        </p:cTn>
                                        <p:tgtEl>
                                          <p:spTgt spid="126"/>
                                        </p:tgtEl>
                                        <p:attrNameLst>
                                          <p:attrName>style.visibility</p:attrName>
                                        </p:attrNameLst>
                                      </p:cBhvr>
                                      <p:to>
                                        <p:strVal val="visible"/>
                                      </p:to>
                                    </p:set>
                                  </p:childTnLst>
                                </p:cTn>
                              </p:par>
                            </p:childTnLst>
                          </p:cTn>
                        </p:par>
                        <p:par>
                          <p:cTn id="370" fill="hold">
                            <p:stCondLst>
                              <p:cond delay="114000"/>
                            </p:stCondLst>
                            <p:childTnLst>
                              <p:par>
                                <p:cTn id="371" presetID="11" presetClass="entr" presetSubtype="0" fill="hold" grpId="0" nodeType="afterEffect">
                                  <p:stCondLst>
                                    <p:cond delay="0"/>
                                  </p:stCondLst>
                                  <p:childTnLst>
                                    <p:set>
                                      <p:cBhvr>
                                        <p:cTn id="372" dur="1000">
                                          <p:stCondLst>
                                            <p:cond delay="0"/>
                                          </p:stCondLst>
                                        </p:cTn>
                                        <p:tgtEl>
                                          <p:spTgt spid="127"/>
                                        </p:tgtEl>
                                        <p:attrNameLst>
                                          <p:attrName>style.visibility</p:attrName>
                                        </p:attrNameLst>
                                      </p:cBhvr>
                                      <p:to>
                                        <p:strVal val="visible"/>
                                      </p:to>
                                    </p:set>
                                  </p:childTnLst>
                                </p:cTn>
                              </p:par>
                            </p:childTnLst>
                          </p:cTn>
                        </p:par>
                        <p:par>
                          <p:cTn id="373" fill="hold">
                            <p:stCondLst>
                              <p:cond delay="115000"/>
                            </p:stCondLst>
                            <p:childTnLst>
                              <p:par>
                                <p:cTn id="374" presetID="11" presetClass="entr" presetSubtype="0" fill="hold" grpId="0" nodeType="afterEffect">
                                  <p:stCondLst>
                                    <p:cond delay="0"/>
                                  </p:stCondLst>
                                  <p:childTnLst>
                                    <p:set>
                                      <p:cBhvr>
                                        <p:cTn id="375" dur="1000">
                                          <p:stCondLst>
                                            <p:cond delay="0"/>
                                          </p:stCondLst>
                                        </p:cTn>
                                        <p:tgtEl>
                                          <p:spTgt spid="128"/>
                                        </p:tgtEl>
                                        <p:attrNameLst>
                                          <p:attrName>style.visibility</p:attrName>
                                        </p:attrNameLst>
                                      </p:cBhvr>
                                      <p:to>
                                        <p:strVal val="visible"/>
                                      </p:to>
                                    </p:set>
                                  </p:childTnLst>
                                </p:cTn>
                              </p:par>
                            </p:childTnLst>
                          </p:cTn>
                        </p:par>
                        <p:par>
                          <p:cTn id="376" fill="hold">
                            <p:stCondLst>
                              <p:cond delay="116000"/>
                            </p:stCondLst>
                            <p:childTnLst>
                              <p:par>
                                <p:cTn id="377" presetID="11" presetClass="entr" presetSubtype="0" fill="hold" grpId="0" nodeType="afterEffect">
                                  <p:stCondLst>
                                    <p:cond delay="0"/>
                                  </p:stCondLst>
                                  <p:childTnLst>
                                    <p:set>
                                      <p:cBhvr>
                                        <p:cTn id="378" dur="1000">
                                          <p:stCondLst>
                                            <p:cond delay="0"/>
                                          </p:stCondLst>
                                        </p:cTn>
                                        <p:tgtEl>
                                          <p:spTgt spid="129"/>
                                        </p:tgtEl>
                                        <p:attrNameLst>
                                          <p:attrName>style.visibility</p:attrName>
                                        </p:attrNameLst>
                                      </p:cBhvr>
                                      <p:to>
                                        <p:strVal val="visible"/>
                                      </p:to>
                                    </p:set>
                                  </p:childTnLst>
                                </p:cTn>
                              </p:par>
                            </p:childTnLst>
                          </p:cTn>
                        </p:par>
                        <p:par>
                          <p:cTn id="379" fill="hold">
                            <p:stCondLst>
                              <p:cond delay="117000"/>
                            </p:stCondLst>
                            <p:childTnLst>
                              <p:par>
                                <p:cTn id="380" presetID="11" presetClass="entr" presetSubtype="0" fill="hold" grpId="0" nodeType="afterEffect">
                                  <p:stCondLst>
                                    <p:cond delay="0"/>
                                  </p:stCondLst>
                                  <p:childTnLst>
                                    <p:set>
                                      <p:cBhvr>
                                        <p:cTn id="381" dur="1000">
                                          <p:stCondLst>
                                            <p:cond delay="0"/>
                                          </p:stCondLst>
                                        </p:cTn>
                                        <p:tgtEl>
                                          <p:spTgt spid="130"/>
                                        </p:tgtEl>
                                        <p:attrNameLst>
                                          <p:attrName>style.visibility</p:attrName>
                                        </p:attrNameLst>
                                      </p:cBhvr>
                                      <p:to>
                                        <p:strVal val="visible"/>
                                      </p:to>
                                    </p:set>
                                  </p:childTnLst>
                                </p:cTn>
                              </p:par>
                            </p:childTnLst>
                          </p:cTn>
                        </p:par>
                        <p:par>
                          <p:cTn id="382" fill="hold">
                            <p:stCondLst>
                              <p:cond delay="118000"/>
                            </p:stCondLst>
                            <p:childTnLst>
                              <p:par>
                                <p:cTn id="383" presetID="11" presetClass="entr" presetSubtype="0" fill="hold" grpId="0" nodeType="afterEffect">
                                  <p:stCondLst>
                                    <p:cond delay="0"/>
                                  </p:stCondLst>
                                  <p:childTnLst>
                                    <p:set>
                                      <p:cBhvr>
                                        <p:cTn id="384" dur="1000">
                                          <p:stCondLst>
                                            <p:cond delay="0"/>
                                          </p:stCondLst>
                                        </p:cTn>
                                        <p:tgtEl>
                                          <p:spTgt spid="131"/>
                                        </p:tgtEl>
                                        <p:attrNameLst>
                                          <p:attrName>style.visibility</p:attrName>
                                        </p:attrNameLst>
                                      </p:cBhvr>
                                      <p:to>
                                        <p:strVal val="visible"/>
                                      </p:to>
                                    </p:set>
                                  </p:childTnLst>
                                </p:cTn>
                              </p:par>
                            </p:childTnLst>
                          </p:cTn>
                        </p:par>
                        <p:par>
                          <p:cTn id="385" fill="hold">
                            <p:stCondLst>
                              <p:cond delay="119000"/>
                            </p:stCondLst>
                            <p:childTnLst>
                              <p:par>
                                <p:cTn id="386" presetID="11" presetClass="entr" presetSubtype="0" fill="hold" grpId="0" nodeType="afterEffect">
                                  <p:stCondLst>
                                    <p:cond delay="0"/>
                                  </p:stCondLst>
                                  <p:childTnLst>
                                    <p:set>
                                      <p:cBhvr>
                                        <p:cTn id="387" dur="1000">
                                          <p:stCondLst>
                                            <p:cond delay="0"/>
                                          </p:stCondLst>
                                        </p:cTn>
                                        <p:tgtEl>
                                          <p:spTgt spid="132"/>
                                        </p:tgtEl>
                                        <p:attrNameLst>
                                          <p:attrName>style.visibility</p:attrName>
                                        </p:attrNameLst>
                                      </p:cBhvr>
                                      <p:to>
                                        <p:strVal val="visible"/>
                                      </p:to>
                                    </p:set>
                                  </p:childTnLst>
                                </p:cTn>
                              </p:par>
                            </p:childTnLst>
                          </p:cTn>
                        </p:par>
                        <p:par>
                          <p:cTn id="388" fill="hold">
                            <p:stCondLst>
                              <p:cond delay="120000"/>
                            </p:stCondLst>
                            <p:childTnLst>
                              <p:par>
                                <p:cTn id="389" presetID="11" presetClass="entr" presetSubtype="0" fill="hold" grpId="0" nodeType="afterEffect">
                                  <p:stCondLst>
                                    <p:cond delay="0"/>
                                  </p:stCondLst>
                                  <p:childTnLst>
                                    <p:set>
                                      <p:cBhvr>
                                        <p:cTn id="390" dur="1000">
                                          <p:stCondLst>
                                            <p:cond delay="0"/>
                                          </p:stCondLst>
                                        </p:cTn>
                                        <p:tgtEl>
                                          <p:spTgt spid="133"/>
                                        </p:tgtEl>
                                        <p:attrNameLst>
                                          <p:attrName>style.visibility</p:attrName>
                                        </p:attrNameLst>
                                      </p:cBhvr>
                                      <p:to>
                                        <p:strVal val="visible"/>
                                      </p:to>
                                    </p:set>
                                  </p:childTnLst>
                                </p:cTn>
                              </p:par>
                            </p:childTnLst>
                          </p:cTn>
                        </p:par>
                        <p:par>
                          <p:cTn id="391" fill="hold">
                            <p:stCondLst>
                              <p:cond delay="121000"/>
                            </p:stCondLst>
                            <p:childTnLst>
                              <p:par>
                                <p:cTn id="392" presetID="11" presetClass="entr" presetSubtype="0" fill="hold" grpId="0" nodeType="afterEffect">
                                  <p:stCondLst>
                                    <p:cond delay="0"/>
                                  </p:stCondLst>
                                  <p:childTnLst>
                                    <p:set>
                                      <p:cBhvr>
                                        <p:cTn id="393" dur="1000">
                                          <p:stCondLst>
                                            <p:cond delay="0"/>
                                          </p:stCondLst>
                                        </p:cTn>
                                        <p:tgtEl>
                                          <p:spTgt spid="134"/>
                                        </p:tgtEl>
                                        <p:attrNameLst>
                                          <p:attrName>style.visibility</p:attrName>
                                        </p:attrNameLst>
                                      </p:cBhvr>
                                      <p:to>
                                        <p:strVal val="visible"/>
                                      </p:to>
                                    </p:set>
                                  </p:childTnLst>
                                </p:cTn>
                              </p:par>
                            </p:childTnLst>
                          </p:cTn>
                        </p:par>
                        <p:par>
                          <p:cTn id="394" fill="hold">
                            <p:stCondLst>
                              <p:cond delay="122000"/>
                            </p:stCondLst>
                            <p:childTnLst>
                              <p:par>
                                <p:cTn id="395" presetID="11" presetClass="entr" presetSubtype="0" fill="hold" grpId="0" nodeType="afterEffect">
                                  <p:stCondLst>
                                    <p:cond delay="0"/>
                                  </p:stCondLst>
                                  <p:childTnLst>
                                    <p:set>
                                      <p:cBhvr>
                                        <p:cTn id="396" dur="1000">
                                          <p:stCondLst>
                                            <p:cond delay="0"/>
                                          </p:stCondLst>
                                        </p:cTn>
                                        <p:tgtEl>
                                          <p:spTgt spid="135"/>
                                        </p:tgtEl>
                                        <p:attrNameLst>
                                          <p:attrName>style.visibility</p:attrName>
                                        </p:attrNameLst>
                                      </p:cBhvr>
                                      <p:to>
                                        <p:strVal val="visible"/>
                                      </p:to>
                                    </p:set>
                                  </p:childTnLst>
                                </p:cTn>
                              </p:par>
                            </p:childTnLst>
                          </p:cTn>
                        </p:par>
                        <p:par>
                          <p:cTn id="397" fill="hold">
                            <p:stCondLst>
                              <p:cond delay="123000"/>
                            </p:stCondLst>
                            <p:childTnLst>
                              <p:par>
                                <p:cTn id="398" presetID="11" presetClass="entr" presetSubtype="0" fill="hold" grpId="0" nodeType="afterEffect">
                                  <p:stCondLst>
                                    <p:cond delay="0"/>
                                  </p:stCondLst>
                                  <p:childTnLst>
                                    <p:set>
                                      <p:cBhvr>
                                        <p:cTn id="399" dur="1000">
                                          <p:stCondLst>
                                            <p:cond delay="0"/>
                                          </p:stCondLst>
                                        </p:cTn>
                                        <p:tgtEl>
                                          <p:spTgt spid="136"/>
                                        </p:tgtEl>
                                        <p:attrNameLst>
                                          <p:attrName>style.visibility</p:attrName>
                                        </p:attrNameLst>
                                      </p:cBhvr>
                                      <p:to>
                                        <p:strVal val="visible"/>
                                      </p:to>
                                    </p:set>
                                  </p:childTnLst>
                                </p:cTn>
                              </p:par>
                            </p:childTnLst>
                          </p:cTn>
                        </p:par>
                        <p:par>
                          <p:cTn id="400" fill="hold">
                            <p:stCondLst>
                              <p:cond delay="124000"/>
                            </p:stCondLst>
                            <p:childTnLst>
                              <p:par>
                                <p:cTn id="401" presetID="11" presetClass="entr" presetSubtype="0" fill="hold" grpId="0" nodeType="afterEffect">
                                  <p:stCondLst>
                                    <p:cond delay="0"/>
                                  </p:stCondLst>
                                  <p:childTnLst>
                                    <p:set>
                                      <p:cBhvr>
                                        <p:cTn id="402" dur="1000">
                                          <p:stCondLst>
                                            <p:cond delay="0"/>
                                          </p:stCondLst>
                                        </p:cTn>
                                        <p:tgtEl>
                                          <p:spTgt spid="137"/>
                                        </p:tgtEl>
                                        <p:attrNameLst>
                                          <p:attrName>style.visibility</p:attrName>
                                        </p:attrNameLst>
                                      </p:cBhvr>
                                      <p:to>
                                        <p:strVal val="visible"/>
                                      </p:to>
                                    </p:set>
                                  </p:childTnLst>
                                </p:cTn>
                              </p:par>
                            </p:childTnLst>
                          </p:cTn>
                        </p:par>
                        <p:par>
                          <p:cTn id="403" fill="hold">
                            <p:stCondLst>
                              <p:cond delay="125000"/>
                            </p:stCondLst>
                            <p:childTnLst>
                              <p:par>
                                <p:cTn id="404" presetID="11" presetClass="entr" presetSubtype="0" fill="hold" grpId="0" nodeType="afterEffect">
                                  <p:stCondLst>
                                    <p:cond delay="0"/>
                                  </p:stCondLst>
                                  <p:childTnLst>
                                    <p:set>
                                      <p:cBhvr>
                                        <p:cTn id="405" dur="1000">
                                          <p:stCondLst>
                                            <p:cond delay="0"/>
                                          </p:stCondLst>
                                        </p:cTn>
                                        <p:tgtEl>
                                          <p:spTgt spid="138"/>
                                        </p:tgtEl>
                                        <p:attrNameLst>
                                          <p:attrName>style.visibility</p:attrName>
                                        </p:attrNameLst>
                                      </p:cBhvr>
                                      <p:to>
                                        <p:strVal val="visible"/>
                                      </p:to>
                                    </p:set>
                                  </p:childTnLst>
                                </p:cTn>
                              </p:par>
                            </p:childTnLst>
                          </p:cTn>
                        </p:par>
                        <p:par>
                          <p:cTn id="406" fill="hold">
                            <p:stCondLst>
                              <p:cond delay="126000"/>
                            </p:stCondLst>
                            <p:childTnLst>
                              <p:par>
                                <p:cTn id="407" presetID="11" presetClass="entr" presetSubtype="0" fill="hold" grpId="0" nodeType="afterEffect">
                                  <p:stCondLst>
                                    <p:cond delay="0"/>
                                  </p:stCondLst>
                                  <p:childTnLst>
                                    <p:set>
                                      <p:cBhvr>
                                        <p:cTn id="408" dur="1000">
                                          <p:stCondLst>
                                            <p:cond delay="0"/>
                                          </p:stCondLst>
                                        </p:cTn>
                                        <p:tgtEl>
                                          <p:spTgt spid="139"/>
                                        </p:tgtEl>
                                        <p:attrNameLst>
                                          <p:attrName>style.visibility</p:attrName>
                                        </p:attrNameLst>
                                      </p:cBhvr>
                                      <p:to>
                                        <p:strVal val="visible"/>
                                      </p:to>
                                    </p:set>
                                  </p:childTnLst>
                                </p:cTn>
                              </p:par>
                            </p:childTnLst>
                          </p:cTn>
                        </p:par>
                        <p:par>
                          <p:cTn id="409" fill="hold">
                            <p:stCondLst>
                              <p:cond delay="127000"/>
                            </p:stCondLst>
                            <p:childTnLst>
                              <p:par>
                                <p:cTn id="410" presetID="11" presetClass="entr" presetSubtype="0" fill="hold" grpId="0" nodeType="afterEffect">
                                  <p:stCondLst>
                                    <p:cond delay="0"/>
                                  </p:stCondLst>
                                  <p:childTnLst>
                                    <p:set>
                                      <p:cBhvr>
                                        <p:cTn id="411" dur="1000">
                                          <p:stCondLst>
                                            <p:cond delay="0"/>
                                          </p:stCondLst>
                                        </p:cTn>
                                        <p:tgtEl>
                                          <p:spTgt spid="140"/>
                                        </p:tgtEl>
                                        <p:attrNameLst>
                                          <p:attrName>style.visibility</p:attrName>
                                        </p:attrNameLst>
                                      </p:cBhvr>
                                      <p:to>
                                        <p:strVal val="visible"/>
                                      </p:to>
                                    </p:set>
                                  </p:childTnLst>
                                </p:cTn>
                              </p:par>
                            </p:childTnLst>
                          </p:cTn>
                        </p:par>
                        <p:par>
                          <p:cTn id="412" fill="hold">
                            <p:stCondLst>
                              <p:cond delay="128000"/>
                            </p:stCondLst>
                            <p:childTnLst>
                              <p:par>
                                <p:cTn id="413" presetID="11" presetClass="entr" presetSubtype="0" fill="hold" grpId="0" nodeType="afterEffect">
                                  <p:stCondLst>
                                    <p:cond delay="0"/>
                                  </p:stCondLst>
                                  <p:childTnLst>
                                    <p:set>
                                      <p:cBhvr>
                                        <p:cTn id="414" dur="1000">
                                          <p:stCondLst>
                                            <p:cond delay="0"/>
                                          </p:stCondLst>
                                        </p:cTn>
                                        <p:tgtEl>
                                          <p:spTgt spid="141"/>
                                        </p:tgtEl>
                                        <p:attrNameLst>
                                          <p:attrName>style.visibility</p:attrName>
                                        </p:attrNameLst>
                                      </p:cBhvr>
                                      <p:to>
                                        <p:strVal val="visible"/>
                                      </p:to>
                                    </p:set>
                                  </p:childTnLst>
                                </p:cTn>
                              </p:par>
                            </p:childTnLst>
                          </p:cTn>
                        </p:par>
                        <p:par>
                          <p:cTn id="415" fill="hold">
                            <p:stCondLst>
                              <p:cond delay="129000"/>
                            </p:stCondLst>
                            <p:childTnLst>
                              <p:par>
                                <p:cTn id="416" presetID="11" presetClass="entr" presetSubtype="0" fill="hold" grpId="0" nodeType="afterEffect">
                                  <p:stCondLst>
                                    <p:cond delay="0"/>
                                  </p:stCondLst>
                                  <p:childTnLst>
                                    <p:set>
                                      <p:cBhvr>
                                        <p:cTn id="417" dur="1000">
                                          <p:stCondLst>
                                            <p:cond delay="0"/>
                                          </p:stCondLst>
                                        </p:cTn>
                                        <p:tgtEl>
                                          <p:spTgt spid="142"/>
                                        </p:tgtEl>
                                        <p:attrNameLst>
                                          <p:attrName>style.visibility</p:attrName>
                                        </p:attrNameLst>
                                      </p:cBhvr>
                                      <p:to>
                                        <p:strVal val="visible"/>
                                      </p:to>
                                    </p:set>
                                  </p:childTnLst>
                                </p:cTn>
                              </p:par>
                            </p:childTnLst>
                          </p:cTn>
                        </p:par>
                        <p:par>
                          <p:cTn id="418" fill="hold">
                            <p:stCondLst>
                              <p:cond delay="130000"/>
                            </p:stCondLst>
                            <p:childTnLst>
                              <p:par>
                                <p:cTn id="419" presetID="11" presetClass="entr" presetSubtype="0" fill="hold" grpId="0" nodeType="afterEffect">
                                  <p:stCondLst>
                                    <p:cond delay="0"/>
                                  </p:stCondLst>
                                  <p:childTnLst>
                                    <p:set>
                                      <p:cBhvr>
                                        <p:cTn id="420" dur="1000">
                                          <p:stCondLst>
                                            <p:cond delay="0"/>
                                          </p:stCondLst>
                                        </p:cTn>
                                        <p:tgtEl>
                                          <p:spTgt spid="143"/>
                                        </p:tgtEl>
                                        <p:attrNameLst>
                                          <p:attrName>style.visibility</p:attrName>
                                        </p:attrNameLst>
                                      </p:cBhvr>
                                      <p:to>
                                        <p:strVal val="visible"/>
                                      </p:to>
                                    </p:set>
                                  </p:childTnLst>
                                </p:cTn>
                              </p:par>
                            </p:childTnLst>
                          </p:cTn>
                        </p:par>
                        <p:par>
                          <p:cTn id="421" fill="hold">
                            <p:stCondLst>
                              <p:cond delay="131000"/>
                            </p:stCondLst>
                            <p:childTnLst>
                              <p:par>
                                <p:cTn id="422" presetID="11" presetClass="entr" presetSubtype="0" fill="hold" grpId="0" nodeType="afterEffect">
                                  <p:stCondLst>
                                    <p:cond delay="0"/>
                                  </p:stCondLst>
                                  <p:childTnLst>
                                    <p:set>
                                      <p:cBhvr>
                                        <p:cTn id="423" dur="1000">
                                          <p:stCondLst>
                                            <p:cond delay="0"/>
                                          </p:stCondLst>
                                        </p:cTn>
                                        <p:tgtEl>
                                          <p:spTgt spid="144"/>
                                        </p:tgtEl>
                                        <p:attrNameLst>
                                          <p:attrName>style.visibility</p:attrName>
                                        </p:attrNameLst>
                                      </p:cBhvr>
                                      <p:to>
                                        <p:strVal val="visible"/>
                                      </p:to>
                                    </p:set>
                                  </p:childTnLst>
                                </p:cTn>
                              </p:par>
                            </p:childTnLst>
                          </p:cTn>
                        </p:par>
                        <p:par>
                          <p:cTn id="424" fill="hold">
                            <p:stCondLst>
                              <p:cond delay="132000"/>
                            </p:stCondLst>
                            <p:childTnLst>
                              <p:par>
                                <p:cTn id="425" presetID="11" presetClass="entr" presetSubtype="0" fill="hold" grpId="0" nodeType="afterEffect">
                                  <p:stCondLst>
                                    <p:cond delay="0"/>
                                  </p:stCondLst>
                                  <p:childTnLst>
                                    <p:set>
                                      <p:cBhvr>
                                        <p:cTn id="426" dur="1000">
                                          <p:stCondLst>
                                            <p:cond delay="0"/>
                                          </p:stCondLst>
                                        </p:cTn>
                                        <p:tgtEl>
                                          <p:spTgt spid="145"/>
                                        </p:tgtEl>
                                        <p:attrNameLst>
                                          <p:attrName>style.visibility</p:attrName>
                                        </p:attrNameLst>
                                      </p:cBhvr>
                                      <p:to>
                                        <p:strVal val="visible"/>
                                      </p:to>
                                    </p:set>
                                  </p:childTnLst>
                                </p:cTn>
                              </p:par>
                            </p:childTnLst>
                          </p:cTn>
                        </p:par>
                        <p:par>
                          <p:cTn id="427" fill="hold">
                            <p:stCondLst>
                              <p:cond delay="133000"/>
                            </p:stCondLst>
                            <p:childTnLst>
                              <p:par>
                                <p:cTn id="428" presetID="11" presetClass="entr" presetSubtype="0" fill="hold" grpId="0" nodeType="afterEffect">
                                  <p:stCondLst>
                                    <p:cond delay="0"/>
                                  </p:stCondLst>
                                  <p:childTnLst>
                                    <p:set>
                                      <p:cBhvr>
                                        <p:cTn id="429" dur="1000">
                                          <p:stCondLst>
                                            <p:cond delay="0"/>
                                          </p:stCondLst>
                                        </p:cTn>
                                        <p:tgtEl>
                                          <p:spTgt spid="146"/>
                                        </p:tgtEl>
                                        <p:attrNameLst>
                                          <p:attrName>style.visibility</p:attrName>
                                        </p:attrNameLst>
                                      </p:cBhvr>
                                      <p:to>
                                        <p:strVal val="visible"/>
                                      </p:to>
                                    </p:set>
                                  </p:childTnLst>
                                </p:cTn>
                              </p:par>
                            </p:childTnLst>
                          </p:cTn>
                        </p:par>
                        <p:par>
                          <p:cTn id="430" fill="hold">
                            <p:stCondLst>
                              <p:cond delay="134000"/>
                            </p:stCondLst>
                            <p:childTnLst>
                              <p:par>
                                <p:cTn id="431" presetID="11" presetClass="entr" presetSubtype="0" fill="hold" grpId="0" nodeType="afterEffect">
                                  <p:stCondLst>
                                    <p:cond delay="0"/>
                                  </p:stCondLst>
                                  <p:childTnLst>
                                    <p:set>
                                      <p:cBhvr>
                                        <p:cTn id="432" dur="1000">
                                          <p:stCondLst>
                                            <p:cond delay="0"/>
                                          </p:stCondLst>
                                        </p:cTn>
                                        <p:tgtEl>
                                          <p:spTgt spid="147"/>
                                        </p:tgtEl>
                                        <p:attrNameLst>
                                          <p:attrName>style.visibility</p:attrName>
                                        </p:attrNameLst>
                                      </p:cBhvr>
                                      <p:to>
                                        <p:strVal val="visible"/>
                                      </p:to>
                                    </p:set>
                                  </p:childTnLst>
                                </p:cTn>
                              </p:par>
                            </p:childTnLst>
                          </p:cTn>
                        </p:par>
                        <p:par>
                          <p:cTn id="433" fill="hold">
                            <p:stCondLst>
                              <p:cond delay="135000"/>
                            </p:stCondLst>
                            <p:childTnLst>
                              <p:par>
                                <p:cTn id="434" presetID="11" presetClass="entr" presetSubtype="0" fill="hold" grpId="0" nodeType="afterEffect">
                                  <p:stCondLst>
                                    <p:cond delay="0"/>
                                  </p:stCondLst>
                                  <p:childTnLst>
                                    <p:set>
                                      <p:cBhvr>
                                        <p:cTn id="435" dur="1000">
                                          <p:stCondLst>
                                            <p:cond delay="0"/>
                                          </p:stCondLst>
                                        </p:cTn>
                                        <p:tgtEl>
                                          <p:spTgt spid="148"/>
                                        </p:tgtEl>
                                        <p:attrNameLst>
                                          <p:attrName>style.visibility</p:attrName>
                                        </p:attrNameLst>
                                      </p:cBhvr>
                                      <p:to>
                                        <p:strVal val="visible"/>
                                      </p:to>
                                    </p:set>
                                  </p:childTnLst>
                                </p:cTn>
                              </p:par>
                            </p:childTnLst>
                          </p:cTn>
                        </p:par>
                        <p:par>
                          <p:cTn id="436" fill="hold">
                            <p:stCondLst>
                              <p:cond delay="136000"/>
                            </p:stCondLst>
                            <p:childTnLst>
                              <p:par>
                                <p:cTn id="437" presetID="11" presetClass="entr" presetSubtype="0" fill="hold" grpId="0" nodeType="afterEffect">
                                  <p:stCondLst>
                                    <p:cond delay="0"/>
                                  </p:stCondLst>
                                  <p:childTnLst>
                                    <p:set>
                                      <p:cBhvr>
                                        <p:cTn id="438" dur="1000">
                                          <p:stCondLst>
                                            <p:cond delay="0"/>
                                          </p:stCondLst>
                                        </p:cTn>
                                        <p:tgtEl>
                                          <p:spTgt spid="149"/>
                                        </p:tgtEl>
                                        <p:attrNameLst>
                                          <p:attrName>style.visibility</p:attrName>
                                        </p:attrNameLst>
                                      </p:cBhvr>
                                      <p:to>
                                        <p:strVal val="visible"/>
                                      </p:to>
                                    </p:set>
                                  </p:childTnLst>
                                </p:cTn>
                              </p:par>
                            </p:childTnLst>
                          </p:cTn>
                        </p:par>
                        <p:par>
                          <p:cTn id="439" fill="hold">
                            <p:stCondLst>
                              <p:cond delay="137000"/>
                            </p:stCondLst>
                            <p:childTnLst>
                              <p:par>
                                <p:cTn id="440" presetID="11" presetClass="entr" presetSubtype="0" fill="hold" grpId="0" nodeType="afterEffect">
                                  <p:stCondLst>
                                    <p:cond delay="0"/>
                                  </p:stCondLst>
                                  <p:childTnLst>
                                    <p:set>
                                      <p:cBhvr>
                                        <p:cTn id="441" dur="1000">
                                          <p:stCondLst>
                                            <p:cond delay="0"/>
                                          </p:stCondLst>
                                        </p:cTn>
                                        <p:tgtEl>
                                          <p:spTgt spid="150"/>
                                        </p:tgtEl>
                                        <p:attrNameLst>
                                          <p:attrName>style.visibility</p:attrName>
                                        </p:attrNameLst>
                                      </p:cBhvr>
                                      <p:to>
                                        <p:strVal val="visible"/>
                                      </p:to>
                                    </p:set>
                                  </p:childTnLst>
                                </p:cTn>
                              </p:par>
                            </p:childTnLst>
                          </p:cTn>
                        </p:par>
                        <p:par>
                          <p:cTn id="442" fill="hold">
                            <p:stCondLst>
                              <p:cond delay="138000"/>
                            </p:stCondLst>
                            <p:childTnLst>
                              <p:par>
                                <p:cTn id="443" presetID="11" presetClass="entr" presetSubtype="0" fill="hold" grpId="0" nodeType="afterEffect">
                                  <p:stCondLst>
                                    <p:cond delay="0"/>
                                  </p:stCondLst>
                                  <p:childTnLst>
                                    <p:set>
                                      <p:cBhvr>
                                        <p:cTn id="444" dur="1000">
                                          <p:stCondLst>
                                            <p:cond delay="0"/>
                                          </p:stCondLst>
                                        </p:cTn>
                                        <p:tgtEl>
                                          <p:spTgt spid="151"/>
                                        </p:tgtEl>
                                        <p:attrNameLst>
                                          <p:attrName>style.visibility</p:attrName>
                                        </p:attrNameLst>
                                      </p:cBhvr>
                                      <p:to>
                                        <p:strVal val="visible"/>
                                      </p:to>
                                    </p:set>
                                  </p:childTnLst>
                                </p:cTn>
                              </p:par>
                            </p:childTnLst>
                          </p:cTn>
                        </p:par>
                        <p:par>
                          <p:cTn id="445" fill="hold">
                            <p:stCondLst>
                              <p:cond delay="139000"/>
                            </p:stCondLst>
                            <p:childTnLst>
                              <p:par>
                                <p:cTn id="446" presetID="11" presetClass="entr" presetSubtype="0" fill="hold" grpId="0" nodeType="afterEffect">
                                  <p:stCondLst>
                                    <p:cond delay="0"/>
                                  </p:stCondLst>
                                  <p:childTnLst>
                                    <p:set>
                                      <p:cBhvr>
                                        <p:cTn id="447" dur="1000">
                                          <p:stCondLst>
                                            <p:cond delay="0"/>
                                          </p:stCondLst>
                                        </p:cTn>
                                        <p:tgtEl>
                                          <p:spTgt spid="152"/>
                                        </p:tgtEl>
                                        <p:attrNameLst>
                                          <p:attrName>style.visibility</p:attrName>
                                        </p:attrNameLst>
                                      </p:cBhvr>
                                      <p:to>
                                        <p:strVal val="visible"/>
                                      </p:to>
                                    </p:set>
                                  </p:childTnLst>
                                </p:cTn>
                              </p:par>
                            </p:childTnLst>
                          </p:cTn>
                        </p:par>
                        <p:par>
                          <p:cTn id="448" fill="hold">
                            <p:stCondLst>
                              <p:cond delay="140000"/>
                            </p:stCondLst>
                            <p:childTnLst>
                              <p:par>
                                <p:cTn id="449" presetID="11" presetClass="entr" presetSubtype="0" fill="hold" grpId="0" nodeType="afterEffect">
                                  <p:stCondLst>
                                    <p:cond delay="0"/>
                                  </p:stCondLst>
                                  <p:childTnLst>
                                    <p:set>
                                      <p:cBhvr>
                                        <p:cTn id="450" dur="1000">
                                          <p:stCondLst>
                                            <p:cond delay="0"/>
                                          </p:stCondLst>
                                        </p:cTn>
                                        <p:tgtEl>
                                          <p:spTgt spid="153"/>
                                        </p:tgtEl>
                                        <p:attrNameLst>
                                          <p:attrName>style.visibility</p:attrName>
                                        </p:attrNameLst>
                                      </p:cBhvr>
                                      <p:to>
                                        <p:strVal val="visible"/>
                                      </p:to>
                                    </p:set>
                                  </p:childTnLst>
                                </p:cTn>
                              </p:par>
                            </p:childTnLst>
                          </p:cTn>
                        </p:par>
                        <p:par>
                          <p:cTn id="451" fill="hold">
                            <p:stCondLst>
                              <p:cond delay="141000"/>
                            </p:stCondLst>
                            <p:childTnLst>
                              <p:par>
                                <p:cTn id="452" presetID="11" presetClass="entr" presetSubtype="0" fill="hold" grpId="0" nodeType="afterEffect">
                                  <p:stCondLst>
                                    <p:cond delay="0"/>
                                  </p:stCondLst>
                                  <p:childTnLst>
                                    <p:set>
                                      <p:cBhvr>
                                        <p:cTn id="453" dur="1000">
                                          <p:stCondLst>
                                            <p:cond delay="0"/>
                                          </p:stCondLst>
                                        </p:cTn>
                                        <p:tgtEl>
                                          <p:spTgt spid="154"/>
                                        </p:tgtEl>
                                        <p:attrNameLst>
                                          <p:attrName>style.visibility</p:attrName>
                                        </p:attrNameLst>
                                      </p:cBhvr>
                                      <p:to>
                                        <p:strVal val="visible"/>
                                      </p:to>
                                    </p:set>
                                  </p:childTnLst>
                                </p:cTn>
                              </p:par>
                            </p:childTnLst>
                          </p:cTn>
                        </p:par>
                        <p:par>
                          <p:cTn id="454" fill="hold">
                            <p:stCondLst>
                              <p:cond delay="142000"/>
                            </p:stCondLst>
                            <p:childTnLst>
                              <p:par>
                                <p:cTn id="455" presetID="11" presetClass="entr" presetSubtype="0" fill="hold" grpId="0" nodeType="afterEffect">
                                  <p:stCondLst>
                                    <p:cond delay="0"/>
                                  </p:stCondLst>
                                  <p:childTnLst>
                                    <p:set>
                                      <p:cBhvr>
                                        <p:cTn id="456" dur="1000">
                                          <p:stCondLst>
                                            <p:cond delay="0"/>
                                          </p:stCondLst>
                                        </p:cTn>
                                        <p:tgtEl>
                                          <p:spTgt spid="155"/>
                                        </p:tgtEl>
                                        <p:attrNameLst>
                                          <p:attrName>style.visibility</p:attrName>
                                        </p:attrNameLst>
                                      </p:cBhvr>
                                      <p:to>
                                        <p:strVal val="visible"/>
                                      </p:to>
                                    </p:set>
                                  </p:childTnLst>
                                </p:cTn>
                              </p:par>
                            </p:childTnLst>
                          </p:cTn>
                        </p:par>
                        <p:par>
                          <p:cTn id="457" fill="hold">
                            <p:stCondLst>
                              <p:cond delay="143000"/>
                            </p:stCondLst>
                            <p:childTnLst>
                              <p:par>
                                <p:cTn id="458" presetID="11" presetClass="entr" presetSubtype="0" fill="hold" grpId="0" nodeType="afterEffect">
                                  <p:stCondLst>
                                    <p:cond delay="0"/>
                                  </p:stCondLst>
                                  <p:childTnLst>
                                    <p:set>
                                      <p:cBhvr>
                                        <p:cTn id="459" dur="1000">
                                          <p:stCondLst>
                                            <p:cond delay="0"/>
                                          </p:stCondLst>
                                        </p:cTn>
                                        <p:tgtEl>
                                          <p:spTgt spid="156"/>
                                        </p:tgtEl>
                                        <p:attrNameLst>
                                          <p:attrName>style.visibility</p:attrName>
                                        </p:attrNameLst>
                                      </p:cBhvr>
                                      <p:to>
                                        <p:strVal val="visible"/>
                                      </p:to>
                                    </p:set>
                                  </p:childTnLst>
                                </p:cTn>
                              </p:par>
                            </p:childTnLst>
                          </p:cTn>
                        </p:par>
                        <p:par>
                          <p:cTn id="460" fill="hold">
                            <p:stCondLst>
                              <p:cond delay="144000"/>
                            </p:stCondLst>
                            <p:childTnLst>
                              <p:par>
                                <p:cTn id="461" presetID="11" presetClass="entr" presetSubtype="0" fill="hold" grpId="0" nodeType="afterEffect">
                                  <p:stCondLst>
                                    <p:cond delay="0"/>
                                  </p:stCondLst>
                                  <p:childTnLst>
                                    <p:set>
                                      <p:cBhvr>
                                        <p:cTn id="462" dur="1000">
                                          <p:stCondLst>
                                            <p:cond delay="0"/>
                                          </p:stCondLst>
                                        </p:cTn>
                                        <p:tgtEl>
                                          <p:spTgt spid="157"/>
                                        </p:tgtEl>
                                        <p:attrNameLst>
                                          <p:attrName>style.visibility</p:attrName>
                                        </p:attrNameLst>
                                      </p:cBhvr>
                                      <p:to>
                                        <p:strVal val="visible"/>
                                      </p:to>
                                    </p:set>
                                  </p:childTnLst>
                                </p:cTn>
                              </p:par>
                            </p:childTnLst>
                          </p:cTn>
                        </p:par>
                        <p:par>
                          <p:cTn id="463" fill="hold">
                            <p:stCondLst>
                              <p:cond delay="145000"/>
                            </p:stCondLst>
                            <p:childTnLst>
                              <p:par>
                                <p:cTn id="464" presetID="11" presetClass="entr" presetSubtype="0" fill="hold" grpId="0" nodeType="afterEffect">
                                  <p:stCondLst>
                                    <p:cond delay="0"/>
                                  </p:stCondLst>
                                  <p:childTnLst>
                                    <p:set>
                                      <p:cBhvr>
                                        <p:cTn id="465" dur="1000">
                                          <p:stCondLst>
                                            <p:cond delay="0"/>
                                          </p:stCondLst>
                                        </p:cTn>
                                        <p:tgtEl>
                                          <p:spTgt spid="158"/>
                                        </p:tgtEl>
                                        <p:attrNameLst>
                                          <p:attrName>style.visibility</p:attrName>
                                        </p:attrNameLst>
                                      </p:cBhvr>
                                      <p:to>
                                        <p:strVal val="visible"/>
                                      </p:to>
                                    </p:set>
                                  </p:childTnLst>
                                </p:cTn>
                              </p:par>
                            </p:childTnLst>
                          </p:cTn>
                        </p:par>
                        <p:par>
                          <p:cTn id="466" fill="hold">
                            <p:stCondLst>
                              <p:cond delay="146000"/>
                            </p:stCondLst>
                            <p:childTnLst>
                              <p:par>
                                <p:cTn id="467" presetID="11" presetClass="entr" presetSubtype="0" fill="hold" grpId="0" nodeType="afterEffect">
                                  <p:stCondLst>
                                    <p:cond delay="0"/>
                                  </p:stCondLst>
                                  <p:childTnLst>
                                    <p:set>
                                      <p:cBhvr>
                                        <p:cTn id="468" dur="1000">
                                          <p:stCondLst>
                                            <p:cond delay="0"/>
                                          </p:stCondLst>
                                        </p:cTn>
                                        <p:tgtEl>
                                          <p:spTgt spid="159"/>
                                        </p:tgtEl>
                                        <p:attrNameLst>
                                          <p:attrName>style.visibility</p:attrName>
                                        </p:attrNameLst>
                                      </p:cBhvr>
                                      <p:to>
                                        <p:strVal val="visible"/>
                                      </p:to>
                                    </p:set>
                                  </p:childTnLst>
                                </p:cTn>
                              </p:par>
                            </p:childTnLst>
                          </p:cTn>
                        </p:par>
                        <p:par>
                          <p:cTn id="469" fill="hold">
                            <p:stCondLst>
                              <p:cond delay="147000"/>
                            </p:stCondLst>
                            <p:childTnLst>
                              <p:par>
                                <p:cTn id="470" presetID="11" presetClass="entr" presetSubtype="0" fill="hold" grpId="0" nodeType="afterEffect">
                                  <p:stCondLst>
                                    <p:cond delay="0"/>
                                  </p:stCondLst>
                                  <p:childTnLst>
                                    <p:set>
                                      <p:cBhvr>
                                        <p:cTn id="471" dur="1000">
                                          <p:stCondLst>
                                            <p:cond delay="0"/>
                                          </p:stCondLst>
                                        </p:cTn>
                                        <p:tgtEl>
                                          <p:spTgt spid="160"/>
                                        </p:tgtEl>
                                        <p:attrNameLst>
                                          <p:attrName>style.visibility</p:attrName>
                                        </p:attrNameLst>
                                      </p:cBhvr>
                                      <p:to>
                                        <p:strVal val="visible"/>
                                      </p:to>
                                    </p:set>
                                  </p:childTnLst>
                                </p:cTn>
                              </p:par>
                            </p:childTnLst>
                          </p:cTn>
                        </p:par>
                        <p:par>
                          <p:cTn id="472" fill="hold">
                            <p:stCondLst>
                              <p:cond delay="148000"/>
                            </p:stCondLst>
                            <p:childTnLst>
                              <p:par>
                                <p:cTn id="473" presetID="11" presetClass="entr" presetSubtype="0" fill="hold" grpId="0" nodeType="afterEffect">
                                  <p:stCondLst>
                                    <p:cond delay="0"/>
                                  </p:stCondLst>
                                  <p:childTnLst>
                                    <p:set>
                                      <p:cBhvr>
                                        <p:cTn id="474" dur="1000">
                                          <p:stCondLst>
                                            <p:cond delay="0"/>
                                          </p:stCondLst>
                                        </p:cTn>
                                        <p:tgtEl>
                                          <p:spTgt spid="161"/>
                                        </p:tgtEl>
                                        <p:attrNameLst>
                                          <p:attrName>style.visibility</p:attrName>
                                        </p:attrNameLst>
                                      </p:cBhvr>
                                      <p:to>
                                        <p:strVal val="visible"/>
                                      </p:to>
                                    </p:set>
                                  </p:childTnLst>
                                </p:cTn>
                              </p:par>
                            </p:childTnLst>
                          </p:cTn>
                        </p:par>
                        <p:par>
                          <p:cTn id="475" fill="hold">
                            <p:stCondLst>
                              <p:cond delay="149000"/>
                            </p:stCondLst>
                            <p:childTnLst>
                              <p:par>
                                <p:cTn id="476" presetID="11" presetClass="entr" presetSubtype="0" fill="hold" grpId="0" nodeType="afterEffect">
                                  <p:stCondLst>
                                    <p:cond delay="0"/>
                                  </p:stCondLst>
                                  <p:childTnLst>
                                    <p:set>
                                      <p:cBhvr>
                                        <p:cTn id="477" dur="1000">
                                          <p:stCondLst>
                                            <p:cond delay="0"/>
                                          </p:stCondLst>
                                        </p:cTn>
                                        <p:tgtEl>
                                          <p:spTgt spid="162"/>
                                        </p:tgtEl>
                                        <p:attrNameLst>
                                          <p:attrName>style.visibility</p:attrName>
                                        </p:attrNameLst>
                                      </p:cBhvr>
                                      <p:to>
                                        <p:strVal val="visible"/>
                                      </p:to>
                                    </p:set>
                                  </p:childTnLst>
                                </p:cTn>
                              </p:par>
                            </p:childTnLst>
                          </p:cTn>
                        </p:par>
                        <p:par>
                          <p:cTn id="478" fill="hold">
                            <p:stCondLst>
                              <p:cond delay="150000"/>
                            </p:stCondLst>
                            <p:childTnLst>
                              <p:par>
                                <p:cTn id="479" presetID="11" presetClass="entr" presetSubtype="0" fill="hold" grpId="0" nodeType="afterEffect">
                                  <p:stCondLst>
                                    <p:cond delay="0"/>
                                  </p:stCondLst>
                                  <p:childTnLst>
                                    <p:set>
                                      <p:cBhvr>
                                        <p:cTn id="480" dur="1000">
                                          <p:stCondLst>
                                            <p:cond delay="0"/>
                                          </p:stCondLst>
                                        </p:cTn>
                                        <p:tgtEl>
                                          <p:spTgt spid="163"/>
                                        </p:tgtEl>
                                        <p:attrNameLst>
                                          <p:attrName>style.visibility</p:attrName>
                                        </p:attrNameLst>
                                      </p:cBhvr>
                                      <p:to>
                                        <p:strVal val="visible"/>
                                      </p:to>
                                    </p:set>
                                  </p:childTnLst>
                                </p:cTn>
                              </p:par>
                            </p:childTnLst>
                          </p:cTn>
                        </p:par>
                        <p:par>
                          <p:cTn id="481" fill="hold">
                            <p:stCondLst>
                              <p:cond delay="151000"/>
                            </p:stCondLst>
                            <p:childTnLst>
                              <p:par>
                                <p:cTn id="482" presetID="11" presetClass="entr" presetSubtype="0" fill="hold" grpId="0" nodeType="afterEffect">
                                  <p:stCondLst>
                                    <p:cond delay="0"/>
                                  </p:stCondLst>
                                  <p:childTnLst>
                                    <p:set>
                                      <p:cBhvr>
                                        <p:cTn id="483" dur="1000">
                                          <p:stCondLst>
                                            <p:cond delay="0"/>
                                          </p:stCondLst>
                                        </p:cTn>
                                        <p:tgtEl>
                                          <p:spTgt spid="164"/>
                                        </p:tgtEl>
                                        <p:attrNameLst>
                                          <p:attrName>style.visibility</p:attrName>
                                        </p:attrNameLst>
                                      </p:cBhvr>
                                      <p:to>
                                        <p:strVal val="visible"/>
                                      </p:to>
                                    </p:set>
                                  </p:childTnLst>
                                </p:cTn>
                              </p:par>
                            </p:childTnLst>
                          </p:cTn>
                        </p:par>
                        <p:par>
                          <p:cTn id="484" fill="hold">
                            <p:stCondLst>
                              <p:cond delay="152000"/>
                            </p:stCondLst>
                            <p:childTnLst>
                              <p:par>
                                <p:cTn id="485" presetID="11" presetClass="entr" presetSubtype="0" fill="hold" grpId="0" nodeType="afterEffect">
                                  <p:stCondLst>
                                    <p:cond delay="0"/>
                                  </p:stCondLst>
                                  <p:childTnLst>
                                    <p:set>
                                      <p:cBhvr>
                                        <p:cTn id="486" dur="1000">
                                          <p:stCondLst>
                                            <p:cond delay="0"/>
                                          </p:stCondLst>
                                        </p:cTn>
                                        <p:tgtEl>
                                          <p:spTgt spid="165"/>
                                        </p:tgtEl>
                                        <p:attrNameLst>
                                          <p:attrName>style.visibility</p:attrName>
                                        </p:attrNameLst>
                                      </p:cBhvr>
                                      <p:to>
                                        <p:strVal val="visible"/>
                                      </p:to>
                                    </p:set>
                                  </p:childTnLst>
                                </p:cTn>
                              </p:par>
                            </p:childTnLst>
                          </p:cTn>
                        </p:par>
                        <p:par>
                          <p:cTn id="487" fill="hold">
                            <p:stCondLst>
                              <p:cond delay="153000"/>
                            </p:stCondLst>
                            <p:childTnLst>
                              <p:par>
                                <p:cTn id="488" presetID="11" presetClass="entr" presetSubtype="0" fill="hold" grpId="0" nodeType="afterEffect">
                                  <p:stCondLst>
                                    <p:cond delay="0"/>
                                  </p:stCondLst>
                                  <p:childTnLst>
                                    <p:set>
                                      <p:cBhvr>
                                        <p:cTn id="489" dur="1000">
                                          <p:stCondLst>
                                            <p:cond delay="0"/>
                                          </p:stCondLst>
                                        </p:cTn>
                                        <p:tgtEl>
                                          <p:spTgt spid="166"/>
                                        </p:tgtEl>
                                        <p:attrNameLst>
                                          <p:attrName>style.visibility</p:attrName>
                                        </p:attrNameLst>
                                      </p:cBhvr>
                                      <p:to>
                                        <p:strVal val="visible"/>
                                      </p:to>
                                    </p:set>
                                  </p:childTnLst>
                                </p:cTn>
                              </p:par>
                            </p:childTnLst>
                          </p:cTn>
                        </p:par>
                        <p:par>
                          <p:cTn id="490" fill="hold">
                            <p:stCondLst>
                              <p:cond delay="154000"/>
                            </p:stCondLst>
                            <p:childTnLst>
                              <p:par>
                                <p:cTn id="491" presetID="11" presetClass="entr" presetSubtype="0" fill="hold" grpId="0" nodeType="afterEffect">
                                  <p:stCondLst>
                                    <p:cond delay="0"/>
                                  </p:stCondLst>
                                  <p:childTnLst>
                                    <p:set>
                                      <p:cBhvr>
                                        <p:cTn id="492" dur="1000">
                                          <p:stCondLst>
                                            <p:cond delay="0"/>
                                          </p:stCondLst>
                                        </p:cTn>
                                        <p:tgtEl>
                                          <p:spTgt spid="167"/>
                                        </p:tgtEl>
                                        <p:attrNameLst>
                                          <p:attrName>style.visibility</p:attrName>
                                        </p:attrNameLst>
                                      </p:cBhvr>
                                      <p:to>
                                        <p:strVal val="visible"/>
                                      </p:to>
                                    </p:set>
                                  </p:childTnLst>
                                </p:cTn>
                              </p:par>
                            </p:childTnLst>
                          </p:cTn>
                        </p:par>
                        <p:par>
                          <p:cTn id="493" fill="hold">
                            <p:stCondLst>
                              <p:cond delay="155000"/>
                            </p:stCondLst>
                            <p:childTnLst>
                              <p:par>
                                <p:cTn id="494" presetID="11" presetClass="entr" presetSubtype="0" fill="hold" grpId="0" nodeType="afterEffect">
                                  <p:stCondLst>
                                    <p:cond delay="0"/>
                                  </p:stCondLst>
                                  <p:childTnLst>
                                    <p:set>
                                      <p:cBhvr>
                                        <p:cTn id="495" dur="1000">
                                          <p:stCondLst>
                                            <p:cond delay="0"/>
                                          </p:stCondLst>
                                        </p:cTn>
                                        <p:tgtEl>
                                          <p:spTgt spid="168"/>
                                        </p:tgtEl>
                                        <p:attrNameLst>
                                          <p:attrName>style.visibility</p:attrName>
                                        </p:attrNameLst>
                                      </p:cBhvr>
                                      <p:to>
                                        <p:strVal val="visible"/>
                                      </p:to>
                                    </p:set>
                                  </p:childTnLst>
                                </p:cTn>
                              </p:par>
                            </p:childTnLst>
                          </p:cTn>
                        </p:par>
                        <p:par>
                          <p:cTn id="496" fill="hold">
                            <p:stCondLst>
                              <p:cond delay="156000"/>
                            </p:stCondLst>
                            <p:childTnLst>
                              <p:par>
                                <p:cTn id="497" presetID="11" presetClass="entr" presetSubtype="0" fill="hold" grpId="0" nodeType="afterEffect">
                                  <p:stCondLst>
                                    <p:cond delay="0"/>
                                  </p:stCondLst>
                                  <p:childTnLst>
                                    <p:set>
                                      <p:cBhvr>
                                        <p:cTn id="498" dur="1000">
                                          <p:stCondLst>
                                            <p:cond delay="0"/>
                                          </p:stCondLst>
                                        </p:cTn>
                                        <p:tgtEl>
                                          <p:spTgt spid="169"/>
                                        </p:tgtEl>
                                        <p:attrNameLst>
                                          <p:attrName>style.visibility</p:attrName>
                                        </p:attrNameLst>
                                      </p:cBhvr>
                                      <p:to>
                                        <p:strVal val="visible"/>
                                      </p:to>
                                    </p:set>
                                  </p:childTnLst>
                                </p:cTn>
                              </p:par>
                            </p:childTnLst>
                          </p:cTn>
                        </p:par>
                        <p:par>
                          <p:cTn id="499" fill="hold">
                            <p:stCondLst>
                              <p:cond delay="157000"/>
                            </p:stCondLst>
                            <p:childTnLst>
                              <p:par>
                                <p:cTn id="500" presetID="11" presetClass="entr" presetSubtype="0" fill="hold" grpId="0" nodeType="afterEffect">
                                  <p:stCondLst>
                                    <p:cond delay="0"/>
                                  </p:stCondLst>
                                  <p:childTnLst>
                                    <p:set>
                                      <p:cBhvr>
                                        <p:cTn id="501" dur="1000">
                                          <p:stCondLst>
                                            <p:cond delay="0"/>
                                          </p:stCondLst>
                                        </p:cTn>
                                        <p:tgtEl>
                                          <p:spTgt spid="170"/>
                                        </p:tgtEl>
                                        <p:attrNameLst>
                                          <p:attrName>style.visibility</p:attrName>
                                        </p:attrNameLst>
                                      </p:cBhvr>
                                      <p:to>
                                        <p:strVal val="visible"/>
                                      </p:to>
                                    </p:set>
                                  </p:childTnLst>
                                </p:cTn>
                              </p:par>
                            </p:childTnLst>
                          </p:cTn>
                        </p:par>
                        <p:par>
                          <p:cTn id="502" fill="hold">
                            <p:stCondLst>
                              <p:cond delay="158000"/>
                            </p:stCondLst>
                            <p:childTnLst>
                              <p:par>
                                <p:cTn id="503" presetID="11" presetClass="entr" presetSubtype="0" fill="hold" grpId="0" nodeType="afterEffect">
                                  <p:stCondLst>
                                    <p:cond delay="0"/>
                                  </p:stCondLst>
                                  <p:childTnLst>
                                    <p:set>
                                      <p:cBhvr>
                                        <p:cTn id="504" dur="1000">
                                          <p:stCondLst>
                                            <p:cond delay="0"/>
                                          </p:stCondLst>
                                        </p:cTn>
                                        <p:tgtEl>
                                          <p:spTgt spid="171"/>
                                        </p:tgtEl>
                                        <p:attrNameLst>
                                          <p:attrName>style.visibility</p:attrName>
                                        </p:attrNameLst>
                                      </p:cBhvr>
                                      <p:to>
                                        <p:strVal val="visible"/>
                                      </p:to>
                                    </p:set>
                                  </p:childTnLst>
                                </p:cTn>
                              </p:par>
                            </p:childTnLst>
                          </p:cTn>
                        </p:par>
                        <p:par>
                          <p:cTn id="505" fill="hold">
                            <p:stCondLst>
                              <p:cond delay="159000"/>
                            </p:stCondLst>
                            <p:childTnLst>
                              <p:par>
                                <p:cTn id="506" presetID="11" presetClass="entr" presetSubtype="0" fill="hold" grpId="0" nodeType="afterEffect">
                                  <p:stCondLst>
                                    <p:cond delay="0"/>
                                  </p:stCondLst>
                                  <p:childTnLst>
                                    <p:set>
                                      <p:cBhvr>
                                        <p:cTn id="507" dur="1000">
                                          <p:stCondLst>
                                            <p:cond delay="0"/>
                                          </p:stCondLst>
                                        </p:cTn>
                                        <p:tgtEl>
                                          <p:spTgt spid="172"/>
                                        </p:tgtEl>
                                        <p:attrNameLst>
                                          <p:attrName>style.visibility</p:attrName>
                                        </p:attrNameLst>
                                      </p:cBhvr>
                                      <p:to>
                                        <p:strVal val="visible"/>
                                      </p:to>
                                    </p:set>
                                  </p:childTnLst>
                                </p:cTn>
                              </p:par>
                            </p:childTnLst>
                          </p:cTn>
                        </p:par>
                        <p:par>
                          <p:cTn id="508" fill="hold">
                            <p:stCondLst>
                              <p:cond delay="160000"/>
                            </p:stCondLst>
                            <p:childTnLst>
                              <p:par>
                                <p:cTn id="509" presetID="11" presetClass="entr" presetSubtype="0" fill="hold" grpId="0" nodeType="afterEffect">
                                  <p:stCondLst>
                                    <p:cond delay="0"/>
                                  </p:stCondLst>
                                  <p:childTnLst>
                                    <p:set>
                                      <p:cBhvr>
                                        <p:cTn id="510" dur="1000">
                                          <p:stCondLst>
                                            <p:cond delay="0"/>
                                          </p:stCondLst>
                                        </p:cTn>
                                        <p:tgtEl>
                                          <p:spTgt spid="173"/>
                                        </p:tgtEl>
                                        <p:attrNameLst>
                                          <p:attrName>style.visibility</p:attrName>
                                        </p:attrNameLst>
                                      </p:cBhvr>
                                      <p:to>
                                        <p:strVal val="visible"/>
                                      </p:to>
                                    </p:set>
                                  </p:childTnLst>
                                </p:cTn>
                              </p:par>
                            </p:childTnLst>
                          </p:cTn>
                        </p:par>
                        <p:par>
                          <p:cTn id="511" fill="hold">
                            <p:stCondLst>
                              <p:cond delay="161000"/>
                            </p:stCondLst>
                            <p:childTnLst>
                              <p:par>
                                <p:cTn id="512" presetID="11" presetClass="entr" presetSubtype="0" fill="hold" grpId="0" nodeType="afterEffect">
                                  <p:stCondLst>
                                    <p:cond delay="0"/>
                                  </p:stCondLst>
                                  <p:childTnLst>
                                    <p:set>
                                      <p:cBhvr>
                                        <p:cTn id="513" dur="1000">
                                          <p:stCondLst>
                                            <p:cond delay="0"/>
                                          </p:stCondLst>
                                        </p:cTn>
                                        <p:tgtEl>
                                          <p:spTgt spid="174"/>
                                        </p:tgtEl>
                                        <p:attrNameLst>
                                          <p:attrName>style.visibility</p:attrName>
                                        </p:attrNameLst>
                                      </p:cBhvr>
                                      <p:to>
                                        <p:strVal val="visible"/>
                                      </p:to>
                                    </p:set>
                                  </p:childTnLst>
                                </p:cTn>
                              </p:par>
                            </p:childTnLst>
                          </p:cTn>
                        </p:par>
                        <p:par>
                          <p:cTn id="514" fill="hold">
                            <p:stCondLst>
                              <p:cond delay="162000"/>
                            </p:stCondLst>
                            <p:childTnLst>
                              <p:par>
                                <p:cTn id="515" presetID="11" presetClass="entr" presetSubtype="0" fill="hold" grpId="0" nodeType="afterEffect">
                                  <p:stCondLst>
                                    <p:cond delay="0"/>
                                  </p:stCondLst>
                                  <p:childTnLst>
                                    <p:set>
                                      <p:cBhvr>
                                        <p:cTn id="516" dur="1000">
                                          <p:stCondLst>
                                            <p:cond delay="0"/>
                                          </p:stCondLst>
                                        </p:cTn>
                                        <p:tgtEl>
                                          <p:spTgt spid="175"/>
                                        </p:tgtEl>
                                        <p:attrNameLst>
                                          <p:attrName>style.visibility</p:attrName>
                                        </p:attrNameLst>
                                      </p:cBhvr>
                                      <p:to>
                                        <p:strVal val="visible"/>
                                      </p:to>
                                    </p:set>
                                  </p:childTnLst>
                                </p:cTn>
                              </p:par>
                            </p:childTnLst>
                          </p:cTn>
                        </p:par>
                        <p:par>
                          <p:cTn id="517" fill="hold">
                            <p:stCondLst>
                              <p:cond delay="163000"/>
                            </p:stCondLst>
                            <p:childTnLst>
                              <p:par>
                                <p:cTn id="518" presetID="11" presetClass="entr" presetSubtype="0" fill="hold" grpId="0" nodeType="afterEffect">
                                  <p:stCondLst>
                                    <p:cond delay="0"/>
                                  </p:stCondLst>
                                  <p:childTnLst>
                                    <p:set>
                                      <p:cBhvr>
                                        <p:cTn id="519" dur="1000">
                                          <p:stCondLst>
                                            <p:cond delay="0"/>
                                          </p:stCondLst>
                                        </p:cTn>
                                        <p:tgtEl>
                                          <p:spTgt spid="176"/>
                                        </p:tgtEl>
                                        <p:attrNameLst>
                                          <p:attrName>style.visibility</p:attrName>
                                        </p:attrNameLst>
                                      </p:cBhvr>
                                      <p:to>
                                        <p:strVal val="visible"/>
                                      </p:to>
                                    </p:set>
                                  </p:childTnLst>
                                </p:cTn>
                              </p:par>
                            </p:childTnLst>
                          </p:cTn>
                        </p:par>
                        <p:par>
                          <p:cTn id="520" fill="hold">
                            <p:stCondLst>
                              <p:cond delay="164000"/>
                            </p:stCondLst>
                            <p:childTnLst>
                              <p:par>
                                <p:cTn id="521" presetID="11" presetClass="entr" presetSubtype="0" fill="hold" grpId="0" nodeType="afterEffect">
                                  <p:stCondLst>
                                    <p:cond delay="0"/>
                                  </p:stCondLst>
                                  <p:childTnLst>
                                    <p:set>
                                      <p:cBhvr>
                                        <p:cTn id="522" dur="1000">
                                          <p:stCondLst>
                                            <p:cond delay="0"/>
                                          </p:stCondLst>
                                        </p:cTn>
                                        <p:tgtEl>
                                          <p:spTgt spid="177"/>
                                        </p:tgtEl>
                                        <p:attrNameLst>
                                          <p:attrName>style.visibility</p:attrName>
                                        </p:attrNameLst>
                                      </p:cBhvr>
                                      <p:to>
                                        <p:strVal val="visible"/>
                                      </p:to>
                                    </p:set>
                                  </p:childTnLst>
                                </p:cTn>
                              </p:par>
                            </p:childTnLst>
                          </p:cTn>
                        </p:par>
                        <p:par>
                          <p:cTn id="523" fill="hold">
                            <p:stCondLst>
                              <p:cond delay="165000"/>
                            </p:stCondLst>
                            <p:childTnLst>
                              <p:par>
                                <p:cTn id="524" presetID="11" presetClass="entr" presetSubtype="0" fill="hold" grpId="0" nodeType="afterEffect">
                                  <p:stCondLst>
                                    <p:cond delay="0"/>
                                  </p:stCondLst>
                                  <p:childTnLst>
                                    <p:set>
                                      <p:cBhvr>
                                        <p:cTn id="525" dur="1000">
                                          <p:stCondLst>
                                            <p:cond delay="0"/>
                                          </p:stCondLst>
                                        </p:cTn>
                                        <p:tgtEl>
                                          <p:spTgt spid="178"/>
                                        </p:tgtEl>
                                        <p:attrNameLst>
                                          <p:attrName>style.visibility</p:attrName>
                                        </p:attrNameLst>
                                      </p:cBhvr>
                                      <p:to>
                                        <p:strVal val="visible"/>
                                      </p:to>
                                    </p:set>
                                  </p:childTnLst>
                                </p:cTn>
                              </p:par>
                            </p:childTnLst>
                          </p:cTn>
                        </p:par>
                        <p:par>
                          <p:cTn id="526" fill="hold">
                            <p:stCondLst>
                              <p:cond delay="166000"/>
                            </p:stCondLst>
                            <p:childTnLst>
                              <p:par>
                                <p:cTn id="527" presetID="11" presetClass="entr" presetSubtype="0" fill="hold" grpId="0" nodeType="afterEffect">
                                  <p:stCondLst>
                                    <p:cond delay="0"/>
                                  </p:stCondLst>
                                  <p:childTnLst>
                                    <p:set>
                                      <p:cBhvr>
                                        <p:cTn id="528" dur="1000">
                                          <p:stCondLst>
                                            <p:cond delay="0"/>
                                          </p:stCondLst>
                                        </p:cTn>
                                        <p:tgtEl>
                                          <p:spTgt spid="179"/>
                                        </p:tgtEl>
                                        <p:attrNameLst>
                                          <p:attrName>style.visibility</p:attrName>
                                        </p:attrNameLst>
                                      </p:cBhvr>
                                      <p:to>
                                        <p:strVal val="visible"/>
                                      </p:to>
                                    </p:set>
                                  </p:childTnLst>
                                </p:cTn>
                              </p:par>
                            </p:childTnLst>
                          </p:cTn>
                        </p:par>
                        <p:par>
                          <p:cTn id="529" fill="hold">
                            <p:stCondLst>
                              <p:cond delay="167000"/>
                            </p:stCondLst>
                            <p:childTnLst>
                              <p:par>
                                <p:cTn id="530" presetID="11" presetClass="entr" presetSubtype="0" fill="hold" grpId="0" nodeType="afterEffect">
                                  <p:stCondLst>
                                    <p:cond delay="0"/>
                                  </p:stCondLst>
                                  <p:childTnLst>
                                    <p:set>
                                      <p:cBhvr>
                                        <p:cTn id="531" dur="1000">
                                          <p:stCondLst>
                                            <p:cond delay="0"/>
                                          </p:stCondLst>
                                        </p:cTn>
                                        <p:tgtEl>
                                          <p:spTgt spid="180"/>
                                        </p:tgtEl>
                                        <p:attrNameLst>
                                          <p:attrName>style.visibility</p:attrName>
                                        </p:attrNameLst>
                                      </p:cBhvr>
                                      <p:to>
                                        <p:strVal val="visible"/>
                                      </p:to>
                                    </p:set>
                                  </p:childTnLst>
                                </p:cTn>
                              </p:par>
                            </p:childTnLst>
                          </p:cTn>
                        </p:par>
                        <p:par>
                          <p:cTn id="532" fill="hold">
                            <p:stCondLst>
                              <p:cond delay="168000"/>
                            </p:stCondLst>
                            <p:childTnLst>
                              <p:par>
                                <p:cTn id="533" presetID="11" presetClass="entr" presetSubtype="0" fill="hold" grpId="0" nodeType="afterEffect">
                                  <p:stCondLst>
                                    <p:cond delay="0"/>
                                  </p:stCondLst>
                                  <p:childTnLst>
                                    <p:set>
                                      <p:cBhvr>
                                        <p:cTn id="534" dur="1000">
                                          <p:stCondLst>
                                            <p:cond delay="0"/>
                                          </p:stCondLst>
                                        </p:cTn>
                                        <p:tgtEl>
                                          <p:spTgt spid="181"/>
                                        </p:tgtEl>
                                        <p:attrNameLst>
                                          <p:attrName>style.visibility</p:attrName>
                                        </p:attrNameLst>
                                      </p:cBhvr>
                                      <p:to>
                                        <p:strVal val="visible"/>
                                      </p:to>
                                    </p:set>
                                  </p:childTnLst>
                                </p:cTn>
                              </p:par>
                            </p:childTnLst>
                          </p:cTn>
                        </p:par>
                        <p:par>
                          <p:cTn id="535" fill="hold">
                            <p:stCondLst>
                              <p:cond delay="169000"/>
                            </p:stCondLst>
                            <p:childTnLst>
                              <p:par>
                                <p:cTn id="536" presetID="11" presetClass="entr" presetSubtype="0" fill="hold" grpId="0" nodeType="afterEffect">
                                  <p:stCondLst>
                                    <p:cond delay="0"/>
                                  </p:stCondLst>
                                  <p:childTnLst>
                                    <p:set>
                                      <p:cBhvr>
                                        <p:cTn id="537" dur="1000">
                                          <p:stCondLst>
                                            <p:cond delay="0"/>
                                          </p:stCondLst>
                                        </p:cTn>
                                        <p:tgtEl>
                                          <p:spTgt spid="182"/>
                                        </p:tgtEl>
                                        <p:attrNameLst>
                                          <p:attrName>style.visibility</p:attrName>
                                        </p:attrNameLst>
                                      </p:cBhvr>
                                      <p:to>
                                        <p:strVal val="visible"/>
                                      </p:to>
                                    </p:set>
                                  </p:childTnLst>
                                </p:cTn>
                              </p:par>
                            </p:childTnLst>
                          </p:cTn>
                        </p:par>
                        <p:par>
                          <p:cTn id="538" fill="hold">
                            <p:stCondLst>
                              <p:cond delay="170000"/>
                            </p:stCondLst>
                            <p:childTnLst>
                              <p:par>
                                <p:cTn id="539" presetID="11" presetClass="entr" presetSubtype="0" fill="hold" grpId="0" nodeType="afterEffect">
                                  <p:stCondLst>
                                    <p:cond delay="0"/>
                                  </p:stCondLst>
                                  <p:childTnLst>
                                    <p:set>
                                      <p:cBhvr>
                                        <p:cTn id="540" dur="1000">
                                          <p:stCondLst>
                                            <p:cond delay="0"/>
                                          </p:stCondLst>
                                        </p:cTn>
                                        <p:tgtEl>
                                          <p:spTgt spid="183"/>
                                        </p:tgtEl>
                                        <p:attrNameLst>
                                          <p:attrName>style.visibility</p:attrName>
                                        </p:attrNameLst>
                                      </p:cBhvr>
                                      <p:to>
                                        <p:strVal val="visible"/>
                                      </p:to>
                                    </p:set>
                                  </p:childTnLst>
                                </p:cTn>
                              </p:par>
                            </p:childTnLst>
                          </p:cTn>
                        </p:par>
                        <p:par>
                          <p:cTn id="541" fill="hold">
                            <p:stCondLst>
                              <p:cond delay="171000"/>
                            </p:stCondLst>
                            <p:childTnLst>
                              <p:par>
                                <p:cTn id="542" presetID="11" presetClass="entr" presetSubtype="0" fill="hold" grpId="0" nodeType="afterEffect">
                                  <p:stCondLst>
                                    <p:cond delay="0"/>
                                  </p:stCondLst>
                                  <p:childTnLst>
                                    <p:set>
                                      <p:cBhvr>
                                        <p:cTn id="543" dur="1000">
                                          <p:stCondLst>
                                            <p:cond delay="0"/>
                                          </p:stCondLst>
                                        </p:cTn>
                                        <p:tgtEl>
                                          <p:spTgt spid="184"/>
                                        </p:tgtEl>
                                        <p:attrNameLst>
                                          <p:attrName>style.visibility</p:attrName>
                                        </p:attrNameLst>
                                      </p:cBhvr>
                                      <p:to>
                                        <p:strVal val="visible"/>
                                      </p:to>
                                    </p:set>
                                  </p:childTnLst>
                                </p:cTn>
                              </p:par>
                            </p:childTnLst>
                          </p:cTn>
                        </p:par>
                        <p:par>
                          <p:cTn id="544" fill="hold">
                            <p:stCondLst>
                              <p:cond delay="172000"/>
                            </p:stCondLst>
                            <p:childTnLst>
                              <p:par>
                                <p:cTn id="545" presetID="11" presetClass="entr" presetSubtype="0" fill="hold" grpId="0" nodeType="afterEffect">
                                  <p:stCondLst>
                                    <p:cond delay="0"/>
                                  </p:stCondLst>
                                  <p:childTnLst>
                                    <p:set>
                                      <p:cBhvr>
                                        <p:cTn id="546" dur="1000">
                                          <p:stCondLst>
                                            <p:cond delay="0"/>
                                          </p:stCondLst>
                                        </p:cTn>
                                        <p:tgtEl>
                                          <p:spTgt spid="185"/>
                                        </p:tgtEl>
                                        <p:attrNameLst>
                                          <p:attrName>style.visibility</p:attrName>
                                        </p:attrNameLst>
                                      </p:cBhvr>
                                      <p:to>
                                        <p:strVal val="visible"/>
                                      </p:to>
                                    </p:set>
                                  </p:childTnLst>
                                </p:cTn>
                              </p:par>
                            </p:childTnLst>
                          </p:cTn>
                        </p:par>
                        <p:par>
                          <p:cTn id="547" fill="hold">
                            <p:stCondLst>
                              <p:cond delay="173000"/>
                            </p:stCondLst>
                            <p:childTnLst>
                              <p:par>
                                <p:cTn id="548" presetID="11" presetClass="entr" presetSubtype="0" fill="hold" grpId="0" nodeType="afterEffect">
                                  <p:stCondLst>
                                    <p:cond delay="0"/>
                                  </p:stCondLst>
                                  <p:childTnLst>
                                    <p:set>
                                      <p:cBhvr>
                                        <p:cTn id="549" dur="1000">
                                          <p:stCondLst>
                                            <p:cond delay="0"/>
                                          </p:stCondLst>
                                        </p:cTn>
                                        <p:tgtEl>
                                          <p:spTgt spid="186"/>
                                        </p:tgtEl>
                                        <p:attrNameLst>
                                          <p:attrName>style.visibility</p:attrName>
                                        </p:attrNameLst>
                                      </p:cBhvr>
                                      <p:to>
                                        <p:strVal val="visible"/>
                                      </p:to>
                                    </p:set>
                                  </p:childTnLst>
                                </p:cTn>
                              </p:par>
                            </p:childTnLst>
                          </p:cTn>
                        </p:par>
                        <p:par>
                          <p:cTn id="550" fill="hold">
                            <p:stCondLst>
                              <p:cond delay="174000"/>
                            </p:stCondLst>
                            <p:childTnLst>
                              <p:par>
                                <p:cTn id="551" presetID="11" presetClass="entr" presetSubtype="0" fill="hold" grpId="0" nodeType="afterEffect">
                                  <p:stCondLst>
                                    <p:cond delay="0"/>
                                  </p:stCondLst>
                                  <p:childTnLst>
                                    <p:set>
                                      <p:cBhvr>
                                        <p:cTn id="552" dur="1000">
                                          <p:stCondLst>
                                            <p:cond delay="0"/>
                                          </p:stCondLst>
                                        </p:cTn>
                                        <p:tgtEl>
                                          <p:spTgt spid="187"/>
                                        </p:tgtEl>
                                        <p:attrNameLst>
                                          <p:attrName>style.visibility</p:attrName>
                                        </p:attrNameLst>
                                      </p:cBhvr>
                                      <p:to>
                                        <p:strVal val="visible"/>
                                      </p:to>
                                    </p:set>
                                  </p:childTnLst>
                                </p:cTn>
                              </p:par>
                            </p:childTnLst>
                          </p:cTn>
                        </p:par>
                        <p:par>
                          <p:cTn id="553" fill="hold">
                            <p:stCondLst>
                              <p:cond delay="175000"/>
                            </p:stCondLst>
                            <p:childTnLst>
                              <p:par>
                                <p:cTn id="554" presetID="11" presetClass="entr" presetSubtype="0" fill="hold" grpId="0" nodeType="afterEffect">
                                  <p:stCondLst>
                                    <p:cond delay="0"/>
                                  </p:stCondLst>
                                  <p:childTnLst>
                                    <p:set>
                                      <p:cBhvr>
                                        <p:cTn id="555" dur="1000">
                                          <p:stCondLst>
                                            <p:cond delay="0"/>
                                          </p:stCondLst>
                                        </p:cTn>
                                        <p:tgtEl>
                                          <p:spTgt spid="188"/>
                                        </p:tgtEl>
                                        <p:attrNameLst>
                                          <p:attrName>style.visibility</p:attrName>
                                        </p:attrNameLst>
                                      </p:cBhvr>
                                      <p:to>
                                        <p:strVal val="visible"/>
                                      </p:to>
                                    </p:set>
                                  </p:childTnLst>
                                </p:cTn>
                              </p:par>
                            </p:childTnLst>
                          </p:cTn>
                        </p:par>
                        <p:par>
                          <p:cTn id="556" fill="hold">
                            <p:stCondLst>
                              <p:cond delay="176000"/>
                            </p:stCondLst>
                            <p:childTnLst>
                              <p:par>
                                <p:cTn id="557" presetID="11" presetClass="entr" presetSubtype="0" fill="hold" grpId="0" nodeType="afterEffect">
                                  <p:stCondLst>
                                    <p:cond delay="0"/>
                                  </p:stCondLst>
                                  <p:childTnLst>
                                    <p:set>
                                      <p:cBhvr>
                                        <p:cTn id="558" dur="1000">
                                          <p:stCondLst>
                                            <p:cond delay="0"/>
                                          </p:stCondLst>
                                        </p:cTn>
                                        <p:tgtEl>
                                          <p:spTgt spid="189"/>
                                        </p:tgtEl>
                                        <p:attrNameLst>
                                          <p:attrName>style.visibility</p:attrName>
                                        </p:attrNameLst>
                                      </p:cBhvr>
                                      <p:to>
                                        <p:strVal val="visible"/>
                                      </p:to>
                                    </p:set>
                                  </p:childTnLst>
                                </p:cTn>
                              </p:par>
                            </p:childTnLst>
                          </p:cTn>
                        </p:par>
                        <p:par>
                          <p:cTn id="559" fill="hold">
                            <p:stCondLst>
                              <p:cond delay="177000"/>
                            </p:stCondLst>
                            <p:childTnLst>
                              <p:par>
                                <p:cTn id="560" presetID="11" presetClass="entr" presetSubtype="0" fill="hold" grpId="0" nodeType="afterEffect">
                                  <p:stCondLst>
                                    <p:cond delay="0"/>
                                  </p:stCondLst>
                                  <p:childTnLst>
                                    <p:set>
                                      <p:cBhvr>
                                        <p:cTn id="561" dur="1000">
                                          <p:stCondLst>
                                            <p:cond delay="0"/>
                                          </p:stCondLst>
                                        </p:cTn>
                                        <p:tgtEl>
                                          <p:spTgt spid="190"/>
                                        </p:tgtEl>
                                        <p:attrNameLst>
                                          <p:attrName>style.visibility</p:attrName>
                                        </p:attrNameLst>
                                      </p:cBhvr>
                                      <p:to>
                                        <p:strVal val="visible"/>
                                      </p:to>
                                    </p:set>
                                  </p:childTnLst>
                                </p:cTn>
                              </p:par>
                            </p:childTnLst>
                          </p:cTn>
                        </p:par>
                        <p:par>
                          <p:cTn id="562" fill="hold">
                            <p:stCondLst>
                              <p:cond delay="178000"/>
                            </p:stCondLst>
                            <p:childTnLst>
                              <p:par>
                                <p:cTn id="563" presetID="11" presetClass="entr" presetSubtype="0" fill="hold" grpId="0" nodeType="afterEffect">
                                  <p:stCondLst>
                                    <p:cond delay="0"/>
                                  </p:stCondLst>
                                  <p:childTnLst>
                                    <p:set>
                                      <p:cBhvr>
                                        <p:cTn id="564" dur="1000">
                                          <p:stCondLst>
                                            <p:cond delay="0"/>
                                          </p:stCondLst>
                                        </p:cTn>
                                        <p:tgtEl>
                                          <p:spTgt spid="191"/>
                                        </p:tgtEl>
                                        <p:attrNameLst>
                                          <p:attrName>style.visibility</p:attrName>
                                        </p:attrNameLst>
                                      </p:cBhvr>
                                      <p:to>
                                        <p:strVal val="visible"/>
                                      </p:to>
                                    </p:set>
                                  </p:childTnLst>
                                </p:cTn>
                              </p:par>
                            </p:childTnLst>
                          </p:cTn>
                        </p:par>
                        <p:par>
                          <p:cTn id="565" fill="hold">
                            <p:stCondLst>
                              <p:cond delay="179000"/>
                            </p:stCondLst>
                            <p:childTnLst>
                              <p:par>
                                <p:cTn id="566" presetID="11" presetClass="entr" presetSubtype="0" fill="hold" grpId="0" nodeType="afterEffect">
                                  <p:stCondLst>
                                    <p:cond delay="0"/>
                                  </p:stCondLst>
                                  <p:childTnLst>
                                    <p:set>
                                      <p:cBhvr>
                                        <p:cTn id="567" dur="1000">
                                          <p:stCondLst>
                                            <p:cond delay="0"/>
                                          </p:stCondLst>
                                        </p:cTn>
                                        <p:tgtEl>
                                          <p:spTgt spid="192"/>
                                        </p:tgtEl>
                                        <p:attrNameLst>
                                          <p:attrName>style.visibility</p:attrName>
                                        </p:attrNameLst>
                                      </p:cBhvr>
                                      <p:to>
                                        <p:strVal val="visible"/>
                                      </p:to>
                                    </p:set>
                                  </p:childTnLst>
                                </p:cTn>
                              </p:par>
                            </p:childTnLst>
                          </p:cTn>
                        </p:par>
                        <p:par>
                          <p:cTn id="568" fill="hold">
                            <p:stCondLst>
                              <p:cond delay="180000"/>
                            </p:stCondLst>
                            <p:childTnLst>
                              <p:par>
                                <p:cTn id="569" presetID="11" presetClass="entr" presetSubtype="0" fill="hold" grpId="0" nodeType="afterEffect">
                                  <p:stCondLst>
                                    <p:cond delay="0"/>
                                  </p:stCondLst>
                                  <p:childTnLst>
                                    <p:set>
                                      <p:cBhvr>
                                        <p:cTn id="570" dur="1000">
                                          <p:stCondLst>
                                            <p:cond delay="0"/>
                                          </p:stCondLst>
                                        </p:cTn>
                                        <p:tgtEl>
                                          <p:spTgt spid="193"/>
                                        </p:tgtEl>
                                        <p:attrNameLst>
                                          <p:attrName>style.visibility</p:attrName>
                                        </p:attrNameLst>
                                      </p:cBhvr>
                                      <p:to>
                                        <p:strVal val="visible"/>
                                      </p:to>
                                    </p:set>
                                  </p:childTnLst>
                                </p:cTn>
                              </p:par>
                            </p:childTnLst>
                          </p:cTn>
                        </p:par>
                      </p:childTnLst>
                    </p:cTn>
                  </p:par>
                </p:childTnLst>
              </p:cTn>
              <p:nextCondLst>
                <p:cond evt="onClick" delay="0">
                  <p:tgtEl>
                    <p:spTgt spid="194"/>
                  </p:tgtEl>
                </p:cond>
              </p:nextCondLst>
            </p:seq>
          </p:childTnLst>
        </p:cTn>
      </p:par>
    </p:tnLst>
    <p:bldLst>
      <p:bldP spid="9" grpId="0" animBg="1"/>
      <p:bldP spid="10" grpId="0" animBg="1"/>
      <p:bldP spid="12" grpId="0" animBg="1"/>
      <p:bldP spid="12" grpId="1"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07E699-9537-B8D3-AB6C-326FDBA8A9C7}"/>
              </a:ext>
            </a:extLst>
          </p:cNvPr>
          <p:cNvPicPr>
            <a:picLocks noChangeAspect="1"/>
          </p:cNvPicPr>
          <p:nvPr/>
        </p:nvPicPr>
        <p:blipFill>
          <a:blip r:embed="rId2"/>
          <a:stretch>
            <a:fillRect/>
          </a:stretch>
        </p:blipFill>
        <p:spPr>
          <a:xfrm>
            <a:off x="-76200" y="33996"/>
            <a:ext cx="12268200" cy="6856786"/>
          </a:xfrm>
          <a:prstGeom prst="rect">
            <a:avLst/>
          </a:prstGeom>
        </p:spPr>
      </p:pic>
      <p:pic>
        <p:nvPicPr>
          <p:cNvPr id="11" name="Picture 10">
            <a:extLst>
              <a:ext uri="{FF2B5EF4-FFF2-40B4-BE49-F238E27FC236}">
                <a16:creationId xmlns:a16="http://schemas.microsoft.com/office/drawing/2014/main" id="{4FB72D1A-0E8C-1099-F42F-A86E98BB49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2" t="2132" r="29231" b="14438"/>
          <a:stretch/>
        </p:blipFill>
        <p:spPr bwMode="auto">
          <a:xfrm>
            <a:off x="6248400" y="695524"/>
            <a:ext cx="5585321" cy="5647152"/>
          </a:xfrm>
          <a:prstGeom prst="rect">
            <a:avLst/>
          </a:prstGeom>
          <a:noFill/>
          <a:ln>
            <a:noFill/>
          </a:ln>
          <a:extLst>
            <a:ext uri="{53640926-AAD7-44D8-BBD7-CCE9431645EC}">
              <a14:shadowObscured xmlns:a14="http://schemas.microsoft.com/office/drawing/2010/main"/>
            </a:ext>
          </a:extLst>
        </p:spPr>
      </p:pic>
      <p:sp>
        <p:nvSpPr>
          <p:cNvPr id="15" name="矩形: 圆角 1">
            <a:extLst>
              <a:ext uri="{FF2B5EF4-FFF2-40B4-BE49-F238E27FC236}">
                <a16:creationId xmlns:a16="http://schemas.microsoft.com/office/drawing/2014/main" id="{EE2C75E0-54A9-6029-A777-53E97BBF41F5}"/>
              </a:ext>
            </a:extLst>
          </p:cNvPr>
          <p:cNvSpPr/>
          <p:nvPr/>
        </p:nvSpPr>
        <p:spPr>
          <a:xfrm>
            <a:off x="228600" y="672902"/>
            <a:ext cx="2819400" cy="584576"/>
          </a:xfrm>
          <a:prstGeom prst="roundRect">
            <a:avLst>
              <a:gd name="adj" fmla="val 45829"/>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6" name="Google Shape;1017;p37">
            <a:hlinkClick r:id="rId4" action="ppaction://hlinksldjump"/>
            <a:extLst>
              <a:ext uri="{FF2B5EF4-FFF2-40B4-BE49-F238E27FC236}">
                <a16:creationId xmlns:a16="http://schemas.microsoft.com/office/drawing/2014/main" id="{41F1BE84-98F4-9946-EB21-CFB68D7B037F}"/>
              </a:ext>
            </a:extLst>
          </p:cNvPr>
          <p:cNvSpPr/>
          <p:nvPr/>
        </p:nvSpPr>
        <p:spPr>
          <a:xfrm>
            <a:off x="457200" y="762000"/>
            <a:ext cx="2294271" cy="376049"/>
          </a:xfrm>
          <a:prstGeom prst="roundRect">
            <a:avLst>
              <a:gd name="adj" fmla="val 9649"/>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Times New Roman" panose="02020603050405020304" pitchFamily="18" charset="0"/>
                <a:ea typeface="思源黑体 Heavy" panose="020B0A00000000000000" pitchFamily="34" charset="-122"/>
                <a:cs typeface="Times New Roman" panose="02020603050405020304" pitchFamily="18" charset="0"/>
                <a:sym typeface="Catamaran"/>
              </a:rPr>
              <a:t>Ví dụ 4:</a:t>
            </a:r>
            <a:endParaRPr kumimoji="0" sz="3600" b="1" i="0" u="none" strike="noStrike" kern="1200" cap="none" spc="0" normalizeH="0" baseline="0" noProof="0" dirty="0">
              <a:ln>
                <a:noFill/>
              </a:ln>
              <a:solidFill>
                <a:prstClr val="white"/>
              </a:solidFill>
              <a:effectLst/>
              <a:uLnTx/>
              <a:uFillTx/>
              <a:latin typeface="Times New Roman" panose="02020603050405020304" pitchFamily="18" charset="0"/>
              <a:ea typeface="思源黑体 Heavy" panose="020B0A00000000000000" pitchFamily="34" charset="-122"/>
              <a:cs typeface="Times New Roman" panose="02020603050405020304" pitchFamily="18" charset="0"/>
              <a:sym typeface="Catamaran"/>
            </a:endParaRPr>
          </a:p>
        </p:txBody>
      </p:sp>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B79F7C76-4965-1AA4-2673-375C596C3313}"/>
                  </a:ext>
                </a:extLst>
              </p:cNvPr>
              <p:cNvGraphicFramePr>
                <a:graphicFrameLocks noGrp="1"/>
              </p:cNvGraphicFramePr>
              <p:nvPr/>
            </p:nvGraphicFramePr>
            <p:xfrm>
              <a:off x="263013" y="2971800"/>
              <a:ext cx="6196780" cy="1361445"/>
            </p:xfrm>
            <a:graphic>
              <a:graphicData uri="http://schemas.openxmlformats.org/drawingml/2006/table">
                <a:tbl>
                  <a:tblPr firstRow="1" firstCol="1" bandRow="1">
                    <a:tableStyleId>{5C22544A-7EE6-4342-B048-85BDC9FD1C3A}</a:tableStyleId>
                  </a:tblPr>
                  <a:tblGrid>
                    <a:gridCol w="1478386">
                      <a:extLst>
                        <a:ext uri="{9D8B030D-6E8A-4147-A177-3AD203B41FA5}">
                          <a16:colId xmlns:a16="http://schemas.microsoft.com/office/drawing/2014/main" val="3713392792"/>
                        </a:ext>
                      </a:extLst>
                    </a:gridCol>
                    <a:gridCol w="925002">
                      <a:extLst>
                        <a:ext uri="{9D8B030D-6E8A-4147-A177-3AD203B41FA5}">
                          <a16:colId xmlns:a16="http://schemas.microsoft.com/office/drawing/2014/main" val="3251615550"/>
                        </a:ext>
                      </a:extLst>
                    </a:gridCol>
                    <a:gridCol w="923741">
                      <a:extLst>
                        <a:ext uri="{9D8B030D-6E8A-4147-A177-3AD203B41FA5}">
                          <a16:colId xmlns:a16="http://schemas.microsoft.com/office/drawing/2014/main" val="1138075704"/>
                        </a:ext>
                      </a:extLst>
                    </a:gridCol>
                    <a:gridCol w="925002">
                      <a:extLst>
                        <a:ext uri="{9D8B030D-6E8A-4147-A177-3AD203B41FA5}">
                          <a16:colId xmlns:a16="http://schemas.microsoft.com/office/drawing/2014/main" val="2789232230"/>
                        </a:ext>
                      </a:extLst>
                    </a:gridCol>
                    <a:gridCol w="923741">
                      <a:extLst>
                        <a:ext uri="{9D8B030D-6E8A-4147-A177-3AD203B41FA5}">
                          <a16:colId xmlns:a16="http://schemas.microsoft.com/office/drawing/2014/main" val="2325740488"/>
                        </a:ext>
                      </a:extLst>
                    </a:gridCol>
                    <a:gridCol w="1020908">
                      <a:extLst>
                        <a:ext uri="{9D8B030D-6E8A-4147-A177-3AD203B41FA5}">
                          <a16:colId xmlns:a16="http://schemas.microsoft.com/office/drawing/2014/main" val="1725505322"/>
                        </a:ext>
                      </a:extLst>
                    </a:gridCol>
                  </a:tblGrid>
                  <a:tr h="508005">
                    <a:tc>
                      <a:txBody>
                        <a:bodyPr/>
                        <a:lstStyle/>
                        <a:p>
                          <a:pPr algn="ctr">
                            <a:spcBef>
                              <a:spcPts val="300"/>
                            </a:spcBef>
                            <a:spcAft>
                              <a:spcPts val="300"/>
                            </a:spcAft>
                          </a:pPr>
                          <a:r>
                            <a:rPr lang="en-US" sz="2800">
                              <a:effectLst/>
                              <a:latin typeface="Times New Roman" panose="02020603050405020304" pitchFamily="18" charset="0"/>
                              <a:cs typeface="Times New Roman" panose="02020603050405020304" pitchFamily="18" charset="0"/>
                            </a:rPr>
                            <a:t>Năm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a:rPr lang="en-US" sz="2800" i="1" smtClean="0">
                                    <a:effectLst/>
                                    <a:latin typeface="Cambria Math" panose="02040503050406030204" pitchFamily="18" charset="0"/>
                                    <a:cs typeface="Times New Roman" panose="02020603050405020304" pitchFamily="18" charset="0"/>
                                  </a:rPr>
                                  <m:t>2016</m:t>
                                </m:r>
                              </m:oMath>
                            </m:oMathPara>
                          </a14:m>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a:rPr lang="en-US" sz="2800" i="1" smtClean="0">
                                    <a:effectLst/>
                                    <a:latin typeface="Cambria Math" panose="02040503050406030204" pitchFamily="18" charset="0"/>
                                    <a:cs typeface="Times New Roman" panose="02020603050405020304" pitchFamily="18" charset="0"/>
                                  </a:rPr>
                                  <m:t>2017</m:t>
                                </m:r>
                              </m:oMath>
                            </m:oMathPara>
                          </a14:m>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a:rPr lang="en-US" sz="2800" i="1" smtClean="0">
                                    <a:effectLst/>
                                    <a:latin typeface="Cambria Math" panose="02040503050406030204" pitchFamily="18" charset="0"/>
                                    <a:cs typeface="Times New Roman" panose="02020603050405020304" pitchFamily="18" charset="0"/>
                                  </a:rPr>
                                  <m:t>2018</m:t>
                                </m:r>
                              </m:oMath>
                            </m:oMathPara>
                          </a14:m>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a:rPr lang="en-US" sz="2800" i="1" smtClean="0">
                                    <a:effectLst/>
                                    <a:latin typeface="Cambria Math" panose="02040503050406030204" pitchFamily="18" charset="0"/>
                                    <a:cs typeface="Times New Roman" panose="02020603050405020304" pitchFamily="18" charset="0"/>
                                  </a:rPr>
                                  <m:t>2019</m:t>
                                </m:r>
                              </m:oMath>
                            </m:oMathPara>
                          </a14:m>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a:rPr lang="en-US" sz="2800" i="1" smtClean="0">
                                    <a:effectLst/>
                                    <a:latin typeface="Cambria Math" panose="02040503050406030204" pitchFamily="18" charset="0"/>
                                    <a:cs typeface="Times New Roman" panose="02020603050405020304" pitchFamily="18" charset="0"/>
                                  </a:rPr>
                                  <m:t>2020</m:t>
                                </m:r>
                              </m:oMath>
                            </m:oMathPara>
                          </a14:m>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92967071"/>
                      </a:ext>
                    </a:extLst>
                  </a:tr>
                  <a:tr h="508005">
                    <a:tc>
                      <a:txBody>
                        <a:bodyPr/>
                        <a:lstStyle/>
                        <a:p>
                          <a:pPr algn="ctr">
                            <a:spcBef>
                              <a:spcPts val="300"/>
                            </a:spcBef>
                            <a:spcAft>
                              <a:spcPts val="300"/>
                            </a:spcAft>
                          </a:pPr>
                          <a:r>
                            <a:rPr lang="en-US" sz="2800">
                              <a:effectLst/>
                              <a:latin typeface="Times New Roman" panose="02020603050405020304" pitchFamily="18" charset="0"/>
                              <a:cs typeface="Times New Roman" panose="02020603050405020304" pitchFamily="18" charset="0"/>
                            </a:rPr>
                            <a:t>Số vụ TNGT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32177280"/>
                      </a:ext>
                    </a:extLst>
                  </a:tr>
                </a:tbl>
              </a:graphicData>
            </a:graphic>
          </p:graphicFrame>
        </mc:Choice>
        <mc:Fallback xmlns="">
          <p:graphicFrame>
            <p:nvGraphicFramePr>
              <p:cNvPr id="9" name="Table 8">
                <a:extLst>
                  <a:ext uri="{FF2B5EF4-FFF2-40B4-BE49-F238E27FC236}">
                    <a16:creationId xmlns:a16="http://schemas.microsoft.com/office/drawing/2014/main" id="{B79F7C76-4965-1AA4-2673-375C596C3313}"/>
                  </a:ext>
                </a:extLst>
              </p:cNvPr>
              <p:cNvGraphicFramePr>
                <a:graphicFrameLocks noGrp="1"/>
              </p:cNvGraphicFramePr>
              <p:nvPr>
                <p:extLst>
                  <p:ext uri="{D42A27DB-BD31-4B8C-83A1-F6EECF244321}">
                    <p14:modId xmlns:p14="http://schemas.microsoft.com/office/powerpoint/2010/main" val="1375387200"/>
                  </p:ext>
                </p:extLst>
              </p:nvPr>
            </p:nvGraphicFramePr>
            <p:xfrm>
              <a:off x="263013" y="2971800"/>
              <a:ext cx="6196780" cy="1361445"/>
            </p:xfrm>
            <a:graphic>
              <a:graphicData uri="http://schemas.openxmlformats.org/drawingml/2006/table">
                <a:tbl>
                  <a:tblPr firstRow="1" firstCol="1" bandRow="1">
                    <a:tableStyleId>{5C22544A-7EE6-4342-B048-85BDC9FD1C3A}</a:tableStyleId>
                  </a:tblPr>
                  <a:tblGrid>
                    <a:gridCol w="1478386">
                      <a:extLst>
                        <a:ext uri="{9D8B030D-6E8A-4147-A177-3AD203B41FA5}">
                          <a16:colId xmlns:a16="http://schemas.microsoft.com/office/drawing/2014/main" val="3713392792"/>
                        </a:ext>
                      </a:extLst>
                    </a:gridCol>
                    <a:gridCol w="925002">
                      <a:extLst>
                        <a:ext uri="{9D8B030D-6E8A-4147-A177-3AD203B41FA5}">
                          <a16:colId xmlns:a16="http://schemas.microsoft.com/office/drawing/2014/main" val="3251615550"/>
                        </a:ext>
                      </a:extLst>
                    </a:gridCol>
                    <a:gridCol w="923741">
                      <a:extLst>
                        <a:ext uri="{9D8B030D-6E8A-4147-A177-3AD203B41FA5}">
                          <a16:colId xmlns:a16="http://schemas.microsoft.com/office/drawing/2014/main" val="1138075704"/>
                        </a:ext>
                      </a:extLst>
                    </a:gridCol>
                    <a:gridCol w="925002">
                      <a:extLst>
                        <a:ext uri="{9D8B030D-6E8A-4147-A177-3AD203B41FA5}">
                          <a16:colId xmlns:a16="http://schemas.microsoft.com/office/drawing/2014/main" val="2789232230"/>
                        </a:ext>
                      </a:extLst>
                    </a:gridCol>
                    <a:gridCol w="923741">
                      <a:extLst>
                        <a:ext uri="{9D8B030D-6E8A-4147-A177-3AD203B41FA5}">
                          <a16:colId xmlns:a16="http://schemas.microsoft.com/office/drawing/2014/main" val="2325740488"/>
                        </a:ext>
                      </a:extLst>
                    </a:gridCol>
                    <a:gridCol w="1020908">
                      <a:extLst>
                        <a:ext uri="{9D8B030D-6E8A-4147-A177-3AD203B41FA5}">
                          <a16:colId xmlns:a16="http://schemas.microsoft.com/office/drawing/2014/main" val="1725505322"/>
                        </a:ext>
                      </a:extLst>
                    </a:gridCol>
                  </a:tblGrid>
                  <a:tr h="508005">
                    <a:tc>
                      <a:txBody>
                        <a:bodyPr/>
                        <a:lstStyle/>
                        <a:p>
                          <a:pPr algn="ctr">
                            <a:spcBef>
                              <a:spcPts val="300"/>
                            </a:spcBef>
                            <a:spcAft>
                              <a:spcPts val="300"/>
                            </a:spcAft>
                          </a:pPr>
                          <a:r>
                            <a:rPr lang="en-US" sz="2800">
                              <a:effectLst/>
                              <a:latin typeface="Times New Roman" panose="02020603050405020304" pitchFamily="18" charset="0"/>
                              <a:cs typeface="Times New Roman" panose="02020603050405020304" pitchFamily="18" charset="0"/>
                            </a:rPr>
                            <a:t>Năm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5"/>
                          <a:stretch>
                            <a:fillRect l="-161589" t="-13095" r="-415232" b="-208333"/>
                          </a:stretch>
                        </a:blipFill>
                      </a:tcPr>
                    </a:tc>
                    <a:tc>
                      <a:txBody>
                        <a:bodyPr/>
                        <a:lstStyle/>
                        <a:p>
                          <a:endParaRPr lang="en-US"/>
                        </a:p>
                      </a:txBody>
                      <a:tcPr marL="68580" marR="68580" marT="0" marB="0" anchor="ctr">
                        <a:blipFill>
                          <a:blip r:embed="rId5"/>
                          <a:stretch>
                            <a:fillRect l="-259868" t="-13095" r="-312500" b="-208333"/>
                          </a:stretch>
                        </a:blipFill>
                      </a:tcPr>
                    </a:tc>
                    <a:tc>
                      <a:txBody>
                        <a:bodyPr/>
                        <a:lstStyle/>
                        <a:p>
                          <a:endParaRPr lang="en-US"/>
                        </a:p>
                      </a:txBody>
                      <a:tcPr marL="68580" marR="68580" marT="0" marB="0" anchor="ctr">
                        <a:blipFill>
                          <a:blip r:embed="rId5"/>
                          <a:stretch>
                            <a:fillRect l="-359868" t="-13095" r="-212500" b="-208333"/>
                          </a:stretch>
                        </a:blipFill>
                      </a:tcPr>
                    </a:tc>
                    <a:tc>
                      <a:txBody>
                        <a:bodyPr/>
                        <a:lstStyle/>
                        <a:p>
                          <a:endParaRPr lang="en-US"/>
                        </a:p>
                      </a:txBody>
                      <a:tcPr marL="68580" marR="68580" marT="0" marB="0" anchor="ctr">
                        <a:blipFill>
                          <a:blip r:embed="rId5"/>
                          <a:stretch>
                            <a:fillRect l="-462914" t="-13095" r="-113907" b="-208333"/>
                          </a:stretch>
                        </a:blipFill>
                      </a:tcPr>
                    </a:tc>
                    <a:tc>
                      <a:txBody>
                        <a:bodyPr/>
                        <a:lstStyle/>
                        <a:p>
                          <a:endParaRPr lang="en-US"/>
                        </a:p>
                      </a:txBody>
                      <a:tcPr marL="68580" marR="68580" marT="0" marB="0" anchor="ctr">
                        <a:blipFill>
                          <a:blip r:embed="rId5"/>
                          <a:stretch>
                            <a:fillRect l="-505952" t="-13095" r="-2381" b="-208333"/>
                          </a:stretch>
                        </a:blipFill>
                      </a:tcPr>
                    </a:tc>
                    <a:extLst>
                      <a:ext uri="{0D108BD9-81ED-4DB2-BD59-A6C34878D82A}">
                        <a16:rowId xmlns:a16="http://schemas.microsoft.com/office/drawing/2014/main" val="4192967071"/>
                      </a:ext>
                    </a:extLst>
                  </a:tr>
                  <a:tr h="853440">
                    <a:tc>
                      <a:txBody>
                        <a:bodyPr/>
                        <a:lstStyle/>
                        <a:p>
                          <a:pPr algn="ctr">
                            <a:spcBef>
                              <a:spcPts val="300"/>
                            </a:spcBef>
                            <a:spcAft>
                              <a:spcPts val="300"/>
                            </a:spcAft>
                          </a:pPr>
                          <a:r>
                            <a:rPr lang="en-US" sz="2800">
                              <a:effectLst/>
                              <a:latin typeface="Times New Roman" panose="02020603050405020304" pitchFamily="18" charset="0"/>
                              <a:cs typeface="Times New Roman" panose="02020603050405020304" pitchFamily="18" charset="0"/>
                            </a:rPr>
                            <a:t>Số vụ TNGT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32177280"/>
                      </a:ext>
                    </a:extLst>
                  </a:tr>
                </a:tbl>
              </a:graphicData>
            </a:graphic>
          </p:graphicFrame>
        </mc:Fallback>
      </mc:AlternateContent>
      <p:sp>
        <p:nvSpPr>
          <p:cNvPr id="17" name="Rectangle 1">
            <a:extLst>
              <a:ext uri="{FF2B5EF4-FFF2-40B4-BE49-F238E27FC236}">
                <a16:creationId xmlns:a16="http://schemas.microsoft.com/office/drawing/2014/main" id="{78ECA492-85F3-B954-C4DF-00D18B0893BE}"/>
              </a:ext>
            </a:extLst>
          </p:cNvPr>
          <p:cNvSpPr>
            <a:spLocks noChangeArrowheads="1"/>
          </p:cNvSpPr>
          <p:nvPr/>
        </p:nvSpPr>
        <p:spPr bwMode="auto">
          <a:xfrm>
            <a:off x="215388" y="1692674"/>
            <a:ext cx="6388510" cy="3539430"/>
          </a:xfrm>
          <a:prstGeom prst="rect">
            <a:avLst/>
          </a:prstGeom>
          <a:noFill/>
          <a:ln w="9525">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14350" marR="0" lvl="0" indent="-514350" algn="just" defTabSz="914400" rtl="0" eaLnBrk="0" fontAlgn="base" latinLnBrk="0" hangingPunct="0">
              <a:lnSpc>
                <a:spcPct val="100000"/>
              </a:lnSpc>
              <a:spcBef>
                <a:spcPct val="0"/>
              </a:spcBef>
              <a:spcAft>
                <a:spcPct val="0"/>
              </a:spcAft>
              <a:buClrTx/>
              <a:buSzTx/>
              <a:buFontTx/>
              <a:buAutoNum type="alphaLcPeriod"/>
              <a:tabLst/>
            </a:pP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Lập bảng thống kê số vụ TNGT của nước ta theo mẫu sau:</a:t>
            </a:r>
          </a:p>
          <a:p>
            <a:pPr marR="0" lvl="0" algn="just" defTabSz="914400" rtl="0" eaLnBrk="0" fontAlgn="base" latinLnBrk="0" hangingPunct="0">
              <a:lnSpc>
                <a:spcPct val="100000"/>
              </a:lnSpc>
              <a:spcBef>
                <a:spcPct val="0"/>
              </a:spcBef>
              <a:spcAft>
                <a:spcPct val="0"/>
              </a:spcAft>
              <a:buClrTx/>
              <a:buSzTx/>
              <a:tabLst/>
            </a:pPr>
            <a:endParaRPr lang="en-US" altLang="en-US" sz="2800">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endPar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FontTx/>
              <a:buAutoNum type="alphaLcPeriod"/>
              <a:tabLst/>
            </a:pPr>
            <a:endParaRPr lang="en-US" alt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FontTx/>
              <a:buAutoNum type="alphaLcPeriod"/>
              <a:tabLst/>
            </a:pPr>
            <a:endPar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FontTx/>
              <a:buAutoNum type="alphaLcPeriod"/>
              <a:tabLst/>
            </a:pPr>
            <a:endParaRPr lang="en-US" alt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FontTx/>
              <a:buAutoNum type="alphaLcPeriod"/>
              <a:tabLst/>
            </a:pPr>
            <a:endPar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429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07E699-9537-B8D3-AB6C-326FDBA8A9C7}"/>
              </a:ext>
            </a:extLst>
          </p:cNvPr>
          <p:cNvPicPr>
            <a:picLocks noChangeAspect="1"/>
          </p:cNvPicPr>
          <p:nvPr/>
        </p:nvPicPr>
        <p:blipFill>
          <a:blip r:embed="rId2"/>
          <a:stretch>
            <a:fillRect/>
          </a:stretch>
        </p:blipFill>
        <p:spPr>
          <a:xfrm>
            <a:off x="-76200" y="33996"/>
            <a:ext cx="12268200" cy="6856786"/>
          </a:xfrm>
          <a:prstGeom prst="rect">
            <a:avLst/>
          </a:prstGeom>
        </p:spPr>
      </p:pic>
      <p:pic>
        <p:nvPicPr>
          <p:cNvPr id="11" name="Picture 10">
            <a:extLst>
              <a:ext uri="{FF2B5EF4-FFF2-40B4-BE49-F238E27FC236}">
                <a16:creationId xmlns:a16="http://schemas.microsoft.com/office/drawing/2014/main" id="{4FB72D1A-0E8C-1099-F42F-A86E98BB49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2" t="2132" r="29231" b="14438"/>
          <a:stretch/>
        </p:blipFill>
        <p:spPr bwMode="auto">
          <a:xfrm>
            <a:off x="6248400" y="695524"/>
            <a:ext cx="5585321" cy="5647152"/>
          </a:xfrm>
          <a:prstGeom prst="rect">
            <a:avLst/>
          </a:prstGeom>
          <a:noFill/>
          <a:ln>
            <a:noFill/>
          </a:ln>
          <a:extLst>
            <a:ext uri="{53640926-AAD7-44D8-BBD7-CCE9431645EC}">
              <a14:shadowObscured xmlns:a14="http://schemas.microsoft.com/office/drawing/2010/main"/>
            </a:ext>
          </a:extLst>
        </p:spPr>
      </p:pic>
      <p:sp>
        <p:nvSpPr>
          <p:cNvPr id="15" name="矩形: 圆角 1">
            <a:extLst>
              <a:ext uri="{FF2B5EF4-FFF2-40B4-BE49-F238E27FC236}">
                <a16:creationId xmlns:a16="http://schemas.microsoft.com/office/drawing/2014/main" id="{EE2C75E0-54A9-6029-A777-53E97BBF41F5}"/>
              </a:ext>
            </a:extLst>
          </p:cNvPr>
          <p:cNvSpPr/>
          <p:nvPr/>
        </p:nvSpPr>
        <p:spPr>
          <a:xfrm>
            <a:off x="228600" y="672902"/>
            <a:ext cx="2819400" cy="584576"/>
          </a:xfrm>
          <a:prstGeom prst="roundRect">
            <a:avLst>
              <a:gd name="adj" fmla="val 45829"/>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6" name="Google Shape;1017;p37">
            <a:hlinkClick r:id="rId4" action="ppaction://hlinksldjump"/>
            <a:extLst>
              <a:ext uri="{FF2B5EF4-FFF2-40B4-BE49-F238E27FC236}">
                <a16:creationId xmlns:a16="http://schemas.microsoft.com/office/drawing/2014/main" id="{41F1BE84-98F4-9946-EB21-CFB68D7B037F}"/>
              </a:ext>
            </a:extLst>
          </p:cNvPr>
          <p:cNvSpPr/>
          <p:nvPr/>
        </p:nvSpPr>
        <p:spPr>
          <a:xfrm>
            <a:off x="457200" y="762000"/>
            <a:ext cx="2294271" cy="376049"/>
          </a:xfrm>
          <a:prstGeom prst="roundRect">
            <a:avLst>
              <a:gd name="adj" fmla="val 9649"/>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Times New Roman" panose="02020603050405020304" pitchFamily="18" charset="0"/>
                <a:ea typeface="思源黑体 Heavy" panose="020B0A00000000000000" pitchFamily="34" charset="-122"/>
                <a:cs typeface="Times New Roman" panose="02020603050405020304" pitchFamily="18" charset="0"/>
                <a:sym typeface="Catamaran"/>
              </a:rPr>
              <a:t>Ví dụ 4:</a:t>
            </a:r>
            <a:endParaRPr kumimoji="0" sz="3600" b="1" i="0" u="none" strike="noStrike" kern="1200" cap="none" spc="0" normalizeH="0" baseline="0" noProof="0" dirty="0">
              <a:ln>
                <a:noFill/>
              </a:ln>
              <a:solidFill>
                <a:prstClr val="white"/>
              </a:solidFill>
              <a:effectLst/>
              <a:uLnTx/>
              <a:uFillTx/>
              <a:latin typeface="Times New Roman" panose="02020603050405020304" pitchFamily="18" charset="0"/>
              <a:ea typeface="思源黑体 Heavy" panose="020B0A00000000000000" pitchFamily="34" charset="-122"/>
              <a:cs typeface="Times New Roman" panose="02020603050405020304" pitchFamily="18" charset="0"/>
              <a:sym typeface="Catamaran"/>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F60CC39-9628-24A2-44C0-DB8ED8B329F6}"/>
                  </a:ext>
                </a:extLst>
              </p:cNvPr>
              <p:cNvSpPr txBox="1"/>
              <p:nvPr/>
            </p:nvSpPr>
            <p:spPr>
              <a:xfrm>
                <a:off x="228600" y="1273740"/>
                <a:ext cx="6400800" cy="5262979"/>
              </a:xfrm>
              <a:prstGeom prst="rect">
                <a:avLst/>
              </a:prstGeom>
              <a:noFill/>
              <a:ln>
                <a:solidFill>
                  <a:srgbClr val="00B050"/>
                </a:solidFill>
              </a:ln>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giai</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altLang="en-US" sz="2800" b="0" i="1" u="none" strike="noStrike" cap="none" normalizeH="0" baseline="0"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2016</m:t>
                    </m:r>
                  </m:oMath>
                </a14:m>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altLang="en-US" sz="2800" b="0" i="1" u="none" strike="noStrike" cap="none" normalizeH="0" baseline="0"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2020</m:t>
                    </m:r>
                  </m:oMath>
                </a14:m>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TNGT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TNGT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altLang="en-US" sz="2800" b="0" i="1" u="none" strike="noStrike" cap="none" normalizeH="0" baseline="0"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2019</m:t>
                    </m:r>
                  </m:oMath>
                </a14:m>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trăm</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altLang="en-US" sz="2800" b="0" i="1" u="none" strike="noStrike" cap="none" normalizeH="0" baseline="0"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2018</m:t>
                    </m:r>
                  </m:oMath>
                </a14:m>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TNGT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altLang="en-US" sz="2800" b="0" i="1" u="none" strike="noStrike" cap="none" normalizeH="0" baseline="0"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2020</m:t>
                    </m:r>
                  </m:oMath>
                </a14:m>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trăm</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altLang="en-US" sz="2800" b="0" i="1" u="none" strike="noStrike" cap="none" normalizeH="0" baseline="0"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2019</m:t>
                    </m:r>
                  </m:oMath>
                </a14:m>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mười</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18,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TNGT ở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giai</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altLang="en-US" sz="2800" b="0" i="1" u="none" strike="noStrike" cap="none" normalizeH="0" baseline="0"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2016</m:t>
                    </m:r>
                  </m:oMath>
                </a14:m>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altLang="en-US" sz="2800" b="0" i="1" u="none" strike="noStrike" cap="none" normalizeH="0" baseline="0"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2020.</m:t>
                    </m:r>
                  </m:oMath>
                </a14:m>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6F60CC39-9628-24A2-44C0-DB8ED8B329F6}"/>
                  </a:ext>
                </a:extLst>
              </p:cNvPr>
              <p:cNvSpPr txBox="1">
                <a:spLocks noRot="1" noChangeAspect="1" noMove="1" noResize="1" noEditPoints="1" noAdjustHandles="1" noChangeArrowheads="1" noChangeShapeType="1" noTextEdit="1"/>
              </p:cNvSpPr>
              <p:nvPr/>
            </p:nvSpPr>
            <p:spPr>
              <a:xfrm>
                <a:off x="228600" y="1273740"/>
                <a:ext cx="6400800" cy="5262979"/>
              </a:xfrm>
              <a:prstGeom prst="rect">
                <a:avLst/>
              </a:prstGeom>
              <a:blipFill>
                <a:blip r:embed="rId5"/>
                <a:stretch>
                  <a:fillRect l="-1901" t="-1156" r="-1806"/>
                </a:stretch>
              </a:blipFill>
              <a:ln>
                <a:solidFill>
                  <a:srgbClr val="00B050"/>
                </a:solidFill>
              </a:ln>
            </p:spPr>
            <p:txBody>
              <a:bodyPr/>
              <a:lstStyle/>
              <a:p>
                <a:r>
                  <a:rPr lang="en-US">
                    <a:noFill/>
                  </a:rPr>
                  <a:t> </a:t>
                </a:r>
              </a:p>
            </p:txBody>
          </p:sp>
        </mc:Fallback>
      </mc:AlternateContent>
    </p:spTree>
    <p:extLst>
      <p:ext uri="{BB962C8B-B14F-4D97-AF65-F5344CB8AC3E}">
        <p14:creationId xmlns:p14="http://schemas.microsoft.com/office/powerpoint/2010/main" val="677436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07E699-9537-B8D3-AB6C-326FDBA8A9C7}"/>
              </a:ext>
            </a:extLst>
          </p:cNvPr>
          <p:cNvPicPr>
            <a:picLocks noChangeAspect="1"/>
          </p:cNvPicPr>
          <p:nvPr/>
        </p:nvPicPr>
        <p:blipFill>
          <a:blip r:embed="rId2"/>
          <a:stretch>
            <a:fillRect/>
          </a:stretch>
        </p:blipFill>
        <p:spPr>
          <a:xfrm>
            <a:off x="-76200" y="33996"/>
            <a:ext cx="12268200" cy="6856786"/>
          </a:xfrm>
          <a:prstGeom prst="rect">
            <a:avLst/>
          </a:prstGeom>
        </p:spPr>
      </p:pic>
      <p:pic>
        <p:nvPicPr>
          <p:cNvPr id="11" name="Picture 10">
            <a:extLst>
              <a:ext uri="{FF2B5EF4-FFF2-40B4-BE49-F238E27FC236}">
                <a16:creationId xmlns:a16="http://schemas.microsoft.com/office/drawing/2014/main" id="{4FB72D1A-0E8C-1099-F42F-A86E98BB49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2" t="2132" r="29231" b="14438"/>
          <a:stretch/>
        </p:blipFill>
        <p:spPr bwMode="auto">
          <a:xfrm>
            <a:off x="6400800" y="695524"/>
            <a:ext cx="5432921" cy="5647152"/>
          </a:xfrm>
          <a:prstGeom prst="rect">
            <a:avLst/>
          </a:prstGeom>
          <a:noFill/>
          <a:ln>
            <a:noFill/>
          </a:ln>
          <a:extLst>
            <a:ext uri="{53640926-AAD7-44D8-BBD7-CCE9431645EC}">
              <a14:shadowObscured xmlns:a14="http://schemas.microsoft.com/office/drawing/2010/main"/>
            </a:ext>
          </a:extLst>
        </p:spPr>
      </p:pic>
      <p:sp>
        <p:nvSpPr>
          <p:cNvPr id="12" name="Rectangle 1">
            <a:extLst>
              <a:ext uri="{FF2B5EF4-FFF2-40B4-BE49-F238E27FC236}">
                <a16:creationId xmlns:a16="http://schemas.microsoft.com/office/drawing/2014/main" id="{786AC974-2317-8D3D-DC16-3B83429BF7C8}"/>
              </a:ext>
            </a:extLst>
          </p:cNvPr>
          <p:cNvSpPr>
            <a:spLocks noChangeArrowheads="1"/>
          </p:cNvSpPr>
          <p:nvPr/>
        </p:nvSpPr>
        <p:spPr bwMode="auto">
          <a:xfrm>
            <a:off x="358279" y="1563789"/>
            <a:ext cx="543292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fr-FR" altLang="en-US" sz="2800" b="0" i="0" u="none" strike="noStrike" cap="none" normalizeH="0" baseline="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kumimoji="0" lang="fr-FR"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2800" b="0" i="0" u="none" strike="noStrike" cap="none" normalizeH="0" baseline="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kumimoji="0" lang="fr-FR"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2800" b="0" i="0" u="none" strike="noStrike" cap="none" normalizeH="0" baseline="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kumimoji="0" lang="fr-FR"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2800" b="0" i="0" u="none" strike="noStrike" cap="none" normalizeH="0" baseline="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fr-FR"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2800" b="0" i="0" u="none" strike="noStrike" cap="none" normalizeH="0" baseline="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fr-FR"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kumimoji="0" lang="fr-FR" altLang="en-US" sz="2800" b="0" i="0" u="none" strike="noStrike" cap="none" normalizeH="0" baseline="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fr-FR"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2800" b="0" i="0" u="none" strike="noStrike" cap="none" normalizeH="0" baseline="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kumimoji="0" lang="fr-FR"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2800" b="0" i="0" u="none" strike="noStrike" cap="none" normalizeH="0" baseline="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fr-FR"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2800" b="0" i="0" u="none" strike="noStrike" cap="none" normalizeH="0" baseline="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kumimoji="0" lang="fr-FR"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2800" b="0" i="0" u="none" strike="noStrike" cap="none" normalizeH="0" baseline="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kumimoji="0" lang="fr-FR"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143EF30-CEA2-58F1-E3E0-9047C969225F}"/>
                  </a:ext>
                </a:extLst>
              </p:cNvPr>
              <p:cNvSpPr txBox="1"/>
              <p:nvPr/>
            </p:nvSpPr>
            <p:spPr>
              <a:xfrm>
                <a:off x="394286" y="4096264"/>
                <a:ext cx="5019990" cy="1384995"/>
              </a:xfrm>
              <a:prstGeom prst="rect">
                <a:avLst/>
              </a:prstGeom>
              <a:noFill/>
            </p:spPr>
            <p:txBody>
              <a:bodyPr wrap="square">
                <a:spAutoFit/>
              </a:bodyPr>
              <a:lstStyle/>
              <a:p>
                <a:pPr algn="just">
                  <a:spcBef>
                    <a:spcPts val="300"/>
                  </a:spcBef>
                  <a:spcAft>
                    <a:spcPts val="300"/>
                  </a:spcAft>
                </a:pPr>
                <a:r>
                  <a:rPr lang="fr-FR" sz="2800">
                    <a:effectLst/>
                    <a:latin typeface="Times New Roman" panose="02020603050405020304" pitchFamily="18" charset="0"/>
                    <a:ea typeface="Times New Roman" panose="02020603050405020304" pitchFamily="18" charset="0"/>
                  </a:rPr>
                  <a:t>b. </a:t>
                </a:r>
                <a:r>
                  <a:rPr lang="fr-FR" sz="2800" err="1">
                    <a:effectLst/>
                    <a:latin typeface="Times New Roman" panose="02020603050405020304" pitchFamily="18" charset="0"/>
                    <a:ea typeface="Times New Roman" panose="02020603050405020304" pitchFamily="18" charset="0"/>
                  </a:rPr>
                  <a:t>Trong</a:t>
                </a:r>
                <a:r>
                  <a:rPr lang="fr-FR" sz="2800">
                    <a:effectLst/>
                    <a:latin typeface="Times New Roman" panose="02020603050405020304" pitchFamily="18" charset="0"/>
                    <a:ea typeface="Times New Roman" panose="02020603050405020304" pitchFamily="18" charset="0"/>
                  </a:rPr>
                  <a:t> </a:t>
                </a:r>
                <a:r>
                  <a:rPr lang="fr-FR" sz="2800" err="1">
                    <a:effectLst/>
                    <a:latin typeface="Times New Roman" panose="02020603050405020304" pitchFamily="18" charset="0"/>
                    <a:ea typeface="Times New Roman" panose="02020603050405020304" pitchFamily="18" charset="0"/>
                  </a:rPr>
                  <a:t>giai</a:t>
                </a:r>
                <a:r>
                  <a:rPr lang="fr-FR" sz="2800">
                    <a:effectLst/>
                    <a:latin typeface="Times New Roman" panose="02020603050405020304" pitchFamily="18" charset="0"/>
                    <a:ea typeface="Times New Roman" panose="02020603050405020304" pitchFamily="18" charset="0"/>
                  </a:rPr>
                  <a:t> </a:t>
                </a:r>
                <a:r>
                  <a:rPr lang="fr-FR" sz="2800" err="1">
                    <a:effectLst/>
                    <a:latin typeface="Times New Roman" panose="02020603050405020304" pitchFamily="18" charset="0"/>
                    <a:ea typeface="Times New Roman" panose="02020603050405020304" pitchFamily="18" charset="0"/>
                  </a:rPr>
                  <a:t>đoạn</a:t>
                </a:r>
                <a:r>
                  <a:rPr lang="fr-FR" sz="2800">
                    <a:effectLst/>
                    <a:latin typeface="Times New Roman" panose="02020603050405020304" pitchFamily="18" charset="0"/>
                    <a:ea typeface="Times New Roman" panose="02020603050405020304" pitchFamily="18" charset="0"/>
                  </a:rPr>
                  <a:t> </a:t>
                </a:r>
                <a:r>
                  <a:rPr lang="fr-FR" sz="2800" err="1">
                    <a:effectLst/>
                    <a:latin typeface="Times New Roman" panose="02020603050405020304" pitchFamily="18" charset="0"/>
                    <a:ea typeface="Times New Roman" panose="02020603050405020304" pitchFamily="18" charset="0"/>
                  </a:rPr>
                  <a:t>trên</a:t>
                </a:r>
                <a:r>
                  <a:rPr lang="fr-FR" sz="2800">
                    <a:effectLst/>
                    <a:latin typeface="Times New Roman" panose="02020603050405020304" pitchFamily="18" charset="0"/>
                    <a:ea typeface="Times New Roman" panose="02020603050405020304" pitchFamily="18" charset="0"/>
                  </a:rPr>
                  <a:t>, </a:t>
                </a:r>
                <a:r>
                  <a:rPr lang="fr-FR" sz="2800" err="1">
                    <a:effectLst/>
                    <a:latin typeface="Times New Roman" panose="02020603050405020304" pitchFamily="18" charset="0"/>
                    <a:ea typeface="Times New Roman" panose="02020603050405020304" pitchFamily="18" charset="0"/>
                  </a:rPr>
                  <a:t>năm</a:t>
                </a:r>
                <a:r>
                  <a:rPr lang="fr-FR" sz="2800">
                    <a:effectLst/>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effectLst/>
                        <a:latin typeface="Cambria Math" panose="02040503050406030204" pitchFamily="18" charset="0"/>
                        <a:ea typeface="Times New Roman" panose="02020603050405020304" pitchFamily="18" charset="0"/>
                      </a:rPr>
                      <m:t>2016</m:t>
                    </m:r>
                  </m:oMath>
                </a14:m>
                <a:r>
                  <a:rPr lang="fr-FR" sz="2800">
                    <a:effectLst/>
                    <a:latin typeface="Times New Roman" panose="02020603050405020304" pitchFamily="18" charset="0"/>
                    <a:ea typeface="Times New Roman" panose="02020603050405020304" pitchFamily="18" charset="0"/>
                  </a:rPr>
                  <a:t> </a:t>
                </a:r>
                <a:r>
                  <a:rPr lang="fr-FR" sz="2800" err="1">
                    <a:effectLst/>
                    <a:latin typeface="Times New Roman" panose="02020603050405020304" pitchFamily="18" charset="0"/>
                    <a:ea typeface="Times New Roman" panose="02020603050405020304" pitchFamily="18" charset="0"/>
                  </a:rPr>
                  <a:t>có</a:t>
                </a:r>
                <a:r>
                  <a:rPr lang="fr-FR" sz="2800">
                    <a:effectLst/>
                    <a:latin typeface="Times New Roman" panose="02020603050405020304" pitchFamily="18" charset="0"/>
                    <a:ea typeface="Times New Roman" panose="02020603050405020304" pitchFamily="18" charset="0"/>
                  </a:rPr>
                  <a:t> </a:t>
                </a:r>
                <a:r>
                  <a:rPr lang="fr-FR" sz="2800" err="1">
                    <a:effectLst/>
                    <a:latin typeface="Times New Roman" panose="02020603050405020304" pitchFamily="18" charset="0"/>
                    <a:ea typeface="Times New Roman" panose="02020603050405020304" pitchFamily="18" charset="0"/>
                  </a:rPr>
                  <a:t>số</a:t>
                </a:r>
                <a:r>
                  <a:rPr lang="fr-FR" sz="2800">
                    <a:effectLst/>
                    <a:latin typeface="Times New Roman" panose="02020603050405020304" pitchFamily="18" charset="0"/>
                    <a:ea typeface="Times New Roman" panose="02020603050405020304" pitchFamily="18" charset="0"/>
                  </a:rPr>
                  <a:t> </a:t>
                </a:r>
                <a:r>
                  <a:rPr lang="fr-FR" sz="2800" err="1">
                    <a:effectLst/>
                    <a:latin typeface="Times New Roman" panose="02020603050405020304" pitchFamily="18" charset="0"/>
                    <a:ea typeface="Times New Roman" panose="02020603050405020304" pitchFamily="18" charset="0"/>
                  </a:rPr>
                  <a:t>vụ</a:t>
                </a:r>
                <a:r>
                  <a:rPr lang="fr-FR" sz="2800">
                    <a:effectLst/>
                    <a:latin typeface="Times New Roman" panose="02020603050405020304" pitchFamily="18" charset="0"/>
                    <a:ea typeface="Times New Roman" panose="02020603050405020304" pitchFamily="18" charset="0"/>
                  </a:rPr>
                  <a:t> </a:t>
                </a:r>
                <a:r>
                  <a:rPr lang="fr-FR" sz="2800" err="1">
                    <a:effectLst/>
                    <a:latin typeface="Times New Roman" panose="02020603050405020304" pitchFamily="18" charset="0"/>
                    <a:ea typeface="Times New Roman" panose="02020603050405020304" pitchFamily="18" charset="0"/>
                  </a:rPr>
                  <a:t>TNGT</a:t>
                </a:r>
                <a:r>
                  <a:rPr lang="fr-FR" sz="2800">
                    <a:effectLst/>
                    <a:latin typeface="Times New Roman" panose="02020603050405020304" pitchFamily="18" charset="0"/>
                    <a:ea typeface="Times New Roman" panose="02020603050405020304" pitchFamily="18" charset="0"/>
                  </a:rPr>
                  <a:t> </a:t>
                </a:r>
                <a:r>
                  <a:rPr lang="fr-FR" sz="2800" err="1">
                    <a:effectLst/>
                    <a:latin typeface="Times New Roman" panose="02020603050405020304" pitchFamily="18" charset="0"/>
                    <a:ea typeface="Times New Roman" panose="02020603050405020304" pitchFamily="18" charset="0"/>
                  </a:rPr>
                  <a:t>nhiều</a:t>
                </a:r>
                <a:r>
                  <a:rPr lang="fr-FR" sz="2800">
                    <a:effectLst/>
                    <a:latin typeface="Times New Roman" panose="02020603050405020304" pitchFamily="18" charset="0"/>
                    <a:ea typeface="Times New Roman" panose="02020603050405020304" pitchFamily="18" charset="0"/>
                  </a:rPr>
                  <a:t> </a:t>
                </a:r>
                <a:r>
                  <a:rPr lang="fr-FR" sz="2800" err="1">
                    <a:effectLst/>
                    <a:latin typeface="Times New Roman" panose="02020603050405020304" pitchFamily="18" charset="0"/>
                    <a:ea typeface="Times New Roman" panose="02020603050405020304" pitchFamily="18" charset="0"/>
                  </a:rPr>
                  <a:t>nhất</a:t>
                </a:r>
                <a:r>
                  <a:rPr lang="fr-FR" sz="2800">
                    <a:effectLst/>
                    <a:latin typeface="Times New Roman" panose="02020603050405020304" pitchFamily="18" charset="0"/>
                    <a:ea typeface="Times New Roman" panose="02020603050405020304" pitchFamily="18" charset="0"/>
                  </a:rPr>
                  <a:t> </a:t>
                </a:r>
                <a:r>
                  <a:rPr lang="fr-FR" sz="2800" err="1">
                    <a:effectLst/>
                    <a:latin typeface="Times New Roman" panose="02020603050405020304" pitchFamily="18" charset="0"/>
                    <a:ea typeface="Times New Roman" panose="02020603050405020304" pitchFamily="18" charset="0"/>
                  </a:rPr>
                  <a:t>với</a:t>
                </a:r>
                <a:r>
                  <a:rPr lang="fr-FR" sz="2800">
                    <a:effectLst/>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effectLst/>
                        <a:latin typeface="Cambria Math" panose="02040503050406030204" pitchFamily="18" charset="0"/>
                        <a:ea typeface="Times New Roman" panose="02020603050405020304" pitchFamily="18" charset="0"/>
                      </a:rPr>
                      <m:t>21 589</m:t>
                    </m:r>
                  </m:oMath>
                </a14:m>
                <a:r>
                  <a:rPr lang="fr-FR" sz="2800">
                    <a:effectLst/>
                    <a:latin typeface="Times New Roman" panose="02020603050405020304" pitchFamily="18" charset="0"/>
                    <a:ea typeface="Times New Roman" panose="02020603050405020304" pitchFamily="18" charset="0"/>
                  </a:rPr>
                  <a:t> </a:t>
                </a:r>
                <a:r>
                  <a:rPr lang="fr-FR" sz="2800" err="1">
                    <a:effectLst/>
                    <a:latin typeface="Times New Roman" panose="02020603050405020304" pitchFamily="18" charset="0"/>
                    <a:ea typeface="Times New Roman" panose="02020603050405020304" pitchFamily="18" charset="0"/>
                  </a:rPr>
                  <a:t>vụ</a:t>
                </a:r>
                <a:r>
                  <a:rPr lang="fr-FR" sz="2800">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3143EF30-CEA2-58F1-E3E0-9047C969225F}"/>
                  </a:ext>
                </a:extLst>
              </p:cNvPr>
              <p:cNvSpPr txBox="1">
                <a:spLocks noRot="1" noChangeAspect="1" noMove="1" noResize="1" noEditPoints="1" noAdjustHandles="1" noChangeArrowheads="1" noChangeShapeType="1" noTextEdit="1"/>
              </p:cNvSpPr>
              <p:nvPr/>
            </p:nvSpPr>
            <p:spPr>
              <a:xfrm>
                <a:off x="394286" y="4096264"/>
                <a:ext cx="5019990" cy="1384995"/>
              </a:xfrm>
              <a:prstGeom prst="rect">
                <a:avLst/>
              </a:prstGeom>
              <a:blipFill>
                <a:blip r:embed="rId4"/>
                <a:stretch>
                  <a:fillRect l="-2552" t="-4846" r="-2430" b="-114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4" name="Table 13">
                <a:extLst>
                  <a:ext uri="{FF2B5EF4-FFF2-40B4-BE49-F238E27FC236}">
                    <a16:creationId xmlns:a16="http://schemas.microsoft.com/office/drawing/2014/main" id="{3016DA43-C3EB-E265-6785-EF1915172EB7}"/>
                  </a:ext>
                </a:extLst>
              </p:cNvPr>
              <p:cNvGraphicFramePr>
                <a:graphicFrameLocks noGrp="1"/>
              </p:cNvGraphicFramePr>
              <p:nvPr/>
            </p:nvGraphicFramePr>
            <p:xfrm>
              <a:off x="192592" y="2667000"/>
              <a:ext cx="6665406" cy="1318260"/>
            </p:xfrm>
            <a:graphic>
              <a:graphicData uri="http://schemas.openxmlformats.org/drawingml/2006/table">
                <a:tbl>
                  <a:tblPr firstRow="1" firstCol="1" bandRow="1">
                    <a:tableStyleId>{5C22544A-7EE6-4342-B048-85BDC9FD1C3A}</a:tableStyleId>
                  </a:tblPr>
                  <a:tblGrid>
                    <a:gridCol w="1267698">
                      <a:extLst>
                        <a:ext uri="{9D8B030D-6E8A-4147-A177-3AD203B41FA5}">
                          <a16:colId xmlns:a16="http://schemas.microsoft.com/office/drawing/2014/main" val="4286985672"/>
                        </a:ext>
                      </a:extLst>
                    </a:gridCol>
                    <a:gridCol w="1058024">
                      <a:extLst>
                        <a:ext uri="{9D8B030D-6E8A-4147-A177-3AD203B41FA5}">
                          <a16:colId xmlns:a16="http://schemas.microsoft.com/office/drawing/2014/main" val="3455475400"/>
                        </a:ext>
                      </a:extLst>
                    </a:gridCol>
                    <a:gridCol w="1056641">
                      <a:extLst>
                        <a:ext uri="{9D8B030D-6E8A-4147-A177-3AD203B41FA5}">
                          <a16:colId xmlns:a16="http://schemas.microsoft.com/office/drawing/2014/main" val="3890567612"/>
                        </a:ext>
                      </a:extLst>
                    </a:gridCol>
                    <a:gridCol w="1058024">
                      <a:extLst>
                        <a:ext uri="{9D8B030D-6E8A-4147-A177-3AD203B41FA5}">
                          <a16:colId xmlns:a16="http://schemas.microsoft.com/office/drawing/2014/main" val="3314619073"/>
                        </a:ext>
                      </a:extLst>
                    </a:gridCol>
                    <a:gridCol w="1056641">
                      <a:extLst>
                        <a:ext uri="{9D8B030D-6E8A-4147-A177-3AD203B41FA5}">
                          <a16:colId xmlns:a16="http://schemas.microsoft.com/office/drawing/2014/main" val="2792171467"/>
                        </a:ext>
                      </a:extLst>
                    </a:gridCol>
                    <a:gridCol w="1168378">
                      <a:extLst>
                        <a:ext uri="{9D8B030D-6E8A-4147-A177-3AD203B41FA5}">
                          <a16:colId xmlns:a16="http://schemas.microsoft.com/office/drawing/2014/main" val="735715640"/>
                        </a:ext>
                      </a:extLst>
                    </a:gridCol>
                  </a:tblGrid>
                  <a:tr h="406400">
                    <a:tc>
                      <a:txBody>
                        <a:bodyPr/>
                        <a:lstStyle/>
                        <a:p>
                          <a:pPr algn="ctr">
                            <a:spcBef>
                              <a:spcPts val="300"/>
                            </a:spcBef>
                            <a:spcAft>
                              <a:spcPts val="300"/>
                            </a:spcAft>
                          </a:pPr>
                          <a:r>
                            <a:rPr lang="en-US" sz="2800" b="0" err="1">
                              <a:effectLst/>
                              <a:latin typeface="Times New Roman" panose="02020603050405020304" pitchFamily="18" charset="0"/>
                              <a:cs typeface="Times New Roman" panose="02020603050405020304" pitchFamily="18" charset="0"/>
                            </a:rPr>
                            <a:t>Năm</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2016</m:t>
                                </m:r>
                              </m:oMath>
                            </m:oMathPara>
                          </a14:m>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2017</m:t>
                                </m:r>
                              </m:oMath>
                            </m:oMathPara>
                          </a14:m>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2018</m:t>
                                </m:r>
                              </m:oMath>
                            </m:oMathPara>
                          </a14:m>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2019</m:t>
                                </m:r>
                              </m:oMath>
                            </m:oMathPara>
                          </a14:m>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2020</m:t>
                                </m:r>
                              </m:oMath>
                            </m:oMathPara>
                          </a14:m>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3621447"/>
                      </a:ext>
                    </a:extLst>
                  </a:tr>
                  <a:tr h="812800">
                    <a:tc>
                      <a:txBody>
                        <a:bodyPr/>
                        <a:lstStyle/>
                        <a:p>
                          <a:pPr algn="ctr">
                            <a:spcBef>
                              <a:spcPts val="300"/>
                            </a:spcBef>
                            <a:spcAft>
                              <a:spcPts val="300"/>
                            </a:spcAft>
                          </a:pPr>
                          <a:r>
                            <a:rPr lang="en-US" sz="2800" b="0" err="1">
                              <a:effectLst/>
                              <a:latin typeface="Times New Roman" panose="02020603050405020304" pitchFamily="18" charset="0"/>
                              <a:cs typeface="Times New Roman" panose="02020603050405020304" pitchFamily="18" charset="0"/>
                            </a:rPr>
                            <a:t>Số</a:t>
                          </a:r>
                          <a:r>
                            <a:rPr lang="en-US" sz="2800" b="0">
                              <a:effectLst/>
                              <a:latin typeface="Times New Roman" panose="02020603050405020304" pitchFamily="18" charset="0"/>
                              <a:cs typeface="Times New Roman" panose="02020603050405020304" pitchFamily="18" charset="0"/>
                            </a:rPr>
                            <a:t> </a:t>
                          </a:r>
                          <a:r>
                            <a:rPr lang="en-US" sz="2800" b="0" err="1">
                              <a:effectLst/>
                              <a:latin typeface="Times New Roman" panose="02020603050405020304" pitchFamily="18" charset="0"/>
                              <a:cs typeface="Times New Roman" panose="02020603050405020304" pitchFamily="18" charset="0"/>
                            </a:rPr>
                            <a:t>vụ</a:t>
                          </a:r>
                          <a:r>
                            <a:rPr lang="en-US" sz="2800" b="0">
                              <a:effectLst/>
                              <a:latin typeface="Times New Roman" panose="02020603050405020304" pitchFamily="18" charset="0"/>
                              <a:cs typeface="Times New Roman" panose="02020603050405020304" pitchFamily="18" charset="0"/>
                            </a:rPr>
                            <a:t> TNGT</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7442981"/>
                      </a:ext>
                    </a:extLst>
                  </a:tr>
                </a:tbl>
              </a:graphicData>
            </a:graphic>
          </p:graphicFrame>
        </mc:Choice>
        <mc:Fallback xmlns="">
          <p:graphicFrame>
            <p:nvGraphicFramePr>
              <p:cNvPr id="14" name="Table 13">
                <a:extLst>
                  <a:ext uri="{FF2B5EF4-FFF2-40B4-BE49-F238E27FC236}">
                    <a16:creationId xmlns:a16="http://schemas.microsoft.com/office/drawing/2014/main" id="{3016DA43-C3EB-E265-6785-EF1915172EB7}"/>
                  </a:ext>
                </a:extLst>
              </p:cNvPr>
              <p:cNvGraphicFramePr>
                <a:graphicFrameLocks noGrp="1"/>
              </p:cNvGraphicFramePr>
              <p:nvPr>
                <p:extLst>
                  <p:ext uri="{D42A27DB-BD31-4B8C-83A1-F6EECF244321}">
                    <p14:modId xmlns:p14="http://schemas.microsoft.com/office/powerpoint/2010/main" val="3628098723"/>
                  </p:ext>
                </p:extLst>
              </p:nvPr>
            </p:nvGraphicFramePr>
            <p:xfrm>
              <a:off x="192592" y="2667000"/>
              <a:ext cx="6665406" cy="1318260"/>
            </p:xfrm>
            <a:graphic>
              <a:graphicData uri="http://schemas.openxmlformats.org/drawingml/2006/table">
                <a:tbl>
                  <a:tblPr firstRow="1" firstCol="1" bandRow="1">
                    <a:tableStyleId>{5C22544A-7EE6-4342-B048-85BDC9FD1C3A}</a:tableStyleId>
                  </a:tblPr>
                  <a:tblGrid>
                    <a:gridCol w="1267698">
                      <a:extLst>
                        <a:ext uri="{9D8B030D-6E8A-4147-A177-3AD203B41FA5}">
                          <a16:colId xmlns:a16="http://schemas.microsoft.com/office/drawing/2014/main" val="4286985672"/>
                        </a:ext>
                      </a:extLst>
                    </a:gridCol>
                    <a:gridCol w="1058024">
                      <a:extLst>
                        <a:ext uri="{9D8B030D-6E8A-4147-A177-3AD203B41FA5}">
                          <a16:colId xmlns:a16="http://schemas.microsoft.com/office/drawing/2014/main" val="3455475400"/>
                        </a:ext>
                      </a:extLst>
                    </a:gridCol>
                    <a:gridCol w="1056641">
                      <a:extLst>
                        <a:ext uri="{9D8B030D-6E8A-4147-A177-3AD203B41FA5}">
                          <a16:colId xmlns:a16="http://schemas.microsoft.com/office/drawing/2014/main" val="3890567612"/>
                        </a:ext>
                      </a:extLst>
                    </a:gridCol>
                    <a:gridCol w="1058024">
                      <a:extLst>
                        <a:ext uri="{9D8B030D-6E8A-4147-A177-3AD203B41FA5}">
                          <a16:colId xmlns:a16="http://schemas.microsoft.com/office/drawing/2014/main" val="3314619073"/>
                        </a:ext>
                      </a:extLst>
                    </a:gridCol>
                    <a:gridCol w="1056641">
                      <a:extLst>
                        <a:ext uri="{9D8B030D-6E8A-4147-A177-3AD203B41FA5}">
                          <a16:colId xmlns:a16="http://schemas.microsoft.com/office/drawing/2014/main" val="2792171467"/>
                        </a:ext>
                      </a:extLst>
                    </a:gridCol>
                    <a:gridCol w="1168378">
                      <a:extLst>
                        <a:ext uri="{9D8B030D-6E8A-4147-A177-3AD203B41FA5}">
                          <a16:colId xmlns:a16="http://schemas.microsoft.com/office/drawing/2014/main" val="735715640"/>
                        </a:ext>
                      </a:extLst>
                    </a:gridCol>
                  </a:tblGrid>
                  <a:tr h="464820">
                    <a:tc>
                      <a:txBody>
                        <a:bodyPr/>
                        <a:lstStyle/>
                        <a:p>
                          <a:pPr algn="ctr">
                            <a:spcBef>
                              <a:spcPts val="300"/>
                            </a:spcBef>
                            <a:spcAft>
                              <a:spcPts val="300"/>
                            </a:spcAft>
                          </a:pPr>
                          <a:r>
                            <a:rPr lang="en-US" sz="2800" b="0" err="1">
                              <a:effectLst/>
                              <a:latin typeface="Times New Roman" panose="02020603050405020304" pitchFamily="18" charset="0"/>
                              <a:cs typeface="Times New Roman" panose="02020603050405020304" pitchFamily="18" charset="0"/>
                            </a:rPr>
                            <a:t>Năm</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5"/>
                          <a:stretch>
                            <a:fillRect l="-120115" t="-18182" r="-412069" b="-227273"/>
                          </a:stretch>
                        </a:blipFill>
                      </a:tcPr>
                    </a:tc>
                    <a:tc>
                      <a:txBody>
                        <a:bodyPr/>
                        <a:lstStyle/>
                        <a:p>
                          <a:endParaRPr lang="en-US"/>
                        </a:p>
                      </a:txBody>
                      <a:tcPr marL="68580" marR="68580" marT="0" marB="0" anchor="ctr">
                        <a:blipFill>
                          <a:blip r:embed="rId5"/>
                          <a:stretch>
                            <a:fillRect l="-221387" t="-18182" r="-314451" b="-227273"/>
                          </a:stretch>
                        </a:blipFill>
                      </a:tcPr>
                    </a:tc>
                    <a:tc>
                      <a:txBody>
                        <a:bodyPr/>
                        <a:lstStyle/>
                        <a:p>
                          <a:endParaRPr lang="en-US"/>
                        </a:p>
                      </a:txBody>
                      <a:tcPr marL="68580" marR="68580" marT="0" marB="0" anchor="ctr">
                        <a:blipFill>
                          <a:blip r:embed="rId5"/>
                          <a:stretch>
                            <a:fillRect l="-319540" t="-18182" r="-212644" b="-227273"/>
                          </a:stretch>
                        </a:blipFill>
                      </a:tcPr>
                    </a:tc>
                    <a:tc>
                      <a:txBody>
                        <a:bodyPr/>
                        <a:lstStyle/>
                        <a:p>
                          <a:endParaRPr lang="en-US"/>
                        </a:p>
                      </a:txBody>
                      <a:tcPr marL="68580" marR="68580" marT="0" marB="0" anchor="ctr">
                        <a:blipFill>
                          <a:blip r:embed="rId5"/>
                          <a:stretch>
                            <a:fillRect l="-421965" t="-18182" r="-113873" b="-227273"/>
                          </a:stretch>
                        </a:blipFill>
                      </a:tcPr>
                    </a:tc>
                    <a:tc>
                      <a:txBody>
                        <a:bodyPr/>
                        <a:lstStyle/>
                        <a:p>
                          <a:endParaRPr lang="en-US"/>
                        </a:p>
                      </a:txBody>
                      <a:tcPr marL="68580" marR="68580" marT="0" marB="0" anchor="ctr">
                        <a:blipFill>
                          <a:blip r:embed="rId5"/>
                          <a:stretch>
                            <a:fillRect l="-470313" t="-18182" r="-2604" b="-227273"/>
                          </a:stretch>
                        </a:blipFill>
                      </a:tcPr>
                    </a:tc>
                    <a:extLst>
                      <a:ext uri="{0D108BD9-81ED-4DB2-BD59-A6C34878D82A}">
                        <a16:rowId xmlns:a16="http://schemas.microsoft.com/office/drawing/2014/main" val="1923621447"/>
                      </a:ext>
                    </a:extLst>
                  </a:tr>
                  <a:tr h="853440">
                    <a:tc>
                      <a:txBody>
                        <a:bodyPr/>
                        <a:lstStyle/>
                        <a:p>
                          <a:pPr algn="ctr">
                            <a:spcBef>
                              <a:spcPts val="300"/>
                            </a:spcBef>
                            <a:spcAft>
                              <a:spcPts val="300"/>
                            </a:spcAft>
                          </a:pPr>
                          <a:r>
                            <a:rPr lang="en-US" sz="2800" b="0" err="1">
                              <a:effectLst/>
                              <a:latin typeface="Times New Roman" panose="02020603050405020304" pitchFamily="18" charset="0"/>
                              <a:cs typeface="Times New Roman" panose="02020603050405020304" pitchFamily="18" charset="0"/>
                            </a:rPr>
                            <a:t>Số</a:t>
                          </a:r>
                          <a:r>
                            <a:rPr lang="en-US" sz="2800" b="0">
                              <a:effectLst/>
                              <a:latin typeface="Times New Roman" panose="02020603050405020304" pitchFamily="18" charset="0"/>
                              <a:cs typeface="Times New Roman" panose="02020603050405020304" pitchFamily="18" charset="0"/>
                            </a:rPr>
                            <a:t> </a:t>
                          </a:r>
                          <a:r>
                            <a:rPr lang="en-US" sz="2800" b="0" err="1">
                              <a:effectLst/>
                              <a:latin typeface="Times New Roman" panose="02020603050405020304" pitchFamily="18" charset="0"/>
                              <a:cs typeface="Times New Roman" panose="02020603050405020304" pitchFamily="18" charset="0"/>
                            </a:rPr>
                            <a:t>vụ</a:t>
                          </a:r>
                          <a:r>
                            <a:rPr lang="en-US" sz="2800" b="0">
                              <a:effectLst/>
                              <a:latin typeface="Times New Roman" panose="02020603050405020304" pitchFamily="18" charset="0"/>
                              <a:cs typeface="Times New Roman" panose="02020603050405020304" pitchFamily="18" charset="0"/>
                            </a:rPr>
                            <a:t> TNGT</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5"/>
                          <a:stretch>
                            <a:fillRect l="-120115" t="-65000" r="-412069" b="-25000"/>
                          </a:stretch>
                        </a:blipFill>
                      </a:tcPr>
                    </a:tc>
                    <a:tc>
                      <a:txBody>
                        <a:bodyPr/>
                        <a:lstStyle/>
                        <a:p>
                          <a:endParaRPr lang="en-US"/>
                        </a:p>
                      </a:txBody>
                      <a:tcPr marL="68580" marR="68580" marT="0" marB="0" anchor="ctr">
                        <a:blipFill>
                          <a:blip r:embed="rId5"/>
                          <a:stretch>
                            <a:fillRect l="-221387" t="-65000" r="-314451" b="-25000"/>
                          </a:stretch>
                        </a:blipFill>
                      </a:tcPr>
                    </a:tc>
                    <a:tc>
                      <a:txBody>
                        <a:bodyPr/>
                        <a:lstStyle/>
                        <a:p>
                          <a:pPr algn="ctr">
                            <a:spcBef>
                              <a:spcPts val="300"/>
                            </a:spcBef>
                            <a:spcAft>
                              <a:spcPts val="300"/>
                            </a:spcAft>
                          </a:pP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5"/>
                          <a:stretch>
                            <a:fillRect l="-421965" t="-65000" r="-113873" b="-25000"/>
                          </a:stretch>
                        </a:blipFill>
                      </a:tcPr>
                    </a:tc>
                    <a:tc>
                      <a:txBody>
                        <a:bodyPr/>
                        <a:lstStyle/>
                        <a:p>
                          <a:endParaRPr lang="en-US"/>
                        </a:p>
                      </a:txBody>
                      <a:tcPr marL="68580" marR="68580" marT="0" marB="0" anchor="ctr">
                        <a:blipFill>
                          <a:blip r:embed="rId5"/>
                          <a:stretch>
                            <a:fillRect l="-470313" t="-65000" r="-2604" b="-25000"/>
                          </a:stretch>
                        </a:blipFill>
                      </a:tcPr>
                    </a:tc>
                    <a:extLst>
                      <a:ext uri="{0D108BD9-81ED-4DB2-BD59-A6C34878D82A}">
                        <a16:rowId xmlns:a16="http://schemas.microsoft.com/office/drawing/2014/main" val="4117442981"/>
                      </a:ext>
                    </a:extLst>
                  </a:tr>
                </a:tbl>
              </a:graphicData>
            </a:graphic>
          </p:graphicFrame>
        </mc:Fallback>
      </mc:AlternateContent>
      <p:sp>
        <p:nvSpPr>
          <p:cNvPr id="15" name="矩形: 圆角 1">
            <a:extLst>
              <a:ext uri="{FF2B5EF4-FFF2-40B4-BE49-F238E27FC236}">
                <a16:creationId xmlns:a16="http://schemas.microsoft.com/office/drawing/2014/main" id="{EE2C75E0-54A9-6029-A777-53E97BBF41F5}"/>
              </a:ext>
            </a:extLst>
          </p:cNvPr>
          <p:cNvSpPr/>
          <p:nvPr/>
        </p:nvSpPr>
        <p:spPr>
          <a:xfrm>
            <a:off x="228600" y="672902"/>
            <a:ext cx="2819400" cy="584576"/>
          </a:xfrm>
          <a:prstGeom prst="roundRect">
            <a:avLst>
              <a:gd name="adj" fmla="val 45829"/>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Google Shape;1017;p37">
            <a:hlinkClick r:id="rId6" action="ppaction://hlinksldjump"/>
            <a:extLst>
              <a:ext uri="{FF2B5EF4-FFF2-40B4-BE49-F238E27FC236}">
                <a16:creationId xmlns:a16="http://schemas.microsoft.com/office/drawing/2014/main" id="{41F1BE84-98F4-9946-EB21-CFB68D7B037F}"/>
              </a:ext>
            </a:extLst>
          </p:cNvPr>
          <p:cNvSpPr/>
          <p:nvPr/>
        </p:nvSpPr>
        <p:spPr>
          <a:xfrm>
            <a:off x="457200" y="762000"/>
            <a:ext cx="2294271" cy="376049"/>
          </a:xfrm>
          <a:prstGeom prst="roundRect">
            <a:avLst>
              <a:gd name="adj" fmla="val 9649"/>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3600" b="1">
                <a:solidFill>
                  <a:schemeClr val="bg1"/>
                </a:solidFill>
                <a:latin typeface="Times New Roman" panose="02020603050405020304" pitchFamily="18" charset="0"/>
                <a:ea typeface="思源黑体 Heavy" panose="020B0A00000000000000" pitchFamily="34" charset="-122"/>
                <a:cs typeface="Times New Roman" panose="02020603050405020304" pitchFamily="18" charset="0"/>
                <a:sym typeface="Catamaran"/>
              </a:rPr>
              <a:t>Ví dụ 4:</a:t>
            </a:r>
            <a:endParaRPr sz="3600" b="1" dirty="0">
              <a:solidFill>
                <a:schemeClr val="bg1"/>
              </a:solidFill>
              <a:latin typeface="Times New Roman" panose="02020603050405020304" pitchFamily="18" charset="0"/>
              <a:ea typeface="思源黑体 Heavy" panose="020B0A00000000000000" pitchFamily="34" charset="-122"/>
              <a:cs typeface="Times New Roman" panose="02020603050405020304" pitchFamily="18" charset="0"/>
              <a:sym typeface="Catamaran"/>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2F5A52B-1ADF-9A22-1364-6168C846BC07}"/>
                  </a:ext>
                </a:extLst>
              </p:cNvPr>
              <p:cNvSpPr txBox="1"/>
              <p:nvPr/>
            </p:nvSpPr>
            <p:spPr>
              <a:xfrm>
                <a:off x="1362075" y="3247833"/>
                <a:ext cx="100965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21589</m:t>
                      </m:r>
                    </m:oMath>
                  </m:oMathPara>
                </a14:m>
                <a:endParaRPr lang="en-US" sz="2800"/>
              </a:p>
            </p:txBody>
          </p:sp>
        </mc:Choice>
        <mc:Fallback xmlns="">
          <p:sp>
            <p:nvSpPr>
              <p:cNvPr id="17" name="TextBox 16">
                <a:extLst>
                  <a:ext uri="{FF2B5EF4-FFF2-40B4-BE49-F238E27FC236}">
                    <a16:creationId xmlns:a16="http://schemas.microsoft.com/office/drawing/2014/main" id="{F2F5A52B-1ADF-9A22-1364-6168C846BC07}"/>
                  </a:ext>
                </a:extLst>
              </p:cNvPr>
              <p:cNvSpPr txBox="1">
                <a:spLocks noRot="1" noChangeAspect="1" noMove="1" noResize="1" noEditPoints="1" noAdjustHandles="1" noChangeArrowheads="1" noChangeShapeType="1" noTextEdit="1"/>
              </p:cNvSpPr>
              <p:nvPr/>
            </p:nvSpPr>
            <p:spPr>
              <a:xfrm>
                <a:off x="1362075" y="3247833"/>
                <a:ext cx="1009650" cy="523220"/>
              </a:xfrm>
              <a:prstGeom prst="rect">
                <a:avLst/>
              </a:prstGeom>
              <a:blipFill>
                <a:blip r:embed="rId7"/>
                <a:stretch>
                  <a:fillRect r="-36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CB87B38-1713-4615-56AD-F1BE0A08446D}"/>
                  </a:ext>
                </a:extLst>
              </p:cNvPr>
              <p:cNvSpPr txBox="1"/>
              <p:nvPr/>
            </p:nvSpPr>
            <p:spPr>
              <a:xfrm>
                <a:off x="2495550" y="3247833"/>
                <a:ext cx="100965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20080</m:t>
                      </m:r>
                    </m:oMath>
                  </m:oMathPara>
                </a14:m>
                <a:endParaRPr lang="en-US" sz="2800"/>
              </a:p>
            </p:txBody>
          </p:sp>
        </mc:Choice>
        <mc:Fallback xmlns="">
          <p:sp>
            <p:nvSpPr>
              <p:cNvPr id="18" name="TextBox 17">
                <a:extLst>
                  <a:ext uri="{FF2B5EF4-FFF2-40B4-BE49-F238E27FC236}">
                    <a16:creationId xmlns:a16="http://schemas.microsoft.com/office/drawing/2014/main" id="{6CB87B38-1713-4615-56AD-F1BE0A08446D}"/>
                  </a:ext>
                </a:extLst>
              </p:cNvPr>
              <p:cNvSpPr txBox="1">
                <a:spLocks noRot="1" noChangeAspect="1" noMove="1" noResize="1" noEditPoints="1" noAdjustHandles="1" noChangeArrowheads="1" noChangeShapeType="1" noTextEdit="1"/>
              </p:cNvSpPr>
              <p:nvPr/>
            </p:nvSpPr>
            <p:spPr>
              <a:xfrm>
                <a:off x="2495550" y="3247833"/>
                <a:ext cx="1009650" cy="523220"/>
              </a:xfrm>
              <a:prstGeom prst="rect">
                <a:avLst/>
              </a:prstGeom>
              <a:blipFill>
                <a:blip r:embed="rId8"/>
                <a:stretch>
                  <a:fillRect r="-36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511E357-5979-9396-CB1A-4210E2DBAE3E}"/>
                  </a:ext>
                </a:extLst>
              </p:cNvPr>
              <p:cNvSpPr txBox="1"/>
              <p:nvPr/>
            </p:nvSpPr>
            <p:spPr>
              <a:xfrm>
                <a:off x="3629025" y="3247833"/>
                <a:ext cx="1009650" cy="561692"/>
              </a:xfrm>
              <a:prstGeom prst="rect">
                <a:avLst/>
              </a:prstGeom>
              <a:noFill/>
            </p:spPr>
            <p:txBody>
              <a:bodyPr wrap="square">
                <a:spAutoFit/>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18736</m:t>
                      </m:r>
                    </m:oMath>
                  </m:oMathPara>
                </a14:m>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E511E357-5979-9396-CB1A-4210E2DBAE3E}"/>
                  </a:ext>
                </a:extLst>
              </p:cNvPr>
              <p:cNvSpPr txBox="1">
                <a:spLocks noRot="1" noChangeAspect="1" noMove="1" noResize="1" noEditPoints="1" noAdjustHandles="1" noChangeArrowheads="1" noChangeShapeType="1" noTextEdit="1"/>
              </p:cNvSpPr>
              <p:nvPr/>
            </p:nvSpPr>
            <p:spPr>
              <a:xfrm>
                <a:off x="3629025" y="3247833"/>
                <a:ext cx="1009650" cy="56169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8760932-9A6B-B7C1-4557-493AE003DD2F}"/>
                  </a:ext>
                </a:extLst>
              </p:cNvPr>
              <p:cNvSpPr txBox="1"/>
              <p:nvPr/>
            </p:nvSpPr>
            <p:spPr>
              <a:xfrm>
                <a:off x="4581525" y="3236882"/>
                <a:ext cx="93345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17621</m:t>
                      </m:r>
                    </m:oMath>
                  </m:oMathPara>
                </a14:m>
                <a:endParaRPr lang="en-US" sz="2800"/>
              </a:p>
            </p:txBody>
          </p:sp>
        </mc:Choice>
        <mc:Fallback xmlns="">
          <p:sp>
            <p:nvSpPr>
              <p:cNvPr id="20" name="TextBox 19">
                <a:extLst>
                  <a:ext uri="{FF2B5EF4-FFF2-40B4-BE49-F238E27FC236}">
                    <a16:creationId xmlns:a16="http://schemas.microsoft.com/office/drawing/2014/main" id="{08760932-9A6B-B7C1-4557-493AE003DD2F}"/>
                  </a:ext>
                </a:extLst>
              </p:cNvPr>
              <p:cNvSpPr txBox="1">
                <a:spLocks noRot="1" noChangeAspect="1" noMove="1" noResize="1" noEditPoints="1" noAdjustHandles="1" noChangeArrowheads="1" noChangeShapeType="1" noTextEdit="1"/>
              </p:cNvSpPr>
              <p:nvPr/>
            </p:nvSpPr>
            <p:spPr>
              <a:xfrm>
                <a:off x="4581525" y="3236882"/>
                <a:ext cx="933450" cy="523220"/>
              </a:xfrm>
              <a:prstGeom prst="rect">
                <a:avLst/>
              </a:prstGeom>
              <a:blipFill>
                <a:blip r:embed="rId10"/>
                <a:stretch>
                  <a:fillRect r="-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9B7E83B-1726-DAAE-A2FF-D99EE98B86C5}"/>
                  </a:ext>
                </a:extLst>
              </p:cNvPr>
              <p:cNvSpPr txBox="1"/>
              <p:nvPr/>
            </p:nvSpPr>
            <p:spPr>
              <a:xfrm>
                <a:off x="5695950" y="3239379"/>
                <a:ext cx="85725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14510</m:t>
                      </m:r>
                    </m:oMath>
                  </m:oMathPara>
                </a14:m>
                <a:endParaRPr lang="en-US" sz="2800"/>
              </a:p>
            </p:txBody>
          </p:sp>
        </mc:Choice>
        <mc:Fallback xmlns="">
          <p:sp>
            <p:nvSpPr>
              <p:cNvPr id="21" name="TextBox 20">
                <a:extLst>
                  <a:ext uri="{FF2B5EF4-FFF2-40B4-BE49-F238E27FC236}">
                    <a16:creationId xmlns:a16="http://schemas.microsoft.com/office/drawing/2014/main" id="{29B7E83B-1726-DAAE-A2FF-D99EE98B86C5}"/>
                  </a:ext>
                </a:extLst>
              </p:cNvPr>
              <p:cNvSpPr txBox="1">
                <a:spLocks noRot="1" noChangeAspect="1" noMove="1" noResize="1" noEditPoints="1" noAdjustHandles="1" noChangeArrowheads="1" noChangeShapeType="1" noTextEdit="1"/>
              </p:cNvSpPr>
              <p:nvPr/>
            </p:nvSpPr>
            <p:spPr>
              <a:xfrm>
                <a:off x="5695950" y="3239379"/>
                <a:ext cx="857250" cy="523220"/>
              </a:xfrm>
              <a:prstGeom prst="rect">
                <a:avLst/>
              </a:prstGeom>
              <a:blipFill>
                <a:blip r:embed="rId11"/>
                <a:stretch>
                  <a:fillRect r="-21986"/>
                </a:stretch>
              </a:blipFill>
            </p:spPr>
            <p:txBody>
              <a:bodyPr/>
              <a:lstStyle/>
              <a:p>
                <a:r>
                  <a:rPr lang="en-US">
                    <a:noFill/>
                  </a:rPr>
                  <a:t> </a:t>
                </a:r>
              </a:p>
            </p:txBody>
          </p:sp>
        </mc:Fallback>
      </mc:AlternateContent>
    </p:spTree>
    <p:extLst>
      <p:ext uri="{BB962C8B-B14F-4D97-AF65-F5344CB8AC3E}">
        <p14:creationId xmlns:p14="http://schemas.microsoft.com/office/powerpoint/2010/main" val="1194774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A7EC0E-3B96-FA30-2E46-47242A75C89C}"/>
              </a:ext>
            </a:extLst>
          </p:cNvPr>
          <p:cNvPicPr>
            <a:picLocks noChangeAspect="1"/>
          </p:cNvPicPr>
          <p:nvPr/>
        </p:nvPicPr>
        <p:blipFill>
          <a:blip r:embed="rId2"/>
          <a:stretch>
            <a:fillRect/>
          </a:stretch>
        </p:blipFill>
        <p:spPr>
          <a:xfrm>
            <a:off x="-76200" y="33996"/>
            <a:ext cx="12268200" cy="6856786"/>
          </a:xfrm>
          <a:prstGeom prst="rect">
            <a:avLst/>
          </a:prstGeom>
        </p:spPr>
      </p:pic>
      <p:pic>
        <p:nvPicPr>
          <p:cNvPr id="3" name="Picture 2">
            <a:extLst>
              <a:ext uri="{FF2B5EF4-FFF2-40B4-BE49-F238E27FC236}">
                <a16:creationId xmlns:a16="http://schemas.microsoft.com/office/drawing/2014/main" id="{2DD940B4-F138-85CF-BB51-631C702434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2" t="2132" r="29231" b="14438"/>
          <a:stretch/>
        </p:blipFill>
        <p:spPr bwMode="auto">
          <a:xfrm>
            <a:off x="6248400" y="695524"/>
            <a:ext cx="5585321" cy="5647152"/>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0" name="Rectangle 3">
                <a:extLst>
                  <a:ext uri="{FF2B5EF4-FFF2-40B4-BE49-F238E27FC236}">
                    <a16:creationId xmlns:a16="http://schemas.microsoft.com/office/drawing/2014/main" id="{DDFE1B98-581A-15A3-F891-868C47A83DE6}"/>
                  </a:ext>
                </a:extLst>
              </p:cNvPr>
              <p:cNvSpPr>
                <a:spLocks noChangeArrowheads="1"/>
              </p:cNvSpPr>
              <p:nvPr/>
            </p:nvSpPr>
            <p:spPr bwMode="auto">
              <a:xfrm>
                <a:off x="457200" y="975055"/>
                <a:ext cx="6096000" cy="95410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fr-FR"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 Tỉ số phần trăm của số vụ TNGT năm </a:t>
                </a:r>
                <a14:m>
                  <m:oMath xmlns:m="http://schemas.openxmlformats.org/officeDocument/2006/math">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2019</m:t>
                    </m:r>
                  </m:oMath>
                </a14:m>
                <a:r>
                  <a:rPr kumimoji="0" lang="fr-FR"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và số vụ TNGT năm </a:t>
                </a:r>
                <a14:m>
                  <m:oMath xmlns:m="http://schemas.openxmlformats.org/officeDocument/2006/math">
                    <m:r>
                      <a:rPr lang="en-US" sz="2800" i="1">
                        <a:latin typeface="Cambria Math" panose="02040503050406030204" pitchFamily="18" charset="0"/>
                        <a:ea typeface="Times New Roman" panose="02020603050405020304" pitchFamily="18" charset="0"/>
                        <a:cs typeface="Times New Roman" panose="02020603050405020304" pitchFamily="18" charset="0"/>
                      </a:rPr>
                      <m:t>201</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8</m:t>
                    </m:r>
                  </m:oMath>
                </a14:m>
                <a:r>
                  <a:rPr kumimoji="0" lang="fr-FR"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là :</a:t>
                </a:r>
              </a:p>
            </p:txBody>
          </p:sp>
        </mc:Choice>
        <mc:Fallback xmlns="">
          <p:sp>
            <p:nvSpPr>
              <p:cNvPr id="10" name="Rectangle 3">
                <a:extLst>
                  <a:ext uri="{FF2B5EF4-FFF2-40B4-BE49-F238E27FC236}">
                    <a16:creationId xmlns:a16="http://schemas.microsoft.com/office/drawing/2014/main" id="{DDFE1B98-581A-15A3-F891-868C47A83DE6}"/>
                  </a:ext>
                </a:extLst>
              </p:cNvPr>
              <p:cNvSpPr>
                <a:spLocks noRot="1" noChangeAspect="1" noMove="1" noResize="1" noEditPoints="1" noAdjustHandles="1" noChangeArrowheads="1" noChangeShapeType="1" noTextEdit="1"/>
              </p:cNvSpPr>
              <p:nvPr/>
            </p:nvSpPr>
            <p:spPr bwMode="auto">
              <a:xfrm>
                <a:off x="457200" y="975055"/>
                <a:ext cx="6096000" cy="954107"/>
              </a:xfrm>
              <a:prstGeom prst="rect">
                <a:avLst/>
              </a:prstGeom>
              <a:blipFill>
                <a:blip r:embed="rId4"/>
                <a:stretch>
                  <a:fillRect l="-2000" t="-6410" r="-400" b="-1794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4">
                <a:extLst>
                  <a:ext uri="{FF2B5EF4-FFF2-40B4-BE49-F238E27FC236}">
                    <a16:creationId xmlns:a16="http://schemas.microsoft.com/office/drawing/2014/main" id="{4A94278F-CA3B-9DA9-784D-F9EC7896BE55}"/>
                  </a:ext>
                </a:extLst>
              </p:cNvPr>
              <p:cNvSpPr>
                <a:spLocks noChangeArrowheads="1"/>
              </p:cNvSpPr>
              <p:nvPr/>
            </p:nvSpPr>
            <p:spPr bwMode="auto">
              <a:xfrm>
                <a:off x="533400" y="3615595"/>
                <a:ext cx="6096000" cy="138499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fr-FR"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Vậy số vụ TNGT năm </a:t>
                </a:r>
                <a14:m>
                  <m:oMath xmlns:m="http://schemas.openxmlformats.org/officeDocument/2006/math">
                    <m:r>
                      <a:rPr lang="en-US" sz="2800" i="1">
                        <a:latin typeface="Cambria Math" panose="02040503050406030204" pitchFamily="18" charset="0"/>
                        <a:ea typeface="Times New Roman" panose="02020603050405020304" pitchFamily="18" charset="0"/>
                        <a:cs typeface="Times New Roman" panose="02020603050405020304" pitchFamily="18" charset="0"/>
                      </a:rPr>
                      <m:t>2019</m:t>
                    </m:r>
                  </m:oMath>
                </a14:m>
                <a:r>
                  <a:rPr kumimoji="0" lang="fr-FR"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đã giảm khoảng </a:t>
                </a:r>
                <a14:m>
                  <m:oMath xmlns:m="http://schemas.openxmlformats.org/officeDocument/2006/math">
                    <m:r>
                      <a:rPr kumimoji="0" lang="en-US" altLang="en-US" sz="2800" b="0" i="1" u="none" strike="noStrike" cap="none" normalizeH="0" baseline="0"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kumimoji="0" lang="en-US" altLang="en-US" sz="28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%−94%=6%</m:t>
                    </m:r>
                  </m:oMath>
                </a14:m>
                <a:r>
                  <a:rPr kumimoji="0" lang="fr-FR"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so với năm </a:t>
                </a:r>
                <a14:m>
                  <m:oMath xmlns:m="http://schemas.openxmlformats.org/officeDocument/2006/math">
                    <m:r>
                      <a:rPr lang="en-US" sz="2800" i="1">
                        <a:latin typeface="Cambria Math" panose="02040503050406030204" pitchFamily="18" charset="0"/>
                        <a:ea typeface="Times New Roman" panose="02020603050405020304" pitchFamily="18" charset="0"/>
                        <a:cs typeface="Times New Roman" panose="02020603050405020304" pitchFamily="18" charset="0"/>
                      </a:rPr>
                      <m:t>201</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8</m:t>
                    </m:r>
                  </m:oMath>
                </a14:m>
                <a:r>
                  <a:rPr kumimoji="0" lang="fr-FR"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11" name="Rectangle 4">
                <a:extLst>
                  <a:ext uri="{FF2B5EF4-FFF2-40B4-BE49-F238E27FC236}">
                    <a16:creationId xmlns:a16="http://schemas.microsoft.com/office/drawing/2014/main" id="{4A94278F-CA3B-9DA9-784D-F9EC7896BE55}"/>
                  </a:ext>
                </a:extLst>
              </p:cNvPr>
              <p:cNvSpPr>
                <a:spLocks noRot="1" noChangeAspect="1" noMove="1" noResize="1" noEditPoints="1" noAdjustHandles="1" noChangeArrowheads="1" noChangeShapeType="1" noTextEdit="1"/>
              </p:cNvSpPr>
              <p:nvPr/>
            </p:nvSpPr>
            <p:spPr bwMode="auto">
              <a:xfrm>
                <a:off x="533400" y="3615595"/>
                <a:ext cx="6096000" cy="1384995"/>
              </a:xfrm>
              <a:prstGeom prst="rect">
                <a:avLst/>
              </a:prstGeom>
              <a:blipFill>
                <a:blip r:embed="rId5"/>
                <a:stretch>
                  <a:fillRect l="-2100" t="-3965" r="-18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15ADA42-92C0-2311-B531-650A671BCEE4}"/>
                  </a:ext>
                </a:extLst>
              </p:cNvPr>
              <p:cNvSpPr txBox="1"/>
              <p:nvPr/>
            </p:nvSpPr>
            <p:spPr>
              <a:xfrm>
                <a:off x="1666875" y="2192839"/>
                <a:ext cx="3829050" cy="901785"/>
              </a:xfrm>
              <a:prstGeom prst="rect">
                <a:avLst/>
              </a:prstGeom>
              <a:noFill/>
            </p:spPr>
            <p:txBody>
              <a:bodyPr wrap="square">
                <a:spAutoFit/>
              </a:bodyPr>
              <a:lstStyle/>
              <a:p>
                <a:pPr lvl="0" algn="ct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f>
                        <m:fPr>
                          <m:ctrlP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fPr>
                        <m:num>
                          <m:r>
                            <a:rPr lang="en-US" altLang="en-US" sz="2800" i="1">
                              <a:latin typeface="Cambria Math" panose="02040503050406030204" pitchFamily="18" charset="0"/>
                              <a:cs typeface="Times New Roman" panose="02020603050405020304" pitchFamily="18" charset="0"/>
                            </a:rPr>
                            <m:t>17621.100</m:t>
                          </m:r>
                        </m:num>
                        <m:den>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18736</m:t>
                          </m:r>
                        </m:den>
                      </m:f>
                      <m:r>
                        <a:rPr kumimoji="0" lang="en-US" altLang="en-US" sz="28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%≈94%</m:t>
                      </m:r>
                    </m:oMath>
                  </m:oMathPara>
                </a14:m>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515ADA42-92C0-2311-B531-650A671BCEE4}"/>
                  </a:ext>
                </a:extLst>
              </p:cNvPr>
              <p:cNvSpPr txBox="1">
                <a:spLocks noRot="1" noChangeAspect="1" noMove="1" noResize="1" noEditPoints="1" noAdjustHandles="1" noChangeArrowheads="1" noChangeShapeType="1" noTextEdit="1"/>
              </p:cNvSpPr>
              <p:nvPr/>
            </p:nvSpPr>
            <p:spPr>
              <a:xfrm>
                <a:off x="1666875" y="2192839"/>
                <a:ext cx="3829050" cy="90178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037308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A7EC0E-3B96-FA30-2E46-47242A75C89C}"/>
              </a:ext>
            </a:extLst>
          </p:cNvPr>
          <p:cNvPicPr>
            <a:picLocks noChangeAspect="1"/>
          </p:cNvPicPr>
          <p:nvPr/>
        </p:nvPicPr>
        <p:blipFill>
          <a:blip r:embed="rId2"/>
          <a:stretch>
            <a:fillRect/>
          </a:stretch>
        </p:blipFill>
        <p:spPr>
          <a:xfrm>
            <a:off x="-76200" y="33996"/>
            <a:ext cx="12268200" cy="6856786"/>
          </a:xfrm>
          <a:prstGeom prst="rect">
            <a:avLst/>
          </a:prstGeom>
        </p:spPr>
      </p:pic>
      <p:pic>
        <p:nvPicPr>
          <p:cNvPr id="3" name="Picture 2">
            <a:extLst>
              <a:ext uri="{FF2B5EF4-FFF2-40B4-BE49-F238E27FC236}">
                <a16:creationId xmlns:a16="http://schemas.microsoft.com/office/drawing/2014/main" id="{2DD940B4-F138-85CF-BB51-631C702434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2" t="2132" r="29231" b="14438"/>
          <a:stretch/>
        </p:blipFill>
        <p:spPr bwMode="auto">
          <a:xfrm>
            <a:off x="6248400" y="695524"/>
            <a:ext cx="5585321" cy="5647152"/>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0" name="Rectangle 3">
                <a:extLst>
                  <a:ext uri="{FF2B5EF4-FFF2-40B4-BE49-F238E27FC236}">
                    <a16:creationId xmlns:a16="http://schemas.microsoft.com/office/drawing/2014/main" id="{DDFE1B98-581A-15A3-F891-868C47A83DE6}"/>
                  </a:ext>
                </a:extLst>
              </p:cNvPr>
              <p:cNvSpPr>
                <a:spLocks noChangeArrowheads="1"/>
              </p:cNvSpPr>
              <p:nvPr/>
            </p:nvSpPr>
            <p:spPr bwMode="auto">
              <a:xfrm>
                <a:off x="442071" y="695524"/>
                <a:ext cx="5859139" cy="138499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fr-FR" altLang="en-US" sz="2800">
                    <a:latin typeface="Times New Roman" panose="02020603050405020304" pitchFamily="18" charset="0"/>
                    <a:ea typeface="Times New Roman" panose="02020603050405020304" pitchFamily="18" charset="0"/>
                    <a:cs typeface="Times New Roman" panose="02020603050405020304" pitchFamily="18" charset="0"/>
                  </a:rPr>
                  <a:t>d</a:t>
                </a:r>
                <a:r>
                  <a:rPr kumimoji="0" lang="fr-FR"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Tỉ số phần trăm của số vụ TNGT năm </a:t>
                </a:r>
                <a14:m>
                  <m:oMath xmlns:m="http://schemas.openxmlformats.org/officeDocument/2006/math">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2020</m:t>
                    </m:r>
                  </m:oMath>
                </a14:m>
                <a:r>
                  <a:rPr kumimoji="0" lang="fr-FR"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và số vụ TNGT năm </a:t>
                </a:r>
                <a14:m>
                  <m:oMath xmlns:m="http://schemas.openxmlformats.org/officeDocument/2006/math">
                    <m:r>
                      <a:rPr lang="en-US" sz="2800" i="1">
                        <a:latin typeface="Cambria Math" panose="02040503050406030204" pitchFamily="18" charset="0"/>
                        <a:ea typeface="Times New Roman" panose="02020603050405020304" pitchFamily="18" charset="0"/>
                        <a:cs typeface="Times New Roman" panose="02020603050405020304" pitchFamily="18" charset="0"/>
                      </a:rPr>
                      <m:t>2019</m:t>
                    </m:r>
                  </m:oMath>
                </a14:m>
                <a:r>
                  <a:rPr kumimoji="0" lang="fr-FR"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là :</a:t>
                </a:r>
              </a:p>
            </p:txBody>
          </p:sp>
        </mc:Choice>
        <mc:Fallback xmlns="">
          <p:sp>
            <p:nvSpPr>
              <p:cNvPr id="10" name="Rectangle 3">
                <a:extLst>
                  <a:ext uri="{FF2B5EF4-FFF2-40B4-BE49-F238E27FC236}">
                    <a16:creationId xmlns:a16="http://schemas.microsoft.com/office/drawing/2014/main" id="{DDFE1B98-581A-15A3-F891-868C47A83DE6}"/>
                  </a:ext>
                </a:extLst>
              </p:cNvPr>
              <p:cNvSpPr>
                <a:spLocks noRot="1" noChangeAspect="1" noMove="1" noResize="1" noEditPoints="1" noAdjustHandles="1" noChangeArrowheads="1" noChangeShapeType="1" noTextEdit="1"/>
              </p:cNvSpPr>
              <p:nvPr/>
            </p:nvSpPr>
            <p:spPr bwMode="auto">
              <a:xfrm>
                <a:off x="442071" y="695524"/>
                <a:ext cx="5859139" cy="1384995"/>
              </a:xfrm>
              <a:prstGeom prst="rect">
                <a:avLst/>
              </a:prstGeom>
              <a:blipFill>
                <a:blip r:embed="rId4"/>
                <a:stretch>
                  <a:fillRect l="-2185" t="-3965" r="-2081" b="-1189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4">
                <a:extLst>
                  <a:ext uri="{FF2B5EF4-FFF2-40B4-BE49-F238E27FC236}">
                    <a16:creationId xmlns:a16="http://schemas.microsoft.com/office/drawing/2014/main" id="{4A94278F-CA3B-9DA9-784D-F9EC7896BE55}"/>
                  </a:ext>
                </a:extLst>
              </p:cNvPr>
              <p:cNvSpPr>
                <a:spLocks noChangeArrowheads="1"/>
              </p:cNvSpPr>
              <p:nvPr/>
            </p:nvSpPr>
            <p:spPr bwMode="auto">
              <a:xfrm>
                <a:off x="533400" y="2958643"/>
                <a:ext cx="5715000" cy="138499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fr-FR"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Vậy số vụ TNGT năm </a:t>
                </a:r>
                <a14:m>
                  <m:oMath xmlns:m="http://schemas.openxmlformats.org/officeDocument/2006/math">
                    <m:r>
                      <a:rPr lang="en-US" sz="2800" i="1">
                        <a:latin typeface="Cambria Math" panose="02040503050406030204" pitchFamily="18" charset="0"/>
                        <a:ea typeface="Times New Roman" panose="02020603050405020304" pitchFamily="18" charset="0"/>
                        <a:cs typeface="Times New Roman" panose="02020603050405020304" pitchFamily="18" charset="0"/>
                      </a:rPr>
                      <m:t>20</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20</m:t>
                    </m:r>
                  </m:oMath>
                </a14:m>
                <a:r>
                  <a:rPr kumimoji="0" lang="fr-FR"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đã giảm khoảng </a:t>
                </a:r>
                <a14:m>
                  <m:oMath xmlns:m="http://schemas.openxmlformats.org/officeDocument/2006/math">
                    <m:r>
                      <a:rPr kumimoji="0" lang="en-US" altLang="en-US" sz="2800" b="0" i="1" u="none" strike="noStrike" cap="none" normalizeH="0" baseline="0"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kumimoji="0" lang="en-US" altLang="en-US" sz="28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%−82,3%=17,7%</m:t>
                    </m:r>
                  </m:oMath>
                </a14:m>
                <a:r>
                  <a:rPr kumimoji="0" lang="fr-FR"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so với năm </a:t>
                </a:r>
                <a14:m>
                  <m:oMath xmlns:m="http://schemas.openxmlformats.org/officeDocument/2006/math">
                    <m:r>
                      <a:rPr lang="en-US" sz="2800" i="1">
                        <a:latin typeface="Cambria Math" panose="02040503050406030204" pitchFamily="18" charset="0"/>
                        <a:ea typeface="Times New Roman" panose="02020603050405020304" pitchFamily="18" charset="0"/>
                        <a:cs typeface="Times New Roman" panose="02020603050405020304" pitchFamily="18" charset="0"/>
                      </a:rPr>
                      <m:t>2019</m:t>
                    </m:r>
                  </m:oMath>
                </a14:m>
                <a:endParaRPr kumimoji="0" lang="fr-FR"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11" name="Rectangle 4">
                <a:extLst>
                  <a:ext uri="{FF2B5EF4-FFF2-40B4-BE49-F238E27FC236}">
                    <a16:creationId xmlns:a16="http://schemas.microsoft.com/office/drawing/2014/main" id="{4A94278F-CA3B-9DA9-784D-F9EC7896BE55}"/>
                  </a:ext>
                </a:extLst>
              </p:cNvPr>
              <p:cNvSpPr>
                <a:spLocks noRot="1" noChangeAspect="1" noMove="1" noResize="1" noEditPoints="1" noAdjustHandles="1" noChangeArrowheads="1" noChangeShapeType="1" noTextEdit="1"/>
              </p:cNvSpPr>
              <p:nvPr/>
            </p:nvSpPr>
            <p:spPr bwMode="auto">
              <a:xfrm>
                <a:off x="533400" y="2958643"/>
                <a:ext cx="5715000" cy="1384995"/>
              </a:xfrm>
              <a:prstGeom prst="rect">
                <a:avLst/>
              </a:prstGeom>
              <a:blipFill>
                <a:blip r:embed="rId5"/>
                <a:stretch>
                  <a:fillRect l="-2241" t="-3947" r="-2134" b="-1140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D445CD5-9637-7ADC-6958-81C026FDB25A}"/>
                  </a:ext>
                </a:extLst>
              </p:cNvPr>
              <p:cNvSpPr txBox="1"/>
              <p:nvPr/>
            </p:nvSpPr>
            <p:spPr>
              <a:xfrm>
                <a:off x="494882" y="4346594"/>
                <a:ext cx="5753518" cy="1815882"/>
              </a:xfrm>
              <a:prstGeom prst="rect">
                <a:avLst/>
              </a:prstGeom>
              <a:noFill/>
            </p:spPr>
            <p:txBody>
              <a:bodyPr wrap="square">
                <a:spAutoFit/>
              </a:bodyPr>
              <a:lstStyle/>
              <a:p>
                <a:pPr algn="just"/>
                <a:r>
                  <a:rPr lang="fr-FR" sz="2800">
                    <a:effectLst/>
                    <a:latin typeface="Times New Roman" panose="02020603050405020304" pitchFamily="18" charset="0"/>
                    <a:ea typeface="Times New Roman" panose="02020603050405020304" pitchFamily="18" charset="0"/>
                  </a:rPr>
                  <a:t>e. Dựa vào biểu đồ đoạn thẳng</a:t>
                </a:r>
                <a:r>
                  <a:rPr lang="fr-FR" sz="2800" i="1">
                    <a:effectLst/>
                    <a:latin typeface="Times New Roman" panose="02020603050405020304" pitchFamily="18" charset="0"/>
                    <a:ea typeface="Times New Roman" panose="02020603050405020304" pitchFamily="18" charset="0"/>
                  </a:rPr>
                  <a:t> </a:t>
                </a:r>
                <a:r>
                  <a:rPr lang="fr-FR" sz="2800">
                    <a:effectLst/>
                    <a:latin typeface="Times New Roman" panose="02020603050405020304" pitchFamily="18" charset="0"/>
                    <a:ea typeface="Times New Roman" panose="02020603050405020304" pitchFamily="18" charset="0"/>
                  </a:rPr>
                  <a:t>ta thấy số vụ TNGT ở nước ta liên tục giảm trong giai đoạn từ năm </a:t>
                </a:r>
                <a14:m>
                  <m:oMath xmlns:m="http://schemas.openxmlformats.org/officeDocument/2006/math">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2016</m:t>
                    </m:r>
                  </m:oMath>
                </a14:m>
                <a:r>
                  <a:rPr lang="fr-FR" sz="2800">
                    <a:effectLst/>
                    <a:latin typeface="Times New Roman" panose="02020603050405020304" pitchFamily="18" charset="0"/>
                    <a:ea typeface="Times New Roman" panose="02020603050405020304" pitchFamily="18" charset="0"/>
                  </a:rPr>
                  <a:t> đến năm </a:t>
                </a:r>
                <a14:m>
                  <m:oMath xmlns:m="http://schemas.openxmlformats.org/officeDocument/2006/math">
                    <m:r>
                      <a:rPr lang="en-US" sz="2800" i="1">
                        <a:latin typeface="Cambria Math" panose="02040503050406030204" pitchFamily="18" charset="0"/>
                        <a:ea typeface="Times New Roman" panose="02020603050405020304" pitchFamily="18" charset="0"/>
                        <a:cs typeface="Times New Roman" panose="02020603050405020304" pitchFamily="18" charset="0"/>
                      </a:rPr>
                      <m:t>20</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20</m:t>
                    </m:r>
                  </m:oMath>
                </a14:m>
                <a:r>
                  <a:rPr lang="fr-FR" sz="2800">
                    <a:effectLst/>
                    <a:latin typeface="Times New Roman" panose="02020603050405020304" pitchFamily="18" charset="0"/>
                    <a:ea typeface="Times New Roman" panose="02020603050405020304" pitchFamily="18" charset="0"/>
                  </a:rPr>
                  <a:t>.</a:t>
                </a:r>
                <a:endParaRPr lang="en-US" sz="2800"/>
              </a:p>
            </p:txBody>
          </p:sp>
        </mc:Choice>
        <mc:Fallback xmlns="">
          <p:sp>
            <p:nvSpPr>
              <p:cNvPr id="13" name="TextBox 12">
                <a:extLst>
                  <a:ext uri="{FF2B5EF4-FFF2-40B4-BE49-F238E27FC236}">
                    <a16:creationId xmlns:a16="http://schemas.microsoft.com/office/drawing/2014/main" id="{9D445CD5-9637-7ADC-6958-81C026FDB25A}"/>
                  </a:ext>
                </a:extLst>
              </p:cNvPr>
              <p:cNvSpPr txBox="1">
                <a:spLocks noRot="1" noChangeAspect="1" noMove="1" noResize="1" noEditPoints="1" noAdjustHandles="1" noChangeArrowheads="1" noChangeShapeType="1" noTextEdit="1"/>
              </p:cNvSpPr>
              <p:nvPr/>
            </p:nvSpPr>
            <p:spPr>
              <a:xfrm>
                <a:off x="494882" y="4346594"/>
                <a:ext cx="5753518" cy="1815882"/>
              </a:xfrm>
              <a:prstGeom prst="rect">
                <a:avLst/>
              </a:prstGeom>
              <a:blipFill>
                <a:blip r:embed="rId6"/>
                <a:stretch>
                  <a:fillRect l="-2119" t="-3356" r="-2225" b="-8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EA86314-000B-9255-FF94-9D1FC77B1264}"/>
                  </a:ext>
                </a:extLst>
              </p:cNvPr>
              <p:cNvSpPr txBox="1"/>
              <p:nvPr/>
            </p:nvSpPr>
            <p:spPr>
              <a:xfrm>
                <a:off x="1600200" y="1858348"/>
                <a:ext cx="3867150" cy="91057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fPr>
                        <m:num>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14510.100</m:t>
                          </m:r>
                        </m:num>
                        <m:den>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17621</m:t>
                          </m:r>
                        </m:den>
                      </m:f>
                      <m:r>
                        <a:rPr kumimoji="0" lang="en-US" altLang="en-US" sz="28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%≈82,3%</m:t>
                      </m:r>
                    </m:oMath>
                  </m:oMathPara>
                </a14:m>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7EA86314-000B-9255-FF94-9D1FC77B1264}"/>
                  </a:ext>
                </a:extLst>
              </p:cNvPr>
              <p:cNvSpPr txBox="1">
                <a:spLocks noRot="1" noChangeAspect="1" noMove="1" noResize="1" noEditPoints="1" noAdjustHandles="1" noChangeArrowheads="1" noChangeShapeType="1" noTextEdit="1"/>
              </p:cNvSpPr>
              <p:nvPr/>
            </p:nvSpPr>
            <p:spPr>
              <a:xfrm>
                <a:off x="1600200" y="1858348"/>
                <a:ext cx="3867150" cy="91057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404215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472" y="10236"/>
            <a:ext cx="9123528" cy="6847764"/>
          </a:xfrm>
          <a:prstGeom prst="rect">
            <a:avLst/>
          </a:prstGeom>
        </p:spPr>
      </p:pic>
      <p:pic>
        <p:nvPicPr>
          <p:cNvPr id="5" name="Ảnh 4">
            <a:hlinkClick r:id="rId3" action="ppaction://hlinksldjump"/>
          </p:cNvPr>
          <p:cNvPicPr>
            <a:picLocks noChangeAspect="1"/>
          </p:cNvPicPr>
          <p:nvPr/>
        </p:nvPicPr>
        <p:blipFill>
          <a:blip r:embed="rId4">
            <a:clrChange>
              <a:clrFrom>
                <a:srgbClr val="FFFFFF"/>
              </a:clrFrom>
              <a:clrTo>
                <a:srgbClr val="FFFFFF">
                  <a:alpha val="0"/>
                </a:srgbClr>
              </a:clrTo>
            </a:clrChange>
          </a:blip>
          <a:stretch>
            <a:fillRect/>
          </a:stretch>
        </p:blipFill>
        <p:spPr>
          <a:xfrm>
            <a:off x="7239000" y="228600"/>
            <a:ext cx="2819400" cy="1313534"/>
          </a:xfrm>
          <a:prstGeom prst="rect">
            <a:avLst/>
          </a:prstGeom>
        </p:spPr>
      </p:pic>
      <p:pic>
        <p:nvPicPr>
          <p:cNvPr id="6" name="Ảnh 5">
            <a:hlinkClick r:id="rId5" action="ppaction://hlinksldjump"/>
          </p:cNvPr>
          <p:cNvPicPr>
            <a:picLocks noChangeAspect="1"/>
          </p:cNvPicPr>
          <p:nvPr/>
        </p:nvPicPr>
        <p:blipFill>
          <a:blip r:embed="rId6">
            <a:clrChange>
              <a:clrFrom>
                <a:srgbClr val="FFFFFF"/>
              </a:clrFrom>
              <a:clrTo>
                <a:srgbClr val="FFFFFF">
                  <a:alpha val="0"/>
                </a:srgbClr>
              </a:clrTo>
            </a:clrChange>
          </a:blip>
          <a:stretch>
            <a:fillRect/>
          </a:stretch>
        </p:blipFill>
        <p:spPr>
          <a:xfrm>
            <a:off x="7086601" y="1327231"/>
            <a:ext cx="2788079" cy="1216546"/>
          </a:xfrm>
          <a:prstGeom prst="rect">
            <a:avLst/>
          </a:prstGeom>
        </p:spPr>
      </p:pic>
      <p:pic>
        <p:nvPicPr>
          <p:cNvPr id="7" name="Ảnh 6"/>
          <p:cNvPicPr>
            <a:picLocks noChangeAspect="1"/>
          </p:cNvPicPr>
          <p:nvPr/>
        </p:nvPicPr>
        <p:blipFill>
          <a:blip r:embed="rId7">
            <a:clrChange>
              <a:clrFrom>
                <a:srgbClr val="E8EFEF"/>
              </a:clrFrom>
              <a:clrTo>
                <a:srgbClr val="E8EFEF">
                  <a:alpha val="0"/>
                </a:srgbClr>
              </a:clrTo>
            </a:clrChange>
          </a:blip>
          <a:stretch>
            <a:fillRect/>
          </a:stretch>
        </p:blipFill>
        <p:spPr>
          <a:xfrm>
            <a:off x="8839200" y="6019801"/>
            <a:ext cx="1935116" cy="941685"/>
          </a:xfrm>
          <a:prstGeom prst="rect">
            <a:avLst/>
          </a:prstGeom>
        </p:spPr>
      </p:pic>
      <p:pic>
        <p:nvPicPr>
          <p:cNvPr id="8" name="Picture 5" descr="D:\GIAO AN\MAU POWER POINT DEP\ANH DONG PP\Phao hoa.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749813">
            <a:off x="3782641" y="4165104"/>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D:\GIAO AN\MAU POWER POINT DEP\ANH DONG PP\Phao hoa.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83657" y="987697"/>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D:\GIAO AN\MAU POWER POINT DEP\ANH DONG PP\Phao hoa.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749813">
            <a:off x="4886962" y="802051"/>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D:\GIAO AN\MAU POWER POINT DEP\ANH DONG PP\Phao hoa.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214554" y="2541007"/>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GIAO AN\MAU POWER POINT DEP\ANH DONG PP\Phao hoa.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520173" y="3090232"/>
            <a:ext cx="2209800"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605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71A4A4E-3CA6-00F9-F176-CE198BA77B63}"/>
              </a:ext>
            </a:extLst>
          </p:cNvPr>
          <p:cNvSpPr txBox="1"/>
          <p:nvPr/>
        </p:nvSpPr>
        <p:spPr>
          <a:xfrm>
            <a:off x="3771587" y="762000"/>
            <a:ext cx="7087225"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35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KĨ THUẬT</a:t>
            </a:r>
            <a:r>
              <a:rPr kumimoji="0" lang="en-US" sz="4000" b="1" i="0" u="none" strike="noStrike" kern="1200" cap="none" spc="0" normalizeH="0" noProof="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 “HẸN HÒ”</a:t>
            </a:r>
            <a:endParaRPr kumimoji="0" lang="en-US" sz="4000" b="1" i="0" u="none" strike="noStrike" kern="1200" cap="none" spc="0" normalizeH="0" baseline="0" noProof="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AE32BEB1-E563-4DEF-DE4E-70E76259C534}"/>
              </a:ext>
            </a:extLst>
          </p:cNvPr>
          <p:cNvSpPr/>
          <p:nvPr/>
        </p:nvSpPr>
        <p:spPr>
          <a:xfrm>
            <a:off x="3200400" y="1600200"/>
            <a:ext cx="8229600" cy="48005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300"/>
              </a:spcBef>
              <a:spcAft>
                <a:spcPts val="300"/>
              </a:spcAft>
            </a:pPr>
            <a:r>
              <a:rPr lang="en-US" sz="2800">
                <a:latin typeface="Times New Roman" panose="02020603050405020304" pitchFamily="18" charset="0"/>
                <a:ea typeface="Times New Roman" panose="02020603050405020304" pitchFamily="18" charset="0"/>
              </a:rPr>
              <a:t>- Bốc thăm ngẫu nhiên để ghép cặp 2 học sinh bất kì.</a:t>
            </a:r>
          </a:p>
          <a:p>
            <a:pPr algn="just">
              <a:spcBef>
                <a:spcPts val="300"/>
              </a:spcBef>
              <a:spcAft>
                <a:spcPts val="300"/>
              </a:spcAft>
            </a:pPr>
            <a:r>
              <a:rPr lang="en-US" sz="2800">
                <a:latin typeface="Times New Roman" panose="02020603050405020304" pitchFamily="18" charset="0"/>
                <a:ea typeface="Times New Roman" panose="02020603050405020304" pitchFamily="18" charset="0"/>
              </a:rPr>
              <a:t>- Các cặp đôi tìm nhau và bắt đầu cuộc hẹn, thời gian hẹn hò: 10 phút.</a:t>
            </a:r>
          </a:p>
          <a:p>
            <a:pPr algn="just">
              <a:spcBef>
                <a:spcPts val="300"/>
              </a:spcBef>
              <a:spcAft>
                <a:spcPts val="300"/>
              </a:spcAft>
            </a:pPr>
            <a:r>
              <a:rPr lang="en-US" sz="2800">
                <a:latin typeface="Times New Roman" panose="02020603050405020304" pitchFamily="18" charset="0"/>
                <a:ea typeface="Times New Roman" panose="02020603050405020304" pitchFamily="18" charset="0"/>
              </a:rPr>
              <a:t>- Nội dung cuộc hẹn: Thảo luận và giải quyết bài Toán trên phiếu học tập đã phát.</a:t>
            </a:r>
          </a:p>
          <a:p>
            <a:pPr algn="just">
              <a:spcBef>
                <a:spcPts val="300"/>
              </a:spcBef>
              <a:spcAft>
                <a:spcPts val="300"/>
              </a:spcAft>
            </a:pPr>
            <a:r>
              <a:rPr lang="en-US" sz="2800">
                <a:latin typeface="Times New Roman" panose="02020603050405020304" pitchFamily="18" charset="0"/>
                <a:ea typeface="Times New Roman" panose="02020603050405020304" pitchFamily="18" charset="0"/>
              </a:rPr>
              <a:t>- Yêu cầu: cả 2 học sinh trong nhóm phải thảo luận và có ghi chép lại nội dung của “cuộc hẹn” vào vở.</a:t>
            </a:r>
          </a:p>
          <a:p>
            <a:pPr algn="just">
              <a:spcBef>
                <a:spcPts val="300"/>
              </a:spcBef>
              <a:spcAft>
                <a:spcPts val="300"/>
              </a:spcAft>
            </a:pPr>
            <a:r>
              <a:rPr lang="en-US" sz="2800">
                <a:latin typeface="Times New Roman" panose="02020603050405020304" pitchFamily="18" charset="0"/>
                <a:ea typeface="Times New Roman" panose="02020603050405020304" pitchFamily="18" charset="0"/>
              </a:rPr>
              <a:t>- Bốc thăm ngẫu nhiên học sinh trong nhóm bất kì trả lời, điểm tính cho cả 2.</a:t>
            </a:r>
          </a:p>
        </p:txBody>
      </p:sp>
      <p:sp>
        <p:nvSpPr>
          <p:cNvPr id="12" name="Rectangle: Rounded Corners 11">
            <a:extLst>
              <a:ext uri="{FF2B5EF4-FFF2-40B4-BE49-F238E27FC236}">
                <a16:creationId xmlns:a16="http://schemas.microsoft.com/office/drawing/2014/main" id="{127F1104-E3DA-B3F8-41A3-2C95F85AFBCA}"/>
              </a:ext>
            </a:extLst>
          </p:cNvPr>
          <p:cNvSpPr/>
          <p:nvPr/>
        </p:nvSpPr>
        <p:spPr>
          <a:xfrm>
            <a:off x="1006928" y="1682458"/>
            <a:ext cx="1621972" cy="3693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CÒN 3 PHÚT</a:t>
            </a:r>
          </a:p>
        </p:txBody>
      </p:sp>
      <p:sp>
        <p:nvSpPr>
          <p:cNvPr id="13" name="Rounded Rectangle 4">
            <a:extLst>
              <a:ext uri="{FF2B5EF4-FFF2-40B4-BE49-F238E27FC236}">
                <a16:creationId xmlns:a16="http://schemas.microsoft.com/office/drawing/2014/main" id="{EABF4A0A-4193-C7DB-C8F7-C23F8D308A01}"/>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03:00</a:t>
            </a:r>
          </a:p>
        </p:txBody>
      </p:sp>
      <p:sp>
        <p:nvSpPr>
          <p:cNvPr id="14" name="Rounded Rectangle 5">
            <a:extLst>
              <a:ext uri="{FF2B5EF4-FFF2-40B4-BE49-F238E27FC236}">
                <a16:creationId xmlns:a16="http://schemas.microsoft.com/office/drawing/2014/main" id="{F8375A3E-1DA1-7C3E-DD57-0702A8609D9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02:59</a:t>
            </a:r>
          </a:p>
        </p:txBody>
      </p:sp>
      <p:sp>
        <p:nvSpPr>
          <p:cNvPr id="15" name="Rounded Rectangle 6">
            <a:extLst>
              <a:ext uri="{FF2B5EF4-FFF2-40B4-BE49-F238E27FC236}">
                <a16:creationId xmlns:a16="http://schemas.microsoft.com/office/drawing/2014/main" id="{38346109-CB05-2738-0E9B-79535C4E897C}"/>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02:58</a:t>
            </a:r>
          </a:p>
        </p:txBody>
      </p:sp>
      <p:sp>
        <p:nvSpPr>
          <p:cNvPr id="16" name="Rounded Rectangle 7">
            <a:extLst>
              <a:ext uri="{FF2B5EF4-FFF2-40B4-BE49-F238E27FC236}">
                <a16:creationId xmlns:a16="http://schemas.microsoft.com/office/drawing/2014/main" id="{B092254B-3658-E190-704A-414D14A6DEC7}"/>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02:57</a:t>
            </a:r>
          </a:p>
        </p:txBody>
      </p:sp>
      <p:sp>
        <p:nvSpPr>
          <p:cNvPr id="17" name="Rounded Rectangle 8">
            <a:extLst>
              <a:ext uri="{FF2B5EF4-FFF2-40B4-BE49-F238E27FC236}">
                <a16:creationId xmlns:a16="http://schemas.microsoft.com/office/drawing/2014/main" id="{B86853C4-E9DD-620F-6252-491369E5F991}"/>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02:56</a:t>
            </a:r>
          </a:p>
        </p:txBody>
      </p:sp>
      <p:sp>
        <p:nvSpPr>
          <p:cNvPr id="18" name="Rounded Rectangle 9">
            <a:extLst>
              <a:ext uri="{FF2B5EF4-FFF2-40B4-BE49-F238E27FC236}">
                <a16:creationId xmlns:a16="http://schemas.microsoft.com/office/drawing/2014/main" id="{BF326FDD-3C2B-67F0-8C15-23EAC5142AD5}"/>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02:55</a:t>
            </a:r>
          </a:p>
        </p:txBody>
      </p:sp>
      <p:sp>
        <p:nvSpPr>
          <p:cNvPr id="19" name="Rounded Rectangle 10">
            <a:extLst>
              <a:ext uri="{FF2B5EF4-FFF2-40B4-BE49-F238E27FC236}">
                <a16:creationId xmlns:a16="http://schemas.microsoft.com/office/drawing/2014/main" id="{A1EF6285-7B0E-3DA4-73B9-433708E8C30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02:54</a:t>
            </a:r>
          </a:p>
        </p:txBody>
      </p:sp>
      <p:sp>
        <p:nvSpPr>
          <p:cNvPr id="20" name="Rounded Rectangle 11">
            <a:extLst>
              <a:ext uri="{FF2B5EF4-FFF2-40B4-BE49-F238E27FC236}">
                <a16:creationId xmlns:a16="http://schemas.microsoft.com/office/drawing/2014/main" id="{A4E27446-96EF-43FC-DC74-5DE50676C9C9}"/>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02:53</a:t>
            </a:r>
          </a:p>
        </p:txBody>
      </p:sp>
      <p:sp>
        <p:nvSpPr>
          <p:cNvPr id="21" name="Rounded Rectangle 12">
            <a:extLst>
              <a:ext uri="{FF2B5EF4-FFF2-40B4-BE49-F238E27FC236}">
                <a16:creationId xmlns:a16="http://schemas.microsoft.com/office/drawing/2014/main" id="{BCB81BB2-D222-D55E-8B45-11C6FB5CEB1B}"/>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02:52</a:t>
            </a:r>
          </a:p>
        </p:txBody>
      </p:sp>
      <p:sp>
        <p:nvSpPr>
          <p:cNvPr id="22" name="Rounded Rectangle 13">
            <a:extLst>
              <a:ext uri="{FF2B5EF4-FFF2-40B4-BE49-F238E27FC236}">
                <a16:creationId xmlns:a16="http://schemas.microsoft.com/office/drawing/2014/main" id="{A3C6CFB1-6813-4683-1754-CF2F7B9F8812}"/>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02:51</a:t>
            </a:r>
          </a:p>
        </p:txBody>
      </p:sp>
      <p:sp>
        <p:nvSpPr>
          <p:cNvPr id="23" name="Rounded Rectangle 14">
            <a:extLst>
              <a:ext uri="{FF2B5EF4-FFF2-40B4-BE49-F238E27FC236}">
                <a16:creationId xmlns:a16="http://schemas.microsoft.com/office/drawing/2014/main" id="{E3E68B75-157E-DBB0-9912-DF6FFA56B39E}"/>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02:50</a:t>
            </a:r>
          </a:p>
        </p:txBody>
      </p:sp>
      <p:sp>
        <p:nvSpPr>
          <p:cNvPr id="24" name="Rounded Rectangle 15">
            <a:extLst>
              <a:ext uri="{FF2B5EF4-FFF2-40B4-BE49-F238E27FC236}">
                <a16:creationId xmlns:a16="http://schemas.microsoft.com/office/drawing/2014/main" id="{0E1D565F-3F06-1CC1-683A-10A0B1F5349C}"/>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02:49</a:t>
            </a:r>
          </a:p>
        </p:txBody>
      </p:sp>
      <p:sp>
        <p:nvSpPr>
          <p:cNvPr id="25" name="Rounded Rectangle 16">
            <a:extLst>
              <a:ext uri="{FF2B5EF4-FFF2-40B4-BE49-F238E27FC236}">
                <a16:creationId xmlns:a16="http://schemas.microsoft.com/office/drawing/2014/main" id="{F7697368-5273-999A-3641-9F4C3852853B}"/>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02:48</a:t>
            </a:r>
          </a:p>
        </p:txBody>
      </p:sp>
      <p:sp>
        <p:nvSpPr>
          <p:cNvPr id="26" name="Rounded Rectangle 17">
            <a:extLst>
              <a:ext uri="{FF2B5EF4-FFF2-40B4-BE49-F238E27FC236}">
                <a16:creationId xmlns:a16="http://schemas.microsoft.com/office/drawing/2014/main" id="{DD5E0B50-C0F8-40AF-E643-99D69AEB45DA}"/>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02:47</a:t>
            </a:r>
          </a:p>
        </p:txBody>
      </p:sp>
      <p:sp>
        <p:nvSpPr>
          <p:cNvPr id="27" name="Rounded Rectangle 18">
            <a:extLst>
              <a:ext uri="{FF2B5EF4-FFF2-40B4-BE49-F238E27FC236}">
                <a16:creationId xmlns:a16="http://schemas.microsoft.com/office/drawing/2014/main" id="{ED0729A1-AE6B-26B7-5488-7302CFA14D69}"/>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02:46</a:t>
            </a:r>
          </a:p>
        </p:txBody>
      </p:sp>
      <p:sp>
        <p:nvSpPr>
          <p:cNvPr id="28" name="Rounded Rectangle 19">
            <a:extLst>
              <a:ext uri="{FF2B5EF4-FFF2-40B4-BE49-F238E27FC236}">
                <a16:creationId xmlns:a16="http://schemas.microsoft.com/office/drawing/2014/main" id="{0C04E9A4-002A-1C2C-87BB-A2772A8FF1AE}"/>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02:45</a:t>
            </a:r>
          </a:p>
        </p:txBody>
      </p:sp>
      <p:sp>
        <p:nvSpPr>
          <p:cNvPr id="29" name="Rounded Rectangle 20">
            <a:extLst>
              <a:ext uri="{FF2B5EF4-FFF2-40B4-BE49-F238E27FC236}">
                <a16:creationId xmlns:a16="http://schemas.microsoft.com/office/drawing/2014/main" id="{057D8F02-211B-B4ED-04F0-7E01E9692E7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02:44</a:t>
            </a:r>
          </a:p>
        </p:txBody>
      </p:sp>
      <p:sp>
        <p:nvSpPr>
          <p:cNvPr id="30" name="Rounded Rectangle 21">
            <a:extLst>
              <a:ext uri="{FF2B5EF4-FFF2-40B4-BE49-F238E27FC236}">
                <a16:creationId xmlns:a16="http://schemas.microsoft.com/office/drawing/2014/main" id="{B7ADD20E-66FF-85D3-97A2-BB40BA42F54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02:43</a:t>
            </a:r>
          </a:p>
        </p:txBody>
      </p:sp>
      <p:sp>
        <p:nvSpPr>
          <p:cNvPr id="31" name="Rounded Rectangle 22">
            <a:extLst>
              <a:ext uri="{FF2B5EF4-FFF2-40B4-BE49-F238E27FC236}">
                <a16:creationId xmlns:a16="http://schemas.microsoft.com/office/drawing/2014/main" id="{4C08362F-4233-4D62-9366-169BC4AAB1F5}"/>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02:42</a:t>
            </a:r>
          </a:p>
        </p:txBody>
      </p:sp>
      <p:sp>
        <p:nvSpPr>
          <p:cNvPr id="32" name="Rounded Rectangle 23">
            <a:extLst>
              <a:ext uri="{FF2B5EF4-FFF2-40B4-BE49-F238E27FC236}">
                <a16:creationId xmlns:a16="http://schemas.microsoft.com/office/drawing/2014/main" id="{C65EBC30-2068-B4E7-8943-308E78A8C72E}"/>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02:41</a:t>
            </a:r>
          </a:p>
        </p:txBody>
      </p:sp>
      <p:sp>
        <p:nvSpPr>
          <p:cNvPr id="33" name="Rounded Rectangle 24">
            <a:extLst>
              <a:ext uri="{FF2B5EF4-FFF2-40B4-BE49-F238E27FC236}">
                <a16:creationId xmlns:a16="http://schemas.microsoft.com/office/drawing/2014/main" id="{9F0FD24C-1027-5B4F-B453-3C9B315F321C}"/>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02:40</a:t>
            </a:r>
          </a:p>
        </p:txBody>
      </p:sp>
      <p:sp>
        <p:nvSpPr>
          <p:cNvPr id="34" name="Rounded Rectangle 25">
            <a:extLst>
              <a:ext uri="{FF2B5EF4-FFF2-40B4-BE49-F238E27FC236}">
                <a16:creationId xmlns:a16="http://schemas.microsoft.com/office/drawing/2014/main" id="{CA5AEC88-FF8F-8367-39F6-CD7A540E6EE0}"/>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02:39</a:t>
            </a:r>
          </a:p>
        </p:txBody>
      </p:sp>
      <p:sp>
        <p:nvSpPr>
          <p:cNvPr id="35" name="Rounded Rectangle 26">
            <a:extLst>
              <a:ext uri="{FF2B5EF4-FFF2-40B4-BE49-F238E27FC236}">
                <a16:creationId xmlns:a16="http://schemas.microsoft.com/office/drawing/2014/main" id="{5DDE1053-62FE-8958-F5FF-AF522C7CA051}"/>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02:38</a:t>
            </a:r>
          </a:p>
        </p:txBody>
      </p:sp>
      <p:sp>
        <p:nvSpPr>
          <p:cNvPr id="36" name="Rounded Rectangle 27">
            <a:extLst>
              <a:ext uri="{FF2B5EF4-FFF2-40B4-BE49-F238E27FC236}">
                <a16:creationId xmlns:a16="http://schemas.microsoft.com/office/drawing/2014/main" id="{D9873930-1057-B4CA-9931-7CDC9AFBC032}"/>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02:37</a:t>
            </a:r>
          </a:p>
        </p:txBody>
      </p:sp>
      <p:sp>
        <p:nvSpPr>
          <p:cNvPr id="37" name="Rounded Rectangle 28">
            <a:extLst>
              <a:ext uri="{FF2B5EF4-FFF2-40B4-BE49-F238E27FC236}">
                <a16:creationId xmlns:a16="http://schemas.microsoft.com/office/drawing/2014/main" id="{5C455F76-D1D4-5226-6A23-A34C8BBD504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02:36</a:t>
            </a:r>
          </a:p>
        </p:txBody>
      </p:sp>
      <p:sp>
        <p:nvSpPr>
          <p:cNvPr id="38" name="Rounded Rectangle 29">
            <a:extLst>
              <a:ext uri="{FF2B5EF4-FFF2-40B4-BE49-F238E27FC236}">
                <a16:creationId xmlns:a16="http://schemas.microsoft.com/office/drawing/2014/main" id="{13C63FF5-D0E5-F5AB-F36A-0F4A028C52C1}"/>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02:35</a:t>
            </a:r>
          </a:p>
        </p:txBody>
      </p:sp>
      <p:sp>
        <p:nvSpPr>
          <p:cNvPr id="39" name="Rounded Rectangle 30">
            <a:extLst>
              <a:ext uri="{FF2B5EF4-FFF2-40B4-BE49-F238E27FC236}">
                <a16:creationId xmlns:a16="http://schemas.microsoft.com/office/drawing/2014/main" id="{9045D1D3-1E4F-FC8A-C893-70D4A9993D2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02:34</a:t>
            </a:r>
          </a:p>
        </p:txBody>
      </p:sp>
      <p:sp>
        <p:nvSpPr>
          <p:cNvPr id="40" name="Rounded Rectangle 31">
            <a:extLst>
              <a:ext uri="{FF2B5EF4-FFF2-40B4-BE49-F238E27FC236}">
                <a16:creationId xmlns:a16="http://schemas.microsoft.com/office/drawing/2014/main" id="{82A5C2CB-4488-DEFD-13B2-93A63DDAD481}"/>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02:33</a:t>
            </a:r>
          </a:p>
        </p:txBody>
      </p:sp>
      <p:sp>
        <p:nvSpPr>
          <p:cNvPr id="41" name="Rounded Rectangle 32">
            <a:extLst>
              <a:ext uri="{FF2B5EF4-FFF2-40B4-BE49-F238E27FC236}">
                <a16:creationId xmlns:a16="http://schemas.microsoft.com/office/drawing/2014/main" id="{9538C456-8FE2-4D6E-26EB-7A2E741B2E5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02:32</a:t>
            </a:r>
          </a:p>
        </p:txBody>
      </p:sp>
      <p:sp>
        <p:nvSpPr>
          <p:cNvPr id="42" name="Rounded Rectangle 33">
            <a:extLst>
              <a:ext uri="{FF2B5EF4-FFF2-40B4-BE49-F238E27FC236}">
                <a16:creationId xmlns:a16="http://schemas.microsoft.com/office/drawing/2014/main" id="{F14F42EA-1DAE-23F3-38A9-07ACB29E4218}"/>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02:31</a:t>
            </a:r>
          </a:p>
        </p:txBody>
      </p:sp>
      <p:sp>
        <p:nvSpPr>
          <p:cNvPr id="43" name="Rounded Rectangle 34">
            <a:extLst>
              <a:ext uri="{FF2B5EF4-FFF2-40B4-BE49-F238E27FC236}">
                <a16:creationId xmlns:a16="http://schemas.microsoft.com/office/drawing/2014/main" id="{A1D3B08F-2B57-9842-6684-129717C6D3C1}"/>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02:30</a:t>
            </a:r>
          </a:p>
        </p:txBody>
      </p:sp>
      <p:sp>
        <p:nvSpPr>
          <p:cNvPr id="44" name="Rounded Rectangle 35">
            <a:extLst>
              <a:ext uri="{FF2B5EF4-FFF2-40B4-BE49-F238E27FC236}">
                <a16:creationId xmlns:a16="http://schemas.microsoft.com/office/drawing/2014/main" id="{F496C0EC-E8B5-A87A-4066-14F44BCBDC6E}"/>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02:29</a:t>
            </a:r>
          </a:p>
        </p:txBody>
      </p:sp>
      <p:sp>
        <p:nvSpPr>
          <p:cNvPr id="45" name="Rounded Rectangle 36">
            <a:extLst>
              <a:ext uri="{FF2B5EF4-FFF2-40B4-BE49-F238E27FC236}">
                <a16:creationId xmlns:a16="http://schemas.microsoft.com/office/drawing/2014/main" id="{0926311F-1CF4-ACE7-2DDB-B2FF220BA444}"/>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02:28</a:t>
            </a:r>
          </a:p>
        </p:txBody>
      </p:sp>
      <p:sp>
        <p:nvSpPr>
          <p:cNvPr id="46" name="Rounded Rectangle 37">
            <a:extLst>
              <a:ext uri="{FF2B5EF4-FFF2-40B4-BE49-F238E27FC236}">
                <a16:creationId xmlns:a16="http://schemas.microsoft.com/office/drawing/2014/main" id="{D26FCA3F-363D-829E-93AC-D72899A7FC03}"/>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02:27</a:t>
            </a:r>
          </a:p>
        </p:txBody>
      </p:sp>
      <p:sp>
        <p:nvSpPr>
          <p:cNvPr id="47" name="Rounded Rectangle 38">
            <a:extLst>
              <a:ext uri="{FF2B5EF4-FFF2-40B4-BE49-F238E27FC236}">
                <a16:creationId xmlns:a16="http://schemas.microsoft.com/office/drawing/2014/main" id="{AC9863F1-6595-BF72-ACB0-2C5745B377CF}"/>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02:26</a:t>
            </a:r>
          </a:p>
        </p:txBody>
      </p:sp>
      <p:sp>
        <p:nvSpPr>
          <p:cNvPr id="48" name="Rounded Rectangle 39">
            <a:extLst>
              <a:ext uri="{FF2B5EF4-FFF2-40B4-BE49-F238E27FC236}">
                <a16:creationId xmlns:a16="http://schemas.microsoft.com/office/drawing/2014/main" id="{754770B6-B327-68D7-0CE2-AB446556C920}"/>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02:25</a:t>
            </a:r>
          </a:p>
        </p:txBody>
      </p:sp>
      <p:sp>
        <p:nvSpPr>
          <p:cNvPr id="49" name="Rounded Rectangle 40">
            <a:extLst>
              <a:ext uri="{FF2B5EF4-FFF2-40B4-BE49-F238E27FC236}">
                <a16:creationId xmlns:a16="http://schemas.microsoft.com/office/drawing/2014/main" id="{F94CE6F5-9C11-7DD4-045A-67B64AE1668B}"/>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02:24</a:t>
            </a:r>
          </a:p>
        </p:txBody>
      </p:sp>
      <p:sp>
        <p:nvSpPr>
          <p:cNvPr id="50" name="Rounded Rectangle 41">
            <a:extLst>
              <a:ext uri="{FF2B5EF4-FFF2-40B4-BE49-F238E27FC236}">
                <a16:creationId xmlns:a16="http://schemas.microsoft.com/office/drawing/2014/main" id="{39365CFC-3F2F-38A5-3C6B-3338C52C734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02:23</a:t>
            </a:r>
          </a:p>
        </p:txBody>
      </p:sp>
      <p:sp>
        <p:nvSpPr>
          <p:cNvPr id="51" name="Rounded Rectangle 42">
            <a:extLst>
              <a:ext uri="{FF2B5EF4-FFF2-40B4-BE49-F238E27FC236}">
                <a16:creationId xmlns:a16="http://schemas.microsoft.com/office/drawing/2014/main" id="{F5CC6DFE-85BC-4CB8-9C8A-9AB49D8745EB}"/>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02:22</a:t>
            </a:r>
          </a:p>
        </p:txBody>
      </p:sp>
      <p:sp>
        <p:nvSpPr>
          <p:cNvPr id="52" name="Rounded Rectangle 43">
            <a:extLst>
              <a:ext uri="{FF2B5EF4-FFF2-40B4-BE49-F238E27FC236}">
                <a16:creationId xmlns:a16="http://schemas.microsoft.com/office/drawing/2014/main" id="{CD950D1B-4A92-5839-B233-D2248BB000FF}"/>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02:21</a:t>
            </a:r>
          </a:p>
        </p:txBody>
      </p:sp>
      <p:sp>
        <p:nvSpPr>
          <p:cNvPr id="53" name="Rounded Rectangle 44">
            <a:extLst>
              <a:ext uri="{FF2B5EF4-FFF2-40B4-BE49-F238E27FC236}">
                <a16:creationId xmlns:a16="http://schemas.microsoft.com/office/drawing/2014/main" id="{E3C1289F-4129-CF87-0644-3254A4CFB60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02:20</a:t>
            </a:r>
          </a:p>
        </p:txBody>
      </p:sp>
      <p:sp>
        <p:nvSpPr>
          <p:cNvPr id="54" name="Rounded Rectangle 45">
            <a:extLst>
              <a:ext uri="{FF2B5EF4-FFF2-40B4-BE49-F238E27FC236}">
                <a16:creationId xmlns:a16="http://schemas.microsoft.com/office/drawing/2014/main" id="{BBE37D7E-07FE-22FA-2924-B35EAD22031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02:19</a:t>
            </a:r>
          </a:p>
        </p:txBody>
      </p:sp>
      <p:sp>
        <p:nvSpPr>
          <p:cNvPr id="55" name="Rounded Rectangle 46">
            <a:extLst>
              <a:ext uri="{FF2B5EF4-FFF2-40B4-BE49-F238E27FC236}">
                <a16:creationId xmlns:a16="http://schemas.microsoft.com/office/drawing/2014/main" id="{79728085-39BB-AA80-BC50-50967B499807}"/>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02:18</a:t>
            </a:r>
          </a:p>
        </p:txBody>
      </p:sp>
      <p:sp>
        <p:nvSpPr>
          <p:cNvPr id="56" name="Rounded Rectangle 47">
            <a:extLst>
              <a:ext uri="{FF2B5EF4-FFF2-40B4-BE49-F238E27FC236}">
                <a16:creationId xmlns:a16="http://schemas.microsoft.com/office/drawing/2014/main" id="{6244AA7F-3072-FDCA-60E3-0BEE77DB700A}"/>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02:17</a:t>
            </a:r>
          </a:p>
        </p:txBody>
      </p:sp>
      <p:sp>
        <p:nvSpPr>
          <p:cNvPr id="57" name="Rounded Rectangle 48">
            <a:extLst>
              <a:ext uri="{FF2B5EF4-FFF2-40B4-BE49-F238E27FC236}">
                <a16:creationId xmlns:a16="http://schemas.microsoft.com/office/drawing/2014/main" id="{30CB18C7-2DF3-0B90-CDA8-7FAE609D9C6F}"/>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02:16</a:t>
            </a:r>
          </a:p>
        </p:txBody>
      </p:sp>
      <p:sp>
        <p:nvSpPr>
          <p:cNvPr id="58" name="Rounded Rectangle 49">
            <a:extLst>
              <a:ext uri="{FF2B5EF4-FFF2-40B4-BE49-F238E27FC236}">
                <a16:creationId xmlns:a16="http://schemas.microsoft.com/office/drawing/2014/main" id="{54B149F0-9A8A-F616-AE13-3F23477843C9}"/>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02:15</a:t>
            </a:r>
          </a:p>
        </p:txBody>
      </p:sp>
      <p:sp>
        <p:nvSpPr>
          <p:cNvPr id="59" name="Rounded Rectangle 50">
            <a:extLst>
              <a:ext uri="{FF2B5EF4-FFF2-40B4-BE49-F238E27FC236}">
                <a16:creationId xmlns:a16="http://schemas.microsoft.com/office/drawing/2014/main" id="{016D58A7-0E2F-DF53-393E-911431B00F4A}"/>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02:14</a:t>
            </a:r>
          </a:p>
        </p:txBody>
      </p:sp>
      <p:sp>
        <p:nvSpPr>
          <p:cNvPr id="60" name="Rounded Rectangle 51">
            <a:extLst>
              <a:ext uri="{FF2B5EF4-FFF2-40B4-BE49-F238E27FC236}">
                <a16:creationId xmlns:a16="http://schemas.microsoft.com/office/drawing/2014/main" id="{51046210-7ADD-5BED-EEDA-8D2160EF60D7}"/>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02:13</a:t>
            </a:r>
          </a:p>
        </p:txBody>
      </p:sp>
      <p:sp>
        <p:nvSpPr>
          <p:cNvPr id="61" name="Rounded Rectangle 52">
            <a:extLst>
              <a:ext uri="{FF2B5EF4-FFF2-40B4-BE49-F238E27FC236}">
                <a16:creationId xmlns:a16="http://schemas.microsoft.com/office/drawing/2014/main" id="{C0941AA7-3AE1-0FD8-F8F5-0F84745CD8C4}"/>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02:12</a:t>
            </a:r>
          </a:p>
        </p:txBody>
      </p:sp>
      <p:sp>
        <p:nvSpPr>
          <p:cNvPr id="62" name="Rounded Rectangle 53">
            <a:extLst>
              <a:ext uri="{FF2B5EF4-FFF2-40B4-BE49-F238E27FC236}">
                <a16:creationId xmlns:a16="http://schemas.microsoft.com/office/drawing/2014/main" id="{79E19972-A971-C71B-88A7-C4D30D7C9875}"/>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02:11</a:t>
            </a:r>
          </a:p>
        </p:txBody>
      </p:sp>
      <p:sp>
        <p:nvSpPr>
          <p:cNvPr id="63" name="Rounded Rectangle 54">
            <a:extLst>
              <a:ext uri="{FF2B5EF4-FFF2-40B4-BE49-F238E27FC236}">
                <a16:creationId xmlns:a16="http://schemas.microsoft.com/office/drawing/2014/main" id="{65D5EF87-D996-AF26-4D23-5107753BB87B}"/>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02:10</a:t>
            </a:r>
          </a:p>
        </p:txBody>
      </p:sp>
      <p:sp>
        <p:nvSpPr>
          <p:cNvPr id="64" name="Rounded Rectangle 55">
            <a:extLst>
              <a:ext uri="{FF2B5EF4-FFF2-40B4-BE49-F238E27FC236}">
                <a16:creationId xmlns:a16="http://schemas.microsoft.com/office/drawing/2014/main" id="{BC82F74F-9291-0D2C-D1AB-265FD47AA823}"/>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02:09</a:t>
            </a:r>
          </a:p>
        </p:txBody>
      </p:sp>
      <p:sp>
        <p:nvSpPr>
          <p:cNvPr id="65" name="Rounded Rectangle 56">
            <a:extLst>
              <a:ext uri="{FF2B5EF4-FFF2-40B4-BE49-F238E27FC236}">
                <a16:creationId xmlns:a16="http://schemas.microsoft.com/office/drawing/2014/main" id="{E8213A0A-E60B-1EF8-4B9D-012A1E567C62}"/>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02:08</a:t>
            </a:r>
          </a:p>
        </p:txBody>
      </p:sp>
      <p:sp>
        <p:nvSpPr>
          <p:cNvPr id="66" name="Rounded Rectangle 57">
            <a:extLst>
              <a:ext uri="{FF2B5EF4-FFF2-40B4-BE49-F238E27FC236}">
                <a16:creationId xmlns:a16="http://schemas.microsoft.com/office/drawing/2014/main" id="{357DA737-3208-E2E1-E9BE-77D1A5778FBB}"/>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02:07</a:t>
            </a:r>
          </a:p>
        </p:txBody>
      </p:sp>
      <p:sp>
        <p:nvSpPr>
          <p:cNvPr id="67" name="Rounded Rectangle 58">
            <a:extLst>
              <a:ext uri="{FF2B5EF4-FFF2-40B4-BE49-F238E27FC236}">
                <a16:creationId xmlns:a16="http://schemas.microsoft.com/office/drawing/2014/main" id="{FA178E34-BBE1-83F5-D83E-F87CEFE72EAE}"/>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02:06</a:t>
            </a:r>
          </a:p>
        </p:txBody>
      </p:sp>
      <p:sp>
        <p:nvSpPr>
          <p:cNvPr id="68" name="Rounded Rectangle 59">
            <a:extLst>
              <a:ext uri="{FF2B5EF4-FFF2-40B4-BE49-F238E27FC236}">
                <a16:creationId xmlns:a16="http://schemas.microsoft.com/office/drawing/2014/main" id="{16358F11-8532-92AE-91C3-B3D89EC6B47A}"/>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02:05</a:t>
            </a:r>
          </a:p>
        </p:txBody>
      </p:sp>
      <p:sp>
        <p:nvSpPr>
          <p:cNvPr id="69" name="Rounded Rectangle 60">
            <a:extLst>
              <a:ext uri="{FF2B5EF4-FFF2-40B4-BE49-F238E27FC236}">
                <a16:creationId xmlns:a16="http://schemas.microsoft.com/office/drawing/2014/main" id="{5C4ED2BD-CA31-D3D8-E3DD-C29BFBB9CCF1}"/>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02:04</a:t>
            </a:r>
          </a:p>
        </p:txBody>
      </p:sp>
      <p:sp>
        <p:nvSpPr>
          <p:cNvPr id="70" name="Rounded Rectangle 61">
            <a:extLst>
              <a:ext uri="{FF2B5EF4-FFF2-40B4-BE49-F238E27FC236}">
                <a16:creationId xmlns:a16="http://schemas.microsoft.com/office/drawing/2014/main" id="{4AE10F95-D851-2E99-E3E1-FAC935BB8BCC}"/>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02:03</a:t>
            </a:r>
          </a:p>
        </p:txBody>
      </p:sp>
      <p:sp>
        <p:nvSpPr>
          <p:cNvPr id="71" name="Rounded Rectangle 62">
            <a:extLst>
              <a:ext uri="{FF2B5EF4-FFF2-40B4-BE49-F238E27FC236}">
                <a16:creationId xmlns:a16="http://schemas.microsoft.com/office/drawing/2014/main" id="{90043E8D-6AF9-669C-C81F-179DAE9C9E59}"/>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02:02</a:t>
            </a:r>
          </a:p>
        </p:txBody>
      </p:sp>
      <p:sp>
        <p:nvSpPr>
          <p:cNvPr id="72" name="Rounded Rectangle 63">
            <a:extLst>
              <a:ext uri="{FF2B5EF4-FFF2-40B4-BE49-F238E27FC236}">
                <a16:creationId xmlns:a16="http://schemas.microsoft.com/office/drawing/2014/main" id="{5AD5BD3A-11D6-7600-FC13-C972620C7E8E}"/>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02:01</a:t>
            </a:r>
          </a:p>
        </p:txBody>
      </p:sp>
      <p:sp>
        <p:nvSpPr>
          <p:cNvPr id="73" name="Rounded Rectangle 64">
            <a:extLst>
              <a:ext uri="{FF2B5EF4-FFF2-40B4-BE49-F238E27FC236}">
                <a16:creationId xmlns:a16="http://schemas.microsoft.com/office/drawing/2014/main" id="{D3B8D2DF-8EAF-B0D8-2D0B-DD75D0654AD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02:00</a:t>
            </a:r>
          </a:p>
        </p:txBody>
      </p:sp>
      <p:sp>
        <p:nvSpPr>
          <p:cNvPr id="74" name="Rounded Rectangle 65">
            <a:extLst>
              <a:ext uri="{FF2B5EF4-FFF2-40B4-BE49-F238E27FC236}">
                <a16:creationId xmlns:a16="http://schemas.microsoft.com/office/drawing/2014/main" id="{9848CC30-0FC4-6060-E23C-7D5B2BEDF93B}"/>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01:59</a:t>
            </a:r>
          </a:p>
        </p:txBody>
      </p:sp>
      <p:sp>
        <p:nvSpPr>
          <p:cNvPr id="75" name="Rounded Rectangle 66">
            <a:extLst>
              <a:ext uri="{FF2B5EF4-FFF2-40B4-BE49-F238E27FC236}">
                <a16:creationId xmlns:a16="http://schemas.microsoft.com/office/drawing/2014/main" id="{933E78B5-6397-612A-290C-42030DB19FE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01:58</a:t>
            </a:r>
          </a:p>
        </p:txBody>
      </p:sp>
      <p:sp>
        <p:nvSpPr>
          <p:cNvPr id="76" name="Rounded Rectangle 67">
            <a:extLst>
              <a:ext uri="{FF2B5EF4-FFF2-40B4-BE49-F238E27FC236}">
                <a16:creationId xmlns:a16="http://schemas.microsoft.com/office/drawing/2014/main" id="{A26A276F-0659-EA90-2DBA-C4F2FBBBC1C0}"/>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01:57</a:t>
            </a:r>
          </a:p>
        </p:txBody>
      </p:sp>
      <p:sp>
        <p:nvSpPr>
          <p:cNvPr id="77" name="Rounded Rectangle 68">
            <a:extLst>
              <a:ext uri="{FF2B5EF4-FFF2-40B4-BE49-F238E27FC236}">
                <a16:creationId xmlns:a16="http://schemas.microsoft.com/office/drawing/2014/main" id="{6AA06F4D-3C16-DE64-7635-EE7E2E7DF105}"/>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01:56</a:t>
            </a:r>
          </a:p>
        </p:txBody>
      </p:sp>
      <p:sp>
        <p:nvSpPr>
          <p:cNvPr id="78" name="Rounded Rectangle 69">
            <a:extLst>
              <a:ext uri="{FF2B5EF4-FFF2-40B4-BE49-F238E27FC236}">
                <a16:creationId xmlns:a16="http://schemas.microsoft.com/office/drawing/2014/main" id="{BB9D237B-BCAD-EBA4-09D2-59BDA1359453}"/>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01:55</a:t>
            </a:r>
          </a:p>
        </p:txBody>
      </p:sp>
      <p:sp>
        <p:nvSpPr>
          <p:cNvPr id="79" name="Rounded Rectangle 70">
            <a:extLst>
              <a:ext uri="{FF2B5EF4-FFF2-40B4-BE49-F238E27FC236}">
                <a16:creationId xmlns:a16="http://schemas.microsoft.com/office/drawing/2014/main" id="{C97ADE8B-1825-6D58-30A4-C3D2D923D800}"/>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01:54</a:t>
            </a:r>
          </a:p>
        </p:txBody>
      </p:sp>
      <p:sp>
        <p:nvSpPr>
          <p:cNvPr id="80" name="Rounded Rectangle 71">
            <a:extLst>
              <a:ext uri="{FF2B5EF4-FFF2-40B4-BE49-F238E27FC236}">
                <a16:creationId xmlns:a16="http://schemas.microsoft.com/office/drawing/2014/main" id="{82469DFB-7518-5479-B7BB-C534F0769449}"/>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01:53</a:t>
            </a:r>
          </a:p>
        </p:txBody>
      </p:sp>
      <p:sp>
        <p:nvSpPr>
          <p:cNvPr id="81" name="Rounded Rectangle 72">
            <a:extLst>
              <a:ext uri="{FF2B5EF4-FFF2-40B4-BE49-F238E27FC236}">
                <a16:creationId xmlns:a16="http://schemas.microsoft.com/office/drawing/2014/main" id="{377EA48F-B09C-F362-90E4-22FBFC30948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01:52</a:t>
            </a:r>
          </a:p>
        </p:txBody>
      </p:sp>
      <p:sp>
        <p:nvSpPr>
          <p:cNvPr id="82" name="Rounded Rectangle 73">
            <a:extLst>
              <a:ext uri="{FF2B5EF4-FFF2-40B4-BE49-F238E27FC236}">
                <a16:creationId xmlns:a16="http://schemas.microsoft.com/office/drawing/2014/main" id="{DE77693F-55EB-DEC8-22C0-64A30A38137F}"/>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01:51</a:t>
            </a:r>
          </a:p>
        </p:txBody>
      </p:sp>
      <p:sp>
        <p:nvSpPr>
          <p:cNvPr id="83" name="Rounded Rectangle 74">
            <a:extLst>
              <a:ext uri="{FF2B5EF4-FFF2-40B4-BE49-F238E27FC236}">
                <a16:creationId xmlns:a16="http://schemas.microsoft.com/office/drawing/2014/main" id="{F3343D5C-FD25-D273-F6B0-DF8EE03DBE1B}"/>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01:50</a:t>
            </a:r>
          </a:p>
        </p:txBody>
      </p:sp>
      <p:sp>
        <p:nvSpPr>
          <p:cNvPr id="84" name="Rounded Rectangle 75">
            <a:extLst>
              <a:ext uri="{FF2B5EF4-FFF2-40B4-BE49-F238E27FC236}">
                <a16:creationId xmlns:a16="http://schemas.microsoft.com/office/drawing/2014/main" id="{17AF67C0-1CE1-49E0-280B-476CAD14F07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01:49</a:t>
            </a:r>
          </a:p>
        </p:txBody>
      </p:sp>
      <p:sp>
        <p:nvSpPr>
          <p:cNvPr id="85" name="Rounded Rectangle 76">
            <a:extLst>
              <a:ext uri="{FF2B5EF4-FFF2-40B4-BE49-F238E27FC236}">
                <a16:creationId xmlns:a16="http://schemas.microsoft.com/office/drawing/2014/main" id="{FDDB9C9E-3F29-47F5-A912-D070C340C70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01:48</a:t>
            </a:r>
          </a:p>
        </p:txBody>
      </p:sp>
      <p:sp>
        <p:nvSpPr>
          <p:cNvPr id="86" name="Rounded Rectangle 77">
            <a:extLst>
              <a:ext uri="{FF2B5EF4-FFF2-40B4-BE49-F238E27FC236}">
                <a16:creationId xmlns:a16="http://schemas.microsoft.com/office/drawing/2014/main" id="{E7387DE4-E1ED-7016-23E2-C4E5A47541E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01:47</a:t>
            </a:r>
          </a:p>
        </p:txBody>
      </p:sp>
      <p:sp>
        <p:nvSpPr>
          <p:cNvPr id="87" name="Rounded Rectangle 78">
            <a:extLst>
              <a:ext uri="{FF2B5EF4-FFF2-40B4-BE49-F238E27FC236}">
                <a16:creationId xmlns:a16="http://schemas.microsoft.com/office/drawing/2014/main" id="{4C74B0D1-4548-E7E4-A987-103B6EB2D11A}"/>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01:46</a:t>
            </a:r>
          </a:p>
        </p:txBody>
      </p:sp>
      <p:sp>
        <p:nvSpPr>
          <p:cNvPr id="88" name="Rounded Rectangle 79">
            <a:extLst>
              <a:ext uri="{FF2B5EF4-FFF2-40B4-BE49-F238E27FC236}">
                <a16:creationId xmlns:a16="http://schemas.microsoft.com/office/drawing/2014/main" id="{D09BD353-4ADD-6EC8-17E1-390D6B17BDB4}"/>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01:45</a:t>
            </a:r>
          </a:p>
        </p:txBody>
      </p:sp>
      <p:sp>
        <p:nvSpPr>
          <p:cNvPr id="89" name="Rounded Rectangle 80">
            <a:extLst>
              <a:ext uri="{FF2B5EF4-FFF2-40B4-BE49-F238E27FC236}">
                <a16:creationId xmlns:a16="http://schemas.microsoft.com/office/drawing/2014/main" id="{FA7F8F38-5753-21A4-6665-244D147E221E}"/>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01:44</a:t>
            </a:r>
          </a:p>
        </p:txBody>
      </p:sp>
      <p:sp>
        <p:nvSpPr>
          <p:cNvPr id="90" name="Rounded Rectangle 81">
            <a:extLst>
              <a:ext uri="{FF2B5EF4-FFF2-40B4-BE49-F238E27FC236}">
                <a16:creationId xmlns:a16="http://schemas.microsoft.com/office/drawing/2014/main" id="{011D9AFC-FF45-D7D6-01B3-8754FF750E43}"/>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01:43</a:t>
            </a:r>
          </a:p>
        </p:txBody>
      </p:sp>
      <p:sp>
        <p:nvSpPr>
          <p:cNvPr id="91" name="Rounded Rectangle 82">
            <a:extLst>
              <a:ext uri="{FF2B5EF4-FFF2-40B4-BE49-F238E27FC236}">
                <a16:creationId xmlns:a16="http://schemas.microsoft.com/office/drawing/2014/main" id="{72A3821D-22E3-C615-EBC4-30679681E21F}"/>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01:42</a:t>
            </a:r>
          </a:p>
        </p:txBody>
      </p:sp>
      <p:sp>
        <p:nvSpPr>
          <p:cNvPr id="92" name="Rounded Rectangle 83">
            <a:extLst>
              <a:ext uri="{FF2B5EF4-FFF2-40B4-BE49-F238E27FC236}">
                <a16:creationId xmlns:a16="http://schemas.microsoft.com/office/drawing/2014/main" id="{0F7069F3-9E59-84DB-9D15-15630BAF645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01:41</a:t>
            </a:r>
          </a:p>
        </p:txBody>
      </p:sp>
      <p:sp>
        <p:nvSpPr>
          <p:cNvPr id="93" name="Rounded Rectangle 84">
            <a:extLst>
              <a:ext uri="{FF2B5EF4-FFF2-40B4-BE49-F238E27FC236}">
                <a16:creationId xmlns:a16="http://schemas.microsoft.com/office/drawing/2014/main" id="{2217B3C5-2CCD-F5FA-DEA9-5535D5002CA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01:40</a:t>
            </a:r>
          </a:p>
        </p:txBody>
      </p:sp>
      <p:sp>
        <p:nvSpPr>
          <p:cNvPr id="94" name="Rounded Rectangle 85">
            <a:extLst>
              <a:ext uri="{FF2B5EF4-FFF2-40B4-BE49-F238E27FC236}">
                <a16:creationId xmlns:a16="http://schemas.microsoft.com/office/drawing/2014/main" id="{D8A0154F-E107-C483-F283-4ACB77B4EB6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01:39</a:t>
            </a:r>
          </a:p>
        </p:txBody>
      </p:sp>
      <p:sp>
        <p:nvSpPr>
          <p:cNvPr id="95" name="Rounded Rectangle 86">
            <a:extLst>
              <a:ext uri="{FF2B5EF4-FFF2-40B4-BE49-F238E27FC236}">
                <a16:creationId xmlns:a16="http://schemas.microsoft.com/office/drawing/2014/main" id="{8A3C90A4-D512-83AC-C9F8-F3BB2897A654}"/>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01:38</a:t>
            </a:r>
          </a:p>
        </p:txBody>
      </p:sp>
      <p:sp>
        <p:nvSpPr>
          <p:cNvPr id="96" name="Rounded Rectangle 87">
            <a:extLst>
              <a:ext uri="{FF2B5EF4-FFF2-40B4-BE49-F238E27FC236}">
                <a16:creationId xmlns:a16="http://schemas.microsoft.com/office/drawing/2014/main" id="{EAC8EC05-63F5-DB26-78CC-6786F7C1C35A}"/>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01:37</a:t>
            </a:r>
          </a:p>
        </p:txBody>
      </p:sp>
      <p:sp>
        <p:nvSpPr>
          <p:cNvPr id="97" name="Rounded Rectangle 88">
            <a:extLst>
              <a:ext uri="{FF2B5EF4-FFF2-40B4-BE49-F238E27FC236}">
                <a16:creationId xmlns:a16="http://schemas.microsoft.com/office/drawing/2014/main" id="{42E1C8F2-C708-7951-2905-E53C40B323F3}"/>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01:36</a:t>
            </a:r>
          </a:p>
        </p:txBody>
      </p:sp>
      <p:sp>
        <p:nvSpPr>
          <p:cNvPr id="98" name="Rounded Rectangle 89">
            <a:extLst>
              <a:ext uri="{FF2B5EF4-FFF2-40B4-BE49-F238E27FC236}">
                <a16:creationId xmlns:a16="http://schemas.microsoft.com/office/drawing/2014/main" id="{ACB5B0B0-5103-2E83-64AD-81F71C505A2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01:35</a:t>
            </a:r>
          </a:p>
        </p:txBody>
      </p:sp>
      <p:sp>
        <p:nvSpPr>
          <p:cNvPr id="99" name="Rounded Rectangle 90">
            <a:extLst>
              <a:ext uri="{FF2B5EF4-FFF2-40B4-BE49-F238E27FC236}">
                <a16:creationId xmlns:a16="http://schemas.microsoft.com/office/drawing/2014/main" id="{880FE6A9-47CE-ACD9-D264-FCE8921F0A25}"/>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01:34</a:t>
            </a:r>
          </a:p>
        </p:txBody>
      </p:sp>
      <p:sp>
        <p:nvSpPr>
          <p:cNvPr id="100" name="Rounded Rectangle 91">
            <a:extLst>
              <a:ext uri="{FF2B5EF4-FFF2-40B4-BE49-F238E27FC236}">
                <a16:creationId xmlns:a16="http://schemas.microsoft.com/office/drawing/2014/main" id="{B08788F6-A929-561F-37A8-18EC928C8DA8}"/>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01:33</a:t>
            </a:r>
          </a:p>
        </p:txBody>
      </p:sp>
      <p:sp>
        <p:nvSpPr>
          <p:cNvPr id="101" name="Rounded Rectangle 92">
            <a:extLst>
              <a:ext uri="{FF2B5EF4-FFF2-40B4-BE49-F238E27FC236}">
                <a16:creationId xmlns:a16="http://schemas.microsoft.com/office/drawing/2014/main" id="{EB8BA3DD-8737-9445-338C-EF029FDE0C48}"/>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01:32</a:t>
            </a:r>
          </a:p>
        </p:txBody>
      </p:sp>
      <p:sp>
        <p:nvSpPr>
          <p:cNvPr id="102" name="Rounded Rectangle 93">
            <a:extLst>
              <a:ext uri="{FF2B5EF4-FFF2-40B4-BE49-F238E27FC236}">
                <a16:creationId xmlns:a16="http://schemas.microsoft.com/office/drawing/2014/main" id="{CDE6FB0E-E372-A70A-AED3-04F6BCF5544E}"/>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01:31</a:t>
            </a:r>
          </a:p>
        </p:txBody>
      </p:sp>
      <p:sp>
        <p:nvSpPr>
          <p:cNvPr id="103" name="Rounded Rectangle 94">
            <a:extLst>
              <a:ext uri="{FF2B5EF4-FFF2-40B4-BE49-F238E27FC236}">
                <a16:creationId xmlns:a16="http://schemas.microsoft.com/office/drawing/2014/main" id="{A067B365-420B-0CBB-79C1-4A5139B7ADF3}"/>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01:30</a:t>
            </a:r>
          </a:p>
        </p:txBody>
      </p:sp>
      <p:sp>
        <p:nvSpPr>
          <p:cNvPr id="104" name="Rounded Rectangle 95">
            <a:extLst>
              <a:ext uri="{FF2B5EF4-FFF2-40B4-BE49-F238E27FC236}">
                <a16:creationId xmlns:a16="http://schemas.microsoft.com/office/drawing/2014/main" id="{0C2C6860-4079-1CE8-85F7-6AC7896CDF13}"/>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01:29</a:t>
            </a:r>
          </a:p>
        </p:txBody>
      </p:sp>
      <p:sp>
        <p:nvSpPr>
          <p:cNvPr id="105" name="Rounded Rectangle 96">
            <a:extLst>
              <a:ext uri="{FF2B5EF4-FFF2-40B4-BE49-F238E27FC236}">
                <a16:creationId xmlns:a16="http://schemas.microsoft.com/office/drawing/2014/main" id="{5DF5D398-2915-DA2D-CE2D-A4B83216517E}"/>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01:28</a:t>
            </a:r>
          </a:p>
        </p:txBody>
      </p:sp>
      <p:sp>
        <p:nvSpPr>
          <p:cNvPr id="106" name="Rounded Rectangle 97">
            <a:extLst>
              <a:ext uri="{FF2B5EF4-FFF2-40B4-BE49-F238E27FC236}">
                <a16:creationId xmlns:a16="http://schemas.microsoft.com/office/drawing/2014/main" id="{D5DD6113-746B-C82D-4B95-8538322F1282}"/>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01:27</a:t>
            </a:r>
          </a:p>
        </p:txBody>
      </p:sp>
      <p:sp>
        <p:nvSpPr>
          <p:cNvPr id="107" name="Rounded Rectangle 98">
            <a:extLst>
              <a:ext uri="{FF2B5EF4-FFF2-40B4-BE49-F238E27FC236}">
                <a16:creationId xmlns:a16="http://schemas.microsoft.com/office/drawing/2014/main" id="{7E7FC925-A080-D8D4-0C6F-CACFC495D547}"/>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01:26</a:t>
            </a:r>
          </a:p>
        </p:txBody>
      </p:sp>
      <p:sp>
        <p:nvSpPr>
          <p:cNvPr id="108" name="Rounded Rectangle 99">
            <a:extLst>
              <a:ext uri="{FF2B5EF4-FFF2-40B4-BE49-F238E27FC236}">
                <a16:creationId xmlns:a16="http://schemas.microsoft.com/office/drawing/2014/main" id="{F09685EB-60C8-86E6-7EA0-145A33070437}"/>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01:25</a:t>
            </a:r>
          </a:p>
        </p:txBody>
      </p:sp>
      <p:sp>
        <p:nvSpPr>
          <p:cNvPr id="109" name="Rounded Rectangle 100">
            <a:extLst>
              <a:ext uri="{FF2B5EF4-FFF2-40B4-BE49-F238E27FC236}">
                <a16:creationId xmlns:a16="http://schemas.microsoft.com/office/drawing/2014/main" id="{4762AA51-36A6-1D4C-9BBC-213B3016F755}"/>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01:24</a:t>
            </a:r>
          </a:p>
        </p:txBody>
      </p:sp>
      <p:sp>
        <p:nvSpPr>
          <p:cNvPr id="110" name="Rounded Rectangle 101">
            <a:extLst>
              <a:ext uri="{FF2B5EF4-FFF2-40B4-BE49-F238E27FC236}">
                <a16:creationId xmlns:a16="http://schemas.microsoft.com/office/drawing/2014/main" id="{0667F4BF-D2B4-00BF-F556-2304DA029837}"/>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01:23</a:t>
            </a:r>
          </a:p>
        </p:txBody>
      </p:sp>
      <p:sp>
        <p:nvSpPr>
          <p:cNvPr id="111" name="Rounded Rectangle 102">
            <a:extLst>
              <a:ext uri="{FF2B5EF4-FFF2-40B4-BE49-F238E27FC236}">
                <a16:creationId xmlns:a16="http://schemas.microsoft.com/office/drawing/2014/main" id="{9F1B4F24-5265-3937-D93B-FC6B85AC5217}"/>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01:22</a:t>
            </a:r>
          </a:p>
        </p:txBody>
      </p:sp>
      <p:sp>
        <p:nvSpPr>
          <p:cNvPr id="112" name="Rounded Rectangle 103">
            <a:extLst>
              <a:ext uri="{FF2B5EF4-FFF2-40B4-BE49-F238E27FC236}">
                <a16:creationId xmlns:a16="http://schemas.microsoft.com/office/drawing/2014/main" id="{27CB1AF2-68AE-F1A6-3D66-856EEB6A6F75}"/>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01:21</a:t>
            </a:r>
          </a:p>
        </p:txBody>
      </p:sp>
      <p:sp>
        <p:nvSpPr>
          <p:cNvPr id="113" name="Rounded Rectangle 104">
            <a:extLst>
              <a:ext uri="{FF2B5EF4-FFF2-40B4-BE49-F238E27FC236}">
                <a16:creationId xmlns:a16="http://schemas.microsoft.com/office/drawing/2014/main" id="{AB00B53B-4773-3045-80E8-E2B5CB5F61D3}"/>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01:20</a:t>
            </a:r>
          </a:p>
        </p:txBody>
      </p:sp>
      <p:sp>
        <p:nvSpPr>
          <p:cNvPr id="114" name="Rounded Rectangle 105">
            <a:extLst>
              <a:ext uri="{FF2B5EF4-FFF2-40B4-BE49-F238E27FC236}">
                <a16:creationId xmlns:a16="http://schemas.microsoft.com/office/drawing/2014/main" id="{C8254A95-A961-E577-49DD-D48EC8E1BEA7}"/>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01:19</a:t>
            </a:r>
          </a:p>
        </p:txBody>
      </p:sp>
      <p:sp>
        <p:nvSpPr>
          <p:cNvPr id="115" name="Rounded Rectangle 106">
            <a:extLst>
              <a:ext uri="{FF2B5EF4-FFF2-40B4-BE49-F238E27FC236}">
                <a16:creationId xmlns:a16="http://schemas.microsoft.com/office/drawing/2014/main" id="{02100555-5968-1897-FF1B-EA202DE9EDE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01:18</a:t>
            </a:r>
          </a:p>
        </p:txBody>
      </p:sp>
      <p:sp>
        <p:nvSpPr>
          <p:cNvPr id="116" name="Rounded Rectangle 107">
            <a:extLst>
              <a:ext uri="{FF2B5EF4-FFF2-40B4-BE49-F238E27FC236}">
                <a16:creationId xmlns:a16="http://schemas.microsoft.com/office/drawing/2014/main" id="{EDD011E8-E88F-6269-C0B6-7F6687368DA4}"/>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01:17</a:t>
            </a:r>
          </a:p>
        </p:txBody>
      </p:sp>
      <p:sp>
        <p:nvSpPr>
          <p:cNvPr id="117" name="Rounded Rectangle 108">
            <a:extLst>
              <a:ext uri="{FF2B5EF4-FFF2-40B4-BE49-F238E27FC236}">
                <a16:creationId xmlns:a16="http://schemas.microsoft.com/office/drawing/2014/main" id="{25F43C2A-9817-FACE-1FA0-464EA47A60C5}"/>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01:16</a:t>
            </a:r>
          </a:p>
        </p:txBody>
      </p:sp>
      <p:sp>
        <p:nvSpPr>
          <p:cNvPr id="118" name="Rounded Rectangle 109">
            <a:extLst>
              <a:ext uri="{FF2B5EF4-FFF2-40B4-BE49-F238E27FC236}">
                <a16:creationId xmlns:a16="http://schemas.microsoft.com/office/drawing/2014/main" id="{DB832366-6B6B-0FFB-4F8B-41958A5957AF}"/>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01:15</a:t>
            </a:r>
          </a:p>
        </p:txBody>
      </p:sp>
      <p:sp>
        <p:nvSpPr>
          <p:cNvPr id="119" name="Rounded Rectangle 110">
            <a:extLst>
              <a:ext uri="{FF2B5EF4-FFF2-40B4-BE49-F238E27FC236}">
                <a16:creationId xmlns:a16="http://schemas.microsoft.com/office/drawing/2014/main" id="{1143437F-261E-FAFA-EC78-DFD38823334A}"/>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01:14</a:t>
            </a:r>
          </a:p>
        </p:txBody>
      </p:sp>
      <p:sp>
        <p:nvSpPr>
          <p:cNvPr id="120" name="Rounded Rectangle 111">
            <a:extLst>
              <a:ext uri="{FF2B5EF4-FFF2-40B4-BE49-F238E27FC236}">
                <a16:creationId xmlns:a16="http://schemas.microsoft.com/office/drawing/2014/main" id="{C13FA617-9611-D96F-8494-7A5541C932F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01:13</a:t>
            </a:r>
          </a:p>
        </p:txBody>
      </p:sp>
      <p:sp>
        <p:nvSpPr>
          <p:cNvPr id="121" name="Rounded Rectangle 112">
            <a:extLst>
              <a:ext uri="{FF2B5EF4-FFF2-40B4-BE49-F238E27FC236}">
                <a16:creationId xmlns:a16="http://schemas.microsoft.com/office/drawing/2014/main" id="{4DC0FEC4-A62A-90B1-EA7C-17C6EBE20B54}"/>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01:12</a:t>
            </a:r>
          </a:p>
        </p:txBody>
      </p:sp>
      <p:sp>
        <p:nvSpPr>
          <p:cNvPr id="122" name="Rounded Rectangle 113">
            <a:extLst>
              <a:ext uri="{FF2B5EF4-FFF2-40B4-BE49-F238E27FC236}">
                <a16:creationId xmlns:a16="http://schemas.microsoft.com/office/drawing/2014/main" id="{BCAA14CD-7EE8-53CB-3DF6-62AD975B8C6F}"/>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01:11</a:t>
            </a:r>
          </a:p>
        </p:txBody>
      </p:sp>
      <p:sp>
        <p:nvSpPr>
          <p:cNvPr id="123" name="Rounded Rectangle 114">
            <a:extLst>
              <a:ext uri="{FF2B5EF4-FFF2-40B4-BE49-F238E27FC236}">
                <a16:creationId xmlns:a16="http://schemas.microsoft.com/office/drawing/2014/main" id="{EB7C7591-E3D3-18A6-2EC3-62ED09E37C68}"/>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01:10</a:t>
            </a:r>
          </a:p>
        </p:txBody>
      </p:sp>
      <p:sp>
        <p:nvSpPr>
          <p:cNvPr id="124" name="Rounded Rectangle 115">
            <a:extLst>
              <a:ext uri="{FF2B5EF4-FFF2-40B4-BE49-F238E27FC236}">
                <a16:creationId xmlns:a16="http://schemas.microsoft.com/office/drawing/2014/main" id="{321EC58E-DED0-75E5-CF80-8552CF9FA701}"/>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01:09</a:t>
            </a:r>
          </a:p>
        </p:txBody>
      </p:sp>
      <p:sp>
        <p:nvSpPr>
          <p:cNvPr id="125" name="Rounded Rectangle 116">
            <a:extLst>
              <a:ext uri="{FF2B5EF4-FFF2-40B4-BE49-F238E27FC236}">
                <a16:creationId xmlns:a16="http://schemas.microsoft.com/office/drawing/2014/main" id="{0EB3902B-D698-253D-FAD5-C3F08B757937}"/>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01:08</a:t>
            </a:r>
          </a:p>
        </p:txBody>
      </p:sp>
      <p:sp>
        <p:nvSpPr>
          <p:cNvPr id="126" name="Rounded Rectangle 117">
            <a:extLst>
              <a:ext uri="{FF2B5EF4-FFF2-40B4-BE49-F238E27FC236}">
                <a16:creationId xmlns:a16="http://schemas.microsoft.com/office/drawing/2014/main" id="{8D89CD84-6BEB-0394-27D8-E3AC52E6B1A1}"/>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01:07</a:t>
            </a:r>
          </a:p>
        </p:txBody>
      </p:sp>
      <p:sp>
        <p:nvSpPr>
          <p:cNvPr id="127" name="Rounded Rectangle 118">
            <a:extLst>
              <a:ext uri="{FF2B5EF4-FFF2-40B4-BE49-F238E27FC236}">
                <a16:creationId xmlns:a16="http://schemas.microsoft.com/office/drawing/2014/main" id="{08346FDF-64A4-8E61-71C9-C7848FDDDDE2}"/>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01:06</a:t>
            </a:r>
          </a:p>
        </p:txBody>
      </p:sp>
      <p:sp>
        <p:nvSpPr>
          <p:cNvPr id="128" name="Rounded Rectangle 119">
            <a:extLst>
              <a:ext uri="{FF2B5EF4-FFF2-40B4-BE49-F238E27FC236}">
                <a16:creationId xmlns:a16="http://schemas.microsoft.com/office/drawing/2014/main" id="{3E7F719F-1D22-E5EE-1E82-575664FB62B9}"/>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01:05</a:t>
            </a:r>
          </a:p>
        </p:txBody>
      </p:sp>
      <p:sp>
        <p:nvSpPr>
          <p:cNvPr id="129" name="Rounded Rectangle 120">
            <a:extLst>
              <a:ext uri="{FF2B5EF4-FFF2-40B4-BE49-F238E27FC236}">
                <a16:creationId xmlns:a16="http://schemas.microsoft.com/office/drawing/2014/main" id="{29400DEC-C71C-8C67-E515-A6D4CEEB5233}"/>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01:04</a:t>
            </a:r>
          </a:p>
        </p:txBody>
      </p:sp>
      <p:sp>
        <p:nvSpPr>
          <p:cNvPr id="130" name="Rounded Rectangle 121">
            <a:extLst>
              <a:ext uri="{FF2B5EF4-FFF2-40B4-BE49-F238E27FC236}">
                <a16:creationId xmlns:a16="http://schemas.microsoft.com/office/drawing/2014/main" id="{3BB38A9D-D3A2-18C8-B939-72F619718DDC}"/>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01:03</a:t>
            </a:r>
          </a:p>
        </p:txBody>
      </p:sp>
      <p:sp>
        <p:nvSpPr>
          <p:cNvPr id="131" name="Rounded Rectangle 122">
            <a:extLst>
              <a:ext uri="{FF2B5EF4-FFF2-40B4-BE49-F238E27FC236}">
                <a16:creationId xmlns:a16="http://schemas.microsoft.com/office/drawing/2014/main" id="{EF67A414-3C83-BE79-1024-662B55A9541B}"/>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01:02</a:t>
            </a:r>
          </a:p>
        </p:txBody>
      </p:sp>
      <p:sp>
        <p:nvSpPr>
          <p:cNvPr id="132" name="Rounded Rectangle 123">
            <a:extLst>
              <a:ext uri="{FF2B5EF4-FFF2-40B4-BE49-F238E27FC236}">
                <a16:creationId xmlns:a16="http://schemas.microsoft.com/office/drawing/2014/main" id="{F991D6F9-D773-7601-71FA-7D2FA2CAC581}"/>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01:01</a:t>
            </a:r>
          </a:p>
        </p:txBody>
      </p:sp>
      <p:sp>
        <p:nvSpPr>
          <p:cNvPr id="133" name="Rounded Rectangle 124">
            <a:extLst>
              <a:ext uri="{FF2B5EF4-FFF2-40B4-BE49-F238E27FC236}">
                <a16:creationId xmlns:a16="http://schemas.microsoft.com/office/drawing/2014/main" id="{D4193165-A4CE-4A7D-D185-AF5D29A26BB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01:00</a:t>
            </a:r>
          </a:p>
        </p:txBody>
      </p:sp>
      <p:sp>
        <p:nvSpPr>
          <p:cNvPr id="134" name="Rounded Rectangle 125">
            <a:extLst>
              <a:ext uri="{FF2B5EF4-FFF2-40B4-BE49-F238E27FC236}">
                <a16:creationId xmlns:a16="http://schemas.microsoft.com/office/drawing/2014/main" id="{CCC21B6D-EFF9-DD88-3B87-65816137EBA7}"/>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00:59</a:t>
            </a:r>
          </a:p>
        </p:txBody>
      </p:sp>
      <p:sp>
        <p:nvSpPr>
          <p:cNvPr id="135" name="Rounded Rectangle 126">
            <a:extLst>
              <a:ext uri="{FF2B5EF4-FFF2-40B4-BE49-F238E27FC236}">
                <a16:creationId xmlns:a16="http://schemas.microsoft.com/office/drawing/2014/main" id="{5043EB10-29A8-F8D7-C9E4-F3F6E043A902}"/>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00:58</a:t>
            </a:r>
          </a:p>
        </p:txBody>
      </p:sp>
      <p:sp>
        <p:nvSpPr>
          <p:cNvPr id="136" name="Rounded Rectangle 127">
            <a:extLst>
              <a:ext uri="{FF2B5EF4-FFF2-40B4-BE49-F238E27FC236}">
                <a16:creationId xmlns:a16="http://schemas.microsoft.com/office/drawing/2014/main" id="{F934CD43-F46E-B18E-CA93-4E01E4B49C1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00:57</a:t>
            </a:r>
          </a:p>
        </p:txBody>
      </p:sp>
      <p:sp>
        <p:nvSpPr>
          <p:cNvPr id="137" name="Rounded Rectangle 128">
            <a:extLst>
              <a:ext uri="{FF2B5EF4-FFF2-40B4-BE49-F238E27FC236}">
                <a16:creationId xmlns:a16="http://schemas.microsoft.com/office/drawing/2014/main" id="{2664AB7C-35E8-C676-D79A-EE8F3CB26C22}"/>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00:56</a:t>
            </a:r>
          </a:p>
        </p:txBody>
      </p:sp>
      <p:sp>
        <p:nvSpPr>
          <p:cNvPr id="138" name="Rounded Rectangle 129">
            <a:extLst>
              <a:ext uri="{FF2B5EF4-FFF2-40B4-BE49-F238E27FC236}">
                <a16:creationId xmlns:a16="http://schemas.microsoft.com/office/drawing/2014/main" id="{7FB85C7E-9420-AC2D-866E-8D54BF7CCCC8}"/>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00:55</a:t>
            </a:r>
          </a:p>
        </p:txBody>
      </p:sp>
      <p:sp>
        <p:nvSpPr>
          <p:cNvPr id="139" name="Rounded Rectangle 130">
            <a:extLst>
              <a:ext uri="{FF2B5EF4-FFF2-40B4-BE49-F238E27FC236}">
                <a16:creationId xmlns:a16="http://schemas.microsoft.com/office/drawing/2014/main" id="{78CC76C6-C4CF-746C-FCA4-38E54F9ACD02}"/>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00:54</a:t>
            </a:r>
          </a:p>
        </p:txBody>
      </p:sp>
      <p:sp>
        <p:nvSpPr>
          <p:cNvPr id="140" name="Rounded Rectangle 131">
            <a:extLst>
              <a:ext uri="{FF2B5EF4-FFF2-40B4-BE49-F238E27FC236}">
                <a16:creationId xmlns:a16="http://schemas.microsoft.com/office/drawing/2014/main" id="{BCE75770-BE99-8E7B-6110-2B1C8F8B7378}"/>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00:53</a:t>
            </a:r>
          </a:p>
        </p:txBody>
      </p:sp>
      <p:sp>
        <p:nvSpPr>
          <p:cNvPr id="141" name="Rounded Rectangle 132">
            <a:extLst>
              <a:ext uri="{FF2B5EF4-FFF2-40B4-BE49-F238E27FC236}">
                <a16:creationId xmlns:a16="http://schemas.microsoft.com/office/drawing/2014/main" id="{A1616B53-FE28-CA59-9625-531D10DDE4EA}"/>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00:52</a:t>
            </a:r>
          </a:p>
        </p:txBody>
      </p:sp>
      <p:sp>
        <p:nvSpPr>
          <p:cNvPr id="142" name="Rounded Rectangle 133">
            <a:extLst>
              <a:ext uri="{FF2B5EF4-FFF2-40B4-BE49-F238E27FC236}">
                <a16:creationId xmlns:a16="http://schemas.microsoft.com/office/drawing/2014/main" id="{9F3243B0-82B3-7AE8-3AFB-7765BACFAEF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00:51</a:t>
            </a:r>
          </a:p>
        </p:txBody>
      </p:sp>
      <p:sp>
        <p:nvSpPr>
          <p:cNvPr id="143" name="Rounded Rectangle 134">
            <a:extLst>
              <a:ext uri="{FF2B5EF4-FFF2-40B4-BE49-F238E27FC236}">
                <a16:creationId xmlns:a16="http://schemas.microsoft.com/office/drawing/2014/main" id="{F9D7FCDF-27FF-9C70-82CD-8DFF26135AB9}"/>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00:50</a:t>
            </a:r>
          </a:p>
        </p:txBody>
      </p:sp>
      <p:sp>
        <p:nvSpPr>
          <p:cNvPr id="144" name="Rounded Rectangle 135">
            <a:extLst>
              <a:ext uri="{FF2B5EF4-FFF2-40B4-BE49-F238E27FC236}">
                <a16:creationId xmlns:a16="http://schemas.microsoft.com/office/drawing/2014/main" id="{2DFE96AC-B713-08D0-320D-3DD53AB23388}"/>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00:49</a:t>
            </a:r>
          </a:p>
        </p:txBody>
      </p:sp>
      <p:sp>
        <p:nvSpPr>
          <p:cNvPr id="145" name="Rounded Rectangle 136">
            <a:extLst>
              <a:ext uri="{FF2B5EF4-FFF2-40B4-BE49-F238E27FC236}">
                <a16:creationId xmlns:a16="http://schemas.microsoft.com/office/drawing/2014/main" id="{13723215-4085-389B-EDF4-A44AA97F4CE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00:48</a:t>
            </a:r>
          </a:p>
        </p:txBody>
      </p:sp>
      <p:sp>
        <p:nvSpPr>
          <p:cNvPr id="146" name="Rounded Rectangle 137">
            <a:extLst>
              <a:ext uri="{FF2B5EF4-FFF2-40B4-BE49-F238E27FC236}">
                <a16:creationId xmlns:a16="http://schemas.microsoft.com/office/drawing/2014/main" id="{70FC78BA-A2DF-CE10-61A1-85263350AED0}"/>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00:47</a:t>
            </a:r>
          </a:p>
        </p:txBody>
      </p:sp>
      <p:sp>
        <p:nvSpPr>
          <p:cNvPr id="147" name="Rounded Rectangle 138">
            <a:extLst>
              <a:ext uri="{FF2B5EF4-FFF2-40B4-BE49-F238E27FC236}">
                <a16:creationId xmlns:a16="http://schemas.microsoft.com/office/drawing/2014/main" id="{EB17A157-6E89-7EFD-922F-48F917E1BD5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00:46</a:t>
            </a:r>
          </a:p>
        </p:txBody>
      </p:sp>
      <p:sp>
        <p:nvSpPr>
          <p:cNvPr id="148" name="Rounded Rectangle 139">
            <a:extLst>
              <a:ext uri="{FF2B5EF4-FFF2-40B4-BE49-F238E27FC236}">
                <a16:creationId xmlns:a16="http://schemas.microsoft.com/office/drawing/2014/main" id="{B7E50463-C9A2-8168-D06D-FED41532F62A}"/>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00:45</a:t>
            </a:r>
          </a:p>
        </p:txBody>
      </p:sp>
      <p:sp>
        <p:nvSpPr>
          <p:cNvPr id="149" name="Rounded Rectangle 140">
            <a:extLst>
              <a:ext uri="{FF2B5EF4-FFF2-40B4-BE49-F238E27FC236}">
                <a16:creationId xmlns:a16="http://schemas.microsoft.com/office/drawing/2014/main" id="{AEC03F52-7636-CD79-87E0-6DD5B5FA631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00:44</a:t>
            </a:r>
          </a:p>
        </p:txBody>
      </p:sp>
      <p:sp>
        <p:nvSpPr>
          <p:cNvPr id="150" name="Rounded Rectangle 141">
            <a:extLst>
              <a:ext uri="{FF2B5EF4-FFF2-40B4-BE49-F238E27FC236}">
                <a16:creationId xmlns:a16="http://schemas.microsoft.com/office/drawing/2014/main" id="{EE9BF9B4-0F4A-F7DE-2D95-0055F270ADD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00:43</a:t>
            </a:r>
          </a:p>
        </p:txBody>
      </p:sp>
      <p:sp>
        <p:nvSpPr>
          <p:cNvPr id="151" name="Rounded Rectangle 142">
            <a:extLst>
              <a:ext uri="{FF2B5EF4-FFF2-40B4-BE49-F238E27FC236}">
                <a16:creationId xmlns:a16="http://schemas.microsoft.com/office/drawing/2014/main" id="{ADB70CDA-7729-CF7F-50C0-D151D1FFFCA7}"/>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00:42</a:t>
            </a:r>
          </a:p>
        </p:txBody>
      </p:sp>
      <p:sp>
        <p:nvSpPr>
          <p:cNvPr id="152" name="Rounded Rectangle 143">
            <a:extLst>
              <a:ext uri="{FF2B5EF4-FFF2-40B4-BE49-F238E27FC236}">
                <a16:creationId xmlns:a16="http://schemas.microsoft.com/office/drawing/2014/main" id="{DB439CE6-EBC1-9282-6342-3F25B2F327B1}"/>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00:41</a:t>
            </a:r>
          </a:p>
        </p:txBody>
      </p:sp>
      <p:sp>
        <p:nvSpPr>
          <p:cNvPr id="153" name="Rounded Rectangle 144">
            <a:extLst>
              <a:ext uri="{FF2B5EF4-FFF2-40B4-BE49-F238E27FC236}">
                <a16:creationId xmlns:a16="http://schemas.microsoft.com/office/drawing/2014/main" id="{AE69A328-57E0-9036-513F-1251F02BDD1F}"/>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00:40</a:t>
            </a:r>
          </a:p>
        </p:txBody>
      </p:sp>
      <p:sp>
        <p:nvSpPr>
          <p:cNvPr id="154" name="Rounded Rectangle 145">
            <a:extLst>
              <a:ext uri="{FF2B5EF4-FFF2-40B4-BE49-F238E27FC236}">
                <a16:creationId xmlns:a16="http://schemas.microsoft.com/office/drawing/2014/main" id="{AF95EC67-111D-36E8-54EE-12645C399577}"/>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00:39</a:t>
            </a:r>
          </a:p>
        </p:txBody>
      </p:sp>
      <p:sp>
        <p:nvSpPr>
          <p:cNvPr id="155" name="Rounded Rectangle 146">
            <a:extLst>
              <a:ext uri="{FF2B5EF4-FFF2-40B4-BE49-F238E27FC236}">
                <a16:creationId xmlns:a16="http://schemas.microsoft.com/office/drawing/2014/main" id="{CEE3699F-629F-C1E2-F061-F304240CB549}"/>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00:38</a:t>
            </a:r>
          </a:p>
        </p:txBody>
      </p:sp>
      <p:sp>
        <p:nvSpPr>
          <p:cNvPr id="156" name="Rounded Rectangle 147">
            <a:extLst>
              <a:ext uri="{FF2B5EF4-FFF2-40B4-BE49-F238E27FC236}">
                <a16:creationId xmlns:a16="http://schemas.microsoft.com/office/drawing/2014/main" id="{9CFFD0F9-D356-8532-3AD1-1CA941FD8AC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00:37</a:t>
            </a:r>
          </a:p>
        </p:txBody>
      </p:sp>
      <p:sp>
        <p:nvSpPr>
          <p:cNvPr id="157" name="Rounded Rectangle 148">
            <a:extLst>
              <a:ext uri="{FF2B5EF4-FFF2-40B4-BE49-F238E27FC236}">
                <a16:creationId xmlns:a16="http://schemas.microsoft.com/office/drawing/2014/main" id="{61D9F1CD-5783-B34E-11C5-767AD4A0116C}"/>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00:36</a:t>
            </a:r>
          </a:p>
        </p:txBody>
      </p:sp>
      <p:sp>
        <p:nvSpPr>
          <p:cNvPr id="158" name="Rounded Rectangle 149">
            <a:extLst>
              <a:ext uri="{FF2B5EF4-FFF2-40B4-BE49-F238E27FC236}">
                <a16:creationId xmlns:a16="http://schemas.microsoft.com/office/drawing/2014/main" id="{D019369D-08D8-EDE4-CF52-3D0BABB847B4}"/>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00:35</a:t>
            </a:r>
          </a:p>
        </p:txBody>
      </p:sp>
      <p:sp>
        <p:nvSpPr>
          <p:cNvPr id="159" name="Rounded Rectangle 150">
            <a:extLst>
              <a:ext uri="{FF2B5EF4-FFF2-40B4-BE49-F238E27FC236}">
                <a16:creationId xmlns:a16="http://schemas.microsoft.com/office/drawing/2014/main" id="{EC28C28A-67AF-7358-9A91-B12B65C4BF54}"/>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00:34</a:t>
            </a:r>
          </a:p>
        </p:txBody>
      </p:sp>
      <p:sp>
        <p:nvSpPr>
          <p:cNvPr id="160" name="Rounded Rectangle 151">
            <a:extLst>
              <a:ext uri="{FF2B5EF4-FFF2-40B4-BE49-F238E27FC236}">
                <a16:creationId xmlns:a16="http://schemas.microsoft.com/office/drawing/2014/main" id="{F9CA0A3A-0C14-8AC2-196A-1D4297726827}"/>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00:33</a:t>
            </a:r>
          </a:p>
        </p:txBody>
      </p:sp>
      <p:sp>
        <p:nvSpPr>
          <p:cNvPr id="161" name="Rounded Rectangle 152">
            <a:extLst>
              <a:ext uri="{FF2B5EF4-FFF2-40B4-BE49-F238E27FC236}">
                <a16:creationId xmlns:a16="http://schemas.microsoft.com/office/drawing/2014/main" id="{5EC58832-2601-B03F-C6A2-042E8B453D0C}"/>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00:32</a:t>
            </a:r>
          </a:p>
        </p:txBody>
      </p:sp>
      <p:sp>
        <p:nvSpPr>
          <p:cNvPr id="162" name="Rounded Rectangle 153">
            <a:extLst>
              <a:ext uri="{FF2B5EF4-FFF2-40B4-BE49-F238E27FC236}">
                <a16:creationId xmlns:a16="http://schemas.microsoft.com/office/drawing/2014/main" id="{3CB5652A-8E6F-B2FA-D47B-465BD50D8217}"/>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00:31</a:t>
            </a:r>
          </a:p>
        </p:txBody>
      </p:sp>
      <p:sp>
        <p:nvSpPr>
          <p:cNvPr id="163" name="Rounded Rectangle 154">
            <a:extLst>
              <a:ext uri="{FF2B5EF4-FFF2-40B4-BE49-F238E27FC236}">
                <a16:creationId xmlns:a16="http://schemas.microsoft.com/office/drawing/2014/main" id="{29C869A5-090E-F697-6764-CD85EEC59EFA}"/>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00:30</a:t>
            </a:r>
          </a:p>
        </p:txBody>
      </p:sp>
      <p:sp>
        <p:nvSpPr>
          <p:cNvPr id="164" name="Rounded Rectangle 155">
            <a:extLst>
              <a:ext uri="{FF2B5EF4-FFF2-40B4-BE49-F238E27FC236}">
                <a16:creationId xmlns:a16="http://schemas.microsoft.com/office/drawing/2014/main" id="{B21EDEC4-1D8F-E2D7-C23A-791A916F30EA}"/>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00:29</a:t>
            </a:r>
          </a:p>
        </p:txBody>
      </p:sp>
      <p:sp>
        <p:nvSpPr>
          <p:cNvPr id="165" name="Rounded Rectangle 156">
            <a:extLst>
              <a:ext uri="{FF2B5EF4-FFF2-40B4-BE49-F238E27FC236}">
                <a16:creationId xmlns:a16="http://schemas.microsoft.com/office/drawing/2014/main" id="{A463C7CE-D925-42AD-8F19-52BA3B40068F}"/>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00:28</a:t>
            </a:r>
          </a:p>
        </p:txBody>
      </p:sp>
      <p:sp>
        <p:nvSpPr>
          <p:cNvPr id="166" name="Rounded Rectangle 157">
            <a:extLst>
              <a:ext uri="{FF2B5EF4-FFF2-40B4-BE49-F238E27FC236}">
                <a16:creationId xmlns:a16="http://schemas.microsoft.com/office/drawing/2014/main" id="{4BF68855-929E-F3B8-F5FD-D4E72E06ABC7}"/>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00:27</a:t>
            </a:r>
          </a:p>
        </p:txBody>
      </p:sp>
      <p:sp>
        <p:nvSpPr>
          <p:cNvPr id="167" name="Rounded Rectangle 158">
            <a:extLst>
              <a:ext uri="{FF2B5EF4-FFF2-40B4-BE49-F238E27FC236}">
                <a16:creationId xmlns:a16="http://schemas.microsoft.com/office/drawing/2014/main" id="{99A8E336-49DF-8B81-6E6E-5294B5A978D8}"/>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00:26</a:t>
            </a:r>
          </a:p>
        </p:txBody>
      </p:sp>
      <p:sp>
        <p:nvSpPr>
          <p:cNvPr id="168" name="Rounded Rectangle 159">
            <a:extLst>
              <a:ext uri="{FF2B5EF4-FFF2-40B4-BE49-F238E27FC236}">
                <a16:creationId xmlns:a16="http://schemas.microsoft.com/office/drawing/2014/main" id="{E41CACBF-1CFA-1568-E3D5-055F7FCDEB6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00:25</a:t>
            </a:r>
          </a:p>
        </p:txBody>
      </p:sp>
      <p:sp>
        <p:nvSpPr>
          <p:cNvPr id="169" name="Rounded Rectangle 160">
            <a:extLst>
              <a:ext uri="{FF2B5EF4-FFF2-40B4-BE49-F238E27FC236}">
                <a16:creationId xmlns:a16="http://schemas.microsoft.com/office/drawing/2014/main" id="{6B92586A-6B18-3E0B-FA76-7CFEA5383E8F}"/>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00:24</a:t>
            </a:r>
          </a:p>
        </p:txBody>
      </p:sp>
      <p:sp>
        <p:nvSpPr>
          <p:cNvPr id="170" name="Rounded Rectangle 161">
            <a:extLst>
              <a:ext uri="{FF2B5EF4-FFF2-40B4-BE49-F238E27FC236}">
                <a16:creationId xmlns:a16="http://schemas.microsoft.com/office/drawing/2014/main" id="{FD1E39E8-6467-6046-B5CC-4B6F49A70E72}"/>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00:23</a:t>
            </a:r>
          </a:p>
        </p:txBody>
      </p:sp>
      <p:sp>
        <p:nvSpPr>
          <p:cNvPr id="171" name="Rounded Rectangle 162">
            <a:extLst>
              <a:ext uri="{FF2B5EF4-FFF2-40B4-BE49-F238E27FC236}">
                <a16:creationId xmlns:a16="http://schemas.microsoft.com/office/drawing/2014/main" id="{1FFEB081-8B56-C586-7043-C0CED9E90A6E}"/>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00:22</a:t>
            </a:r>
          </a:p>
        </p:txBody>
      </p:sp>
      <p:sp>
        <p:nvSpPr>
          <p:cNvPr id="172" name="Rounded Rectangle 163">
            <a:extLst>
              <a:ext uri="{FF2B5EF4-FFF2-40B4-BE49-F238E27FC236}">
                <a16:creationId xmlns:a16="http://schemas.microsoft.com/office/drawing/2014/main" id="{F96963E4-76C6-189A-7E31-C24C0462D235}"/>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00:21</a:t>
            </a:r>
          </a:p>
        </p:txBody>
      </p:sp>
      <p:sp>
        <p:nvSpPr>
          <p:cNvPr id="173" name="Rounded Rectangle 164">
            <a:extLst>
              <a:ext uri="{FF2B5EF4-FFF2-40B4-BE49-F238E27FC236}">
                <a16:creationId xmlns:a16="http://schemas.microsoft.com/office/drawing/2014/main" id="{FF5C0ADE-73BA-817A-1815-E0349ED5A244}"/>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00:20</a:t>
            </a:r>
          </a:p>
        </p:txBody>
      </p:sp>
      <p:sp>
        <p:nvSpPr>
          <p:cNvPr id="174" name="Rounded Rectangle 165">
            <a:extLst>
              <a:ext uri="{FF2B5EF4-FFF2-40B4-BE49-F238E27FC236}">
                <a16:creationId xmlns:a16="http://schemas.microsoft.com/office/drawing/2014/main" id="{11248170-08A3-3B45-DD68-D489973D3F73}"/>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00:19</a:t>
            </a:r>
          </a:p>
        </p:txBody>
      </p:sp>
      <p:sp>
        <p:nvSpPr>
          <p:cNvPr id="175" name="Rounded Rectangle 166">
            <a:extLst>
              <a:ext uri="{FF2B5EF4-FFF2-40B4-BE49-F238E27FC236}">
                <a16:creationId xmlns:a16="http://schemas.microsoft.com/office/drawing/2014/main" id="{163C2910-F06E-440E-18CA-1186B6BEC53C}"/>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00:18</a:t>
            </a:r>
          </a:p>
        </p:txBody>
      </p:sp>
      <p:sp>
        <p:nvSpPr>
          <p:cNvPr id="176" name="Rounded Rectangle 167">
            <a:extLst>
              <a:ext uri="{FF2B5EF4-FFF2-40B4-BE49-F238E27FC236}">
                <a16:creationId xmlns:a16="http://schemas.microsoft.com/office/drawing/2014/main" id="{F3C34850-8D32-51A1-320D-42C6913CCA5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00:17</a:t>
            </a:r>
          </a:p>
        </p:txBody>
      </p:sp>
      <p:sp>
        <p:nvSpPr>
          <p:cNvPr id="177" name="Rounded Rectangle 168">
            <a:extLst>
              <a:ext uri="{FF2B5EF4-FFF2-40B4-BE49-F238E27FC236}">
                <a16:creationId xmlns:a16="http://schemas.microsoft.com/office/drawing/2014/main" id="{4AF01B3A-F813-0F17-DC6C-34C9453E56C6}"/>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00:16</a:t>
            </a:r>
          </a:p>
        </p:txBody>
      </p:sp>
      <p:sp>
        <p:nvSpPr>
          <p:cNvPr id="178" name="Rounded Rectangle 169">
            <a:extLst>
              <a:ext uri="{FF2B5EF4-FFF2-40B4-BE49-F238E27FC236}">
                <a16:creationId xmlns:a16="http://schemas.microsoft.com/office/drawing/2014/main" id="{A53407D7-783E-D85A-7705-E2539DB6A2EC}"/>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00:15</a:t>
            </a:r>
          </a:p>
        </p:txBody>
      </p:sp>
      <p:sp>
        <p:nvSpPr>
          <p:cNvPr id="179" name="Rounded Rectangle 170">
            <a:extLst>
              <a:ext uri="{FF2B5EF4-FFF2-40B4-BE49-F238E27FC236}">
                <a16:creationId xmlns:a16="http://schemas.microsoft.com/office/drawing/2014/main" id="{8BF24FEF-49BD-659F-10BD-D7AEA3DCC10F}"/>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00:14</a:t>
            </a:r>
          </a:p>
        </p:txBody>
      </p:sp>
      <p:sp>
        <p:nvSpPr>
          <p:cNvPr id="180" name="Rounded Rectangle 171">
            <a:extLst>
              <a:ext uri="{FF2B5EF4-FFF2-40B4-BE49-F238E27FC236}">
                <a16:creationId xmlns:a16="http://schemas.microsoft.com/office/drawing/2014/main" id="{595B5744-13DE-205B-523F-320D090F3B94}"/>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00:13</a:t>
            </a:r>
          </a:p>
        </p:txBody>
      </p:sp>
      <p:sp>
        <p:nvSpPr>
          <p:cNvPr id="181" name="Rounded Rectangle 172">
            <a:extLst>
              <a:ext uri="{FF2B5EF4-FFF2-40B4-BE49-F238E27FC236}">
                <a16:creationId xmlns:a16="http://schemas.microsoft.com/office/drawing/2014/main" id="{025F486B-4FB9-2A9D-65AC-8C66409ADCF0}"/>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00:12</a:t>
            </a:r>
          </a:p>
        </p:txBody>
      </p:sp>
      <p:sp>
        <p:nvSpPr>
          <p:cNvPr id="182" name="Rounded Rectangle 173">
            <a:extLst>
              <a:ext uri="{FF2B5EF4-FFF2-40B4-BE49-F238E27FC236}">
                <a16:creationId xmlns:a16="http://schemas.microsoft.com/office/drawing/2014/main" id="{4C369322-5AB1-1A25-9437-B602958428DC}"/>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00:11</a:t>
            </a:r>
          </a:p>
        </p:txBody>
      </p:sp>
      <p:sp>
        <p:nvSpPr>
          <p:cNvPr id="183" name="Rounded Rectangle 174">
            <a:extLst>
              <a:ext uri="{FF2B5EF4-FFF2-40B4-BE49-F238E27FC236}">
                <a16:creationId xmlns:a16="http://schemas.microsoft.com/office/drawing/2014/main" id="{F4E0063E-BDB6-3C51-4EE0-2BCEF0F3013C}"/>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00:10</a:t>
            </a:r>
          </a:p>
        </p:txBody>
      </p:sp>
      <p:sp>
        <p:nvSpPr>
          <p:cNvPr id="184" name="Rounded Rectangle 175">
            <a:extLst>
              <a:ext uri="{FF2B5EF4-FFF2-40B4-BE49-F238E27FC236}">
                <a16:creationId xmlns:a16="http://schemas.microsoft.com/office/drawing/2014/main" id="{F147D3F7-CCE9-0A2D-2067-D6F61FC6AE2A}"/>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00:09</a:t>
            </a:r>
          </a:p>
        </p:txBody>
      </p:sp>
      <p:sp>
        <p:nvSpPr>
          <p:cNvPr id="185" name="Rounded Rectangle 176">
            <a:extLst>
              <a:ext uri="{FF2B5EF4-FFF2-40B4-BE49-F238E27FC236}">
                <a16:creationId xmlns:a16="http://schemas.microsoft.com/office/drawing/2014/main" id="{E73296E5-00B3-2EEB-28B6-DD0ED9E98D8F}"/>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00:08</a:t>
            </a:r>
          </a:p>
        </p:txBody>
      </p:sp>
      <p:sp>
        <p:nvSpPr>
          <p:cNvPr id="186" name="Rounded Rectangle 177">
            <a:extLst>
              <a:ext uri="{FF2B5EF4-FFF2-40B4-BE49-F238E27FC236}">
                <a16:creationId xmlns:a16="http://schemas.microsoft.com/office/drawing/2014/main" id="{C9BA7682-A310-80A4-7596-05D648B4AB8B}"/>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00:07</a:t>
            </a:r>
          </a:p>
        </p:txBody>
      </p:sp>
      <p:sp>
        <p:nvSpPr>
          <p:cNvPr id="187" name="Rounded Rectangle 178">
            <a:extLst>
              <a:ext uri="{FF2B5EF4-FFF2-40B4-BE49-F238E27FC236}">
                <a16:creationId xmlns:a16="http://schemas.microsoft.com/office/drawing/2014/main" id="{E2C1A037-A928-CEC7-EC78-FFFF74B1367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00:06</a:t>
            </a:r>
          </a:p>
        </p:txBody>
      </p:sp>
      <p:sp>
        <p:nvSpPr>
          <p:cNvPr id="188" name="Rounded Rectangle 179">
            <a:extLst>
              <a:ext uri="{FF2B5EF4-FFF2-40B4-BE49-F238E27FC236}">
                <a16:creationId xmlns:a16="http://schemas.microsoft.com/office/drawing/2014/main" id="{46B3124C-8A55-5A38-A7FA-B2E79E903D8F}"/>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00:05</a:t>
            </a:r>
          </a:p>
        </p:txBody>
      </p:sp>
      <p:sp>
        <p:nvSpPr>
          <p:cNvPr id="189" name="Rounded Rectangle 180">
            <a:extLst>
              <a:ext uri="{FF2B5EF4-FFF2-40B4-BE49-F238E27FC236}">
                <a16:creationId xmlns:a16="http://schemas.microsoft.com/office/drawing/2014/main" id="{822B9B66-E523-F968-5692-A68AAF6AF168}"/>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00:04</a:t>
            </a:r>
          </a:p>
        </p:txBody>
      </p:sp>
      <p:sp>
        <p:nvSpPr>
          <p:cNvPr id="190" name="Rounded Rectangle 181">
            <a:extLst>
              <a:ext uri="{FF2B5EF4-FFF2-40B4-BE49-F238E27FC236}">
                <a16:creationId xmlns:a16="http://schemas.microsoft.com/office/drawing/2014/main" id="{B4ED884A-E873-12C5-9633-613E81AFAEBD}"/>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00:03</a:t>
            </a:r>
          </a:p>
        </p:txBody>
      </p:sp>
      <p:sp>
        <p:nvSpPr>
          <p:cNvPr id="191" name="Rounded Rectangle 182">
            <a:extLst>
              <a:ext uri="{FF2B5EF4-FFF2-40B4-BE49-F238E27FC236}">
                <a16:creationId xmlns:a16="http://schemas.microsoft.com/office/drawing/2014/main" id="{345E77E4-D537-1414-2DB3-A663DF4A0E90}"/>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00:02</a:t>
            </a:r>
          </a:p>
        </p:txBody>
      </p:sp>
      <p:sp>
        <p:nvSpPr>
          <p:cNvPr id="192" name="Rounded Rectangle 183">
            <a:extLst>
              <a:ext uri="{FF2B5EF4-FFF2-40B4-BE49-F238E27FC236}">
                <a16:creationId xmlns:a16="http://schemas.microsoft.com/office/drawing/2014/main" id="{5283A92D-3B26-E5CE-F6EF-D082F7CBFB9C}"/>
              </a:ext>
            </a:extLst>
          </p:cNvPr>
          <p:cNvSpPr/>
          <p:nvPr/>
        </p:nvSpPr>
        <p:spPr>
          <a:xfrm>
            <a:off x="1180475" y="229380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00:01</a:t>
            </a:r>
          </a:p>
        </p:txBody>
      </p:sp>
      <p:sp>
        <p:nvSpPr>
          <p:cNvPr id="193" name="Rounded Rectangle 184">
            <a:extLst>
              <a:ext uri="{FF2B5EF4-FFF2-40B4-BE49-F238E27FC236}">
                <a16:creationId xmlns:a16="http://schemas.microsoft.com/office/drawing/2014/main" id="{5312F956-A3DA-2106-1FA2-DE107EA34AF4}"/>
              </a:ext>
            </a:extLst>
          </p:cNvPr>
          <p:cNvSpPr/>
          <p:nvPr/>
        </p:nvSpPr>
        <p:spPr>
          <a:xfrm>
            <a:off x="1143000" y="2276321"/>
            <a:ext cx="1217951" cy="5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00:00</a:t>
            </a:r>
          </a:p>
        </p:txBody>
      </p:sp>
      <p:pic>
        <p:nvPicPr>
          <p:cNvPr id="194" name="Picture 2" descr="Káº¿t quáº£ hÃ¬nh áº£nh cho icon Äá»ng há»">
            <a:extLst>
              <a:ext uri="{FF2B5EF4-FFF2-40B4-BE49-F238E27FC236}">
                <a16:creationId xmlns:a16="http://schemas.microsoft.com/office/drawing/2014/main" id="{0C8D128B-1257-F85E-1053-51EB42401B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7294" y="2968692"/>
            <a:ext cx="789361" cy="790575"/>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194">
            <a:extLst>
              <a:ext uri="{FF2B5EF4-FFF2-40B4-BE49-F238E27FC236}">
                <a16:creationId xmlns:a16="http://schemas.microsoft.com/office/drawing/2014/main" id="{405244C9-CD2B-8870-E321-4BB3C60B10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946" y="3891635"/>
            <a:ext cx="2082307" cy="2082307"/>
          </a:xfrm>
          <a:prstGeom prst="rect">
            <a:avLst/>
          </a:prstGeom>
        </p:spPr>
      </p:pic>
    </p:spTree>
    <p:extLst>
      <p:ext uri="{BB962C8B-B14F-4D97-AF65-F5344CB8AC3E}">
        <p14:creationId xmlns:p14="http://schemas.microsoft.com/office/powerpoint/2010/main" val="2866882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94"/>
                    </p:tgtEl>
                  </p:cond>
                </p:stCondLst>
                <p:endSync evt="end" delay="0">
                  <p:rtn val="all"/>
                </p:endSync>
                <p:childTnLst>
                  <p:par>
                    <p:cTn id="22" fill="hold">
                      <p:stCondLst>
                        <p:cond delay="0"/>
                      </p:stCondLst>
                      <p:childTnLst>
                        <p:par>
                          <p:cTn id="23" fill="hold">
                            <p:stCondLst>
                              <p:cond delay="0"/>
                            </p:stCondLst>
                            <p:childTnLst>
                              <p:par>
                                <p:cTn id="24" presetID="11" presetClass="entr" presetSubtype="0" fill="hold" grpId="0" nodeType="afterEffect">
                                  <p:stCondLst>
                                    <p:cond delay="0"/>
                                  </p:stCondLst>
                                  <p:childTnLst>
                                    <p:set>
                                      <p:cBhvr>
                                        <p:cTn id="25" dur="1000">
                                          <p:stCondLst>
                                            <p:cond delay="0"/>
                                          </p:stCondLst>
                                        </p:cTn>
                                        <p:tgtEl>
                                          <p:spTgt spid="13"/>
                                        </p:tgtEl>
                                        <p:attrNameLst>
                                          <p:attrName>style.visibility</p:attrName>
                                        </p:attrNameLst>
                                      </p:cBhvr>
                                      <p:to>
                                        <p:strVal val="visible"/>
                                      </p:to>
                                    </p:set>
                                  </p:childTnLst>
                                </p:cTn>
                              </p:par>
                            </p:childTnLst>
                          </p:cTn>
                        </p:par>
                        <p:par>
                          <p:cTn id="26" fill="hold">
                            <p:stCondLst>
                              <p:cond delay="1000"/>
                            </p:stCondLst>
                            <p:childTnLst>
                              <p:par>
                                <p:cTn id="27" presetID="11" presetClass="entr" presetSubtype="0" fill="hold" grpId="0" nodeType="afterEffect">
                                  <p:stCondLst>
                                    <p:cond delay="0"/>
                                  </p:stCondLst>
                                  <p:childTnLst>
                                    <p:set>
                                      <p:cBhvr>
                                        <p:cTn id="28" dur="1000">
                                          <p:stCondLst>
                                            <p:cond delay="0"/>
                                          </p:stCondLst>
                                        </p:cTn>
                                        <p:tgtEl>
                                          <p:spTgt spid="14"/>
                                        </p:tgtEl>
                                        <p:attrNameLst>
                                          <p:attrName>style.visibility</p:attrName>
                                        </p:attrNameLst>
                                      </p:cBhvr>
                                      <p:to>
                                        <p:strVal val="visible"/>
                                      </p:to>
                                    </p:set>
                                  </p:childTnLst>
                                </p:cTn>
                              </p:par>
                            </p:childTnLst>
                          </p:cTn>
                        </p:par>
                        <p:par>
                          <p:cTn id="29" fill="hold">
                            <p:stCondLst>
                              <p:cond delay="2000"/>
                            </p:stCondLst>
                            <p:childTnLst>
                              <p:par>
                                <p:cTn id="30" presetID="11" presetClass="entr" presetSubtype="0" fill="hold" grpId="0" nodeType="afterEffect">
                                  <p:stCondLst>
                                    <p:cond delay="0"/>
                                  </p:stCondLst>
                                  <p:childTnLst>
                                    <p:set>
                                      <p:cBhvr>
                                        <p:cTn id="31" dur="1000">
                                          <p:stCondLst>
                                            <p:cond delay="0"/>
                                          </p:stCondLst>
                                        </p:cTn>
                                        <p:tgtEl>
                                          <p:spTgt spid="15"/>
                                        </p:tgtEl>
                                        <p:attrNameLst>
                                          <p:attrName>style.visibility</p:attrName>
                                        </p:attrNameLst>
                                      </p:cBhvr>
                                      <p:to>
                                        <p:strVal val="visible"/>
                                      </p:to>
                                    </p:set>
                                  </p:childTnLst>
                                </p:cTn>
                              </p:par>
                            </p:childTnLst>
                          </p:cTn>
                        </p:par>
                        <p:par>
                          <p:cTn id="32" fill="hold">
                            <p:stCondLst>
                              <p:cond delay="3000"/>
                            </p:stCondLst>
                            <p:childTnLst>
                              <p:par>
                                <p:cTn id="33" presetID="11" presetClass="entr" presetSubtype="0" fill="hold" grpId="0" nodeType="afterEffect">
                                  <p:stCondLst>
                                    <p:cond delay="0"/>
                                  </p:stCondLst>
                                  <p:childTnLst>
                                    <p:set>
                                      <p:cBhvr>
                                        <p:cTn id="34" dur="1000">
                                          <p:stCondLst>
                                            <p:cond delay="0"/>
                                          </p:stCondLst>
                                        </p:cTn>
                                        <p:tgtEl>
                                          <p:spTgt spid="16"/>
                                        </p:tgtEl>
                                        <p:attrNameLst>
                                          <p:attrName>style.visibility</p:attrName>
                                        </p:attrNameLst>
                                      </p:cBhvr>
                                      <p:to>
                                        <p:strVal val="visible"/>
                                      </p:to>
                                    </p:set>
                                  </p:childTnLst>
                                </p:cTn>
                              </p:par>
                            </p:childTnLst>
                          </p:cTn>
                        </p:par>
                        <p:par>
                          <p:cTn id="35" fill="hold">
                            <p:stCondLst>
                              <p:cond delay="4000"/>
                            </p:stCondLst>
                            <p:childTnLst>
                              <p:par>
                                <p:cTn id="36" presetID="11" presetClass="entr" presetSubtype="0" fill="hold" grpId="0" nodeType="afterEffect">
                                  <p:stCondLst>
                                    <p:cond delay="0"/>
                                  </p:stCondLst>
                                  <p:childTnLst>
                                    <p:set>
                                      <p:cBhvr>
                                        <p:cTn id="37" dur="1000">
                                          <p:stCondLst>
                                            <p:cond delay="0"/>
                                          </p:stCondLst>
                                        </p:cTn>
                                        <p:tgtEl>
                                          <p:spTgt spid="17"/>
                                        </p:tgtEl>
                                        <p:attrNameLst>
                                          <p:attrName>style.visibility</p:attrName>
                                        </p:attrNameLst>
                                      </p:cBhvr>
                                      <p:to>
                                        <p:strVal val="visible"/>
                                      </p:to>
                                    </p:set>
                                  </p:childTnLst>
                                </p:cTn>
                              </p:par>
                            </p:childTnLst>
                          </p:cTn>
                        </p:par>
                        <p:par>
                          <p:cTn id="38" fill="hold">
                            <p:stCondLst>
                              <p:cond delay="5000"/>
                            </p:stCondLst>
                            <p:childTnLst>
                              <p:par>
                                <p:cTn id="39" presetID="11" presetClass="entr" presetSubtype="0" fill="hold" grpId="0" nodeType="afterEffect">
                                  <p:stCondLst>
                                    <p:cond delay="0"/>
                                  </p:stCondLst>
                                  <p:childTnLst>
                                    <p:set>
                                      <p:cBhvr>
                                        <p:cTn id="40" dur="1000">
                                          <p:stCondLst>
                                            <p:cond delay="0"/>
                                          </p:stCondLst>
                                        </p:cTn>
                                        <p:tgtEl>
                                          <p:spTgt spid="18"/>
                                        </p:tgtEl>
                                        <p:attrNameLst>
                                          <p:attrName>style.visibility</p:attrName>
                                        </p:attrNameLst>
                                      </p:cBhvr>
                                      <p:to>
                                        <p:strVal val="visible"/>
                                      </p:to>
                                    </p:set>
                                  </p:childTnLst>
                                </p:cTn>
                              </p:par>
                            </p:childTnLst>
                          </p:cTn>
                        </p:par>
                        <p:par>
                          <p:cTn id="41" fill="hold">
                            <p:stCondLst>
                              <p:cond delay="6000"/>
                            </p:stCondLst>
                            <p:childTnLst>
                              <p:par>
                                <p:cTn id="42" presetID="11" presetClass="entr" presetSubtype="0" fill="hold" grpId="0" nodeType="afterEffect">
                                  <p:stCondLst>
                                    <p:cond delay="0"/>
                                  </p:stCondLst>
                                  <p:childTnLst>
                                    <p:set>
                                      <p:cBhvr>
                                        <p:cTn id="43" dur="1000">
                                          <p:stCondLst>
                                            <p:cond delay="0"/>
                                          </p:stCondLst>
                                        </p:cTn>
                                        <p:tgtEl>
                                          <p:spTgt spid="19"/>
                                        </p:tgtEl>
                                        <p:attrNameLst>
                                          <p:attrName>style.visibility</p:attrName>
                                        </p:attrNameLst>
                                      </p:cBhvr>
                                      <p:to>
                                        <p:strVal val="visible"/>
                                      </p:to>
                                    </p:set>
                                  </p:childTnLst>
                                </p:cTn>
                              </p:par>
                            </p:childTnLst>
                          </p:cTn>
                        </p:par>
                        <p:par>
                          <p:cTn id="44" fill="hold">
                            <p:stCondLst>
                              <p:cond delay="7000"/>
                            </p:stCondLst>
                            <p:childTnLst>
                              <p:par>
                                <p:cTn id="45" presetID="11" presetClass="entr" presetSubtype="0" fill="hold" grpId="0" nodeType="afterEffect">
                                  <p:stCondLst>
                                    <p:cond delay="0"/>
                                  </p:stCondLst>
                                  <p:childTnLst>
                                    <p:set>
                                      <p:cBhvr>
                                        <p:cTn id="46" dur="1000">
                                          <p:stCondLst>
                                            <p:cond delay="0"/>
                                          </p:stCondLst>
                                        </p:cTn>
                                        <p:tgtEl>
                                          <p:spTgt spid="20"/>
                                        </p:tgtEl>
                                        <p:attrNameLst>
                                          <p:attrName>style.visibility</p:attrName>
                                        </p:attrNameLst>
                                      </p:cBhvr>
                                      <p:to>
                                        <p:strVal val="visible"/>
                                      </p:to>
                                    </p:set>
                                  </p:childTnLst>
                                </p:cTn>
                              </p:par>
                            </p:childTnLst>
                          </p:cTn>
                        </p:par>
                        <p:par>
                          <p:cTn id="47" fill="hold">
                            <p:stCondLst>
                              <p:cond delay="8000"/>
                            </p:stCondLst>
                            <p:childTnLst>
                              <p:par>
                                <p:cTn id="48" presetID="11" presetClass="entr" presetSubtype="0" fill="hold" grpId="0" nodeType="afterEffect">
                                  <p:stCondLst>
                                    <p:cond delay="0"/>
                                  </p:stCondLst>
                                  <p:childTnLst>
                                    <p:set>
                                      <p:cBhvr>
                                        <p:cTn id="49" dur="1000">
                                          <p:stCondLst>
                                            <p:cond delay="0"/>
                                          </p:stCondLst>
                                        </p:cTn>
                                        <p:tgtEl>
                                          <p:spTgt spid="21"/>
                                        </p:tgtEl>
                                        <p:attrNameLst>
                                          <p:attrName>style.visibility</p:attrName>
                                        </p:attrNameLst>
                                      </p:cBhvr>
                                      <p:to>
                                        <p:strVal val="visible"/>
                                      </p:to>
                                    </p:set>
                                  </p:childTnLst>
                                </p:cTn>
                              </p:par>
                            </p:childTnLst>
                          </p:cTn>
                        </p:par>
                        <p:par>
                          <p:cTn id="50" fill="hold">
                            <p:stCondLst>
                              <p:cond delay="9000"/>
                            </p:stCondLst>
                            <p:childTnLst>
                              <p:par>
                                <p:cTn id="51" presetID="11" presetClass="entr" presetSubtype="0" fill="hold" grpId="0" nodeType="afterEffect">
                                  <p:stCondLst>
                                    <p:cond delay="0"/>
                                  </p:stCondLst>
                                  <p:childTnLst>
                                    <p:set>
                                      <p:cBhvr>
                                        <p:cTn id="52" dur="1000">
                                          <p:stCondLst>
                                            <p:cond delay="0"/>
                                          </p:stCondLst>
                                        </p:cTn>
                                        <p:tgtEl>
                                          <p:spTgt spid="22"/>
                                        </p:tgtEl>
                                        <p:attrNameLst>
                                          <p:attrName>style.visibility</p:attrName>
                                        </p:attrNameLst>
                                      </p:cBhvr>
                                      <p:to>
                                        <p:strVal val="visible"/>
                                      </p:to>
                                    </p:set>
                                  </p:childTnLst>
                                </p:cTn>
                              </p:par>
                            </p:childTnLst>
                          </p:cTn>
                        </p:par>
                        <p:par>
                          <p:cTn id="53" fill="hold">
                            <p:stCondLst>
                              <p:cond delay="10000"/>
                            </p:stCondLst>
                            <p:childTnLst>
                              <p:par>
                                <p:cTn id="54" presetID="11" presetClass="entr" presetSubtype="0" fill="hold" grpId="0" nodeType="afterEffect">
                                  <p:stCondLst>
                                    <p:cond delay="0"/>
                                  </p:stCondLst>
                                  <p:childTnLst>
                                    <p:set>
                                      <p:cBhvr>
                                        <p:cTn id="55" dur="1000">
                                          <p:stCondLst>
                                            <p:cond delay="0"/>
                                          </p:stCondLst>
                                        </p:cTn>
                                        <p:tgtEl>
                                          <p:spTgt spid="23"/>
                                        </p:tgtEl>
                                        <p:attrNameLst>
                                          <p:attrName>style.visibility</p:attrName>
                                        </p:attrNameLst>
                                      </p:cBhvr>
                                      <p:to>
                                        <p:strVal val="visible"/>
                                      </p:to>
                                    </p:set>
                                  </p:childTnLst>
                                </p:cTn>
                              </p:par>
                            </p:childTnLst>
                          </p:cTn>
                        </p:par>
                        <p:par>
                          <p:cTn id="56" fill="hold">
                            <p:stCondLst>
                              <p:cond delay="11000"/>
                            </p:stCondLst>
                            <p:childTnLst>
                              <p:par>
                                <p:cTn id="57" presetID="11" presetClass="entr" presetSubtype="0" fill="hold" grpId="0" nodeType="afterEffect">
                                  <p:stCondLst>
                                    <p:cond delay="0"/>
                                  </p:stCondLst>
                                  <p:childTnLst>
                                    <p:set>
                                      <p:cBhvr>
                                        <p:cTn id="58" dur="1000">
                                          <p:stCondLst>
                                            <p:cond delay="0"/>
                                          </p:stCondLst>
                                        </p:cTn>
                                        <p:tgtEl>
                                          <p:spTgt spid="24"/>
                                        </p:tgtEl>
                                        <p:attrNameLst>
                                          <p:attrName>style.visibility</p:attrName>
                                        </p:attrNameLst>
                                      </p:cBhvr>
                                      <p:to>
                                        <p:strVal val="visible"/>
                                      </p:to>
                                    </p:set>
                                  </p:childTnLst>
                                </p:cTn>
                              </p:par>
                            </p:childTnLst>
                          </p:cTn>
                        </p:par>
                        <p:par>
                          <p:cTn id="59" fill="hold">
                            <p:stCondLst>
                              <p:cond delay="12000"/>
                            </p:stCondLst>
                            <p:childTnLst>
                              <p:par>
                                <p:cTn id="60" presetID="11" presetClass="entr" presetSubtype="0" fill="hold" grpId="0" nodeType="afterEffect">
                                  <p:stCondLst>
                                    <p:cond delay="0"/>
                                  </p:stCondLst>
                                  <p:childTnLst>
                                    <p:set>
                                      <p:cBhvr>
                                        <p:cTn id="61" dur="1000">
                                          <p:stCondLst>
                                            <p:cond delay="0"/>
                                          </p:stCondLst>
                                        </p:cTn>
                                        <p:tgtEl>
                                          <p:spTgt spid="25"/>
                                        </p:tgtEl>
                                        <p:attrNameLst>
                                          <p:attrName>style.visibility</p:attrName>
                                        </p:attrNameLst>
                                      </p:cBhvr>
                                      <p:to>
                                        <p:strVal val="visible"/>
                                      </p:to>
                                    </p:set>
                                  </p:childTnLst>
                                </p:cTn>
                              </p:par>
                            </p:childTnLst>
                          </p:cTn>
                        </p:par>
                        <p:par>
                          <p:cTn id="62" fill="hold">
                            <p:stCondLst>
                              <p:cond delay="13000"/>
                            </p:stCondLst>
                            <p:childTnLst>
                              <p:par>
                                <p:cTn id="63" presetID="11" presetClass="entr" presetSubtype="0" fill="hold" grpId="0" nodeType="afterEffect">
                                  <p:stCondLst>
                                    <p:cond delay="0"/>
                                  </p:stCondLst>
                                  <p:childTnLst>
                                    <p:set>
                                      <p:cBhvr>
                                        <p:cTn id="64" dur="1000">
                                          <p:stCondLst>
                                            <p:cond delay="0"/>
                                          </p:stCondLst>
                                        </p:cTn>
                                        <p:tgtEl>
                                          <p:spTgt spid="26"/>
                                        </p:tgtEl>
                                        <p:attrNameLst>
                                          <p:attrName>style.visibility</p:attrName>
                                        </p:attrNameLst>
                                      </p:cBhvr>
                                      <p:to>
                                        <p:strVal val="visible"/>
                                      </p:to>
                                    </p:set>
                                  </p:childTnLst>
                                </p:cTn>
                              </p:par>
                            </p:childTnLst>
                          </p:cTn>
                        </p:par>
                        <p:par>
                          <p:cTn id="65" fill="hold">
                            <p:stCondLst>
                              <p:cond delay="14000"/>
                            </p:stCondLst>
                            <p:childTnLst>
                              <p:par>
                                <p:cTn id="66" presetID="11" presetClass="entr" presetSubtype="0" fill="hold" grpId="0" nodeType="afterEffect">
                                  <p:stCondLst>
                                    <p:cond delay="0"/>
                                  </p:stCondLst>
                                  <p:childTnLst>
                                    <p:set>
                                      <p:cBhvr>
                                        <p:cTn id="67" dur="1000">
                                          <p:stCondLst>
                                            <p:cond delay="0"/>
                                          </p:stCondLst>
                                        </p:cTn>
                                        <p:tgtEl>
                                          <p:spTgt spid="27"/>
                                        </p:tgtEl>
                                        <p:attrNameLst>
                                          <p:attrName>style.visibility</p:attrName>
                                        </p:attrNameLst>
                                      </p:cBhvr>
                                      <p:to>
                                        <p:strVal val="visible"/>
                                      </p:to>
                                    </p:set>
                                  </p:childTnLst>
                                </p:cTn>
                              </p:par>
                            </p:childTnLst>
                          </p:cTn>
                        </p:par>
                        <p:par>
                          <p:cTn id="68" fill="hold">
                            <p:stCondLst>
                              <p:cond delay="15000"/>
                            </p:stCondLst>
                            <p:childTnLst>
                              <p:par>
                                <p:cTn id="69" presetID="11" presetClass="entr" presetSubtype="0" fill="hold" grpId="0" nodeType="afterEffect">
                                  <p:stCondLst>
                                    <p:cond delay="0"/>
                                  </p:stCondLst>
                                  <p:childTnLst>
                                    <p:set>
                                      <p:cBhvr>
                                        <p:cTn id="70" dur="1000">
                                          <p:stCondLst>
                                            <p:cond delay="0"/>
                                          </p:stCondLst>
                                        </p:cTn>
                                        <p:tgtEl>
                                          <p:spTgt spid="28"/>
                                        </p:tgtEl>
                                        <p:attrNameLst>
                                          <p:attrName>style.visibility</p:attrName>
                                        </p:attrNameLst>
                                      </p:cBhvr>
                                      <p:to>
                                        <p:strVal val="visible"/>
                                      </p:to>
                                    </p:set>
                                  </p:childTnLst>
                                </p:cTn>
                              </p:par>
                            </p:childTnLst>
                          </p:cTn>
                        </p:par>
                        <p:par>
                          <p:cTn id="71" fill="hold">
                            <p:stCondLst>
                              <p:cond delay="16000"/>
                            </p:stCondLst>
                            <p:childTnLst>
                              <p:par>
                                <p:cTn id="72" presetID="11" presetClass="entr" presetSubtype="0" fill="hold" grpId="0" nodeType="afterEffect">
                                  <p:stCondLst>
                                    <p:cond delay="0"/>
                                  </p:stCondLst>
                                  <p:childTnLst>
                                    <p:set>
                                      <p:cBhvr>
                                        <p:cTn id="73" dur="1000">
                                          <p:stCondLst>
                                            <p:cond delay="0"/>
                                          </p:stCondLst>
                                        </p:cTn>
                                        <p:tgtEl>
                                          <p:spTgt spid="29"/>
                                        </p:tgtEl>
                                        <p:attrNameLst>
                                          <p:attrName>style.visibility</p:attrName>
                                        </p:attrNameLst>
                                      </p:cBhvr>
                                      <p:to>
                                        <p:strVal val="visible"/>
                                      </p:to>
                                    </p:set>
                                  </p:childTnLst>
                                </p:cTn>
                              </p:par>
                            </p:childTnLst>
                          </p:cTn>
                        </p:par>
                        <p:par>
                          <p:cTn id="74" fill="hold">
                            <p:stCondLst>
                              <p:cond delay="17000"/>
                            </p:stCondLst>
                            <p:childTnLst>
                              <p:par>
                                <p:cTn id="75" presetID="11" presetClass="entr" presetSubtype="0" fill="hold" grpId="0" nodeType="afterEffect">
                                  <p:stCondLst>
                                    <p:cond delay="0"/>
                                  </p:stCondLst>
                                  <p:childTnLst>
                                    <p:set>
                                      <p:cBhvr>
                                        <p:cTn id="76" dur="1000">
                                          <p:stCondLst>
                                            <p:cond delay="0"/>
                                          </p:stCondLst>
                                        </p:cTn>
                                        <p:tgtEl>
                                          <p:spTgt spid="30"/>
                                        </p:tgtEl>
                                        <p:attrNameLst>
                                          <p:attrName>style.visibility</p:attrName>
                                        </p:attrNameLst>
                                      </p:cBhvr>
                                      <p:to>
                                        <p:strVal val="visible"/>
                                      </p:to>
                                    </p:set>
                                  </p:childTnLst>
                                </p:cTn>
                              </p:par>
                            </p:childTnLst>
                          </p:cTn>
                        </p:par>
                        <p:par>
                          <p:cTn id="77" fill="hold">
                            <p:stCondLst>
                              <p:cond delay="18000"/>
                            </p:stCondLst>
                            <p:childTnLst>
                              <p:par>
                                <p:cTn id="78" presetID="11" presetClass="entr" presetSubtype="0" fill="hold" grpId="0" nodeType="afterEffect">
                                  <p:stCondLst>
                                    <p:cond delay="0"/>
                                  </p:stCondLst>
                                  <p:childTnLst>
                                    <p:set>
                                      <p:cBhvr>
                                        <p:cTn id="79" dur="1000">
                                          <p:stCondLst>
                                            <p:cond delay="0"/>
                                          </p:stCondLst>
                                        </p:cTn>
                                        <p:tgtEl>
                                          <p:spTgt spid="31"/>
                                        </p:tgtEl>
                                        <p:attrNameLst>
                                          <p:attrName>style.visibility</p:attrName>
                                        </p:attrNameLst>
                                      </p:cBhvr>
                                      <p:to>
                                        <p:strVal val="visible"/>
                                      </p:to>
                                    </p:set>
                                  </p:childTnLst>
                                </p:cTn>
                              </p:par>
                            </p:childTnLst>
                          </p:cTn>
                        </p:par>
                        <p:par>
                          <p:cTn id="80" fill="hold">
                            <p:stCondLst>
                              <p:cond delay="19000"/>
                            </p:stCondLst>
                            <p:childTnLst>
                              <p:par>
                                <p:cTn id="81" presetID="11" presetClass="entr" presetSubtype="0" fill="hold" grpId="0" nodeType="afterEffect">
                                  <p:stCondLst>
                                    <p:cond delay="0"/>
                                  </p:stCondLst>
                                  <p:childTnLst>
                                    <p:set>
                                      <p:cBhvr>
                                        <p:cTn id="82" dur="1000">
                                          <p:stCondLst>
                                            <p:cond delay="0"/>
                                          </p:stCondLst>
                                        </p:cTn>
                                        <p:tgtEl>
                                          <p:spTgt spid="32"/>
                                        </p:tgtEl>
                                        <p:attrNameLst>
                                          <p:attrName>style.visibility</p:attrName>
                                        </p:attrNameLst>
                                      </p:cBhvr>
                                      <p:to>
                                        <p:strVal val="visible"/>
                                      </p:to>
                                    </p:set>
                                  </p:childTnLst>
                                </p:cTn>
                              </p:par>
                            </p:childTnLst>
                          </p:cTn>
                        </p:par>
                        <p:par>
                          <p:cTn id="83" fill="hold">
                            <p:stCondLst>
                              <p:cond delay="20000"/>
                            </p:stCondLst>
                            <p:childTnLst>
                              <p:par>
                                <p:cTn id="84" presetID="11" presetClass="entr" presetSubtype="0" fill="hold" grpId="0" nodeType="afterEffect">
                                  <p:stCondLst>
                                    <p:cond delay="0"/>
                                  </p:stCondLst>
                                  <p:childTnLst>
                                    <p:set>
                                      <p:cBhvr>
                                        <p:cTn id="85" dur="1000">
                                          <p:stCondLst>
                                            <p:cond delay="0"/>
                                          </p:stCondLst>
                                        </p:cTn>
                                        <p:tgtEl>
                                          <p:spTgt spid="33"/>
                                        </p:tgtEl>
                                        <p:attrNameLst>
                                          <p:attrName>style.visibility</p:attrName>
                                        </p:attrNameLst>
                                      </p:cBhvr>
                                      <p:to>
                                        <p:strVal val="visible"/>
                                      </p:to>
                                    </p:set>
                                  </p:childTnLst>
                                </p:cTn>
                              </p:par>
                            </p:childTnLst>
                          </p:cTn>
                        </p:par>
                        <p:par>
                          <p:cTn id="86" fill="hold">
                            <p:stCondLst>
                              <p:cond delay="21000"/>
                            </p:stCondLst>
                            <p:childTnLst>
                              <p:par>
                                <p:cTn id="87" presetID="11" presetClass="entr" presetSubtype="0" fill="hold" grpId="0" nodeType="afterEffect">
                                  <p:stCondLst>
                                    <p:cond delay="0"/>
                                  </p:stCondLst>
                                  <p:childTnLst>
                                    <p:set>
                                      <p:cBhvr>
                                        <p:cTn id="88" dur="1000">
                                          <p:stCondLst>
                                            <p:cond delay="0"/>
                                          </p:stCondLst>
                                        </p:cTn>
                                        <p:tgtEl>
                                          <p:spTgt spid="34"/>
                                        </p:tgtEl>
                                        <p:attrNameLst>
                                          <p:attrName>style.visibility</p:attrName>
                                        </p:attrNameLst>
                                      </p:cBhvr>
                                      <p:to>
                                        <p:strVal val="visible"/>
                                      </p:to>
                                    </p:set>
                                  </p:childTnLst>
                                </p:cTn>
                              </p:par>
                            </p:childTnLst>
                          </p:cTn>
                        </p:par>
                        <p:par>
                          <p:cTn id="89" fill="hold">
                            <p:stCondLst>
                              <p:cond delay="22000"/>
                            </p:stCondLst>
                            <p:childTnLst>
                              <p:par>
                                <p:cTn id="90" presetID="11" presetClass="entr" presetSubtype="0" fill="hold" grpId="0" nodeType="afterEffect">
                                  <p:stCondLst>
                                    <p:cond delay="0"/>
                                  </p:stCondLst>
                                  <p:childTnLst>
                                    <p:set>
                                      <p:cBhvr>
                                        <p:cTn id="91" dur="1000">
                                          <p:stCondLst>
                                            <p:cond delay="0"/>
                                          </p:stCondLst>
                                        </p:cTn>
                                        <p:tgtEl>
                                          <p:spTgt spid="35"/>
                                        </p:tgtEl>
                                        <p:attrNameLst>
                                          <p:attrName>style.visibility</p:attrName>
                                        </p:attrNameLst>
                                      </p:cBhvr>
                                      <p:to>
                                        <p:strVal val="visible"/>
                                      </p:to>
                                    </p:set>
                                  </p:childTnLst>
                                </p:cTn>
                              </p:par>
                            </p:childTnLst>
                          </p:cTn>
                        </p:par>
                        <p:par>
                          <p:cTn id="92" fill="hold">
                            <p:stCondLst>
                              <p:cond delay="23000"/>
                            </p:stCondLst>
                            <p:childTnLst>
                              <p:par>
                                <p:cTn id="93" presetID="11" presetClass="entr" presetSubtype="0" fill="hold" grpId="0" nodeType="afterEffect">
                                  <p:stCondLst>
                                    <p:cond delay="0"/>
                                  </p:stCondLst>
                                  <p:childTnLst>
                                    <p:set>
                                      <p:cBhvr>
                                        <p:cTn id="94" dur="1000">
                                          <p:stCondLst>
                                            <p:cond delay="0"/>
                                          </p:stCondLst>
                                        </p:cTn>
                                        <p:tgtEl>
                                          <p:spTgt spid="36"/>
                                        </p:tgtEl>
                                        <p:attrNameLst>
                                          <p:attrName>style.visibility</p:attrName>
                                        </p:attrNameLst>
                                      </p:cBhvr>
                                      <p:to>
                                        <p:strVal val="visible"/>
                                      </p:to>
                                    </p:set>
                                  </p:childTnLst>
                                </p:cTn>
                              </p:par>
                            </p:childTnLst>
                          </p:cTn>
                        </p:par>
                        <p:par>
                          <p:cTn id="95" fill="hold">
                            <p:stCondLst>
                              <p:cond delay="24000"/>
                            </p:stCondLst>
                            <p:childTnLst>
                              <p:par>
                                <p:cTn id="96" presetID="11" presetClass="entr" presetSubtype="0" fill="hold" grpId="0" nodeType="afterEffect">
                                  <p:stCondLst>
                                    <p:cond delay="0"/>
                                  </p:stCondLst>
                                  <p:childTnLst>
                                    <p:set>
                                      <p:cBhvr>
                                        <p:cTn id="97" dur="1000">
                                          <p:stCondLst>
                                            <p:cond delay="0"/>
                                          </p:stCondLst>
                                        </p:cTn>
                                        <p:tgtEl>
                                          <p:spTgt spid="37"/>
                                        </p:tgtEl>
                                        <p:attrNameLst>
                                          <p:attrName>style.visibility</p:attrName>
                                        </p:attrNameLst>
                                      </p:cBhvr>
                                      <p:to>
                                        <p:strVal val="visible"/>
                                      </p:to>
                                    </p:set>
                                  </p:childTnLst>
                                </p:cTn>
                              </p:par>
                            </p:childTnLst>
                          </p:cTn>
                        </p:par>
                        <p:par>
                          <p:cTn id="98" fill="hold">
                            <p:stCondLst>
                              <p:cond delay="25000"/>
                            </p:stCondLst>
                            <p:childTnLst>
                              <p:par>
                                <p:cTn id="99" presetID="11" presetClass="entr" presetSubtype="0" fill="hold" grpId="0" nodeType="afterEffect">
                                  <p:stCondLst>
                                    <p:cond delay="0"/>
                                  </p:stCondLst>
                                  <p:childTnLst>
                                    <p:set>
                                      <p:cBhvr>
                                        <p:cTn id="100" dur="1000">
                                          <p:stCondLst>
                                            <p:cond delay="0"/>
                                          </p:stCondLst>
                                        </p:cTn>
                                        <p:tgtEl>
                                          <p:spTgt spid="38"/>
                                        </p:tgtEl>
                                        <p:attrNameLst>
                                          <p:attrName>style.visibility</p:attrName>
                                        </p:attrNameLst>
                                      </p:cBhvr>
                                      <p:to>
                                        <p:strVal val="visible"/>
                                      </p:to>
                                    </p:set>
                                  </p:childTnLst>
                                </p:cTn>
                              </p:par>
                            </p:childTnLst>
                          </p:cTn>
                        </p:par>
                        <p:par>
                          <p:cTn id="101" fill="hold">
                            <p:stCondLst>
                              <p:cond delay="26000"/>
                            </p:stCondLst>
                            <p:childTnLst>
                              <p:par>
                                <p:cTn id="102" presetID="11" presetClass="entr" presetSubtype="0" fill="hold" grpId="0" nodeType="afterEffect">
                                  <p:stCondLst>
                                    <p:cond delay="0"/>
                                  </p:stCondLst>
                                  <p:childTnLst>
                                    <p:set>
                                      <p:cBhvr>
                                        <p:cTn id="103" dur="1000">
                                          <p:stCondLst>
                                            <p:cond delay="0"/>
                                          </p:stCondLst>
                                        </p:cTn>
                                        <p:tgtEl>
                                          <p:spTgt spid="39"/>
                                        </p:tgtEl>
                                        <p:attrNameLst>
                                          <p:attrName>style.visibility</p:attrName>
                                        </p:attrNameLst>
                                      </p:cBhvr>
                                      <p:to>
                                        <p:strVal val="visible"/>
                                      </p:to>
                                    </p:set>
                                  </p:childTnLst>
                                </p:cTn>
                              </p:par>
                            </p:childTnLst>
                          </p:cTn>
                        </p:par>
                        <p:par>
                          <p:cTn id="104" fill="hold">
                            <p:stCondLst>
                              <p:cond delay="27000"/>
                            </p:stCondLst>
                            <p:childTnLst>
                              <p:par>
                                <p:cTn id="105" presetID="11" presetClass="entr" presetSubtype="0" fill="hold" grpId="0" nodeType="afterEffect">
                                  <p:stCondLst>
                                    <p:cond delay="0"/>
                                  </p:stCondLst>
                                  <p:childTnLst>
                                    <p:set>
                                      <p:cBhvr>
                                        <p:cTn id="106" dur="1000">
                                          <p:stCondLst>
                                            <p:cond delay="0"/>
                                          </p:stCondLst>
                                        </p:cTn>
                                        <p:tgtEl>
                                          <p:spTgt spid="40"/>
                                        </p:tgtEl>
                                        <p:attrNameLst>
                                          <p:attrName>style.visibility</p:attrName>
                                        </p:attrNameLst>
                                      </p:cBhvr>
                                      <p:to>
                                        <p:strVal val="visible"/>
                                      </p:to>
                                    </p:set>
                                  </p:childTnLst>
                                </p:cTn>
                              </p:par>
                            </p:childTnLst>
                          </p:cTn>
                        </p:par>
                        <p:par>
                          <p:cTn id="107" fill="hold">
                            <p:stCondLst>
                              <p:cond delay="28000"/>
                            </p:stCondLst>
                            <p:childTnLst>
                              <p:par>
                                <p:cTn id="108" presetID="11" presetClass="entr" presetSubtype="0" fill="hold" grpId="0" nodeType="afterEffect">
                                  <p:stCondLst>
                                    <p:cond delay="0"/>
                                  </p:stCondLst>
                                  <p:childTnLst>
                                    <p:set>
                                      <p:cBhvr>
                                        <p:cTn id="109" dur="1000">
                                          <p:stCondLst>
                                            <p:cond delay="0"/>
                                          </p:stCondLst>
                                        </p:cTn>
                                        <p:tgtEl>
                                          <p:spTgt spid="41"/>
                                        </p:tgtEl>
                                        <p:attrNameLst>
                                          <p:attrName>style.visibility</p:attrName>
                                        </p:attrNameLst>
                                      </p:cBhvr>
                                      <p:to>
                                        <p:strVal val="visible"/>
                                      </p:to>
                                    </p:set>
                                  </p:childTnLst>
                                </p:cTn>
                              </p:par>
                            </p:childTnLst>
                          </p:cTn>
                        </p:par>
                        <p:par>
                          <p:cTn id="110" fill="hold">
                            <p:stCondLst>
                              <p:cond delay="29000"/>
                            </p:stCondLst>
                            <p:childTnLst>
                              <p:par>
                                <p:cTn id="111" presetID="11" presetClass="entr" presetSubtype="0" fill="hold" grpId="0" nodeType="afterEffect">
                                  <p:stCondLst>
                                    <p:cond delay="0"/>
                                  </p:stCondLst>
                                  <p:childTnLst>
                                    <p:set>
                                      <p:cBhvr>
                                        <p:cTn id="112" dur="1000">
                                          <p:stCondLst>
                                            <p:cond delay="0"/>
                                          </p:stCondLst>
                                        </p:cTn>
                                        <p:tgtEl>
                                          <p:spTgt spid="42"/>
                                        </p:tgtEl>
                                        <p:attrNameLst>
                                          <p:attrName>style.visibility</p:attrName>
                                        </p:attrNameLst>
                                      </p:cBhvr>
                                      <p:to>
                                        <p:strVal val="visible"/>
                                      </p:to>
                                    </p:set>
                                  </p:childTnLst>
                                </p:cTn>
                              </p:par>
                            </p:childTnLst>
                          </p:cTn>
                        </p:par>
                        <p:par>
                          <p:cTn id="113" fill="hold">
                            <p:stCondLst>
                              <p:cond delay="30000"/>
                            </p:stCondLst>
                            <p:childTnLst>
                              <p:par>
                                <p:cTn id="114" presetID="11" presetClass="entr" presetSubtype="0" fill="hold" grpId="0" nodeType="afterEffect">
                                  <p:stCondLst>
                                    <p:cond delay="0"/>
                                  </p:stCondLst>
                                  <p:childTnLst>
                                    <p:set>
                                      <p:cBhvr>
                                        <p:cTn id="115" dur="1000">
                                          <p:stCondLst>
                                            <p:cond delay="0"/>
                                          </p:stCondLst>
                                        </p:cTn>
                                        <p:tgtEl>
                                          <p:spTgt spid="43"/>
                                        </p:tgtEl>
                                        <p:attrNameLst>
                                          <p:attrName>style.visibility</p:attrName>
                                        </p:attrNameLst>
                                      </p:cBhvr>
                                      <p:to>
                                        <p:strVal val="visible"/>
                                      </p:to>
                                    </p:set>
                                  </p:childTnLst>
                                </p:cTn>
                              </p:par>
                            </p:childTnLst>
                          </p:cTn>
                        </p:par>
                        <p:par>
                          <p:cTn id="116" fill="hold">
                            <p:stCondLst>
                              <p:cond delay="31000"/>
                            </p:stCondLst>
                            <p:childTnLst>
                              <p:par>
                                <p:cTn id="117" presetID="11" presetClass="entr" presetSubtype="0" fill="hold" grpId="0" nodeType="afterEffect">
                                  <p:stCondLst>
                                    <p:cond delay="0"/>
                                  </p:stCondLst>
                                  <p:childTnLst>
                                    <p:set>
                                      <p:cBhvr>
                                        <p:cTn id="118" dur="1000">
                                          <p:stCondLst>
                                            <p:cond delay="0"/>
                                          </p:stCondLst>
                                        </p:cTn>
                                        <p:tgtEl>
                                          <p:spTgt spid="44"/>
                                        </p:tgtEl>
                                        <p:attrNameLst>
                                          <p:attrName>style.visibility</p:attrName>
                                        </p:attrNameLst>
                                      </p:cBhvr>
                                      <p:to>
                                        <p:strVal val="visible"/>
                                      </p:to>
                                    </p:set>
                                  </p:childTnLst>
                                </p:cTn>
                              </p:par>
                            </p:childTnLst>
                          </p:cTn>
                        </p:par>
                        <p:par>
                          <p:cTn id="119" fill="hold">
                            <p:stCondLst>
                              <p:cond delay="32000"/>
                            </p:stCondLst>
                            <p:childTnLst>
                              <p:par>
                                <p:cTn id="120" presetID="11" presetClass="entr" presetSubtype="0" fill="hold" grpId="0" nodeType="afterEffect">
                                  <p:stCondLst>
                                    <p:cond delay="0"/>
                                  </p:stCondLst>
                                  <p:childTnLst>
                                    <p:set>
                                      <p:cBhvr>
                                        <p:cTn id="121" dur="1000">
                                          <p:stCondLst>
                                            <p:cond delay="0"/>
                                          </p:stCondLst>
                                        </p:cTn>
                                        <p:tgtEl>
                                          <p:spTgt spid="45"/>
                                        </p:tgtEl>
                                        <p:attrNameLst>
                                          <p:attrName>style.visibility</p:attrName>
                                        </p:attrNameLst>
                                      </p:cBhvr>
                                      <p:to>
                                        <p:strVal val="visible"/>
                                      </p:to>
                                    </p:set>
                                  </p:childTnLst>
                                </p:cTn>
                              </p:par>
                            </p:childTnLst>
                          </p:cTn>
                        </p:par>
                        <p:par>
                          <p:cTn id="122" fill="hold">
                            <p:stCondLst>
                              <p:cond delay="33000"/>
                            </p:stCondLst>
                            <p:childTnLst>
                              <p:par>
                                <p:cTn id="123" presetID="11" presetClass="entr" presetSubtype="0" fill="hold" grpId="0" nodeType="afterEffect">
                                  <p:stCondLst>
                                    <p:cond delay="0"/>
                                  </p:stCondLst>
                                  <p:childTnLst>
                                    <p:set>
                                      <p:cBhvr>
                                        <p:cTn id="124" dur="1000">
                                          <p:stCondLst>
                                            <p:cond delay="0"/>
                                          </p:stCondLst>
                                        </p:cTn>
                                        <p:tgtEl>
                                          <p:spTgt spid="46"/>
                                        </p:tgtEl>
                                        <p:attrNameLst>
                                          <p:attrName>style.visibility</p:attrName>
                                        </p:attrNameLst>
                                      </p:cBhvr>
                                      <p:to>
                                        <p:strVal val="visible"/>
                                      </p:to>
                                    </p:set>
                                  </p:childTnLst>
                                </p:cTn>
                              </p:par>
                            </p:childTnLst>
                          </p:cTn>
                        </p:par>
                        <p:par>
                          <p:cTn id="125" fill="hold">
                            <p:stCondLst>
                              <p:cond delay="34000"/>
                            </p:stCondLst>
                            <p:childTnLst>
                              <p:par>
                                <p:cTn id="126" presetID="11" presetClass="entr" presetSubtype="0" fill="hold" grpId="0" nodeType="afterEffect">
                                  <p:stCondLst>
                                    <p:cond delay="0"/>
                                  </p:stCondLst>
                                  <p:childTnLst>
                                    <p:set>
                                      <p:cBhvr>
                                        <p:cTn id="127" dur="1000">
                                          <p:stCondLst>
                                            <p:cond delay="0"/>
                                          </p:stCondLst>
                                        </p:cTn>
                                        <p:tgtEl>
                                          <p:spTgt spid="47"/>
                                        </p:tgtEl>
                                        <p:attrNameLst>
                                          <p:attrName>style.visibility</p:attrName>
                                        </p:attrNameLst>
                                      </p:cBhvr>
                                      <p:to>
                                        <p:strVal val="visible"/>
                                      </p:to>
                                    </p:set>
                                  </p:childTnLst>
                                </p:cTn>
                              </p:par>
                            </p:childTnLst>
                          </p:cTn>
                        </p:par>
                        <p:par>
                          <p:cTn id="128" fill="hold">
                            <p:stCondLst>
                              <p:cond delay="35000"/>
                            </p:stCondLst>
                            <p:childTnLst>
                              <p:par>
                                <p:cTn id="129" presetID="11" presetClass="entr" presetSubtype="0" fill="hold" grpId="0" nodeType="afterEffect">
                                  <p:stCondLst>
                                    <p:cond delay="0"/>
                                  </p:stCondLst>
                                  <p:childTnLst>
                                    <p:set>
                                      <p:cBhvr>
                                        <p:cTn id="130" dur="1000">
                                          <p:stCondLst>
                                            <p:cond delay="0"/>
                                          </p:stCondLst>
                                        </p:cTn>
                                        <p:tgtEl>
                                          <p:spTgt spid="48"/>
                                        </p:tgtEl>
                                        <p:attrNameLst>
                                          <p:attrName>style.visibility</p:attrName>
                                        </p:attrNameLst>
                                      </p:cBhvr>
                                      <p:to>
                                        <p:strVal val="visible"/>
                                      </p:to>
                                    </p:set>
                                  </p:childTnLst>
                                </p:cTn>
                              </p:par>
                            </p:childTnLst>
                          </p:cTn>
                        </p:par>
                        <p:par>
                          <p:cTn id="131" fill="hold">
                            <p:stCondLst>
                              <p:cond delay="36000"/>
                            </p:stCondLst>
                            <p:childTnLst>
                              <p:par>
                                <p:cTn id="132" presetID="11" presetClass="entr" presetSubtype="0" fill="hold" grpId="0" nodeType="afterEffect">
                                  <p:stCondLst>
                                    <p:cond delay="0"/>
                                  </p:stCondLst>
                                  <p:childTnLst>
                                    <p:set>
                                      <p:cBhvr>
                                        <p:cTn id="133" dur="1000">
                                          <p:stCondLst>
                                            <p:cond delay="0"/>
                                          </p:stCondLst>
                                        </p:cTn>
                                        <p:tgtEl>
                                          <p:spTgt spid="49"/>
                                        </p:tgtEl>
                                        <p:attrNameLst>
                                          <p:attrName>style.visibility</p:attrName>
                                        </p:attrNameLst>
                                      </p:cBhvr>
                                      <p:to>
                                        <p:strVal val="visible"/>
                                      </p:to>
                                    </p:set>
                                  </p:childTnLst>
                                </p:cTn>
                              </p:par>
                            </p:childTnLst>
                          </p:cTn>
                        </p:par>
                        <p:par>
                          <p:cTn id="134" fill="hold">
                            <p:stCondLst>
                              <p:cond delay="37000"/>
                            </p:stCondLst>
                            <p:childTnLst>
                              <p:par>
                                <p:cTn id="135" presetID="11" presetClass="entr" presetSubtype="0" fill="hold" grpId="0" nodeType="afterEffect">
                                  <p:stCondLst>
                                    <p:cond delay="0"/>
                                  </p:stCondLst>
                                  <p:childTnLst>
                                    <p:set>
                                      <p:cBhvr>
                                        <p:cTn id="136" dur="1000">
                                          <p:stCondLst>
                                            <p:cond delay="0"/>
                                          </p:stCondLst>
                                        </p:cTn>
                                        <p:tgtEl>
                                          <p:spTgt spid="50"/>
                                        </p:tgtEl>
                                        <p:attrNameLst>
                                          <p:attrName>style.visibility</p:attrName>
                                        </p:attrNameLst>
                                      </p:cBhvr>
                                      <p:to>
                                        <p:strVal val="visible"/>
                                      </p:to>
                                    </p:set>
                                  </p:childTnLst>
                                </p:cTn>
                              </p:par>
                            </p:childTnLst>
                          </p:cTn>
                        </p:par>
                        <p:par>
                          <p:cTn id="137" fill="hold">
                            <p:stCondLst>
                              <p:cond delay="38000"/>
                            </p:stCondLst>
                            <p:childTnLst>
                              <p:par>
                                <p:cTn id="138" presetID="11" presetClass="entr" presetSubtype="0" fill="hold" grpId="0" nodeType="afterEffect">
                                  <p:stCondLst>
                                    <p:cond delay="0"/>
                                  </p:stCondLst>
                                  <p:childTnLst>
                                    <p:set>
                                      <p:cBhvr>
                                        <p:cTn id="139" dur="1000">
                                          <p:stCondLst>
                                            <p:cond delay="0"/>
                                          </p:stCondLst>
                                        </p:cTn>
                                        <p:tgtEl>
                                          <p:spTgt spid="51"/>
                                        </p:tgtEl>
                                        <p:attrNameLst>
                                          <p:attrName>style.visibility</p:attrName>
                                        </p:attrNameLst>
                                      </p:cBhvr>
                                      <p:to>
                                        <p:strVal val="visible"/>
                                      </p:to>
                                    </p:set>
                                  </p:childTnLst>
                                </p:cTn>
                              </p:par>
                            </p:childTnLst>
                          </p:cTn>
                        </p:par>
                        <p:par>
                          <p:cTn id="140" fill="hold">
                            <p:stCondLst>
                              <p:cond delay="39000"/>
                            </p:stCondLst>
                            <p:childTnLst>
                              <p:par>
                                <p:cTn id="141" presetID="11" presetClass="entr" presetSubtype="0" fill="hold" grpId="0" nodeType="afterEffect">
                                  <p:stCondLst>
                                    <p:cond delay="0"/>
                                  </p:stCondLst>
                                  <p:childTnLst>
                                    <p:set>
                                      <p:cBhvr>
                                        <p:cTn id="142" dur="1000">
                                          <p:stCondLst>
                                            <p:cond delay="0"/>
                                          </p:stCondLst>
                                        </p:cTn>
                                        <p:tgtEl>
                                          <p:spTgt spid="52"/>
                                        </p:tgtEl>
                                        <p:attrNameLst>
                                          <p:attrName>style.visibility</p:attrName>
                                        </p:attrNameLst>
                                      </p:cBhvr>
                                      <p:to>
                                        <p:strVal val="visible"/>
                                      </p:to>
                                    </p:set>
                                  </p:childTnLst>
                                </p:cTn>
                              </p:par>
                            </p:childTnLst>
                          </p:cTn>
                        </p:par>
                        <p:par>
                          <p:cTn id="143" fill="hold">
                            <p:stCondLst>
                              <p:cond delay="40000"/>
                            </p:stCondLst>
                            <p:childTnLst>
                              <p:par>
                                <p:cTn id="144" presetID="11" presetClass="entr" presetSubtype="0" fill="hold" grpId="0" nodeType="afterEffect">
                                  <p:stCondLst>
                                    <p:cond delay="0"/>
                                  </p:stCondLst>
                                  <p:childTnLst>
                                    <p:set>
                                      <p:cBhvr>
                                        <p:cTn id="145" dur="1000">
                                          <p:stCondLst>
                                            <p:cond delay="0"/>
                                          </p:stCondLst>
                                        </p:cTn>
                                        <p:tgtEl>
                                          <p:spTgt spid="53"/>
                                        </p:tgtEl>
                                        <p:attrNameLst>
                                          <p:attrName>style.visibility</p:attrName>
                                        </p:attrNameLst>
                                      </p:cBhvr>
                                      <p:to>
                                        <p:strVal val="visible"/>
                                      </p:to>
                                    </p:set>
                                  </p:childTnLst>
                                </p:cTn>
                              </p:par>
                            </p:childTnLst>
                          </p:cTn>
                        </p:par>
                        <p:par>
                          <p:cTn id="146" fill="hold">
                            <p:stCondLst>
                              <p:cond delay="41000"/>
                            </p:stCondLst>
                            <p:childTnLst>
                              <p:par>
                                <p:cTn id="147" presetID="11" presetClass="entr" presetSubtype="0" fill="hold" grpId="0" nodeType="afterEffect">
                                  <p:stCondLst>
                                    <p:cond delay="0"/>
                                  </p:stCondLst>
                                  <p:childTnLst>
                                    <p:set>
                                      <p:cBhvr>
                                        <p:cTn id="148" dur="1000">
                                          <p:stCondLst>
                                            <p:cond delay="0"/>
                                          </p:stCondLst>
                                        </p:cTn>
                                        <p:tgtEl>
                                          <p:spTgt spid="54"/>
                                        </p:tgtEl>
                                        <p:attrNameLst>
                                          <p:attrName>style.visibility</p:attrName>
                                        </p:attrNameLst>
                                      </p:cBhvr>
                                      <p:to>
                                        <p:strVal val="visible"/>
                                      </p:to>
                                    </p:set>
                                  </p:childTnLst>
                                </p:cTn>
                              </p:par>
                            </p:childTnLst>
                          </p:cTn>
                        </p:par>
                        <p:par>
                          <p:cTn id="149" fill="hold">
                            <p:stCondLst>
                              <p:cond delay="42000"/>
                            </p:stCondLst>
                            <p:childTnLst>
                              <p:par>
                                <p:cTn id="150" presetID="11" presetClass="entr" presetSubtype="0" fill="hold" grpId="0" nodeType="afterEffect">
                                  <p:stCondLst>
                                    <p:cond delay="0"/>
                                  </p:stCondLst>
                                  <p:childTnLst>
                                    <p:set>
                                      <p:cBhvr>
                                        <p:cTn id="151" dur="1000">
                                          <p:stCondLst>
                                            <p:cond delay="0"/>
                                          </p:stCondLst>
                                        </p:cTn>
                                        <p:tgtEl>
                                          <p:spTgt spid="55"/>
                                        </p:tgtEl>
                                        <p:attrNameLst>
                                          <p:attrName>style.visibility</p:attrName>
                                        </p:attrNameLst>
                                      </p:cBhvr>
                                      <p:to>
                                        <p:strVal val="visible"/>
                                      </p:to>
                                    </p:set>
                                  </p:childTnLst>
                                </p:cTn>
                              </p:par>
                            </p:childTnLst>
                          </p:cTn>
                        </p:par>
                        <p:par>
                          <p:cTn id="152" fill="hold">
                            <p:stCondLst>
                              <p:cond delay="43000"/>
                            </p:stCondLst>
                            <p:childTnLst>
                              <p:par>
                                <p:cTn id="153" presetID="11" presetClass="entr" presetSubtype="0" fill="hold" grpId="0" nodeType="afterEffect">
                                  <p:stCondLst>
                                    <p:cond delay="0"/>
                                  </p:stCondLst>
                                  <p:childTnLst>
                                    <p:set>
                                      <p:cBhvr>
                                        <p:cTn id="154" dur="1000">
                                          <p:stCondLst>
                                            <p:cond delay="0"/>
                                          </p:stCondLst>
                                        </p:cTn>
                                        <p:tgtEl>
                                          <p:spTgt spid="56"/>
                                        </p:tgtEl>
                                        <p:attrNameLst>
                                          <p:attrName>style.visibility</p:attrName>
                                        </p:attrNameLst>
                                      </p:cBhvr>
                                      <p:to>
                                        <p:strVal val="visible"/>
                                      </p:to>
                                    </p:set>
                                  </p:childTnLst>
                                </p:cTn>
                              </p:par>
                            </p:childTnLst>
                          </p:cTn>
                        </p:par>
                        <p:par>
                          <p:cTn id="155" fill="hold">
                            <p:stCondLst>
                              <p:cond delay="44000"/>
                            </p:stCondLst>
                            <p:childTnLst>
                              <p:par>
                                <p:cTn id="156" presetID="11" presetClass="entr" presetSubtype="0" fill="hold" grpId="0" nodeType="afterEffect">
                                  <p:stCondLst>
                                    <p:cond delay="0"/>
                                  </p:stCondLst>
                                  <p:childTnLst>
                                    <p:set>
                                      <p:cBhvr>
                                        <p:cTn id="157" dur="1000">
                                          <p:stCondLst>
                                            <p:cond delay="0"/>
                                          </p:stCondLst>
                                        </p:cTn>
                                        <p:tgtEl>
                                          <p:spTgt spid="57"/>
                                        </p:tgtEl>
                                        <p:attrNameLst>
                                          <p:attrName>style.visibility</p:attrName>
                                        </p:attrNameLst>
                                      </p:cBhvr>
                                      <p:to>
                                        <p:strVal val="visible"/>
                                      </p:to>
                                    </p:set>
                                  </p:childTnLst>
                                </p:cTn>
                              </p:par>
                            </p:childTnLst>
                          </p:cTn>
                        </p:par>
                        <p:par>
                          <p:cTn id="158" fill="hold">
                            <p:stCondLst>
                              <p:cond delay="45000"/>
                            </p:stCondLst>
                            <p:childTnLst>
                              <p:par>
                                <p:cTn id="159" presetID="11" presetClass="entr" presetSubtype="0" fill="hold" grpId="0" nodeType="afterEffect">
                                  <p:stCondLst>
                                    <p:cond delay="0"/>
                                  </p:stCondLst>
                                  <p:childTnLst>
                                    <p:set>
                                      <p:cBhvr>
                                        <p:cTn id="160" dur="1000">
                                          <p:stCondLst>
                                            <p:cond delay="0"/>
                                          </p:stCondLst>
                                        </p:cTn>
                                        <p:tgtEl>
                                          <p:spTgt spid="58"/>
                                        </p:tgtEl>
                                        <p:attrNameLst>
                                          <p:attrName>style.visibility</p:attrName>
                                        </p:attrNameLst>
                                      </p:cBhvr>
                                      <p:to>
                                        <p:strVal val="visible"/>
                                      </p:to>
                                    </p:set>
                                  </p:childTnLst>
                                </p:cTn>
                              </p:par>
                            </p:childTnLst>
                          </p:cTn>
                        </p:par>
                        <p:par>
                          <p:cTn id="161" fill="hold">
                            <p:stCondLst>
                              <p:cond delay="46000"/>
                            </p:stCondLst>
                            <p:childTnLst>
                              <p:par>
                                <p:cTn id="162" presetID="11" presetClass="entr" presetSubtype="0" fill="hold" grpId="0" nodeType="afterEffect">
                                  <p:stCondLst>
                                    <p:cond delay="0"/>
                                  </p:stCondLst>
                                  <p:childTnLst>
                                    <p:set>
                                      <p:cBhvr>
                                        <p:cTn id="163" dur="1000">
                                          <p:stCondLst>
                                            <p:cond delay="0"/>
                                          </p:stCondLst>
                                        </p:cTn>
                                        <p:tgtEl>
                                          <p:spTgt spid="59"/>
                                        </p:tgtEl>
                                        <p:attrNameLst>
                                          <p:attrName>style.visibility</p:attrName>
                                        </p:attrNameLst>
                                      </p:cBhvr>
                                      <p:to>
                                        <p:strVal val="visible"/>
                                      </p:to>
                                    </p:set>
                                  </p:childTnLst>
                                </p:cTn>
                              </p:par>
                            </p:childTnLst>
                          </p:cTn>
                        </p:par>
                        <p:par>
                          <p:cTn id="164" fill="hold">
                            <p:stCondLst>
                              <p:cond delay="47000"/>
                            </p:stCondLst>
                            <p:childTnLst>
                              <p:par>
                                <p:cTn id="165" presetID="11" presetClass="entr" presetSubtype="0" fill="hold" grpId="0" nodeType="afterEffect">
                                  <p:stCondLst>
                                    <p:cond delay="0"/>
                                  </p:stCondLst>
                                  <p:childTnLst>
                                    <p:set>
                                      <p:cBhvr>
                                        <p:cTn id="166" dur="1000">
                                          <p:stCondLst>
                                            <p:cond delay="0"/>
                                          </p:stCondLst>
                                        </p:cTn>
                                        <p:tgtEl>
                                          <p:spTgt spid="60"/>
                                        </p:tgtEl>
                                        <p:attrNameLst>
                                          <p:attrName>style.visibility</p:attrName>
                                        </p:attrNameLst>
                                      </p:cBhvr>
                                      <p:to>
                                        <p:strVal val="visible"/>
                                      </p:to>
                                    </p:set>
                                  </p:childTnLst>
                                </p:cTn>
                              </p:par>
                            </p:childTnLst>
                          </p:cTn>
                        </p:par>
                        <p:par>
                          <p:cTn id="167" fill="hold">
                            <p:stCondLst>
                              <p:cond delay="48000"/>
                            </p:stCondLst>
                            <p:childTnLst>
                              <p:par>
                                <p:cTn id="168" presetID="11" presetClass="entr" presetSubtype="0" fill="hold" grpId="0" nodeType="afterEffect">
                                  <p:stCondLst>
                                    <p:cond delay="0"/>
                                  </p:stCondLst>
                                  <p:childTnLst>
                                    <p:set>
                                      <p:cBhvr>
                                        <p:cTn id="169" dur="1000">
                                          <p:stCondLst>
                                            <p:cond delay="0"/>
                                          </p:stCondLst>
                                        </p:cTn>
                                        <p:tgtEl>
                                          <p:spTgt spid="61"/>
                                        </p:tgtEl>
                                        <p:attrNameLst>
                                          <p:attrName>style.visibility</p:attrName>
                                        </p:attrNameLst>
                                      </p:cBhvr>
                                      <p:to>
                                        <p:strVal val="visible"/>
                                      </p:to>
                                    </p:set>
                                  </p:childTnLst>
                                </p:cTn>
                              </p:par>
                            </p:childTnLst>
                          </p:cTn>
                        </p:par>
                        <p:par>
                          <p:cTn id="170" fill="hold">
                            <p:stCondLst>
                              <p:cond delay="49000"/>
                            </p:stCondLst>
                            <p:childTnLst>
                              <p:par>
                                <p:cTn id="171" presetID="11" presetClass="entr" presetSubtype="0" fill="hold" grpId="0" nodeType="afterEffect">
                                  <p:stCondLst>
                                    <p:cond delay="0"/>
                                  </p:stCondLst>
                                  <p:childTnLst>
                                    <p:set>
                                      <p:cBhvr>
                                        <p:cTn id="172" dur="1000">
                                          <p:stCondLst>
                                            <p:cond delay="0"/>
                                          </p:stCondLst>
                                        </p:cTn>
                                        <p:tgtEl>
                                          <p:spTgt spid="62"/>
                                        </p:tgtEl>
                                        <p:attrNameLst>
                                          <p:attrName>style.visibility</p:attrName>
                                        </p:attrNameLst>
                                      </p:cBhvr>
                                      <p:to>
                                        <p:strVal val="visible"/>
                                      </p:to>
                                    </p:set>
                                  </p:childTnLst>
                                </p:cTn>
                              </p:par>
                            </p:childTnLst>
                          </p:cTn>
                        </p:par>
                        <p:par>
                          <p:cTn id="173" fill="hold">
                            <p:stCondLst>
                              <p:cond delay="50000"/>
                            </p:stCondLst>
                            <p:childTnLst>
                              <p:par>
                                <p:cTn id="174" presetID="11" presetClass="entr" presetSubtype="0" fill="hold" grpId="0" nodeType="afterEffect">
                                  <p:stCondLst>
                                    <p:cond delay="0"/>
                                  </p:stCondLst>
                                  <p:childTnLst>
                                    <p:set>
                                      <p:cBhvr>
                                        <p:cTn id="175" dur="1000">
                                          <p:stCondLst>
                                            <p:cond delay="0"/>
                                          </p:stCondLst>
                                        </p:cTn>
                                        <p:tgtEl>
                                          <p:spTgt spid="63"/>
                                        </p:tgtEl>
                                        <p:attrNameLst>
                                          <p:attrName>style.visibility</p:attrName>
                                        </p:attrNameLst>
                                      </p:cBhvr>
                                      <p:to>
                                        <p:strVal val="visible"/>
                                      </p:to>
                                    </p:set>
                                  </p:childTnLst>
                                </p:cTn>
                              </p:par>
                            </p:childTnLst>
                          </p:cTn>
                        </p:par>
                        <p:par>
                          <p:cTn id="176" fill="hold">
                            <p:stCondLst>
                              <p:cond delay="51000"/>
                            </p:stCondLst>
                            <p:childTnLst>
                              <p:par>
                                <p:cTn id="177" presetID="11" presetClass="entr" presetSubtype="0" fill="hold" grpId="0" nodeType="afterEffect">
                                  <p:stCondLst>
                                    <p:cond delay="0"/>
                                  </p:stCondLst>
                                  <p:childTnLst>
                                    <p:set>
                                      <p:cBhvr>
                                        <p:cTn id="178" dur="1000">
                                          <p:stCondLst>
                                            <p:cond delay="0"/>
                                          </p:stCondLst>
                                        </p:cTn>
                                        <p:tgtEl>
                                          <p:spTgt spid="64"/>
                                        </p:tgtEl>
                                        <p:attrNameLst>
                                          <p:attrName>style.visibility</p:attrName>
                                        </p:attrNameLst>
                                      </p:cBhvr>
                                      <p:to>
                                        <p:strVal val="visible"/>
                                      </p:to>
                                    </p:set>
                                  </p:childTnLst>
                                </p:cTn>
                              </p:par>
                            </p:childTnLst>
                          </p:cTn>
                        </p:par>
                        <p:par>
                          <p:cTn id="179" fill="hold">
                            <p:stCondLst>
                              <p:cond delay="52000"/>
                            </p:stCondLst>
                            <p:childTnLst>
                              <p:par>
                                <p:cTn id="180" presetID="11" presetClass="entr" presetSubtype="0" fill="hold" grpId="0" nodeType="afterEffect">
                                  <p:stCondLst>
                                    <p:cond delay="0"/>
                                  </p:stCondLst>
                                  <p:childTnLst>
                                    <p:set>
                                      <p:cBhvr>
                                        <p:cTn id="181" dur="1000">
                                          <p:stCondLst>
                                            <p:cond delay="0"/>
                                          </p:stCondLst>
                                        </p:cTn>
                                        <p:tgtEl>
                                          <p:spTgt spid="65"/>
                                        </p:tgtEl>
                                        <p:attrNameLst>
                                          <p:attrName>style.visibility</p:attrName>
                                        </p:attrNameLst>
                                      </p:cBhvr>
                                      <p:to>
                                        <p:strVal val="visible"/>
                                      </p:to>
                                    </p:set>
                                  </p:childTnLst>
                                </p:cTn>
                              </p:par>
                            </p:childTnLst>
                          </p:cTn>
                        </p:par>
                        <p:par>
                          <p:cTn id="182" fill="hold">
                            <p:stCondLst>
                              <p:cond delay="53000"/>
                            </p:stCondLst>
                            <p:childTnLst>
                              <p:par>
                                <p:cTn id="183" presetID="11" presetClass="entr" presetSubtype="0" fill="hold" grpId="0" nodeType="afterEffect">
                                  <p:stCondLst>
                                    <p:cond delay="0"/>
                                  </p:stCondLst>
                                  <p:childTnLst>
                                    <p:set>
                                      <p:cBhvr>
                                        <p:cTn id="184" dur="1000">
                                          <p:stCondLst>
                                            <p:cond delay="0"/>
                                          </p:stCondLst>
                                        </p:cTn>
                                        <p:tgtEl>
                                          <p:spTgt spid="66"/>
                                        </p:tgtEl>
                                        <p:attrNameLst>
                                          <p:attrName>style.visibility</p:attrName>
                                        </p:attrNameLst>
                                      </p:cBhvr>
                                      <p:to>
                                        <p:strVal val="visible"/>
                                      </p:to>
                                    </p:set>
                                  </p:childTnLst>
                                </p:cTn>
                              </p:par>
                            </p:childTnLst>
                          </p:cTn>
                        </p:par>
                        <p:par>
                          <p:cTn id="185" fill="hold">
                            <p:stCondLst>
                              <p:cond delay="54000"/>
                            </p:stCondLst>
                            <p:childTnLst>
                              <p:par>
                                <p:cTn id="186" presetID="11" presetClass="entr" presetSubtype="0" fill="hold" grpId="0" nodeType="afterEffect">
                                  <p:stCondLst>
                                    <p:cond delay="0"/>
                                  </p:stCondLst>
                                  <p:childTnLst>
                                    <p:set>
                                      <p:cBhvr>
                                        <p:cTn id="187" dur="1000">
                                          <p:stCondLst>
                                            <p:cond delay="0"/>
                                          </p:stCondLst>
                                        </p:cTn>
                                        <p:tgtEl>
                                          <p:spTgt spid="67"/>
                                        </p:tgtEl>
                                        <p:attrNameLst>
                                          <p:attrName>style.visibility</p:attrName>
                                        </p:attrNameLst>
                                      </p:cBhvr>
                                      <p:to>
                                        <p:strVal val="visible"/>
                                      </p:to>
                                    </p:set>
                                  </p:childTnLst>
                                </p:cTn>
                              </p:par>
                            </p:childTnLst>
                          </p:cTn>
                        </p:par>
                        <p:par>
                          <p:cTn id="188" fill="hold">
                            <p:stCondLst>
                              <p:cond delay="55000"/>
                            </p:stCondLst>
                            <p:childTnLst>
                              <p:par>
                                <p:cTn id="189" presetID="11" presetClass="entr" presetSubtype="0" fill="hold" grpId="0" nodeType="afterEffect">
                                  <p:stCondLst>
                                    <p:cond delay="0"/>
                                  </p:stCondLst>
                                  <p:childTnLst>
                                    <p:set>
                                      <p:cBhvr>
                                        <p:cTn id="190" dur="1000">
                                          <p:stCondLst>
                                            <p:cond delay="0"/>
                                          </p:stCondLst>
                                        </p:cTn>
                                        <p:tgtEl>
                                          <p:spTgt spid="68"/>
                                        </p:tgtEl>
                                        <p:attrNameLst>
                                          <p:attrName>style.visibility</p:attrName>
                                        </p:attrNameLst>
                                      </p:cBhvr>
                                      <p:to>
                                        <p:strVal val="visible"/>
                                      </p:to>
                                    </p:set>
                                  </p:childTnLst>
                                </p:cTn>
                              </p:par>
                            </p:childTnLst>
                          </p:cTn>
                        </p:par>
                        <p:par>
                          <p:cTn id="191" fill="hold">
                            <p:stCondLst>
                              <p:cond delay="56000"/>
                            </p:stCondLst>
                            <p:childTnLst>
                              <p:par>
                                <p:cTn id="192" presetID="11" presetClass="entr" presetSubtype="0" fill="hold" grpId="0" nodeType="afterEffect">
                                  <p:stCondLst>
                                    <p:cond delay="0"/>
                                  </p:stCondLst>
                                  <p:childTnLst>
                                    <p:set>
                                      <p:cBhvr>
                                        <p:cTn id="193" dur="1000">
                                          <p:stCondLst>
                                            <p:cond delay="0"/>
                                          </p:stCondLst>
                                        </p:cTn>
                                        <p:tgtEl>
                                          <p:spTgt spid="69"/>
                                        </p:tgtEl>
                                        <p:attrNameLst>
                                          <p:attrName>style.visibility</p:attrName>
                                        </p:attrNameLst>
                                      </p:cBhvr>
                                      <p:to>
                                        <p:strVal val="visible"/>
                                      </p:to>
                                    </p:set>
                                  </p:childTnLst>
                                </p:cTn>
                              </p:par>
                            </p:childTnLst>
                          </p:cTn>
                        </p:par>
                        <p:par>
                          <p:cTn id="194" fill="hold">
                            <p:stCondLst>
                              <p:cond delay="57000"/>
                            </p:stCondLst>
                            <p:childTnLst>
                              <p:par>
                                <p:cTn id="195" presetID="11" presetClass="entr" presetSubtype="0" fill="hold" grpId="0" nodeType="afterEffect">
                                  <p:stCondLst>
                                    <p:cond delay="0"/>
                                  </p:stCondLst>
                                  <p:childTnLst>
                                    <p:set>
                                      <p:cBhvr>
                                        <p:cTn id="196" dur="1000">
                                          <p:stCondLst>
                                            <p:cond delay="0"/>
                                          </p:stCondLst>
                                        </p:cTn>
                                        <p:tgtEl>
                                          <p:spTgt spid="70"/>
                                        </p:tgtEl>
                                        <p:attrNameLst>
                                          <p:attrName>style.visibility</p:attrName>
                                        </p:attrNameLst>
                                      </p:cBhvr>
                                      <p:to>
                                        <p:strVal val="visible"/>
                                      </p:to>
                                    </p:set>
                                  </p:childTnLst>
                                </p:cTn>
                              </p:par>
                            </p:childTnLst>
                          </p:cTn>
                        </p:par>
                        <p:par>
                          <p:cTn id="197" fill="hold">
                            <p:stCondLst>
                              <p:cond delay="58000"/>
                            </p:stCondLst>
                            <p:childTnLst>
                              <p:par>
                                <p:cTn id="198" presetID="11" presetClass="entr" presetSubtype="0" fill="hold" grpId="0" nodeType="afterEffect">
                                  <p:stCondLst>
                                    <p:cond delay="0"/>
                                  </p:stCondLst>
                                  <p:childTnLst>
                                    <p:set>
                                      <p:cBhvr>
                                        <p:cTn id="199" dur="1000">
                                          <p:stCondLst>
                                            <p:cond delay="0"/>
                                          </p:stCondLst>
                                        </p:cTn>
                                        <p:tgtEl>
                                          <p:spTgt spid="71"/>
                                        </p:tgtEl>
                                        <p:attrNameLst>
                                          <p:attrName>style.visibility</p:attrName>
                                        </p:attrNameLst>
                                      </p:cBhvr>
                                      <p:to>
                                        <p:strVal val="visible"/>
                                      </p:to>
                                    </p:set>
                                  </p:childTnLst>
                                </p:cTn>
                              </p:par>
                            </p:childTnLst>
                          </p:cTn>
                        </p:par>
                        <p:par>
                          <p:cTn id="200" fill="hold">
                            <p:stCondLst>
                              <p:cond delay="59000"/>
                            </p:stCondLst>
                            <p:childTnLst>
                              <p:par>
                                <p:cTn id="201" presetID="11" presetClass="entr" presetSubtype="0" fill="hold" grpId="0" nodeType="afterEffect">
                                  <p:stCondLst>
                                    <p:cond delay="0"/>
                                  </p:stCondLst>
                                  <p:childTnLst>
                                    <p:set>
                                      <p:cBhvr>
                                        <p:cTn id="202" dur="1000">
                                          <p:stCondLst>
                                            <p:cond delay="0"/>
                                          </p:stCondLst>
                                        </p:cTn>
                                        <p:tgtEl>
                                          <p:spTgt spid="72"/>
                                        </p:tgtEl>
                                        <p:attrNameLst>
                                          <p:attrName>style.visibility</p:attrName>
                                        </p:attrNameLst>
                                      </p:cBhvr>
                                      <p:to>
                                        <p:strVal val="visible"/>
                                      </p:to>
                                    </p:set>
                                  </p:childTnLst>
                                </p:cTn>
                              </p:par>
                            </p:childTnLst>
                          </p:cTn>
                        </p:par>
                        <p:par>
                          <p:cTn id="203" fill="hold">
                            <p:stCondLst>
                              <p:cond delay="60000"/>
                            </p:stCondLst>
                            <p:childTnLst>
                              <p:par>
                                <p:cTn id="204" presetID="11" presetClass="entr" presetSubtype="0" fill="hold" grpId="0" nodeType="afterEffect">
                                  <p:stCondLst>
                                    <p:cond delay="0"/>
                                  </p:stCondLst>
                                  <p:childTnLst>
                                    <p:set>
                                      <p:cBhvr>
                                        <p:cTn id="205" dur="1000">
                                          <p:stCondLst>
                                            <p:cond delay="0"/>
                                          </p:stCondLst>
                                        </p:cTn>
                                        <p:tgtEl>
                                          <p:spTgt spid="73"/>
                                        </p:tgtEl>
                                        <p:attrNameLst>
                                          <p:attrName>style.visibility</p:attrName>
                                        </p:attrNameLst>
                                      </p:cBhvr>
                                      <p:to>
                                        <p:strVal val="visible"/>
                                      </p:to>
                                    </p:set>
                                  </p:childTnLst>
                                </p:cTn>
                              </p:par>
                            </p:childTnLst>
                          </p:cTn>
                        </p:par>
                        <p:par>
                          <p:cTn id="206" fill="hold">
                            <p:stCondLst>
                              <p:cond delay="61000"/>
                            </p:stCondLst>
                            <p:childTnLst>
                              <p:par>
                                <p:cTn id="207" presetID="11" presetClass="entr" presetSubtype="0" fill="hold" grpId="0" nodeType="afterEffect">
                                  <p:stCondLst>
                                    <p:cond delay="0"/>
                                  </p:stCondLst>
                                  <p:childTnLst>
                                    <p:set>
                                      <p:cBhvr>
                                        <p:cTn id="208" dur="1000">
                                          <p:stCondLst>
                                            <p:cond delay="0"/>
                                          </p:stCondLst>
                                        </p:cTn>
                                        <p:tgtEl>
                                          <p:spTgt spid="74"/>
                                        </p:tgtEl>
                                        <p:attrNameLst>
                                          <p:attrName>style.visibility</p:attrName>
                                        </p:attrNameLst>
                                      </p:cBhvr>
                                      <p:to>
                                        <p:strVal val="visible"/>
                                      </p:to>
                                    </p:set>
                                  </p:childTnLst>
                                </p:cTn>
                              </p:par>
                            </p:childTnLst>
                          </p:cTn>
                        </p:par>
                        <p:par>
                          <p:cTn id="209" fill="hold">
                            <p:stCondLst>
                              <p:cond delay="62000"/>
                            </p:stCondLst>
                            <p:childTnLst>
                              <p:par>
                                <p:cTn id="210" presetID="11" presetClass="entr" presetSubtype="0" fill="hold" grpId="0" nodeType="afterEffect">
                                  <p:stCondLst>
                                    <p:cond delay="0"/>
                                  </p:stCondLst>
                                  <p:childTnLst>
                                    <p:set>
                                      <p:cBhvr>
                                        <p:cTn id="211" dur="1000">
                                          <p:stCondLst>
                                            <p:cond delay="0"/>
                                          </p:stCondLst>
                                        </p:cTn>
                                        <p:tgtEl>
                                          <p:spTgt spid="75"/>
                                        </p:tgtEl>
                                        <p:attrNameLst>
                                          <p:attrName>style.visibility</p:attrName>
                                        </p:attrNameLst>
                                      </p:cBhvr>
                                      <p:to>
                                        <p:strVal val="visible"/>
                                      </p:to>
                                    </p:set>
                                  </p:childTnLst>
                                </p:cTn>
                              </p:par>
                            </p:childTnLst>
                          </p:cTn>
                        </p:par>
                        <p:par>
                          <p:cTn id="212" fill="hold">
                            <p:stCondLst>
                              <p:cond delay="63000"/>
                            </p:stCondLst>
                            <p:childTnLst>
                              <p:par>
                                <p:cTn id="213" presetID="11" presetClass="entr" presetSubtype="0" fill="hold" grpId="0" nodeType="afterEffect">
                                  <p:stCondLst>
                                    <p:cond delay="0"/>
                                  </p:stCondLst>
                                  <p:childTnLst>
                                    <p:set>
                                      <p:cBhvr>
                                        <p:cTn id="214" dur="1000">
                                          <p:stCondLst>
                                            <p:cond delay="0"/>
                                          </p:stCondLst>
                                        </p:cTn>
                                        <p:tgtEl>
                                          <p:spTgt spid="76"/>
                                        </p:tgtEl>
                                        <p:attrNameLst>
                                          <p:attrName>style.visibility</p:attrName>
                                        </p:attrNameLst>
                                      </p:cBhvr>
                                      <p:to>
                                        <p:strVal val="visible"/>
                                      </p:to>
                                    </p:set>
                                  </p:childTnLst>
                                </p:cTn>
                              </p:par>
                            </p:childTnLst>
                          </p:cTn>
                        </p:par>
                        <p:par>
                          <p:cTn id="215" fill="hold">
                            <p:stCondLst>
                              <p:cond delay="64000"/>
                            </p:stCondLst>
                            <p:childTnLst>
                              <p:par>
                                <p:cTn id="216" presetID="11" presetClass="entr" presetSubtype="0" fill="hold" grpId="0" nodeType="afterEffect">
                                  <p:stCondLst>
                                    <p:cond delay="0"/>
                                  </p:stCondLst>
                                  <p:childTnLst>
                                    <p:set>
                                      <p:cBhvr>
                                        <p:cTn id="217" dur="1000">
                                          <p:stCondLst>
                                            <p:cond delay="0"/>
                                          </p:stCondLst>
                                        </p:cTn>
                                        <p:tgtEl>
                                          <p:spTgt spid="77"/>
                                        </p:tgtEl>
                                        <p:attrNameLst>
                                          <p:attrName>style.visibility</p:attrName>
                                        </p:attrNameLst>
                                      </p:cBhvr>
                                      <p:to>
                                        <p:strVal val="visible"/>
                                      </p:to>
                                    </p:set>
                                  </p:childTnLst>
                                </p:cTn>
                              </p:par>
                            </p:childTnLst>
                          </p:cTn>
                        </p:par>
                        <p:par>
                          <p:cTn id="218" fill="hold">
                            <p:stCondLst>
                              <p:cond delay="65000"/>
                            </p:stCondLst>
                            <p:childTnLst>
                              <p:par>
                                <p:cTn id="219" presetID="11" presetClass="entr" presetSubtype="0" fill="hold" grpId="0" nodeType="afterEffect">
                                  <p:stCondLst>
                                    <p:cond delay="0"/>
                                  </p:stCondLst>
                                  <p:childTnLst>
                                    <p:set>
                                      <p:cBhvr>
                                        <p:cTn id="220" dur="1000">
                                          <p:stCondLst>
                                            <p:cond delay="0"/>
                                          </p:stCondLst>
                                        </p:cTn>
                                        <p:tgtEl>
                                          <p:spTgt spid="78"/>
                                        </p:tgtEl>
                                        <p:attrNameLst>
                                          <p:attrName>style.visibility</p:attrName>
                                        </p:attrNameLst>
                                      </p:cBhvr>
                                      <p:to>
                                        <p:strVal val="visible"/>
                                      </p:to>
                                    </p:set>
                                  </p:childTnLst>
                                </p:cTn>
                              </p:par>
                            </p:childTnLst>
                          </p:cTn>
                        </p:par>
                        <p:par>
                          <p:cTn id="221" fill="hold">
                            <p:stCondLst>
                              <p:cond delay="66000"/>
                            </p:stCondLst>
                            <p:childTnLst>
                              <p:par>
                                <p:cTn id="222" presetID="11" presetClass="entr" presetSubtype="0" fill="hold" grpId="0" nodeType="afterEffect">
                                  <p:stCondLst>
                                    <p:cond delay="0"/>
                                  </p:stCondLst>
                                  <p:childTnLst>
                                    <p:set>
                                      <p:cBhvr>
                                        <p:cTn id="223" dur="1000">
                                          <p:stCondLst>
                                            <p:cond delay="0"/>
                                          </p:stCondLst>
                                        </p:cTn>
                                        <p:tgtEl>
                                          <p:spTgt spid="79"/>
                                        </p:tgtEl>
                                        <p:attrNameLst>
                                          <p:attrName>style.visibility</p:attrName>
                                        </p:attrNameLst>
                                      </p:cBhvr>
                                      <p:to>
                                        <p:strVal val="visible"/>
                                      </p:to>
                                    </p:set>
                                  </p:childTnLst>
                                </p:cTn>
                              </p:par>
                            </p:childTnLst>
                          </p:cTn>
                        </p:par>
                        <p:par>
                          <p:cTn id="224" fill="hold">
                            <p:stCondLst>
                              <p:cond delay="67000"/>
                            </p:stCondLst>
                            <p:childTnLst>
                              <p:par>
                                <p:cTn id="225" presetID="11" presetClass="entr" presetSubtype="0" fill="hold" grpId="0" nodeType="afterEffect">
                                  <p:stCondLst>
                                    <p:cond delay="0"/>
                                  </p:stCondLst>
                                  <p:childTnLst>
                                    <p:set>
                                      <p:cBhvr>
                                        <p:cTn id="226" dur="1000">
                                          <p:stCondLst>
                                            <p:cond delay="0"/>
                                          </p:stCondLst>
                                        </p:cTn>
                                        <p:tgtEl>
                                          <p:spTgt spid="80"/>
                                        </p:tgtEl>
                                        <p:attrNameLst>
                                          <p:attrName>style.visibility</p:attrName>
                                        </p:attrNameLst>
                                      </p:cBhvr>
                                      <p:to>
                                        <p:strVal val="visible"/>
                                      </p:to>
                                    </p:set>
                                  </p:childTnLst>
                                </p:cTn>
                              </p:par>
                            </p:childTnLst>
                          </p:cTn>
                        </p:par>
                        <p:par>
                          <p:cTn id="227" fill="hold">
                            <p:stCondLst>
                              <p:cond delay="68000"/>
                            </p:stCondLst>
                            <p:childTnLst>
                              <p:par>
                                <p:cTn id="228" presetID="11" presetClass="entr" presetSubtype="0" fill="hold" grpId="0" nodeType="afterEffect">
                                  <p:stCondLst>
                                    <p:cond delay="0"/>
                                  </p:stCondLst>
                                  <p:childTnLst>
                                    <p:set>
                                      <p:cBhvr>
                                        <p:cTn id="229" dur="1000">
                                          <p:stCondLst>
                                            <p:cond delay="0"/>
                                          </p:stCondLst>
                                        </p:cTn>
                                        <p:tgtEl>
                                          <p:spTgt spid="81"/>
                                        </p:tgtEl>
                                        <p:attrNameLst>
                                          <p:attrName>style.visibility</p:attrName>
                                        </p:attrNameLst>
                                      </p:cBhvr>
                                      <p:to>
                                        <p:strVal val="visible"/>
                                      </p:to>
                                    </p:set>
                                  </p:childTnLst>
                                </p:cTn>
                              </p:par>
                            </p:childTnLst>
                          </p:cTn>
                        </p:par>
                        <p:par>
                          <p:cTn id="230" fill="hold">
                            <p:stCondLst>
                              <p:cond delay="69000"/>
                            </p:stCondLst>
                            <p:childTnLst>
                              <p:par>
                                <p:cTn id="231" presetID="11" presetClass="entr" presetSubtype="0" fill="hold" grpId="0" nodeType="afterEffect">
                                  <p:stCondLst>
                                    <p:cond delay="0"/>
                                  </p:stCondLst>
                                  <p:childTnLst>
                                    <p:set>
                                      <p:cBhvr>
                                        <p:cTn id="232" dur="1000">
                                          <p:stCondLst>
                                            <p:cond delay="0"/>
                                          </p:stCondLst>
                                        </p:cTn>
                                        <p:tgtEl>
                                          <p:spTgt spid="82"/>
                                        </p:tgtEl>
                                        <p:attrNameLst>
                                          <p:attrName>style.visibility</p:attrName>
                                        </p:attrNameLst>
                                      </p:cBhvr>
                                      <p:to>
                                        <p:strVal val="visible"/>
                                      </p:to>
                                    </p:set>
                                  </p:childTnLst>
                                </p:cTn>
                              </p:par>
                            </p:childTnLst>
                          </p:cTn>
                        </p:par>
                        <p:par>
                          <p:cTn id="233" fill="hold">
                            <p:stCondLst>
                              <p:cond delay="70000"/>
                            </p:stCondLst>
                            <p:childTnLst>
                              <p:par>
                                <p:cTn id="234" presetID="11" presetClass="entr" presetSubtype="0" fill="hold" grpId="0" nodeType="afterEffect">
                                  <p:stCondLst>
                                    <p:cond delay="0"/>
                                  </p:stCondLst>
                                  <p:childTnLst>
                                    <p:set>
                                      <p:cBhvr>
                                        <p:cTn id="235" dur="1000">
                                          <p:stCondLst>
                                            <p:cond delay="0"/>
                                          </p:stCondLst>
                                        </p:cTn>
                                        <p:tgtEl>
                                          <p:spTgt spid="83"/>
                                        </p:tgtEl>
                                        <p:attrNameLst>
                                          <p:attrName>style.visibility</p:attrName>
                                        </p:attrNameLst>
                                      </p:cBhvr>
                                      <p:to>
                                        <p:strVal val="visible"/>
                                      </p:to>
                                    </p:set>
                                  </p:childTnLst>
                                </p:cTn>
                              </p:par>
                            </p:childTnLst>
                          </p:cTn>
                        </p:par>
                        <p:par>
                          <p:cTn id="236" fill="hold">
                            <p:stCondLst>
                              <p:cond delay="71000"/>
                            </p:stCondLst>
                            <p:childTnLst>
                              <p:par>
                                <p:cTn id="237" presetID="11" presetClass="entr" presetSubtype="0" fill="hold" grpId="0" nodeType="afterEffect">
                                  <p:stCondLst>
                                    <p:cond delay="0"/>
                                  </p:stCondLst>
                                  <p:childTnLst>
                                    <p:set>
                                      <p:cBhvr>
                                        <p:cTn id="238" dur="1000">
                                          <p:stCondLst>
                                            <p:cond delay="0"/>
                                          </p:stCondLst>
                                        </p:cTn>
                                        <p:tgtEl>
                                          <p:spTgt spid="84"/>
                                        </p:tgtEl>
                                        <p:attrNameLst>
                                          <p:attrName>style.visibility</p:attrName>
                                        </p:attrNameLst>
                                      </p:cBhvr>
                                      <p:to>
                                        <p:strVal val="visible"/>
                                      </p:to>
                                    </p:set>
                                  </p:childTnLst>
                                </p:cTn>
                              </p:par>
                            </p:childTnLst>
                          </p:cTn>
                        </p:par>
                        <p:par>
                          <p:cTn id="239" fill="hold">
                            <p:stCondLst>
                              <p:cond delay="72000"/>
                            </p:stCondLst>
                            <p:childTnLst>
                              <p:par>
                                <p:cTn id="240" presetID="11" presetClass="entr" presetSubtype="0" fill="hold" grpId="0" nodeType="afterEffect">
                                  <p:stCondLst>
                                    <p:cond delay="0"/>
                                  </p:stCondLst>
                                  <p:childTnLst>
                                    <p:set>
                                      <p:cBhvr>
                                        <p:cTn id="241" dur="1000">
                                          <p:stCondLst>
                                            <p:cond delay="0"/>
                                          </p:stCondLst>
                                        </p:cTn>
                                        <p:tgtEl>
                                          <p:spTgt spid="85"/>
                                        </p:tgtEl>
                                        <p:attrNameLst>
                                          <p:attrName>style.visibility</p:attrName>
                                        </p:attrNameLst>
                                      </p:cBhvr>
                                      <p:to>
                                        <p:strVal val="visible"/>
                                      </p:to>
                                    </p:set>
                                  </p:childTnLst>
                                </p:cTn>
                              </p:par>
                            </p:childTnLst>
                          </p:cTn>
                        </p:par>
                        <p:par>
                          <p:cTn id="242" fill="hold">
                            <p:stCondLst>
                              <p:cond delay="73000"/>
                            </p:stCondLst>
                            <p:childTnLst>
                              <p:par>
                                <p:cTn id="243" presetID="11" presetClass="entr" presetSubtype="0" fill="hold" grpId="0" nodeType="afterEffect">
                                  <p:stCondLst>
                                    <p:cond delay="0"/>
                                  </p:stCondLst>
                                  <p:childTnLst>
                                    <p:set>
                                      <p:cBhvr>
                                        <p:cTn id="244" dur="1000">
                                          <p:stCondLst>
                                            <p:cond delay="0"/>
                                          </p:stCondLst>
                                        </p:cTn>
                                        <p:tgtEl>
                                          <p:spTgt spid="86"/>
                                        </p:tgtEl>
                                        <p:attrNameLst>
                                          <p:attrName>style.visibility</p:attrName>
                                        </p:attrNameLst>
                                      </p:cBhvr>
                                      <p:to>
                                        <p:strVal val="visible"/>
                                      </p:to>
                                    </p:set>
                                  </p:childTnLst>
                                </p:cTn>
                              </p:par>
                            </p:childTnLst>
                          </p:cTn>
                        </p:par>
                        <p:par>
                          <p:cTn id="245" fill="hold">
                            <p:stCondLst>
                              <p:cond delay="74000"/>
                            </p:stCondLst>
                            <p:childTnLst>
                              <p:par>
                                <p:cTn id="246" presetID="11" presetClass="entr" presetSubtype="0" fill="hold" grpId="0" nodeType="afterEffect">
                                  <p:stCondLst>
                                    <p:cond delay="0"/>
                                  </p:stCondLst>
                                  <p:childTnLst>
                                    <p:set>
                                      <p:cBhvr>
                                        <p:cTn id="247" dur="1000">
                                          <p:stCondLst>
                                            <p:cond delay="0"/>
                                          </p:stCondLst>
                                        </p:cTn>
                                        <p:tgtEl>
                                          <p:spTgt spid="87"/>
                                        </p:tgtEl>
                                        <p:attrNameLst>
                                          <p:attrName>style.visibility</p:attrName>
                                        </p:attrNameLst>
                                      </p:cBhvr>
                                      <p:to>
                                        <p:strVal val="visible"/>
                                      </p:to>
                                    </p:set>
                                  </p:childTnLst>
                                </p:cTn>
                              </p:par>
                            </p:childTnLst>
                          </p:cTn>
                        </p:par>
                        <p:par>
                          <p:cTn id="248" fill="hold">
                            <p:stCondLst>
                              <p:cond delay="75000"/>
                            </p:stCondLst>
                            <p:childTnLst>
                              <p:par>
                                <p:cTn id="249" presetID="11" presetClass="entr" presetSubtype="0" fill="hold" grpId="0" nodeType="afterEffect">
                                  <p:stCondLst>
                                    <p:cond delay="0"/>
                                  </p:stCondLst>
                                  <p:childTnLst>
                                    <p:set>
                                      <p:cBhvr>
                                        <p:cTn id="250" dur="1000">
                                          <p:stCondLst>
                                            <p:cond delay="0"/>
                                          </p:stCondLst>
                                        </p:cTn>
                                        <p:tgtEl>
                                          <p:spTgt spid="88"/>
                                        </p:tgtEl>
                                        <p:attrNameLst>
                                          <p:attrName>style.visibility</p:attrName>
                                        </p:attrNameLst>
                                      </p:cBhvr>
                                      <p:to>
                                        <p:strVal val="visible"/>
                                      </p:to>
                                    </p:set>
                                  </p:childTnLst>
                                </p:cTn>
                              </p:par>
                            </p:childTnLst>
                          </p:cTn>
                        </p:par>
                        <p:par>
                          <p:cTn id="251" fill="hold">
                            <p:stCondLst>
                              <p:cond delay="76000"/>
                            </p:stCondLst>
                            <p:childTnLst>
                              <p:par>
                                <p:cTn id="252" presetID="11" presetClass="entr" presetSubtype="0" fill="hold" grpId="0" nodeType="afterEffect">
                                  <p:stCondLst>
                                    <p:cond delay="0"/>
                                  </p:stCondLst>
                                  <p:childTnLst>
                                    <p:set>
                                      <p:cBhvr>
                                        <p:cTn id="253" dur="1000">
                                          <p:stCondLst>
                                            <p:cond delay="0"/>
                                          </p:stCondLst>
                                        </p:cTn>
                                        <p:tgtEl>
                                          <p:spTgt spid="89"/>
                                        </p:tgtEl>
                                        <p:attrNameLst>
                                          <p:attrName>style.visibility</p:attrName>
                                        </p:attrNameLst>
                                      </p:cBhvr>
                                      <p:to>
                                        <p:strVal val="visible"/>
                                      </p:to>
                                    </p:set>
                                  </p:childTnLst>
                                </p:cTn>
                              </p:par>
                            </p:childTnLst>
                          </p:cTn>
                        </p:par>
                        <p:par>
                          <p:cTn id="254" fill="hold">
                            <p:stCondLst>
                              <p:cond delay="77000"/>
                            </p:stCondLst>
                            <p:childTnLst>
                              <p:par>
                                <p:cTn id="255" presetID="11" presetClass="entr" presetSubtype="0" fill="hold" grpId="0" nodeType="afterEffect">
                                  <p:stCondLst>
                                    <p:cond delay="0"/>
                                  </p:stCondLst>
                                  <p:childTnLst>
                                    <p:set>
                                      <p:cBhvr>
                                        <p:cTn id="256" dur="1000">
                                          <p:stCondLst>
                                            <p:cond delay="0"/>
                                          </p:stCondLst>
                                        </p:cTn>
                                        <p:tgtEl>
                                          <p:spTgt spid="90"/>
                                        </p:tgtEl>
                                        <p:attrNameLst>
                                          <p:attrName>style.visibility</p:attrName>
                                        </p:attrNameLst>
                                      </p:cBhvr>
                                      <p:to>
                                        <p:strVal val="visible"/>
                                      </p:to>
                                    </p:set>
                                  </p:childTnLst>
                                </p:cTn>
                              </p:par>
                            </p:childTnLst>
                          </p:cTn>
                        </p:par>
                        <p:par>
                          <p:cTn id="257" fill="hold">
                            <p:stCondLst>
                              <p:cond delay="78000"/>
                            </p:stCondLst>
                            <p:childTnLst>
                              <p:par>
                                <p:cTn id="258" presetID="11" presetClass="entr" presetSubtype="0" fill="hold" grpId="0" nodeType="afterEffect">
                                  <p:stCondLst>
                                    <p:cond delay="0"/>
                                  </p:stCondLst>
                                  <p:childTnLst>
                                    <p:set>
                                      <p:cBhvr>
                                        <p:cTn id="259" dur="1000">
                                          <p:stCondLst>
                                            <p:cond delay="0"/>
                                          </p:stCondLst>
                                        </p:cTn>
                                        <p:tgtEl>
                                          <p:spTgt spid="91"/>
                                        </p:tgtEl>
                                        <p:attrNameLst>
                                          <p:attrName>style.visibility</p:attrName>
                                        </p:attrNameLst>
                                      </p:cBhvr>
                                      <p:to>
                                        <p:strVal val="visible"/>
                                      </p:to>
                                    </p:set>
                                  </p:childTnLst>
                                </p:cTn>
                              </p:par>
                            </p:childTnLst>
                          </p:cTn>
                        </p:par>
                        <p:par>
                          <p:cTn id="260" fill="hold">
                            <p:stCondLst>
                              <p:cond delay="79000"/>
                            </p:stCondLst>
                            <p:childTnLst>
                              <p:par>
                                <p:cTn id="261" presetID="11" presetClass="entr" presetSubtype="0" fill="hold" grpId="0" nodeType="afterEffect">
                                  <p:stCondLst>
                                    <p:cond delay="0"/>
                                  </p:stCondLst>
                                  <p:childTnLst>
                                    <p:set>
                                      <p:cBhvr>
                                        <p:cTn id="262" dur="1000">
                                          <p:stCondLst>
                                            <p:cond delay="0"/>
                                          </p:stCondLst>
                                        </p:cTn>
                                        <p:tgtEl>
                                          <p:spTgt spid="92"/>
                                        </p:tgtEl>
                                        <p:attrNameLst>
                                          <p:attrName>style.visibility</p:attrName>
                                        </p:attrNameLst>
                                      </p:cBhvr>
                                      <p:to>
                                        <p:strVal val="visible"/>
                                      </p:to>
                                    </p:set>
                                  </p:childTnLst>
                                </p:cTn>
                              </p:par>
                            </p:childTnLst>
                          </p:cTn>
                        </p:par>
                        <p:par>
                          <p:cTn id="263" fill="hold">
                            <p:stCondLst>
                              <p:cond delay="80000"/>
                            </p:stCondLst>
                            <p:childTnLst>
                              <p:par>
                                <p:cTn id="264" presetID="11" presetClass="entr" presetSubtype="0" fill="hold" grpId="0" nodeType="afterEffect">
                                  <p:stCondLst>
                                    <p:cond delay="0"/>
                                  </p:stCondLst>
                                  <p:childTnLst>
                                    <p:set>
                                      <p:cBhvr>
                                        <p:cTn id="265" dur="1000">
                                          <p:stCondLst>
                                            <p:cond delay="0"/>
                                          </p:stCondLst>
                                        </p:cTn>
                                        <p:tgtEl>
                                          <p:spTgt spid="93"/>
                                        </p:tgtEl>
                                        <p:attrNameLst>
                                          <p:attrName>style.visibility</p:attrName>
                                        </p:attrNameLst>
                                      </p:cBhvr>
                                      <p:to>
                                        <p:strVal val="visible"/>
                                      </p:to>
                                    </p:set>
                                  </p:childTnLst>
                                </p:cTn>
                              </p:par>
                            </p:childTnLst>
                          </p:cTn>
                        </p:par>
                        <p:par>
                          <p:cTn id="266" fill="hold">
                            <p:stCondLst>
                              <p:cond delay="81000"/>
                            </p:stCondLst>
                            <p:childTnLst>
                              <p:par>
                                <p:cTn id="267" presetID="11" presetClass="entr" presetSubtype="0" fill="hold" grpId="0" nodeType="afterEffect">
                                  <p:stCondLst>
                                    <p:cond delay="0"/>
                                  </p:stCondLst>
                                  <p:childTnLst>
                                    <p:set>
                                      <p:cBhvr>
                                        <p:cTn id="268" dur="1000">
                                          <p:stCondLst>
                                            <p:cond delay="0"/>
                                          </p:stCondLst>
                                        </p:cTn>
                                        <p:tgtEl>
                                          <p:spTgt spid="94"/>
                                        </p:tgtEl>
                                        <p:attrNameLst>
                                          <p:attrName>style.visibility</p:attrName>
                                        </p:attrNameLst>
                                      </p:cBhvr>
                                      <p:to>
                                        <p:strVal val="visible"/>
                                      </p:to>
                                    </p:set>
                                  </p:childTnLst>
                                </p:cTn>
                              </p:par>
                            </p:childTnLst>
                          </p:cTn>
                        </p:par>
                        <p:par>
                          <p:cTn id="269" fill="hold">
                            <p:stCondLst>
                              <p:cond delay="82000"/>
                            </p:stCondLst>
                            <p:childTnLst>
                              <p:par>
                                <p:cTn id="270" presetID="11" presetClass="entr" presetSubtype="0" fill="hold" grpId="0" nodeType="afterEffect">
                                  <p:stCondLst>
                                    <p:cond delay="0"/>
                                  </p:stCondLst>
                                  <p:childTnLst>
                                    <p:set>
                                      <p:cBhvr>
                                        <p:cTn id="271" dur="1000">
                                          <p:stCondLst>
                                            <p:cond delay="0"/>
                                          </p:stCondLst>
                                        </p:cTn>
                                        <p:tgtEl>
                                          <p:spTgt spid="95"/>
                                        </p:tgtEl>
                                        <p:attrNameLst>
                                          <p:attrName>style.visibility</p:attrName>
                                        </p:attrNameLst>
                                      </p:cBhvr>
                                      <p:to>
                                        <p:strVal val="visible"/>
                                      </p:to>
                                    </p:set>
                                  </p:childTnLst>
                                </p:cTn>
                              </p:par>
                            </p:childTnLst>
                          </p:cTn>
                        </p:par>
                        <p:par>
                          <p:cTn id="272" fill="hold">
                            <p:stCondLst>
                              <p:cond delay="83000"/>
                            </p:stCondLst>
                            <p:childTnLst>
                              <p:par>
                                <p:cTn id="273" presetID="11" presetClass="entr" presetSubtype="0" fill="hold" grpId="0" nodeType="afterEffect">
                                  <p:stCondLst>
                                    <p:cond delay="0"/>
                                  </p:stCondLst>
                                  <p:childTnLst>
                                    <p:set>
                                      <p:cBhvr>
                                        <p:cTn id="274" dur="1000">
                                          <p:stCondLst>
                                            <p:cond delay="0"/>
                                          </p:stCondLst>
                                        </p:cTn>
                                        <p:tgtEl>
                                          <p:spTgt spid="96"/>
                                        </p:tgtEl>
                                        <p:attrNameLst>
                                          <p:attrName>style.visibility</p:attrName>
                                        </p:attrNameLst>
                                      </p:cBhvr>
                                      <p:to>
                                        <p:strVal val="visible"/>
                                      </p:to>
                                    </p:set>
                                  </p:childTnLst>
                                </p:cTn>
                              </p:par>
                            </p:childTnLst>
                          </p:cTn>
                        </p:par>
                        <p:par>
                          <p:cTn id="275" fill="hold">
                            <p:stCondLst>
                              <p:cond delay="84000"/>
                            </p:stCondLst>
                            <p:childTnLst>
                              <p:par>
                                <p:cTn id="276" presetID="11" presetClass="entr" presetSubtype="0" fill="hold" grpId="0" nodeType="afterEffect">
                                  <p:stCondLst>
                                    <p:cond delay="0"/>
                                  </p:stCondLst>
                                  <p:childTnLst>
                                    <p:set>
                                      <p:cBhvr>
                                        <p:cTn id="277" dur="1000">
                                          <p:stCondLst>
                                            <p:cond delay="0"/>
                                          </p:stCondLst>
                                        </p:cTn>
                                        <p:tgtEl>
                                          <p:spTgt spid="97"/>
                                        </p:tgtEl>
                                        <p:attrNameLst>
                                          <p:attrName>style.visibility</p:attrName>
                                        </p:attrNameLst>
                                      </p:cBhvr>
                                      <p:to>
                                        <p:strVal val="visible"/>
                                      </p:to>
                                    </p:set>
                                  </p:childTnLst>
                                </p:cTn>
                              </p:par>
                            </p:childTnLst>
                          </p:cTn>
                        </p:par>
                        <p:par>
                          <p:cTn id="278" fill="hold">
                            <p:stCondLst>
                              <p:cond delay="85000"/>
                            </p:stCondLst>
                            <p:childTnLst>
                              <p:par>
                                <p:cTn id="279" presetID="11" presetClass="entr" presetSubtype="0" fill="hold" grpId="0" nodeType="afterEffect">
                                  <p:stCondLst>
                                    <p:cond delay="0"/>
                                  </p:stCondLst>
                                  <p:childTnLst>
                                    <p:set>
                                      <p:cBhvr>
                                        <p:cTn id="280" dur="1000">
                                          <p:stCondLst>
                                            <p:cond delay="0"/>
                                          </p:stCondLst>
                                        </p:cTn>
                                        <p:tgtEl>
                                          <p:spTgt spid="98"/>
                                        </p:tgtEl>
                                        <p:attrNameLst>
                                          <p:attrName>style.visibility</p:attrName>
                                        </p:attrNameLst>
                                      </p:cBhvr>
                                      <p:to>
                                        <p:strVal val="visible"/>
                                      </p:to>
                                    </p:set>
                                  </p:childTnLst>
                                </p:cTn>
                              </p:par>
                            </p:childTnLst>
                          </p:cTn>
                        </p:par>
                        <p:par>
                          <p:cTn id="281" fill="hold">
                            <p:stCondLst>
                              <p:cond delay="86000"/>
                            </p:stCondLst>
                            <p:childTnLst>
                              <p:par>
                                <p:cTn id="282" presetID="11" presetClass="entr" presetSubtype="0" fill="hold" grpId="0" nodeType="afterEffect">
                                  <p:stCondLst>
                                    <p:cond delay="0"/>
                                  </p:stCondLst>
                                  <p:childTnLst>
                                    <p:set>
                                      <p:cBhvr>
                                        <p:cTn id="283" dur="1000">
                                          <p:stCondLst>
                                            <p:cond delay="0"/>
                                          </p:stCondLst>
                                        </p:cTn>
                                        <p:tgtEl>
                                          <p:spTgt spid="99"/>
                                        </p:tgtEl>
                                        <p:attrNameLst>
                                          <p:attrName>style.visibility</p:attrName>
                                        </p:attrNameLst>
                                      </p:cBhvr>
                                      <p:to>
                                        <p:strVal val="visible"/>
                                      </p:to>
                                    </p:set>
                                  </p:childTnLst>
                                </p:cTn>
                              </p:par>
                            </p:childTnLst>
                          </p:cTn>
                        </p:par>
                        <p:par>
                          <p:cTn id="284" fill="hold">
                            <p:stCondLst>
                              <p:cond delay="87000"/>
                            </p:stCondLst>
                            <p:childTnLst>
                              <p:par>
                                <p:cTn id="285" presetID="11" presetClass="entr" presetSubtype="0" fill="hold" grpId="0" nodeType="afterEffect">
                                  <p:stCondLst>
                                    <p:cond delay="0"/>
                                  </p:stCondLst>
                                  <p:childTnLst>
                                    <p:set>
                                      <p:cBhvr>
                                        <p:cTn id="286" dur="1000">
                                          <p:stCondLst>
                                            <p:cond delay="0"/>
                                          </p:stCondLst>
                                        </p:cTn>
                                        <p:tgtEl>
                                          <p:spTgt spid="100"/>
                                        </p:tgtEl>
                                        <p:attrNameLst>
                                          <p:attrName>style.visibility</p:attrName>
                                        </p:attrNameLst>
                                      </p:cBhvr>
                                      <p:to>
                                        <p:strVal val="visible"/>
                                      </p:to>
                                    </p:set>
                                  </p:childTnLst>
                                </p:cTn>
                              </p:par>
                            </p:childTnLst>
                          </p:cTn>
                        </p:par>
                        <p:par>
                          <p:cTn id="287" fill="hold">
                            <p:stCondLst>
                              <p:cond delay="88000"/>
                            </p:stCondLst>
                            <p:childTnLst>
                              <p:par>
                                <p:cTn id="288" presetID="11" presetClass="entr" presetSubtype="0" fill="hold" grpId="0" nodeType="afterEffect">
                                  <p:stCondLst>
                                    <p:cond delay="0"/>
                                  </p:stCondLst>
                                  <p:childTnLst>
                                    <p:set>
                                      <p:cBhvr>
                                        <p:cTn id="289" dur="1000">
                                          <p:stCondLst>
                                            <p:cond delay="0"/>
                                          </p:stCondLst>
                                        </p:cTn>
                                        <p:tgtEl>
                                          <p:spTgt spid="101"/>
                                        </p:tgtEl>
                                        <p:attrNameLst>
                                          <p:attrName>style.visibility</p:attrName>
                                        </p:attrNameLst>
                                      </p:cBhvr>
                                      <p:to>
                                        <p:strVal val="visible"/>
                                      </p:to>
                                    </p:set>
                                  </p:childTnLst>
                                </p:cTn>
                              </p:par>
                            </p:childTnLst>
                          </p:cTn>
                        </p:par>
                        <p:par>
                          <p:cTn id="290" fill="hold">
                            <p:stCondLst>
                              <p:cond delay="89000"/>
                            </p:stCondLst>
                            <p:childTnLst>
                              <p:par>
                                <p:cTn id="291" presetID="11" presetClass="entr" presetSubtype="0" fill="hold" grpId="0" nodeType="afterEffect">
                                  <p:stCondLst>
                                    <p:cond delay="0"/>
                                  </p:stCondLst>
                                  <p:childTnLst>
                                    <p:set>
                                      <p:cBhvr>
                                        <p:cTn id="292" dur="1000">
                                          <p:stCondLst>
                                            <p:cond delay="0"/>
                                          </p:stCondLst>
                                        </p:cTn>
                                        <p:tgtEl>
                                          <p:spTgt spid="102"/>
                                        </p:tgtEl>
                                        <p:attrNameLst>
                                          <p:attrName>style.visibility</p:attrName>
                                        </p:attrNameLst>
                                      </p:cBhvr>
                                      <p:to>
                                        <p:strVal val="visible"/>
                                      </p:to>
                                    </p:set>
                                  </p:childTnLst>
                                </p:cTn>
                              </p:par>
                            </p:childTnLst>
                          </p:cTn>
                        </p:par>
                        <p:par>
                          <p:cTn id="293" fill="hold">
                            <p:stCondLst>
                              <p:cond delay="90000"/>
                            </p:stCondLst>
                            <p:childTnLst>
                              <p:par>
                                <p:cTn id="294" presetID="11" presetClass="entr" presetSubtype="0" fill="hold" grpId="0" nodeType="afterEffect">
                                  <p:stCondLst>
                                    <p:cond delay="0"/>
                                  </p:stCondLst>
                                  <p:childTnLst>
                                    <p:set>
                                      <p:cBhvr>
                                        <p:cTn id="295" dur="1000">
                                          <p:stCondLst>
                                            <p:cond delay="0"/>
                                          </p:stCondLst>
                                        </p:cTn>
                                        <p:tgtEl>
                                          <p:spTgt spid="103"/>
                                        </p:tgtEl>
                                        <p:attrNameLst>
                                          <p:attrName>style.visibility</p:attrName>
                                        </p:attrNameLst>
                                      </p:cBhvr>
                                      <p:to>
                                        <p:strVal val="visible"/>
                                      </p:to>
                                    </p:set>
                                  </p:childTnLst>
                                </p:cTn>
                              </p:par>
                            </p:childTnLst>
                          </p:cTn>
                        </p:par>
                        <p:par>
                          <p:cTn id="296" fill="hold">
                            <p:stCondLst>
                              <p:cond delay="91000"/>
                            </p:stCondLst>
                            <p:childTnLst>
                              <p:par>
                                <p:cTn id="297" presetID="11" presetClass="entr" presetSubtype="0" fill="hold" grpId="0" nodeType="afterEffect">
                                  <p:stCondLst>
                                    <p:cond delay="0"/>
                                  </p:stCondLst>
                                  <p:childTnLst>
                                    <p:set>
                                      <p:cBhvr>
                                        <p:cTn id="298" dur="1000">
                                          <p:stCondLst>
                                            <p:cond delay="0"/>
                                          </p:stCondLst>
                                        </p:cTn>
                                        <p:tgtEl>
                                          <p:spTgt spid="104"/>
                                        </p:tgtEl>
                                        <p:attrNameLst>
                                          <p:attrName>style.visibility</p:attrName>
                                        </p:attrNameLst>
                                      </p:cBhvr>
                                      <p:to>
                                        <p:strVal val="visible"/>
                                      </p:to>
                                    </p:set>
                                  </p:childTnLst>
                                </p:cTn>
                              </p:par>
                            </p:childTnLst>
                          </p:cTn>
                        </p:par>
                        <p:par>
                          <p:cTn id="299" fill="hold">
                            <p:stCondLst>
                              <p:cond delay="92000"/>
                            </p:stCondLst>
                            <p:childTnLst>
                              <p:par>
                                <p:cTn id="300" presetID="11" presetClass="entr" presetSubtype="0" fill="hold" grpId="0" nodeType="afterEffect">
                                  <p:stCondLst>
                                    <p:cond delay="0"/>
                                  </p:stCondLst>
                                  <p:childTnLst>
                                    <p:set>
                                      <p:cBhvr>
                                        <p:cTn id="301" dur="1000">
                                          <p:stCondLst>
                                            <p:cond delay="0"/>
                                          </p:stCondLst>
                                        </p:cTn>
                                        <p:tgtEl>
                                          <p:spTgt spid="105"/>
                                        </p:tgtEl>
                                        <p:attrNameLst>
                                          <p:attrName>style.visibility</p:attrName>
                                        </p:attrNameLst>
                                      </p:cBhvr>
                                      <p:to>
                                        <p:strVal val="visible"/>
                                      </p:to>
                                    </p:set>
                                  </p:childTnLst>
                                </p:cTn>
                              </p:par>
                            </p:childTnLst>
                          </p:cTn>
                        </p:par>
                        <p:par>
                          <p:cTn id="302" fill="hold">
                            <p:stCondLst>
                              <p:cond delay="93000"/>
                            </p:stCondLst>
                            <p:childTnLst>
                              <p:par>
                                <p:cTn id="303" presetID="11" presetClass="entr" presetSubtype="0" fill="hold" grpId="0" nodeType="afterEffect">
                                  <p:stCondLst>
                                    <p:cond delay="0"/>
                                  </p:stCondLst>
                                  <p:childTnLst>
                                    <p:set>
                                      <p:cBhvr>
                                        <p:cTn id="304" dur="1000">
                                          <p:stCondLst>
                                            <p:cond delay="0"/>
                                          </p:stCondLst>
                                        </p:cTn>
                                        <p:tgtEl>
                                          <p:spTgt spid="106"/>
                                        </p:tgtEl>
                                        <p:attrNameLst>
                                          <p:attrName>style.visibility</p:attrName>
                                        </p:attrNameLst>
                                      </p:cBhvr>
                                      <p:to>
                                        <p:strVal val="visible"/>
                                      </p:to>
                                    </p:set>
                                  </p:childTnLst>
                                </p:cTn>
                              </p:par>
                            </p:childTnLst>
                          </p:cTn>
                        </p:par>
                        <p:par>
                          <p:cTn id="305" fill="hold">
                            <p:stCondLst>
                              <p:cond delay="94000"/>
                            </p:stCondLst>
                            <p:childTnLst>
                              <p:par>
                                <p:cTn id="306" presetID="11" presetClass="entr" presetSubtype="0" fill="hold" grpId="0" nodeType="afterEffect">
                                  <p:stCondLst>
                                    <p:cond delay="0"/>
                                  </p:stCondLst>
                                  <p:childTnLst>
                                    <p:set>
                                      <p:cBhvr>
                                        <p:cTn id="307" dur="1000">
                                          <p:stCondLst>
                                            <p:cond delay="0"/>
                                          </p:stCondLst>
                                        </p:cTn>
                                        <p:tgtEl>
                                          <p:spTgt spid="107"/>
                                        </p:tgtEl>
                                        <p:attrNameLst>
                                          <p:attrName>style.visibility</p:attrName>
                                        </p:attrNameLst>
                                      </p:cBhvr>
                                      <p:to>
                                        <p:strVal val="visible"/>
                                      </p:to>
                                    </p:set>
                                  </p:childTnLst>
                                </p:cTn>
                              </p:par>
                            </p:childTnLst>
                          </p:cTn>
                        </p:par>
                        <p:par>
                          <p:cTn id="308" fill="hold">
                            <p:stCondLst>
                              <p:cond delay="95000"/>
                            </p:stCondLst>
                            <p:childTnLst>
                              <p:par>
                                <p:cTn id="309" presetID="11" presetClass="entr" presetSubtype="0" fill="hold" grpId="0" nodeType="afterEffect">
                                  <p:stCondLst>
                                    <p:cond delay="0"/>
                                  </p:stCondLst>
                                  <p:childTnLst>
                                    <p:set>
                                      <p:cBhvr>
                                        <p:cTn id="310" dur="1000">
                                          <p:stCondLst>
                                            <p:cond delay="0"/>
                                          </p:stCondLst>
                                        </p:cTn>
                                        <p:tgtEl>
                                          <p:spTgt spid="108"/>
                                        </p:tgtEl>
                                        <p:attrNameLst>
                                          <p:attrName>style.visibility</p:attrName>
                                        </p:attrNameLst>
                                      </p:cBhvr>
                                      <p:to>
                                        <p:strVal val="visible"/>
                                      </p:to>
                                    </p:set>
                                  </p:childTnLst>
                                </p:cTn>
                              </p:par>
                            </p:childTnLst>
                          </p:cTn>
                        </p:par>
                        <p:par>
                          <p:cTn id="311" fill="hold">
                            <p:stCondLst>
                              <p:cond delay="96000"/>
                            </p:stCondLst>
                            <p:childTnLst>
                              <p:par>
                                <p:cTn id="312" presetID="11" presetClass="entr" presetSubtype="0" fill="hold" grpId="0" nodeType="afterEffect">
                                  <p:stCondLst>
                                    <p:cond delay="0"/>
                                  </p:stCondLst>
                                  <p:childTnLst>
                                    <p:set>
                                      <p:cBhvr>
                                        <p:cTn id="313" dur="1000">
                                          <p:stCondLst>
                                            <p:cond delay="0"/>
                                          </p:stCondLst>
                                        </p:cTn>
                                        <p:tgtEl>
                                          <p:spTgt spid="109"/>
                                        </p:tgtEl>
                                        <p:attrNameLst>
                                          <p:attrName>style.visibility</p:attrName>
                                        </p:attrNameLst>
                                      </p:cBhvr>
                                      <p:to>
                                        <p:strVal val="visible"/>
                                      </p:to>
                                    </p:set>
                                  </p:childTnLst>
                                </p:cTn>
                              </p:par>
                            </p:childTnLst>
                          </p:cTn>
                        </p:par>
                        <p:par>
                          <p:cTn id="314" fill="hold">
                            <p:stCondLst>
                              <p:cond delay="97000"/>
                            </p:stCondLst>
                            <p:childTnLst>
                              <p:par>
                                <p:cTn id="315" presetID="11" presetClass="entr" presetSubtype="0" fill="hold" grpId="0" nodeType="afterEffect">
                                  <p:stCondLst>
                                    <p:cond delay="0"/>
                                  </p:stCondLst>
                                  <p:childTnLst>
                                    <p:set>
                                      <p:cBhvr>
                                        <p:cTn id="316" dur="1000">
                                          <p:stCondLst>
                                            <p:cond delay="0"/>
                                          </p:stCondLst>
                                        </p:cTn>
                                        <p:tgtEl>
                                          <p:spTgt spid="110"/>
                                        </p:tgtEl>
                                        <p:attrNameLst>
                                          <p:attrName>style.visibility</p:attrName>
                                        </p:attrNameLst>
                                      </p:cBhvr>
                                      <p:to>
                                        <p:strVal val="visible"/>
                                      </p:to>
                                    </p:set>
                                  </p:childTnLst>
                                </p:cTn>
                              </p:par>
                            </p:childTnLst>
                          </p:cTn>
                        </p:par>
                        <p:par>
                          <p:cTn id="317" fill="hold">
                            <p:stCondLst>
                              <p:cond delay="98000"/>
                            </p:stCondLst>
                            <p:childTnLst>
                              <p:par>
                                <p:cTn id="318" presetID="11" presetClass="entr" presetSubtype="0" fill="hold" grpId="0" nodeType="afterEffect">
                                  <p:stCondLst>
                                    <p:cond delay="0"/>
                                  </p:stCondLst>
                                  <p:childTnLst>
                                    <p:set>
                                      <p:cBhvr>
                                        <p:cTn id="319" dur="1000">
                                          <p:stCondLst>
                                            <p:cond delay="0"/>
                                          </p:stCondLst>
                                        </p:cTn>
                                        <p:tgtEl>
                                          <p:spTgt spid="111"/>
                                        </p:tgtEl>
                                        <p:attrNameLst>
                                          <p:attrName>style.visibility</p:attrName>
                                        </p:attrNameLst>
                                      </p:cBhvr>
                                      <p:to>
                                        <p:strVal val="visible"/>
                                      </p:to>
                                    </p:set>
                                  </p:childTnLst>
                                </p:cTn>
                              </p:par>
                            </p:childTnLst>
                          </p:cTn>
                        </p:par>
                        <p:par>
                          <p:cTn id="320" fill="hold">
                            <p:stCondLst>
                              <p:cond delay="99000"/>
                            </p:stCondLst>
                            <p:childTnLst>
                              <p:par>
                                <p:cTn id="321" presetID="11" presetClass="entr" presetSubtype="0" fill="hold" grpId="0" nodeType="afterEffect">
                                  <p:stCondLst>
                                    <p:cond delay="0"/>
                                  </p:stCondLst>
                                  <p:childTnLst>
                                    <p:set>
                                      <p:cBhvr>
                                        <p:cTn id="322" dur="1000">
                                          <p:stCondLst>
                                            <p:cond delay="0"/>
                                          </p:stCondLst>
                                        </p:cTn>
                                        <p:tgtEl>
                                          <p:spTgt spid="112"/>
                                        </p:tgtEl>
                                        <p:attrNameLst>
                                          <p:attrName>style.visibility</p:attrName>
                                        </p:attrNameLst>
                                      </p:cBhvr>
                                      <p:to>
                                        <p:strVal val="visible"/>
                                      </p:to>
                                    </p:set>
                                  </p:childTnLst>
                                </p:cTn>
                              </p:par>
                            </p:childTnLst>
                          </p:cTn>
                        </p:par>
                        <p:par>
                          <p:cTn id="323" fill="hold">
                            <p:stCondLst>
                              <p:cond delay="100000"/>
                            </p:stCondLst>
                            <p:childTnLst>
                              <p:par>
                                <p:cTn id="324" presetID="11" presetClass="entr" presetSubtype="0" fill="hold" grpId="0" nodeType="afterEffect">
                                  <p:stCondLst>
                                    <p:cond delay="0"/>
                                  </p:stCondLst>
                                  <p:childTnLst>
                                    <p:set>
                                      <p:cBhvr>
                                        <p:cTn id="325" dur="1000">
                                          <p:stCondLst>
                                            <p:cond delay="0"/>
                                          </p:stCondLst>
                                        </p:cTn>
                                        <p:tgtEl>
                                          <p:spTgt spid="113"/>
                                        </p:tgtEl>
                                        <p:attrNameLst>
                                          <p:attrName>style.visibility</p:attrName>
                                        </p:attrNameLst>
                                      </p:cBhvr>
                                      <p:to>
                                        <p:strVal val="visible"/>
                                      </p:to>
                                    </p:set>
                                  </p:childTnLst>
                                </p:cTn>
                              </p:par>
                            </p:childTnLst>
                          </p:cTn>
                        </p:par>
                        <p:par>
                          <p:cTn id="326" fill="hold">
                            <p:stCondLst>
                              <p:cond delay="101000"/>
                            </p:stCondLst>
                            <p:childTnLst>
                              <p:par>
                                <p:cTn id="327" presetID="11" presetClass="entr" presetSubtype="0" fill="hold" grpId="0" nodeType="afterEffect">
                                  <p:stCondLst>
                                    <p:cond delay="0"/>
                                  </p:stCondLst>
                                  <p:childTnLst>
                                    <p:set>
                                      <p:cBhvr>
                                        <p:cTn id="328" dur="1000">
                                          <p:stCondLst>
                                            <p:cond delay="0"/>
                                          </p:stCondLst>
                                        </p:cTn>
                                        <p:tgtEl>
                                          <p:spTgt spid="114"/>
                                        </p:tgtEl>
                                        <p:attrNameLst>
                                          <p:attrName>style.visibility</p:attrName>
                                        </p:attrNameLst>
                                      </p:cBhvr>
                                      <p:to>
                                        <p:strVal val="visible"/>
                                      </p:to>
                                    </p:set>
                                  </p:childTnLst>
                                </p:cTn>
                              </p:par>
                            </p:childTnLst>
                          </p:cTn>
                        </p:par>
                        <p:par>
                          <p:cTn id="329" fill="hold">
                            <p:stCondLst>
                              <p:cond delay="102000"/>
                            </p:stCondLst>
                            <p:childTnLst>
                              <p:par>
                                <p:cTn id="330" presetID="11" presetClass="entr" presetSubtype="0" fill="hold" grpId="0" nodeType="afterEffect">
                                  <p:stCondLst>
                                    <p:cond delay="0"/>
                                  </p:stCondLst>
                                  <p:childTnLst>
                                    <p:set>
                                      <p:cBhvr>
                                        <p:cTn id="331" dur="1000">
                                          <p:stCondLst>
                                            <p:cond delay="0"/>
                                          </p:stCondLst>
                                        </p:cTn>
                                        <p:tgtEl>
                                          <p:spTgt spid="115"/>
                                        </p:tgtEl>
                                        <p:attrNameLst>
                                          <p:attrName>style.visibility</p:attrName>
                                        </p:attrNameLst>
                                      </p:cBhvr>
                                      <p:to>
                                        <p:strVal val="visible"/>
                                      </p:to>
                                    </p:set>
                                  </p:childTnLst>
                                </p:cTn>
                              </p:par>
                            </p:childTnLst>
                          </p:cTn>
                        </p:par>
                        <p:par>
                          <p:cTn id="332" fill="hold">
                            <p:stCondLst>
                              <p:cond delay="103000"/>
                            </p:stCondLst>
                            <p:childTnLst>
                              <p:par>
                                <p:cTn id="333" presetID="11" presetClass="entr" presetSubtype="0" fill="hold" grpId="0" nodeType="afterEffect">
                                  <p:stCondLst>
                                    <p:cond delay="0"/>
                                  </p:stCondLst>
                                  <p:childTnLst>
                                    <p:set>
                                      <p:cBhvr>
                                        <p:cTn id="334" dur="1000">
                                          <p:stCondLst>
                                            <p:cond delay="0"/>
                                          </p:stCondLst>
                                        </p:cTn>
                                        <p:tgtEl>
                                          <p:spTgt spid="116"/>
                                        </p:tgtEl>
                                        <p:attrNameLst>
                                          <p:attrName>style.visibility</p:attrName>
                                        </p:attrNameLst>
                                      </p:cBhvr>
                                      <p:to>
                                        <p:strVal val="visible"/>
                                      </p:to>
                                    </p:set>
                                  </p:childTnLst>
                                </p:cTn>
                              </p:par>
                            </p:childTnLst>
                          </p:cTn>
                        </p:par>
                        <p:par>
                          <p:cTn id="335" fill="hold">
                            <p:stCondLst>
                              <p:cond delay="104000"/>
                            </p:stCondLst>
                            <p:childTnLst>
                              <p:par>
                                <p:cTn id="336" presetID="11" presetClass="entr" presetSubtype="0" fill="hold" grpId="0" nodeType="afterEffect">
                                  <p:stCondLst>
                                    <p:cond delay="0"/>
                                  </p:stCondLst>
                                  <p:childTnLst>
                                    <p:set>
                                      <p:cBhvr>
                                        <p:cTn id="337" dur="1000">
                                          <p:stCondLst>
                                            <p:cond delay="0"/>
                                          </p:stCondLst>
                                        </p:cTn>
                                        <p:tgtEl>
                                          <p:spTgt spid="117"/>
                                        </p:tgtEl>
                                        <p:attrNameLst>
                                          <p:attrName>style.visibility</p:attrName>
                                        </p:attrNameLst>
                                      </p:cBhvr>
                                      <p:to>
                                        <p:strVal val="visible"/>
                                      </p:to>
                                    </p:set>
                                  </p:childTnLst>
                                </p:cTn>
                              </p:par>
                            </p:childTnLst>
                          </p:cTn>
                        </p:par>
                        <p:par>
                          <p:cTn id="338" fill="hold">
                            <p:stCondLst>
                              <p:cond delay="105000"/>
                            </p:stCondLst>
                            <p:childTnLst>
                              <p:par>
                                <p:cTn id="339" presetID="11" presetClass="entr" presetSubtype="0" fill="hold" grpId="0" nodeType="afterEffect">
                                  <p:stCondLst>
                                    <p:cond delay="0"/>
                                  </p:stCondLst>
                                  <p:childTnLst>
                                    <p:set>
                                      <p:cBhvr>
                                        <p:cTn id="340" dur="1000">
                                          <p:stCondLst>
                                            <p:cond delay="0"/>
                                          </p:stCondLst>
                                        </p:cTn>
                                        <p:tgtEl>
                                          <p:spTgt spid="118"/>
                                        </p:tgtEl>
                                        <p:attrNameLst>
                                          <p:attrName>style.visibility</p:attrName>
                                        </p:attrNameLst>
                                      </p:cBhvr>
                                      <p:to>
                                        <p:strVal val="visible"/>
                                      </p:to>
                                    </p:set>
                                  </p:childTnLst>
                                </p:cTn>
                              </p:par>
                            </p:childTnLst>
                          </p:cTn>
                        </p:par>
                        <p:par>
                          <p:cTn id="341" fill="hold">
                            <p:stCondLst>
                              <p:cond delay="106000"/>
                            </p:stCondLst>
                            <p:childTnLst>
                              <p:par>
                                <p:cTn id="342" presetID="11" presetClass="entr" presetSubtype="0" fill="hold" grpId="0" nodeType="afterEffect">
                                  <p:stCondLst>
                                    <p:cond delay="0"/>
                                  </p:stCondLst>
                                  <p:childTnLst>
                                    <p:set>
                                      <p:cBhvr>
                                        <p:cTn id="343" dur="1000">
                                          <p:stCondLst>
                                            <p:cond delay="0"/>
                                          </p:stCondLst>
                                        </p:cTn>
                                        <p:tgtEl>
                                          <p:spTgt spid="119"/>
                                        </p:tgtEl>
                                        <p:attrNameLst>
                                          <p:attrName>style.visibility</p:attrName>
                                        </p:attrNameLst>
                                      </p:cBhvr>
                                      <p:to>
                                        <p:strVal val="visible"/>
                                      </p:to>
                                    </p:set>
                                  </p:childTnLst>
                                </p:cTn>
                              </p:par>
                            </p:childTnLst>
                          </p:cTn>
                        </p:par>
                        <p:par>
                          <p:cTn id="344" fill="hold">
                            <p:stCondLst>
                              <p:cond delay="107000"/>
                            </p:stCondLst>
                            <p:childTnLst>
                              <p:par>
                                <p:cTn id="345" presetID="11" presetClass="entr" presetSubtype="0" fill="hold" grpId="0" nodeType="afterEffect">
                                  <p:stCondLst>
                                    <p:cond delay="0"/>
                                  </p:stCondLst>
                                  <p:childTnLst>
                                    <p:set>
                                      <p:cBhvr>
                                        <p:cTn id="346" dur="1000">
                                          <p:stCondLst>
                                            <p:cond delay="0"/>
                                          </p:stCondLst>
                                        </p:cTn>
                                        <p:tgtEl>
                                          <p:spTgt spid="120"/>
                                        </p:tgtEl>
                                        <p:attrNameLst>
                                          <p:attrName>style.visibility</p:attrName>
                                        </p:attrNameLst>
                                      </p:cBhvr>
                                      <p:to>
                                        <p:strVal val="visible"/>
                                      </p:to>
                                    </p:set>
                                  </p:childTnLst>
                                </p:cTn>
                              </p:par>
                            </p:childTnLst>
                          </p:cTn>
                        </p:par>
                        <p:par>
                          <p:cTn id="347" fill="hold">
                            <p:stCondLst>
                              <p:cond delay="108000"/>
                            </p:stCondLst>
                            <p:childTnLst>
                              <p:par>
                                <p:cTn id="348" presetID="11" presetClass="entr" presetSubtype="0" fill="hold" grpId="0" nodeType="afterEffect">
                                  <p:stCondLst>
                                    <p:cond delay="0"/>
                                  </p:stCondLst>
                                  <p:childTnLst>
                                    <p:set>
                                      <p:cBhvr>
                                        <p:cTn id="349" dur="1000">
                                          <p:stCondLst>
                                            <p:cond delay="0"/>
                                          </p:stCondLst>
                                        </p:cTn>
                                        <p:tgtEl>
                                          <p:spTgt spid="121"/>
                                        </p:tgtEl>
                                        <p:attrNameLst>
                                          <p:attrName>style.visibility</p:attrName>
                                        </p:attrNameLst>
                                      </p:cBhvr>
                                      <p:to>
                                        <p:strVal val="visible"/>
                                      </p:to>
                                    </p:set>
                                  </p:childTnLst>
                                </p:cTn>
                              </p:par>
                            </p:childTnLst>
                          </p:cTn>
                        </p:par>
                        <p:par>
                          <p:cTn id="350" fill="hold">
                            <p:stCondLst>
                              <p:cond delay="109000"/>
                            </p:stCondLst>
                            <p:childTnLst>
                              <p:par>
                                <p:cTn id="351" presetID="11" presetClass="entr" presetSubtype="0" fill="hold" grpId="0" nodeType="afterEffect">
                                  <p:stCondLst>
                                    <p:cond delay="0"/>
                                  </p:stCondLst>
                                  <p:childTnLst>
                                    <p:set>
                                      <p:cBhvr>
                                        <p:cTn id="352" dur="1000">
                                          <p:stCondLst>
                                            <p:cond delay="0"/>
                                          </p:stCondLst>
                                        </p:cTn>
                                        <p:tgtEl>
                                          <p:spTgt spid="122"/>
                                        </p:tgtEl>
                                        <p:attrNameLst>
                                          <p:attrName>style.visibility</p:attrName>
                                        </p:attrNameLst>
                                      </p:cBhvr>
                                      <p:to>
                                        <p:strVal val="visible"/>
                                      </p:to>
                                    </p:set>
                                  </p:childTnLst>
                                </p:cTn>
                              </p:par>
                            </p:childTnLst>
                          </p:cTn>
                        </p:par>
                        <p:par>
                          <p:cTn id="353" fill="hold">
                            <p:stCondLst>
                              <p:cond delay="110000"/>
                            </p:stCondLst>
                            <p:childTnLst>
                              <p:par>
                                <p:cTn id="354" presetID="11" presetClass="entr" presetSubtype="0" fill="hold" grpId="0" nodeType="afterEffect">
                                  <p:stCondLst>
                                    <p:cond delay="0"/>
                                  </p:stCondLst>
                                  <p:childTnLst>
                                    <p:set>
                                      <p:cBhvr>
                                        <p:cTn id="355" dur="1000">
                                          <p:stCondLst>
                                            <p:cond delay="0"/>
                                          </p:stCondLst>
                                        </p:cTn>
                                        <p:tgtEl>
                                          <p:spTgt spid="123"/>
                                        </p:tgtEl>
                                        <p:attrNameLst>
                                          <p:attrName>style.visibility</p:attrName>
                                        </p:attrNameLst>
                                      </p:cBhvr>
                                      <p:to>
                                        <p:strVal val="visible"/>
                                      </p:to>
                                    </p:set>
                                  </p:childTnLst>
                                </p:cTn>
                              </p:par>
                            </p:childTnLst>
                          </p:cTn>
                        </p:par>
                        <p:par>
                          <p:cTn id="356" fill="hold">
                            <p:stCondLst>
                              <p:cond delay="111000"/>
                            </p:stCondLst>
                            <p:childTnLst>
                              <p:par>
                                <p:cTn id="357" presetID="11" presetClass="entr" presetSubtype="0" fill="hold" grpId="0" nodeType="afterEffect">
                                  <p:stCondLst>
                                    <p:cond delay="0"/>
                                  </p:stCondLst>
                                  <p:childTnLst>
                                    <p:set>
                                      <p:cBhvr>
                                        <p:cTn id="358" dur="1000">
                                          <p:stCondLst>
                                            <p:cond delay="0"/>
                                          </p:stCondLst>
                                        </p:cTn>
                                        <p:tgtEl>
                                          <p:spTgt spid="124"/>
                                        </p:tgtEl>
                                        <p:attrNameLst>
                                          <p:attrName>style.visibility</p:attrName>
                                        </p:attrNameLst>
                                      </p:cBhvr>
                                      <p:to>
                                        <p:strVal val="visible"/>
                                      </p:to>
                                    </p:set>
                                  </p:childTnLst>
                                </p:cTn>
                              </p:par>
                            </p:childTnLst>
                          </p:cTn>
                        </p:par>
                        <p:par>
                          <p:cTn id="359" fill="hold">
                            <p:stCondLst>
                              <p:cond delay="112000"/>
                            </p:stCondLst>
                            <p:childTnLst>
                              <p:par>
                                <p:cTn id="360" presetID="11" presetClass="entr" presetSubtype="0" fill="hold" grpId="0" nodeType="afterEffect">
                                  <p:stCondLst>
                                    <p:cond delay="0"/>
                                  </p:stCondLst>
                                  <p:childTnLst>
                                    <p:set>
                                      <p:cBhvr>
                                        <p:cTn id="361" dur="1000">
                                          <p:stCondLst>
                                            <p:cond delay="0"/>
                                          </p:stCondLst>
                                        </p:cTn>
                                        <p:tgtEl>
                                          <p:spTgt spid="125"/>
                                        </p:tgtEl>
                                        <p:attrNameLst>
                                          <p:attrName>style.visibility</p:attrName>
                                        </p:attrNameLst>
                                      </p:cBhvr>
                                      <p:to>
                                        <p:strVal val="visible"/>
                                      </p:to>
                                    </p:set>
                                  </p:childTnLst>
                                </p:cTn>
                              </p:par>
                            </p:childTnLst>
                          </p:cTn>
                        </p:par>
                        <p:par>
                          <p:cTn id="362" fill="hold">
                            <p:stCondLst>
                              <p:cond delay="113000"/>
                            </p:stCondLst>
                            <p:childTnLst>
                              <p:par>
                                <p:cTn id="363" presetID="11" presetClass="entr" presetSubtype="0" fill="hold" grpId="0" nodeType="afterEffect">
                                  <p:stCondLst>
                                    <p:cond delay="0"/>
                                  </p:stCondLst>
                                  <p:childTnLst>
                                    <p:set>
                                      <p:cBhvr>
                                        <p:cTn id="364" dur="1000">
                                          <p:stCondLst>
                                            <p:cond delay="0"/>
                                          </p:stCondLst>
                                        </p:cTn>
                                        <p:tgtEl>
                                          <p:spTgt spid="126"/>
                                        </p:tgtEl>
                                        <p:attrNameLst>
                                          <p:attrName>style.visibility</p:attrName>
                                        </p:attrNameLst>
                                      </p:cBhvr>
                                      <p:to>
                                        <p:strVal val="visible"/>
                                      </p:to>
                                    </p:set>
                                  </p:childTnLst>
                                </p:cTn>
                              </p:par>
                            </p:childTnLst>
                          </p:cTn>
                        </p:par>
                        <p:par>
                          <p:cTn id="365" fill="hold">
                            <p:stCondLst>
                              <p:cond delay="114000"/>
                            </p:stCondLst>
                            <p:childTnLst>
                              <p:par>
                                <p:cTn id="366" presetID="11" presetClass="entr" presetSubtype="0" fill="hold" grpId="0" nodeType="afterEffect">
                                  <p:stCondLst>
                                    <p:cond delay="0"/>
                                  </p:stCondLst>
                                  <p:childTnLst>
                                    <p:set>
                                      <p:cBhvr>
                                        <p:cTn id="367" dur="1000">
                                          <p:stCondLst>
                                            <p:cond delay="0"/>
                                          </p:stCondLst>
                                        </p:cTn>
                                        <p:tgtEl>
                                          <p:spTgt spid="127"/>
                                        </p:tgtEl>
                                        <p:attrNameLst>
                                          <p:attrName>style.visibility</p:attrName>
                                        </p:attrNameLst>
                                      </p:cBhvr>
                                      <p:to>
                                        <p:strVal val="visible"/>
                                      </p:to>
                                    </p:set>
                                  </p:childTnLst>
                                </p:cTn>
                              </p:par>
                            </p:childTnLst>
                          </p:cTn>
                        </p:par>
                        <p:par>
                          <p:cTn id="368" fill="hold">
                            <p:stCondLst>
                              <p:cond delay="115000"/>
                            </p:stCondLst>
                            <p:childTnLst>
                              <p:par>
                                <p:cTn id="369" presetID="11" presetClass="entr" presetSubtype="0" fill="hold" grpId="0" nodeType="afterEffect">
                                  <p:stCondLst>
                                    <p:cond delay="0"/>
                                  </p:stCondLst>
                                  <p:childTnLst>
                                    <p:set>
                                      <p:cBhvr>
                                        <p:cTn id="370" dur="1000">
                                          <p:stCondLst>
                                            <p:cond delay="0"/>
                                          </p:stCondLst>
                                        </p:cTn>
                                        <p:tgtEl>
                                          <p:spTgt spid="128"/>
                                        </p:tgtEl>
                                        <p:attrNameLst>
                                          <p:attrName>style.visibility</p:attrName>
                                        </p:attrNameLst>
                                      </p:cBhvr>
                                      <p:to>
                                        <p:strVal val="visible"/>
                                      </p:to>
                                    </p:set>
                                  </p:childTnLst>
                                </p:cTn>
                              </p:par>
                            </p:childTnLst>
                          </p:cTn>
                        </p:par>
                        <p:par>
                          <p:cTn id="371" fill="hold">
                            <p:stCondLst>
                              <p:cond delay="116000"/>
                            </p:stCondLst>
                            <p:childTnLst>
                              <p:par>
                                <p:cTn id="372" presetID="11" presetClass="entr" presetSubtype="0" fill="hold" grpId="0" nodeType="afterEffect">
                                  <p:stCondLst>
                                    <p:cond delay="0"/>
                                  </p:stCondLst>
                                  <p:childTnLst>
                                    <p:set>
                                      <p:cBhvr>
                                        <p:cTn id="373" dur="1000">
                                          <p:stCondLst>
                                            <p:cond delay="0"/>
                                          </p:stCondLst>
                                        </p:cTn>
                                        <p:tgtEl>
                                          <p:spTgt spid="129"/>
                                        </p:tgtEl>
                                        <p:attrNameLst>
                                          <p:attrName>style.visibility</p:attrName>
                                        </p:attrNameLst>
                                      </p:cBhvr>
                                      <p:to>
                                        <p:strVal val="visible"/>
                                      </p:to>
                                    </p:set>
                                  </p:childTnLst>
                                </p:cTn>
                              </p:par>
                            </p:childTnLst>
                          </p:cTn>
                        </p:par>
                        <p:par>
                          <p:cTn id="374" fill="hold">
                            <p:stCondLst>
                              <p:cond delay="117000"/>
                            </p:stCondLst>
                            <p:childTnLst>
                              <p:par>
                                <p:cTn id="375" presetID="11" presetClass="entr" presetSubtype="0" fill="hold" grpId="0" nodeType="afterEffect">
                                  <p:stCondLst>
                                    <p:cond delay="0"/>
                                  </p:stCondLst>
                                  <p:childTnLst>
                                    <p:set>
                                      <p:cBhvr>
                                        <p:cTn id="376" dur="1000">
                                          <p:stCondLst>
                                            <p:cond delay="0"/>
                                          </p:stCondLst>
                                        </p:cTn>
                                        <p:tgtEl>
                                          <p:spTgt spid="130"/>
                                        </p:tgtEl>
                                        <p:attrNameLst>
                                          <p:attrName>style.visibility</p:attrName>
                                        </p:attrNameLst>
                                      </p:cBhvr>
                                      <p:to>
                                        <p:strVal val="visible"/>
                                      </p:to>
                                    </p:set>
                                  </p:childTnLst>
                                </p:cTn>
                              </p:par>
                            </p:childTnLst>
                          </p:cTn>
                        </p:par>
                        <p:par>
                          <p:cTn id="377" fill="hold">
                            <p:stCondLst>
                              <p:cond delay="118000"/>
                            </p:stCondLst>
                            <p:childTnLst>
                              <p:par>
                                <p:cTn id="378" presetID="11" presetClass="entr" presetSubtype="0" fill="hold" grpId="0" nodeType="afterEffect">
                                  <p:stCondLst>
                                    <p:cond delay="0"/>
                                  </p:stCondLst>
                                  <p:childTnLst>
                                    <p:set>
                                      <p:cBhvr>
                                        <p:cTn id="379" dur="1000">
                                          <p:stCondLst>
                                            <p:cond delay="0"/>
                                          </p:stCondLst>
                                        </p:cTn>
                                        <p:tgtEl>
                                          <p:spTgt spid="131"/>
                                        </p:tgtEl>
                                        <p:attrNameLst>
                                          <p:attrName>style.visibility</p:attrName>
                                        </p:attrNameLst>
                                      </p:cBhvr>
                                      <p:to>
                                        <p:strVal val="visible"/>
                                      </p:to>
                                    </p:set>
                                  </p:childTnLst>
                                </p:cTn>
                              </p:par>
                            </p:childTnLst>
                          </p:cTn>
                        </p:par>
                        <p:par>
                          <p:cTn id="380" fill="hold">
                            <p:stCondLst>
                              <p:cond delay="119000"/>
                            </p:stCondLst>
                            <p:childTnLst>
                              <p:par>
                                <p:cTn id="381" presetID="11" presetClass="entr" presetSubtype="0" fill="hold" grpId="0" nodeType="afterEffect">
                                  <p:stCondLst>
                                    <p:cond delay="0"/>
                                  </p:stCondLst>
                                  <p:childTnLst>
                                    <p:set>
                                      <p:cBhvr>
                                        <p:cTn id="382" dur="1000">
                                          <p:stCondLst>
                                            <p:cond delay="0"/>
                                          </p:stCondLst>
                                        </p:cTn>
                                        <p:tgtEl>
                                          <p:spTgt spid="132"/>
                                        </p:tgtEl>
                                        <p:attrNameLst>
                                          <p:attrName>style.visibility</p:attrName>
                                        </p:attrNameLst>
                                      </p:cBhvr>
                                      <p:to>
                                        <p:strVal val="visible"/>
                                      </p:to>
                                    </p:set>
                                  </p:childTnLst>
                                </p:cTn>
                              </p:par>
                            </p:childTnLst>
                          </p:cTn>
                        </p:par>
                        <p:par>
                          <p:cTn id="383" fill="hold">
                            <p:stCondLst>
                              <p:cond delay="120000"/>
                            </p:stCondLst>
                            <p:childTnLst>
                              <p:par>
                                <p:cTn id="384" presetID="11" presetClass="entr" presetSubtype="0" fill="hold" grpId="0" nodeType="afterEffect">
                                  <p:stCondLst>
                                    <p:cond delay="0"/>
                                  </p:stCondLst>
                                  <p:childTnLst>
                                    <p:set>
                                      <p:cBhvr>
                                        <p:cTn id="385" dur="1000">
                                          <p:stCondLst>
                                            <p:cond delay="0"/>
                                          </p:stCondLst>
                                        </p:cTn>
                                        <p:tgtEl>
                                          <p:spTgt spid="133"/>
                                        </p:tgtEl>
                                        <p:attrNameLst>
                                          <p:attrName>style.visibility</p:attrName>
                                        </p:attrNameLst>
                                      </p:cBhvr>
                                      <p:to>
                                        <p:strVal val="visible"/>
                                      </p:to>
                                    </p:set>
                                  </p:childTnLst>
                                </p:cTn>
                              </p:par>
                            </p:childTnLst>
                          </p:cTn>
                        </p:par>
                        <p:par>
                          <p:cTn id="386" fill="hold">
                            <p:stCondLst>
                              <p:cond delay="121000"/>
                            </p:stCondLst>
                            <p:childTnLst>
                              <p:par>
                                <p:cTn id="387" presetID="11" presetClass="entr" presetSubtype="0" fill="hold" grpId="0" nodeType="afterEffect">
                                  <p:stCondLst>
                                    <p:cond delay="0"/>
                                  </p:stCondLst>
                                  <p:childTnLst>
                                    <p:set>
                                      <p:cBhvr>
                                        <p:cTn id="388" dur="1000">
                                          <p:stCondLst>
                                            <p:cond delay="0"/>
                                          </p:stCondLst>
                                        </p:cTn>
                                        <p:tgtEl>
                                          <p:spTgt spid="134"/>
                                        </p:tgtEl>
                                        <p:attrNameLst>
                                          <p:attrName>style.visibility</p:attrName>
                                        </p:attrNameLst>
                                      </p:cBhvr>
                                      <p:to>
                                        <p:strVal val="visible"/>
                                      </p:to>
                                    </p:set>
                                  </p:childTnLst>
                                </p:cTn>
                              </p:par>
                            </p:childTnLst>
                          </p:cTn>
                        </p:par>
                        <p:par>
                          <p:cTn id="389" fill="hold">
                            <p:stCondLst>
                              <p:cond delay="122000"/>
                            </p:stCondLst>
                            <p:childTnLst>
                              <p:par>
                                <p:cTn id="390" presetID="11" presetClass="entr" presetSubtype="0" fill="hold" grpId="0" nodeType="afterEffect">
                                  <p:stCondLst>
                                    <p:cond delay="0"/>
                                  </p:stCondLst>
                                  <p:childTnLst>
                                    <p:set>
                                      <p:cBhvr>
                                        <p:cTn id="391" dur="1000">
                                          <p:stCondLst>
                                            <p:cond delay="0"/>
                                          </p:stCondLst>
                                        </p:cTn>
                                        <p:tgtEl>
                                          <p:spTgt spid="135"/>
                                        </p:tgtEl>
                                        <p:attrNameLst>
                                          <p:attrName>style.visibility</p:attrName>
                                        </p:attrNameLst>
                                      </p:cBhvr>
                                      <p:to>
                                        <p:strVal val="visible"/>
                                      </p:to>
                                    </p:set>
                                  </p:childTnLst>
                                </p:cTn>
                              </p:par>
                            </p:childTnLst>
                          </p:cTn>
                        </p:par>
                        <p:par>
                          <p:cTn id="392" fill="hold">
                            <p:stCondLst>
                              <p:cond delay="123000"/>
                            </p:stCondLst>
                            <p:childTnLst>
                              <p:par>
                                <p:cTn id="393" presetID="11" presetClass="entr" presetSubtype="0" fill="hold" grpId="0" nodeType="afterEffect">
                                  <p:stCondLst>
                                    <p:cond delay="0"/>
                                  </p:stCondLst>
                                  <p:childTnLst>
                                    <p:set>
                                      <p:cBhvr>
                                        <p:cTn id="394" dur="1000">
                                          <p:stCondLst>
                                            <p:cond delay="0"/>
                                          </p:stCondLst>
                                        </p:cTn>
                                        <p:tgtEl>
                                          <p:spTgt spid="136"/>
                                        </p:tgtEl>
                                        <p:attrNameLst>
                                          <p:attrName>style.visibility</p:attrName>
                                        </p:attrNameLst>
                                      </p:cBhvr>
                                      <p:to>
                                        <p:strVal val="visible"/>
                                      </p:to>
                                    </p:set>
                                  </p:childTnLst>
                                </p:cTn>
                              </p:par>
                            </p:childTnLst>
                          </p:cTn>
                        </p:par>
                        <p:par>
                          <p:cTn id="395" fill="hold">
                            <p:stCondLst>
                              <p:cond delay="124000"/>
                            </p:stCondLst>
                            <p:childTnLst>
                              <p:par>
                                <p:cTn id="396" presetID="11" presetClass="entr" presetSubtype="0" fill="hold" grpId="0" nodeType="afterEffect">
                                  <p:stCondLst>
                                    <p:cond delay="0"/>
                                  </p:stCondLst>
                                  <p:childTnLst>
                                    <p:set>
                                      <p:cBhvr>
                                        <p:cTn id="397" dur="1000">
                                          <p:stCondLst>
                                            <p:cond delay="0"/>
                                          </p:stCondLst>
                                        </p:cTn>
                                        <p:tgtEl>
                                          <p:spTgt spid="137"/>
                                        </p:tgtEl>
                                        <p:attrNameLst>
                                          <p:attrName>style.visibility</p:attrName>
                                        </p:attrNameLst>
                                      </p:cBhvr>
                                      <p:to>
                                        <p:strVal val="visible"/>
                                      </p:to>
                                    </p:set>
                                  </p:childTnLst>
                                </p:cTn>
                              </p:par>
                            </p:childTnLst>
                          </p:cTn>
                        </p:par>
                        <p:par>
                          <p:cTn id="398" fill="hold">
                            <p:stCondLst>
                              <p:cond delay="125000"/>
                            </p:stCondLst>
                            <p:childTnLst>
                              <p:par>
                                <p:cTn id="399" presetID="11" presetClass="entr" presetSubtype="0" fill="hold" grpId="0" nodeType="afterEffect">
                                  <p:stCondLst>
                                    <p:cond delay="0"/>
                                  </p:stCondLst>
                                  <p:childTnLst>
                                    <p:set>
                                      <p:cBhvr>
                                        <p:cTn id="400" dur="1000">
                                          <p:stCondLst>
                                            <p:cond delay="0"/>
                                          </p:stCondLst>
                                        </p:cTn>
                                        <p:tgtEl>
                                          <p:spTgt spid="138"/>
                                        </p:tgtEl>
                                        <p:attrNameLst>
                                          <p:attrName>style.visibility</p:attrName>
                                        </p:attrNameLst>
                                      </p:cBhvr>
                                      <p:to>
                                        <p:strVal val="visible"/>
                                      </p:to>
                                    </p:set>
                                  </p:childTnLst>
                                </p:cTn>
                              </p:par>
                            </p:childTnLst>
                          </p:cTn>
                        </p:par>
                        <p:par>
                          <p:cTn id="401" fill="hold">
                            <p:stCondLst>
                              <p:cond delay="126000"/>
                            </p:stCondLst>
                            <p:childTnLst>
                              <p:par>
                                <p:cTn id="402" presetID="11" presetClass="entr" presetSubtype="0" fill="hold" grpId="0" nodeType="afterEffect">
                                  <p:stCondLst>
                                    <p:cond delay="0"/>
                                  </p:stCondLst>
                                  <p:childTnLst>
                                    <p:set>
                                      <p:cBhvr>
                                        <p:cTn id="403" dur="1000">
                                          <p:stCondLst>
                                            <p:cond delay="0"/>
                                          </p:stCondLst>
                                        </p:cTn>
                                        <p:tgtEl>
                                          <p:spTgt spid="139"/>
                                        </p:tgtEl>
                                        <p:attrNameLst>
                                          <p:attrName>style.visibility</p:attrName>
                                        </p:attrNameLst>
                                      </p:cBhvr>
                                      <p:to>
                                        <p:strVal val="visible"/>
                                      </p:to>
                                    </p:set>
                                  </p:childTnLst>
                                </p:cTn>
                              </p:par>
                            </p:childTnLst>
                          </p:cTn>
                        </p:par>
                        <p:par>
                          <p:cTn id="404" fill="hold">
                            <p:stCondLst>
                              <p:cond delay="127000"/>
                            </p:stCondLst>
                            <p:childTnLst>
                              <p:par>
                                <p:cTn id="405" presetID="11" presetClass="entr" presetSubtype="0" fill="hold" grpId="0" nodeType="afterEffect">
                                  <p:stCondLst>
                                    <p:cond delay="0"/>
                                  </p:stCondLst>
                                  <p:childTnLst>
                                    <p:set>
                                      <p:cBhvr>
                                        <p:cTn id="406" dur="1000">
                                          <p:stCondLst>
                                            <p:cond delay="0"/>
                                          </p:stCondLst>
                                        </p:cTn>
                                        <p:tgtEl>
                                          <p:spTgt spid="140"/>
                                        </p:tgtEl>
                                        <p:attrNameLst>
                                          <p:attrName>style.visibility</p:attrName>
                                        </p:attrNameLst>
                                      </p:cBhvr>
                                      <p:to>
                                        <p:strVal val="visible"/>
                                      </p:to>
                                    </p:set>
                                  </p:childTnLst>
                                </p:cTn>
                              </p:par>
                            </p:childTnLst>
                          </p:cTn>
                        </p:par>
                        <p:par>
                          <p:cTn id="407" fill="hold">
                            <p:stCondLst>
                              <p:cond delay="128000"/>
                            </p:stCondLst>
                            <p:childTnLst>
                              <p:par>
                                <p:cTn id="408" presetID="11" presetClass="entr" presetSubtype="0" fill="hold" grpId="0" nodeType="afterEffect">
                                  <p:stCondLst>
                                    <p:cond delay="0"/>
                                  </p:stCondLst>
                                  <p:childTnLst>
                                    <p:set>
                                      <p:cBhvr>
                                        <p:cTn id="409" dur="1000">
                                          <p:stCondLst>
                                            <p:cond delay="0"/>
                                          </p:stCondLst>
                                        </p:cTn>
                                        <p:tgtEl>
                                          <p:spTgt spid="141"/>
                                        </p:tgtEl>
                                        <p:attrNameLst>
                                          <p:attrName>style.visibility</p:attrName>
                                        </p:attrNameLst>
                                      </p:cBhvr>
                                      <p:to>
                                        <p:strVal val="visible"/>
                                      </p:to>
                                    </p:set>
                                  </p:childTnLst>
                                </p:cTn>
                              </p:par>
                            </p:childTnLst>
                          </p:cTn>
                        </p:par>
                        <p:par>
                          <p:cTn id="410" fill="hold">
                            <p:stCondLst>
                              <p:cond delay="129000"/>
                            </p:stCondLst>
                            <p:childTnLst>
                              <p:par>
                                <p:cTn id="411" presetID="11" presetClass="entr" presetSubtype="0" fill="hold" grpId="0" nodeType="afterEffect">
                                  <p:stCondLst>
                                    <p:cond delay="0"/>
                                  </p:stCondLst>
                                  <p:childTnLst>
                                    <p:set>
                                      <p:cBhvr>
                                        <p:cTn id="412" dur="1000">
                                          <p:stCondLst>
                                            <p:cond delay="0"/>
                                          </p:stCondLst>
                                        </p:cTn>
                                        <p:tgtEl>
                                          <p:spTgt spid="142"/>
                                        </p:tgtEl>
                                        <p:attrNameLst>
                                          <p:attrName>style.visibility</p:attrName>
                                        </p:attrNameLst>
                                      </p:cBhvr>
                                      <p:to>
                                        <p:strVal val="visible"/>
                                      </p:to>
                                    </p:set>
                                  </p:childTnLst>
                                </p:cTn>
                              </p:par>
                            </p:childTnLst>
                          </p:cTn>
                        </p:par>
                        <p:par>
                          <p:cTn id="413" fill="hold">
                            <p:stCondLst>
                              <p:cond delay="130000"/>
                            </p:stCondLst>
                            <p:childTnLst>
                              <p:par>
                                <p:cTn id="414" presetID="11" presetClass="entr" presetSubtype="0" fill="hold" grpId="0" nodeType="afterEffect">
                                  <p:stCondLst>
                                    <p:cond delay="0"/>
                                  </p:stCondLst>
                                  <p:childTnLst>
                                    <p:set>
                                      <p:cBhvr>
                                        <p:cTn id="415" dur="1000">
                                          <p:stCondLst>
                                            <p:cond delay="0"/>
                                          </p:stCondLst>
                                        </p:cTn>
                                        <p:tgtEl>
                                          <p:spTgt spid="143"/>
                                        </p:tgtEl>
                                        <p:attrNameLst>
                                          <p:attrName>style.visibility</p:attrName>
                                        </p:attrNameLst>
                                      </p:cBhvr>
                                      <p:to>
                                        <p:strVal val="visible"/>
                                      </p:to>
                                    </p:set>
                                  </p:childTnLst>
                                </p:cTn>
                              </p:par>
                            </p:childTnLst>
                          </p:cTn>
                        </p:par>
                        <p:par>
                          <p:cTn id="416" fill="hold">
                            <p:stCondLst>
                              <p:cond delay="131000"/>
                            </p:stCondLst>
                            <p:childTnLst>
                              <p:par>
                                <p:cTn id="417" presetID="11" presetClass="entr" presetSubtype="0" fill="hold" grpId="0" nodeType="afterEffect">
                                  <p:stCondLst>
                                    <p:cond delay="0"/>
                                  </p:stCondLst>
                                  <p:childTnLst>
                                    <p:set>
                                      <p:cBhvr>
                                        <p:cTn id="418" dur="1000">
                                          <p:stCondLst>
                                            <p:cond delay="0"/>
                                          </p:stCondLst>
                                        </p:cTn>
                                        <p:tgtEl>
                                          <p:spTgt spid="144"/>
                                        </p:tgtEl>
                                        <p:attrNameLst>
                                          <p:attrName>style.visibility</p:attrName>
                                        </p:attrNameLst>
                                      </p:cBhvr>
                                      <p:to>
                                        <p:strVal val="visible"/>
                                      </p:to>
                                    </p:set>
                                  </p:childTnLst>
                                </p:cTn>
                              </p:par>
                            </p:childTnLst>
                          </p:cTn>
                        </p:par>
                        <p:par>
                          <p:cTn id="419" fill="hold">
                            <p:stCondLst>
                              <p:cond delay="132000"/>
                            </p:stCondLst>
                            <p:childTnLst>
                              <p:par>
                                <p:cTn id="420" presetID="11" presetClass="entr" presetSubtype="0" fill="hold" grpId="0" nodeType="afterEffect">
                                  <p:stCondLst>
                                    <p:cond delay="0"/>
                                  </p:stCondLst>
                                  <p:childTnLst>
                                    <p:set>
                                      <p:cBhvr>
                                        <p:cTn id="421" dur="1000">
                                          <p:stCondLst>
                                            <p:cond delay="0"/>
                                          </p:stCondLst>
                                        </p:cTn>
                                        <p:tgtEl>
                                          <p:spTgt spid="145"/>
                                        </p:tgtEl>
                                        <p:attrNameLst>
                                          <p:attrName>style.visibility</p:attrName>
                                        </p:attrNameLst>
                                      </p:cBhvr>
                                      <p:to>
                                        <p:strVal val="visible"/>
                                      </p:to>
                                    </p:set>
                                  </p:childTnLst>
                                </p:cTn>
                              </p:par>
                            </p:childTnLst>
                          </p:cTn>
                        </p:par>
                        <p:par>
                          <p:cTn id="422" fill="hold">
                            <p:stCondLst>
                              <p:cond delay="133000"/>
                            </p:stCondLst>
                            <p:childTnLst>
                              <p:par>
                                <p:cTn id="423" presetID="11" presetClass="entr" presetSubtype="0" fill="hold" grpId="0" nodeType="afterEffect">
                                  <p:stCondLst>
                                    <p:cond delay="0"/>
                                  </p:stCondLst>
                                  <p:childTnLst>
                                    <p:set>
                                      <p:cBhvr>
                                        <p:cTn id="424" dur="1000">
                                          <p:stCondLst>
                                            <p:cond delay="0"/>
                                          </p:stCondLst>
                                        </p:cTn>
                                        <p:tgtEl>
                                          <p:spTgt spid="146"/>
                                        </p:tgtEl>
                                        <p:attrNameLst>
                                          <p:attrName>style.visibility</p:attrName>
                                        </p:attrNameLst>
                                      </p:cBhvr>
                                      <p:to>
                                        <p:strVal val="visible"/>
                                      </p:to>
                                    </p:set>
                                  </p:childTnLst>
                                </p:cTn>
                              </p:par>
                            </p:childTnLst>
                          </p:cTn>
                        </p:par>
                        <p:par>
                          <p:cTn id="425" fill="hold">
                            <p:stCondLst>
                              <p:cond delay="134000"/>
                            </p:stCondLst>
                            <p:childTnLst>
                              <p:par>
                                <p:cTn id="426" presetID="11" presetClass="entr" presetSubtype="0" fill="hold" grpId="0" nodeType="afterEffect">
                                  <p:stCondLst>
                                    <p:cond delay="0"/>
                                  </p:stCondLst>
                                  <p:childTnLst>
                                    <p:set>
                                      <p:cBhvr>
                                        <p:cTn id="427" dur="1000">
                                          <p:stCondLst>
                                            <p:cond delay="0"/>
                                          </p:stCondLst>
                                        </p:cTn>
                                        <p:tgtEl>
                                          <p:spTgt spid="147"/>
                                        </p:tgtEl>
                                        <p:attrNameLst>
                                          <p:attrName>style.visibility</p:attrName>
                                        </p:attrNameLst>
                                      </p:cBhvr>
                                      <p:to>
                                        <p:strVal val="visible"/>
                                      </p:to>
                                    </p:set>
                                  </p:childTnLst>
                                </p:cTn>
                              </p:par>
                            </p:childTnLst>
                          </p:cTn>
                        </p:par>
                        <p:par>
                          <p:cTn id="428" fill="hold">
                            <p:stCondLst>
                              <p:cond delay="135000"/>
                            </p:stCondLst>
                            <p:childTnLst>
                              <p:par>
                                <p:cTn id="429" presetID="11" presetClass="entr" presetSubtype="0" fill="hold" grpId="0" nodeType="afterEffect">
                                  <p:stCondLst>
                                    <p:cond delay="0"/>
                                  </p:stCondLst>
                                  <p:childTnLst>
                                    <p:set>
                                      <p:cBhvr>
                                        <p:cTn id="430" dur="1000">
                                          <p:stCondLst>
                                            <p:cond delay="0"/>
                                          </p:stCondLst>
                                        </p:cTn>
                                        <p:tgtEl>
                                          <p:spTgt spid="148"/>
                                        </p:tgtEl>
                                        <p:attrNameLst>
                                          <p:attrName>style.visibility</p:attrName>
                                        </p:attrNameLst>
                                      </p:cBhvr>
                                      <p:to>
                                        <p:strVal val="visible"/>
                                      </p:to>
                                    </p:set>
                                  </p:childTnLst>
                                </p:cTn>
                              </p:par>
                            </p:childTnLst>
                          </p:cTn>
                        </p:par>
                        <p:par>
                          <p:cTn id="431" fill="hold">
                            <p:stCondLst>
                              <p:cond delay="136000"/>
                            </p:stCondLst>
                            <p:childTnLst>
                              <p:par>
                                <p:cTn id="432" presetID="11" presetClass="entr" presetSubtype="0" fill="hold" grpId="0" nodeType="afterEffect">
                                  <p:stCondLst>
                                    <p:cond delay="0"/>
                                  </p:stCondLst>
                                  <p:childTnLst>
                                    <p:set>
                                      <p:cBhvr>
                                        <p:cTn id="433" dur="1000">
                                          <p:stCondLst>
                                            <p:cond delay="0"/>
                                          </p:stCondLst>
                                        </p:cTn>
                                        <p:tgtEl>
                                          <p:spTgt spid="149"/>
                                        </p:tgtEl>
                                        <p:attrNameLst>
                                          <p:attrName>style.visibility</p:attrName>
                                        </p:attrNameLst>
                                      </p:cBhvr>
                                      <p:to>
                                        <p:strVal val="visible"/>
                                      </p:to>
                                    </p:set>
                                  </p:childTnLst>
                                </p:cTn>
                              </p:par>
                            </p:childTnLst>
                          </p:cTn>
                        </p:par>
                        <p:par>
                          <p:cTn id="434" fill="hold">
                            <p:stCondLst>
                              <p:cond delay="137000"/>
                            </p:stCondLst>
                            <p:childTnLst>
                              <p:par>
                                <p:cTn id="435" presetID="11" presetClass="entr" presetSubtype="0" fill="hold" grpId="0" nodeType="afterEffect">
                                  <p:stCondLst>
                                    <p:cond delay="0"/>
                                  </p:stCondLst>
                                  <p:childTnLst>
                                    <p:set>
                                      <p:cBhvr>
                                        <p:cTn id="436" dur="1000">
                                          <p:stCondLst>
                                            <p:cond delay="0"/>
                                          </p:stCondLst>
                                        </p:cTn>
                                        <p:tgtEl>
                                          <p:spTgt spid="150"/>
                                        </p:tgtEl>
                                        <p:attrNameLst>
                                          <p:attrName>style.visibility</p:attrName>
                                        </p:attrNameLst>
                                      </p:cBhvr>
                                      <p:to>
                                        <p:strVal val="visible"/>
                                      </p:to>
                                    </p:set>
                                  </p:childTnLst>
                                </p:cTn>
                              </p:par>
                            </p:childTnLst>
                          </p:cTn>
                        </p:par>
                        <p:par>
                          <p:cTn id="437" fill="hold">
                            <p:stCondLst>
                              <p:cond delay="138000"/>
                            </p:stCondLst>
                            <p:childTnLst>
                              <p:par>
                                <p:cTn id="438" presetID="11" presetClass="entr" presetSubtype="0" fill="hold" grpId="0" nodeType="afterEffect">
                                  <p:stCondLst>
                                    <p:cond delay="0"/>
                                  </p:stCondLst>
                                  <p:childTnLst>
                                    <p:set>
                                      <p:cBhvr>
                                        <p:cTn id="439" dur="1000">
                                          <p:stCondLst>
                                            <p:cond delay="0"/>
                                          </p:stCondLst>
                                        </p:cTn>
                                        <p:tgtEl>
                                          <p:spTgt spid="151"/>
                                        </p:tgtEl>
                                        <p:attrNameLst>
                                          <p:attrName>style.visibility</p:attrName>
                                        </p:attrNameLst>
                                      </p:cBhvr>
                                      <p:to>
                                        <p:strVal val="visible"/>
                                      </p:to>
                                    </p:set>
                                  </p:childTnLst>
                                </p:cTn>
                              </p:par>
                            </p:childTnLst>
                          </p:cTn>
                        </p:par>
                        <p:par>
                          <p:cTn id="440" fill="hold">
                            <p:stCondLst>
                              <p:cond delay="139000"/>
                            </p:stCondLst>
                            <p:childTnLst>
                              <p:par>
                                <p:cTn id="441" presetID="11" presetClass="entr" presetSubtype="0" fill="hold" grpId="0" nodeType="afterEffect">
                                  <p:stCondLst>
                                    <p:cond delay="0"/>
                                  </p:stCondLst>
                                  <p:childTnLst>
                                    <p:set>
                                      <p:cBhvr>
                                        <p:cTn id="442" dur="1000">
                                          <p:stCondLst>
                                            <p:cond delay="0"/>
                                          </p:stCondLst>
                                        </p:cTn>
                                        <p:tgtEl>
                                          <p:spTgt spid="152"/>
                                        </p:tgtEl>
                                        <p:attrNameLst>
                                          <p:attrName>style.visibility</p:attrName>
                                        </p:attrNameLst>
                                      </p:cBhvr>
                                      <p:to>
                                        <p:strVal val="visible"/>
                                      </p:to>
                                    </p:set>
                                  </p:childTnLst>
                                </p:cTn>
                              </p:par>
                            </p:childTnLst>
                          </p:cTn>
                        </p:par>
                        <p:par>
                          <p:cTn id="443" fill="hold">
                            <p:stCondLst>
                              <p:cond delay="140000"/>
                            </p:stCondLst>
                            <p:childTnLst>
                              <p:par>
                                <p:cTn id="444" presetID="11" presetClass="entr" presetSubtype="0" fill="hold" grpId="0" nodeType="afterEffect">
                                  <p:stCondLst>
                                    <p:cond delay="0"/>
                                  </p:stCondLst>
                                  <p:childTnLst>
                                    <p:set>
                                      <p:cBhvr>
                                        <p:cTn id="445" dur="1000">
                                          <p:stCondLst>
                                            <p:cond delay="0"/>
                                          </p:stCondLst>
                                        </p:cTn>
                                        <p:tgtEl>
                                          <p:spTgt spid="153"/>
                                        </p:tgtEl>
                                        <p:attrNameLst>
                                          <p:attrName>style.visibility</p:attrName>
                                        </p:attrNameLst>
                                      </p:cBhvr>
                                      <p:to>
                                        <p:strVal val="visible"/>
                                      </p:to>
                                    </p:set>
                                  </p:childTnLst>
                                </p:cTn>
                              </p:par>
                            </p:childTnLst>
                          </p:cTn>
                        </p:par>
                        <p:par>
                          <p:cTn id="446" fill="hold">
                            <p:stCondLst>
                              <p:cond delay="141000"/>
                            </p:stCondLst>
                            <p:childTnLst>
                              <p:par>
                                <p:cTn id="447" presetID="11" presetClass="entr" presetSubtype="0" fill="hold" grpId="0" nodeType="afterEffect">
                                  <p:stCondLst>
                                    <p:cond delay="0"/>
                                  </p:stCondLst>
                                  <p:childTnLst>
                                    <p:set>
                                      <p:cBhvr>
                                        <p:cTn id="448" dur="1000">
                                          <p:stCondLst>
                                            <p:cond delay="0"/>
                                          </p:stCondLst>
                                        </p:cTn>
                                        <p:tgtEl>
                                          <p:spTgt spid="154"/>
                                        </p:tgtEl>
                                        <p:attrNameLst>
                                          <p:attrName>style.visibility</p:attrName>
                                        </p:attrNameLst>
                                      </p:cBhvr>
                                      <p:to>
                                        <p:strVal val="visible"/>
                                      </p:to>
                                    </p:set>
                                  </p:childTnLst>
                                </p:cTn>
                              </p:par>
                            </p:childTnLst>
                          </p:cTn>
                        </p:par>
                        <p:par>
                          <p:cTn id="449" fill="hold">
                            <p:stCondLst>
                              <p:cond delay="142000"/>
                            </p:stCondLst>
                            <p:childTnLst>
                              <p:par>
                                <p:cTn id="450" presetID="11" presetClass="entr" presetSubtype="0" fill="hold" grpId="0" nodeType="afterEffect">
                                  <p:stCondLst>
                                    <p:cond delay="0"/>
                                  </p:stCondLst>
                                  <p:childTnLst>
                                    <p:set>
                                      <p:cBhvr>
                                        <p:cTn id="451" dur="1000">
                                          <p:stCondLst>
                                            <p:cond delay="0"/>
                                          </p:stCondLst>
                                        </p:cTn>
                                        <p:tgtEl>
                                          <p:spTgt spid="155"/>
                                        </p:tgtEl>
                                        <p:attrNameLst>
                                          <p:attrName>style.visibility</p:attrName>
                                        </p:attrNameLst>
                                      </p:cBhvr>
                                      <p:to>
                                        <p:strVal val="visible"/>
                                      </p:to>
                                    </p:set>
                                  </p:childTnLst>
                                </p:cTn>
                              </p:par>
                            </p:childTnLst>
                          </p:cTn>
                        </p:par>
                        <p:par>
                          <p:cTn id="452" fill="hold">
                            <p:stCondLst>
                              <p:cond delay="143000"/>
                            </p:stCondLst>
                            <p:childTnLst>
                              <p:par>
                                <p:cTn id="453" presetID="11" presetClass="entr" presetSubtype="0" fill="hold" grpId="0" nodeType="afterEffect">
                                  <p:stCondLst>
                                    <p:cond delay="0"/>
                                  </p:stCondLst>
                                  <p:childTnLst>
                                    <p:set>
                                      <p:cBhvr>
                                        <p:cTn id="454" dur="1000">
                                          <p:stCondLst>
                                            <p:cond delay="0"/>
                                          </p:stCondLst>
                                        </p:cTn>
                                        <p:tgtEl>
                                          <p:spTgt spid="156"/>
                                        </p:tgtEl>
                                        <p:attrNameLst>
                                          <p:attrName>style.visibility</p:attrName>
                                        </p:attrNameLst>
                                      </p:cBhvr>
                                      <p:to>
                                        <p:strVal val="visible"/>
                                      </p:to>
                                    </p:set>
                                  </p:childTnLst>
                                </p:cTn>
                              </p:par>
                            </p:childTnLst>
                          </p:cTn>
                        </p:par>
                        <p:par>
                          <p:cTn id="455" fill="hold">
                            <p:stCondLst>
                              <p:cond delay="144000"/>
                            </p:stCondLst>
                            <p:childTnLst>
                              <p:par>
                                <p:cTn id="456" presetID="11" presetClass="entr" presetSubtype="0" fill="hold" grpId="0" nodeType="afterEffect">
                                  <p:stCondLst>
                                    <p:cond delay="0"/>
                                  </p:stCondLst>
                                  <p:childTnLst>
                                    <p:set>
                                      <p:cBhvr>
                                        <p:cTn id="457" dur="1000">
                                          <p:stCondLst>
                                            <p:cond delay="0"/>
                                          </p:stCondLst>
                                        </p:cTn>
                                        <p:tgtEl>
                                          <p:spTgt spid="157"/>
                                        </p:tgtEl>
                                        <p:attrNameLst>
                                          <p:attrName>style.visibility</p:attrName>
                                        </p:attrNameLst>
                                      </p:cBhvr>
                                      <p:to>
                                        <p:strVal val="visible"/>
                                      </p:to>
                                    </p:set>
                                  </p:childTnLst>
                                </p:cTn>
                              </p:par>
                            </p:childTnLst>
                          </p:cTn>
                        </p:par>
                        <p:par>
                          <p:cTn id="458" fill="hold">
                            <p:stCondLst>
                              <p:cond delay="145000"/>
                            </p:stCondLst>
                            <p:childTnLst>
                              <p:par>
                                <p:cTn id="459" presetID="11" presetClass="entr" presetSubtype="0" fill="hold" grpId="0" nodeType="afterEffect">
                                  <p:stCondLst>
                                    <p:cond delay="0"/>
                                  </p:stCondLst>
                                  <p:childTnLst>
                                    <p:set>
                                      <p:cBhvr>
                                        <p:cTn id="460" dur="1000">
                                          <p:stCondLst>
                                            <p:cond delay="0"/>
                                          </p:stCondLst>
                                        </p:cTn>
                                        <p:tgtEl>
                                          <p:spTgt spid="158"/>
                                        </p:tgtEl>
                                        <p:attrNameLst>
                                          <p:attrName>style.visibility</p:attrName>
                                        </p:attrNameLst>
                                      </p:cBhvr>
                                      <p:to>
                                        <p:strVal val="visible"/>
                                      </p:to>
                                    </p:set>
                                  </p:childTnLst>
                                </p:cTn>
                              </p:par>
                            </p:childTnLst>
                          </p:cTn>
                        </p:par>
                        <p:par>
                          <p:cTn id="461" fill="hold">
                            <p:stCondLst>
                              <p:cond delay="146000"/>
                            </p:stCondLst>
                            <p:childTnLst>
                              <p:par>
                                <p:cTn id="462" presetID="11" presetClass="entr" presetSubtype="0" fill="hold" grpId="0" nodeType="afterEffect">
                                  <p:stCondLst>
                                    <p:cond delay="0"/>
                                  </p:stCondLst>
                                  <p:childTnLst>
                                    <p:set>
                                      <p:cBhvr>
                                        <p:cTn id="463" dur="1000">
                                          <p:stCondLst>
                                            <p:cond delay="0"/>
                                          </p:stCondLst>
                                        </p:cTn>
                                        <p:tgtEl>
                                          <p:spTgt spid="159"/>
                                        </p:tgtEl>
                                        <p:attrNameLst>
                                          <p:attrName>style.visibility</p:attrName>
                                        </p:attrNameLst>
                                      </p:cBhvr>
                                      <p:to>
                                        <p:strVal val="visible"/>
                                      </p:to>
                                    </p:set>
                                  </p:childTnLst>
                                </p:cTn>
                              </p:par>
                            </p:childTnLst>
                          </p:cTn>
                        </p:par>
                        <p:par>
                          <p:cTn id="464" fill="hold">
                            <p:stCondLst>
                              <p:cond delay="147000"/>
                            </p:stCondLst>
                            <p:childTnLst>
                              <p:par>
                                <p:cTn id="465" presetID="11" presetClass="entr" presetSubtype="0" fill="hold" grpId="0" nodeType="afterEffect">
                                  <p:stCondLst>
                                    <p:cond delay="0"/>
                                  </p:stCondLst>
                                  <p:childTnLst>
                                    <p:set>
                                      <p:cBhvr>
                                        <p:cTn id="466" dur="1000">
                                          <p:stCondLst>
                                            <p:cond delay="0"/>
                                          </p:stCondLst>
                                        </p:cTn>
                                        <p:tgtEl>
                                          <p:spTgt spid="160"/>
                                        </p:tgtEl>
                                        <p:attrNameLst>
                                          <p:attrName>style.visibility</p:attrName>
                                        </p:attrNameLst>
                                      </p:cBhvr>
                                      <p:to>
                                        <p:strVal val="visible"/>
                                      </p:to>
                                    </p:set>
                                  </p:childTnLst>
                                </p:cTn>
                              </p:par>
                            </p:childTnLst>
                          </p:cTn>
                        </p:par>
                        <p:par>
                          <p:cTn id="467" fill="hold">
                            <p:stCondLst>
                              <p:cond delay="148000"/>
                            </p:stCondLst>
                            <p:childTnLst>
                              <p:par>
                                <p:cTn id="468" presetID="11" presetClass="entr" presetSubtype="0" fill="hold" grpId="0" nodeType="afterEffect">
                                  <p:stCondLst>
                                    <p:cond delay="0"/>
                                  </p:stCondLst>
                                  <p:childTnLst>
                                    <p:set>
                                      <p:cBhvr>
                                        <p:cTn id="469" dur="1000">
                                          <p:stCondLst>
                                            <p:cond delay="0"/>
                                          </p:stCondLst>
                                        </p:cTn>
                                        <p:tgtEl>
                                          <p:spTgt spid="161"/>
                                        </p:tgtEl>
                                        <p:attrNameLst>
                                          <p:attrName>style.visibility</p:attrName>
                                        </p:attrNameLst>
                                      </p:cBhvr>
                                      <p:to>
                                        <p:strVal val="visible"/>
                                      </p:to>
                                    </p:set>
                                  </p:childTnLst>
                                </p:cTn>
                              </p:par>
                            </p:childTnLst>
                          </p:cTn>
                        </p:par>
                        <p:par>
                          <p:cTn id="470" fill="hold">
                            <p:stCondLst>
                              <p:cond delay="149000"/>
                            </p:stCondLst>
                            <p:childTnLst>
                              <p:par>
                                <p:cTn id="471" presetID="11" presetClass="entr" presetSubtype="0" fill="hold" grpId="0" nodeType="afterEffect">
                                  <p:stCondLst>
                                    <p:cond delay="0"/>
                                  </p:stCondLst>
                                  <p:childTnLst>
                                    <p:set>
                                      <p:cBhvr>
                                        <p:cTn id="472" dur="1000">
                                          <p:stCondLst>
                                            <p:cond delay="0"/>
                                          </p:stCondLst>
                                        </p:cTn>
                                        <p:tgtEl>
                                          <p:spTgt spid="162"/>
                                        </p:tgtEl>
                                        <p:attrNameLst>
                                          <p:attrName>style.visibility</p:attrName>
                                        </p:attrNameLst>
                                      </p:cBhvr>
                                      <p:to>
                                        <p:strVal val="visible"/>
                                      </p:to>
                                    </p:set>
                                  </p:childTnLst>
                                </p:cTn>
                              </p:par>
                            </p:childTnLst>
                          </p:cTn>
                        </p:par>
                        <p:par>
                          <p:cTn id="473" fill="hold">
                            <p:stCondLst>
                              <p:cond delay="150000"/>
                            </p:stCondLst>
                            <p:childTnLst>
                              <p:par>
                                <p:cTn id="474" presetID="11" presetClass="entr" presetSubtype="0" fill="hold" grpId="0" nodeType="afterEffect">
                                  <p:stCondLst>
                                    <p:cond delay="0"/>
                                  </p:stCondLst>
                                  <p:childTnLst>
                                    <p:set>
                                      <p:cBhvr>
                                        <p:cTn id="475" dur="1000">
                                          <p:stCondLst>
                                            <p:cond delay="0"/>
                                          </p:stCondLst>
                                        </p:cTn>
                                        <p:tgtEl>
                                          <p:spTgt spid="163"/>
                                        </p:tgtEl>
                                        <p:attrNameLst>
                                          <p:attrName>style.visibility</p:attrName>
                                        </p:attrNameLst>
                                      </p:cBhvr>
                                      <p:to>
                                        <p:strVal val="visible"/>
                                      </p:to>
                                    </p:set>
                                  </p:childTnLst>
                                </p:cTn>
                              </p:par>
                            </p:childTnLst>
                          </p:cTn>
                        </p:par>
                        <p:par>
                          <p:cTn id="476" fill="hold">
                            <p:stCondLst>
                              <p:cond delay="151000"/>
                            </p:stCondLst>
                            <p:childTnLst>
                              <p:par>
                                <p:cTn id="477" presetID="11" presetClass="entr" presetSubtype="0" fill="hold" grpId="0" nodeType="afterEffect">
                                  <p:stCondLst>
                                    <p:cond delay="0"/>
                                  </p:stCondLst>
                                  <p:childTnLst>
                                    <p:set>
                                      <p:cBhvr>
                                        <p:cTn id="478" dur="1000">
                                          <p:stCondLst>
                                            <p:cond delay="0"/>
                                          </p:stCondLst>
                                        </p:cTn>
                                        <p:tgtEl>
                                          <p:spTgt spid="164"/>
                                        </p:tgtEl>
                                        <p:attrNameLst>
                                          <p:attrName>style.visibility</p:attrName>
                                        </p:attrNameLst>
                                      </p:cBhvr>
                                      <p:to>
                                        <p:strVal val="visible"/>
                                      </p:to>
                                    </p:set>
                                  </p:childTnLst>
                                </p:cTn>
                              </p:par>
                            </p:childTnLst>
                          </p:cTn>
                        </p:par>
                        <p:par>
                          <p:cTn id="479" fill="hold">
                            <p:stCondLst>
                              <p:cond delay="152000"/>
                            </p:stCondLst>
                            <p:childTnLst>
                              <p:par>
                                <p:cTn id="480" presetID="11" presetClass="entr" presetSubtype="0" fill="hold" grpId="0" nodeType="afterEffect">
                                  <p:stCondLst>
                                    <p:cond delay="0"/>
                                  </p:stCondLst>
                                  <p:childTnLst>
                                    <p:set>
                                      <p:cBhvr>
                                        <p:cTn id="481" dur="1000">
                                          <p:stCondLst>
                                            <p:cond delay="0"/>
                                          </p:stCondLst>
                                        </p:cTn>
                                        <p:tgtEl>
                                          <p:spTgt spid="165"/>
                                        </p:tgtEl>
                                        <p:attrNameLst>
                                          <p:attrName>style.visibility</p:attrName>
                                        </p:attrNameLst>
                                      </p:cBhvr>
                                      <p:to>
                                        <p:strVal val="visible"/>
                                      </p:to>
                                    </p:set>
                                  </p:childTnLst>
                                </p:cTn>
                              </p:par>
                            </p:childTnLst>
                          </p:cTn>
                        </p:par>
                        <p:par>
                          <p:cTn id="482" fill="hold">
                            <p:stCondLst>
                              <p:cond delay="153000"/>
                            </p:stCondLst>
                            <p:childTnLst>
                              <p:par>
                                <p:cTn id="483" presetID="11" presetClass="entr" presetSubtype="0" fill="hold" grpId="0" nodeType="afterEffect">
                                  <p:stCondLst>
                                    <p:cond delay="0"/>
                                  </p:stCondLst>
                                  <p:childTnLst>
                                    <p:set>
                                      <p:cBhvr>
                                        <p:cTn id="484" dur="1000">
                                          <p:stCondLst>
                                            <p:cond delay="0"/>
                                          </p:stCondLst>
                                        </p:cTn>
                                        <p:tgtEl>
                                          <p:spTgt spid="166"/>
                                        </p:tgtEl>
                                        <p:attrNameLst>
                                          <p:attrName>style.visibility</p:attrName>
                                        </p:attrNameLst>
                                      </p:cBhvr>
                                      <p:to>
                                        <p:strVal val="visible"/>
                                      </p:to>
                                    </p:set>
                                  </p:childTnLst>
                                </p:cTn>
                              </p:par>
                            </p:childTnLst>
                          </p:cTn>
                        </p:par>
                        <p:par>
                          <p:cTn id="485" fill="hold">
                            <p:stCondLst>
                              <p:cond delay="154000"/>
                            </p:stCondLst>
                            <p:childTnLst>
                              <p:par>
                                <p:cTn id="486" presetID="11" presetClass="entr" presetSubtype="0" fill="hold" grpId="0" nodeType="afterEffect">
                                  <p:stCondLst>
                                    <p:cond delay="0"/>
                                  </p:stCondLst>
                                  <p:childTnLst>
                                    <p:set>
                                      <p:cBhvr>
                                        <p:cTn id="487" dur="1000">
                                          <p:stCondLst>
                                            <p:cond delay="0"/>
                                          </p:stCondLst>
                                        </p:cTn>
                                        <p:tgtEl>
                                          <p:spTgt spid="167"/>
                                        </p:tgtEl>
                                        <p:attrNameLst>
                                          <p:attrName>style.visibility</p:attrName>
                                        </p:attrNameLst>
                                      </p:cBhvr>
                                      <p:to>
                                        <p:strVal val="visible"/>
                                      </p:to>
                                    </p:set>
                                  </p:childTnLst>
                                </p:cTn>
                              </p:par>
                            </p:childTnLst>
                          </p:cTn>
                        </p:par>
                        <p:par>
                          <p:cTn id="488" fill="hold">
                            <p:stCondLst>
                              <p:cond delay="155000"/>
                            </p:stCondLst>
                            <p:childTnLst>
                              <p:par>
                                <p:cTn id="489" presetID="11" presetClass="entr" presetSubtype="0" fill="hold" grpId="0" nodeType="afterEffect">
                                  <p:stCondLst>
                                    <p:cond delay="0"/>
                                  </p:stCondLst>
                                  <p:childTnLst>
                                    <p:set>
                                      <p:cBhvr>
                                        <p:cTn id="490" dur="1000">
                                          <p:stCondLst>
                                            <p:cond delay="0"/>
                                          </p:stCondLst>
                                        </p:cTn>
                                        <p:tgtEl>
                                          <p:spTgt spid="168"/>
                                        </p:tgtEl>
                                        <p:attrNameLst>
                                          <p:attrName>style.visibility</p:attrName>
                                        </p:attrNameLst>
                                      </p:cBhvr>
                                      <p:to>
                                        <p:strVal val="visible"/>
                                      </p:to>
                                    </p:set>
                                  </p:childTnLst>
                                </p:cTn>
                              </p:par>
                            </p:childTnLst>
                          </p:cTn>
                        </p:par>
                        <p:par>
                          <p:cTn id="491" fill="hold">
                            <p:stCondLst>
                              <p:cond delay="156000"/>
                            </p:stCondLst>
                            <p:childTnLst>
                              <p:par>
                                <p:cTn id="492" presetID="11" presetClass="entr" presetSubtype="0" fill="hold" grpId="0" nodeType="afterEffect">
                                  <p:stCondLst>
                                    <p:cond delay="0"/>
                                  </p:stCondLst>
                                  <p:childTnLst>
                                    <p:set>
                                      <p:cBhvr>
                                        <p:cTn id="493" dur="1000">
                                          <p:stCondLst>
                                            <p:cond delay="0"/>
                                          </p:stCondLst>
                                        </p:cTn>
                                        <p:tgtEl>
                                          <p:spTgt spid="169"/>
                                        </p:tgtEl>
                                        <p:attrNameLst>
                                          <p:attrName>style.visibility</p:attrName>
                                        </p:attrNameLst>
                                      </p:cBhvr>
                                      <p:to>
                                        <p:strVal val="visible"/>
                                      </p:to>
                                    </p:set>
                                  </p:childTnLst>
                                </p:cTn>
                              </p:par>
                            </p:childTnLst>
                          </p:cTn>
                        </p:par>
                        <p:par>
                          <p:cTn id="494" fill="hold">
                            <p:stCondLst>
                              <p:cond delay="157000"/>
                            </p:stCondLst>
                            <p:childTnLst>
                              <p:par>
                                <p:cTn id="495" presetID="11" presetClass="entr" presetSubtype="0" fill="hold" grpId="0" nodeType="afterEffect">
                                  <p:stCondLst>
                                    <p:cond delay="0"/>
                                  </p:stCondLst>
                                  <p:childTnLst>
                                    <p:set>
                                      <p:cBhvr>
                                        <p:cTn id="496" dur="1000">
                                          <p:stCondLst>
                                            <p:cond delay="0"/>
                                          </p:stCondLst>
                                        </p:cTn>
                                        <p:tgtEl>
                                          <p:spTgt spid="170"/>
                                        </p:tgtEl>
                                        <p:attrNameLst>
                                          <p:attrName>style.visibility</p:attrName>
                                        </p:attrNameLst>
                                      </p:cBhvr>
                                      <p:to>
                                        <p:strVal val="visible"/>
                                      </p:to>
                                    </p:set>
                                  </p:childTnLst>
                                </p:cTn>
                              </p:par>
                            </p:childTnLst>
                          </p:cTn>
                        </p:par>
                        <p:par>
                          <p:cTn id="497" fill="hold">
                            <p:stCondLst>
                              <p:cond delay="158000"/>
                            </p:stCondLst>
                            <p:childTnLst>
                              <p:par>
                                <p:cTn id="498" presetID="11" presetClass="entr" presetSubtype="0" fill="hold" grpId="0" nodeType="afterEffect">
                                  <p:stCondLst>
                                    <p:cond delay="0"/>
                                  </p:stCondLst>
                                  <p:childTnLst>
                                    <p:set>
                                      <p:cBhvr>
                                        <p:cTn id="499" dur="1000">
                                          <p:stCondLst>
                                            <p:cond delay="0"/>
                                          </p:stCondLst>
                                        </p:cTn>
                                        <p:tgtEl>
                                          <p:spTgt spid="171"/>
                                        </p:tgtEl>
                                        <p:attrNameLst>
                                          <p:attrName>style.visibility</p:attrName>
                                        </p:attrNameLst>
                                      </p:cBhvr>
                                      <p:to>
                                        <p:strVal val="visible"/>
                                      </p:to>
                                    </p:set>
                                  </p:childTnLst>
                                </p:cTn>
                              </p:par>
                            </p:childTnLst>
                          </p:cTn>
                        </p:par>
                        <p:par>
                          <p:cTn id="500" fill="hold">
                            <p:stCondLst>
                              <p:cond delay="159000"/>
                            </p:stCondLst>
                            <p:childTnLst>
                              <p:par>
                                <p:cTn id="501" presetID="11" presetClass="entr" presetSubtype="0" fill="hold" grpId="0" nodeType="afterEffect">
                                  <p:stCondLst>
                                    <p:cond delay="0"/>
                                  </p:stCondLst>
                                  <p:childTnLst>
                                    <p:set>
                                      <p:cBhvr>
                                        <p:cTn id="502" dur="1000">
                                          <p:stCondLst>
                                            <p:cond delay="0"/>
                                          </p:stCondLst>
                                        </p:cTn>
                                        <p:tgtEl>
                                          <p:spTgt spid="172"/>
                                        </p:tgtEl>
                                        <p:attrNameLst>
                                          <p:attrName>style.visibility</p:attrName>
                                        </p:attrNameLst>
                                      </p:cBhvr>
                                      <p:to>
                                        <p:strVal val="visible"/>
                                      </p:to>
                                    </p:set>
                                  </p:childTnLst>
                                </p:cTn>
                              </p:par>
                            </p:childTnLst>
                          </p:cTn>
                        </p:par>
                        <p:par>
                          <p:cTn id="503" fill="hold">
                            <p:stCondLst>
                              <p:cond delay="160000"/>
                            </p:stCondLst>
                            <p:childTnLst>
                              <p:par>
                                <p:cTn id="504" presetID="11" presetClass="entr" presetSubtype="0" fill="hold" grpId="0" nodeType="afterEffect">
                                  <p:stCondLst>
                                    <p:cond delay="0"/>
                                  </p:stCondLst>
                                  <p:childTnLst>
                                    <p:set>
                                      <p:cBhvr>
                                        <p:cTn id="505" dur="1000">
                                          <p:stCondLst>
                                            <p:cond delay="0"/>
                                          </p:stCondLst>
                                        </p:cTn>
                                        <p:tgtEl>
                                          <p:spTgt spid="173"/>
                                        </p:tgtEl>
                                        <p:attrNameLst>
                                          <p:attrName>style.visibility</p:attrName>
                                        </p:attrNameLst>
                                      </p:cBhvr>
                                      <p:to>
                                        <p:strVal val="visible"/>
                                      </p:to>
                                    </p:set>
                                  </p:childTnLst>
                                </p:cTn>
                              </p:par>
                            </p:childTnLst>
                          </p:cTn>
                        </p:par>
                        <p:par>
                          <p:cTn id="506" fill="hold">
                            <p:stCondLst>
                              <p:cond delay="161000"/>
                            </p:stCondLst>
                            <p:childTnLst>
                              <p:par>
                                <p:cTn id="507" presetID="11" presetClass="entr" presetSubtype="0" fill="hold" grpId="0" nodeType="afterEffect">
                                  <p:stCondLst>
                                    <p:cond delay="0"/>
                                  </p:stCondLst>
                                  <p:childTnLst>
                                    <p:set>
                                      <p:cBhvr>
                                        <p:cTn id="508" dur="1000">
                                          <p:stCondLst>
                                            <p:cond delay="0"/>
                                          </p:stCondLst>
                                        </p:cTn>
                                        <p:tgtEl>
                                          <p:spTgt spid="174"/>
                                        </p:tgtEl>
                                        <p:attrNameLst>
                                          <p:attrName>style.visibility</p:attrName>
                                        </p:attrNameLst>
                                      </p:cBhvr>
                                      <p:to>
                                        <p:strVal val="visible"/>
                                      </p:to>
                                    </p:set>
                                  </p:childTnLst>
                                </p:cTn>
                              </p:par>
                            </p:childTnLst>
                          </p:cTn>
                        </p:par>
                        <p:par>
                          <p:cTn id="509" fill="hold">
                            <p:stCondLst>
                              <p:cond delay="162000"/>
                            </p:stCondLst>
                            <p:childTnLst>
                              <p:par>
                                <p:cTn id="510" presetID="11" presetClass="entr" presetSubtype="0" fill="hold" grpId="0" nodeType="afterEffect">
                                  <p:stCondLst>
                                    <p:cond delay="0"/>
                                  </p:stCondLst>
                                  <p:childTnLst>
                                    <p:set>
                                      <p:cBhvr>
                                        <p:cTn id="511" dur="1000">
                                          <p:stCondLst>
                                            <p:cond delay="0"/>
                                          </p:stCondLst>
                                        </p:cTn>
                                        <p:tgtEl>
                                          <p:spTgt spid="175"/>
                                        </p:tgtEl>
                                        <p:attrNameLst>
                                          <p:attrName>style.visibility</p:attrName>
                                        </p:attrNameLst>
                                      </p:cBhvr>
                                      <p:to>
                                        <p:strVal val="visible"/>
                                      </p:to>
                                    </p:set>
                                  </p:childTnLst>
                                </p:cTn>
                              </p:par>
                            </p:childTnLst>
                          </p:cTn>
                        </p:par>
                        <p:par>
                          <p:cTn id="512" fill="hold">
                            <p:stCondLst>
                              <p:cond delay="163000"/>
                            </p:stCondLst>
                            <p:childTnLst>
                              <p:par>
                                <p:cTn id="513" presetID="11" presetClass="entr" presetSubtype="0" fill="hold" grpId="0" nodeType="afterEffect">
                                  <p:stCondLst>
                                    <p:cond delay="0"/>
                                  </p:stCondLst>
                                  <p:childTnLst>
                                    <p:set>
                                      <p:cBhvr>
                                        <p:cTn id="514" dur="1000">
                                          <p:stCondLst>
                                            <p:cond delay="0"/>
                                          </p:stCondLst>
                                        </p:cTn>
                                        <p:tgtEl>
                                          <p:spTgt spid="176"/>
                                        </p:tgtEl>
                                        <p:attrNameLst>
                                          <p:attrName>style.visibility</p:attrName>
                                        </p:attrNameLst>
                                      </p:cBhvr>
                                      <p:to>
                                        <p:strVal val="visible"/>
                                      </p:to>
                                    </p:set>
                                  </p:childTnLst>
                                </p:cTn>
                              </p:par>
                            </p:childTnLst>
                          </p:cTn>
                        </p:par>
                        <p:par>
                          <p:cTn id="515" fill="hold">
                            <p:stCondLst>
                              <p:cond delay="164000"/>
                            </p:stCondLst>
                            <p:childTnLst>
                              <p:par>
                                <p:cTn id="516" presetID="11" presetClass="entr" presetSubtype="0" fill="hold" grpId="0" nodeType="afterEffect">
                                  <p:stCondLst>
                                    <p:cond delay="0"/>
                                  </p:stCondLst>
                                  <p:childTnLst>
                                    <p:set>
                                      <p:cBhvr>
                                        <p:cTn id="517" dur="1000">
                                          <p:stCondLst>
                                            <p:cond delay="0"/>
                                          </p:stCondLst>
                                        </p:cTn>
                                        <p:tgtEl>
                                          <p:spTgt spid="177"/>
                                        </p:tgtEl>
                                        <p:attrNameLst>
                                          <p:attrName>style.visibility</p:attrName>
                                        </p:attrNameLst>
                                      </p:cBhvr>
                                      <p:to>
                                        <p:strVal val="visible"/>
                                      </p:to>
                                    </p:set>
                                  </p:childTnLst>
                                </p:cTn>
                              </p:par>
                            </p:childTnLst>
                          </p:cTn>
                        </p:par>
                        <p:par>
                          <p:cTn id="518" fill="hold">
                            <p:stCondLst>
                              <p:cond delay="165000"/>
                            </p:stCondLst>
                            <p:childTnLst>
                              <p:par>
                                <p:cTn id="519" presetID="11" presetClass="entr" presetSubtype="0" fill="hold" grpId="0" nodeType="afterEffect">
                                  <p:stCondLst>
                                    <p:cond delay="0"/>
                                  </p:stCondLst>
                                  <p:childTnLst>
                                    <p:set>
                                      <p:cBhvr>
                                        <p:cTn id="520" dur="1000">
                                          <p:stCondLst>
                                            <p:cond delay="0"/>
                                          </p:stCondLst>
                                        </p:cTn>
                                        <p:tgtEl>
                                          <p:spTgt spid="178"/>
                                        </p:tgtEl>
                                        <p:attrNameLst>
                                          <p:attrName>style.visibility</p:attrName>
                                        </p:attrNameLst>
                                      </p:cBhvr>
                                      <p:to>
                                        <p:strVal val="visible"/>
                                      </p:to>
                                    </p:set>
                                  </p:childTnLst>
                                </p:cTn>
                              </p:par>
                            </p:childTnLst>
                          </p:cTn>
                        </p:par>
                        <p:par>
                          <p:cTn id="521" fill="hold">
                            <p:stCondLst>
                              <p:cond delay="166000"/>
                            </p:stCondLst>
                            <p:childTnLst>
                              <p:par>
                                <p:cTn id="522" presetID="11" presetClass="entr" presetSubtype="0" fill="hold" grpId="0" nodeType="afterEffect">
                                  <p:stCondLst>
                                    <p:cond delay="0"/>
                                  </p:stCondLst>
                                  <p:childTnLst>
                                    <p:set>
                                      <p:cBhvr>
                                        <p:cTn id="523" dur="1000">
                                          <p:stCondLst>
                                            <p:cond delay="0"/>
                                          </p:stCondLst>
                                        </p:cTn>
                                        <p:tgtEl>
                                          <p:spTgt spid="179"/>
                                        </p:tgtEl>
                                        <p:attrNameLst>
                                          <p:attrName>style.visibility</p:attrName>
                                        </p:attrNameLst>
                                      </p:cBhvr>
                                      <p:to>
                                        <p:strVal val="visible"/>
                                      </p:to>
                                    </p:set>
                                  </p:childTnLst>
                                </p:cTn>
                              </p:par>
                            </p:childTnLst>
                          </p:cTn>
                        </p:par>
                        <p:par>
                          <p:cTn id="524" fill="hold">
                            <p:stCondLst>
                              <p:cond delay="167000"/>
                            </p:stCondLst>
                            <p:childTnLst>
                              <p:par>
                                <p:cTn id="525" presetID="11" presetClass="entr" presetSubtype="0" fill="hold" grpId="0" nodeType="afterEffect">
                                  <p:stCondLst>
                                    <p:cond delay="0"/>
                                  </p:stCondLst>
                                  <p:childTnLst>
                                    <p:set>
                                      <p:cBhvr>
                                        <p:cTn id="526" dur="1000">
                                          <p:stCondLst>
                                            <p:cond delay="0"/>
                                          </p:stCondLst>
                                        </p:cTn>
                                        <p:tgtEl>
                                          <p:spTgt spid="180"/>
                                        </p:tgtEl>
                                        <p:attrNameLst>
                                          <p:attrName>style.visibility</p:attrName>
                                        </p:attrNameLst>
                                      </p:cBhvr>
                                      <p:to>
                                        <p:strVal val="visible"/>
                                      </p:to>
                                    </p:set>
                                  </p:childTnLst>
                                </p:cTn>
                              </p:par>
                            </p:childTnLst>
                          </p:cTn>
                        </p:par>
                        <p:par>
                          <p:cTn id="527" fill="hold">
                            <p:stCondLst>
                              <p:cond delay="168000"/>
                            </p:stCondLst>
                            <p:childTnLst>
                              <p:par>
                                <p:cTn id="528" presetID="11" presetClass="entr" presetSubtype="0" fill="hold" grpId="0" nodeType="afterEffect">
                                  <p:stCondLst>
                                    <p:cond delay="0"/>
                                  </p:stCondLst>
                                  <p:childTnLst>
                                    <p:set>
                                      <p:cBhvr>
                                        <p:cTn id="529" dur="1000">
                                          <p:stCondLst>
                                            <p:cond delay="0"/>
                                          </p:stCondLst>
                                        </p:cTn>
                                        <p:tgtEl>
                                          <p:spTgt spid="181"/>
                                        </p:tgtEl>
                                        <p:attrNameLst>
                                          <p:attrName>style.visibility</p:attrName>
                                        </p:attrNameLst>
                                      </p:cBhvr>
                                      <p:to>
                                        <p:strVal val="visible"/>
                                      </p:to>
                                    </p:set>
                                  </p:childTnLst>
                                </p:cTn>
                              </p:par>
                            </p:childTnLst>
                          </p:cTn>
                        </p:par>
                        <p:par>
                          <p:cTn id="530" fill="hold">
                            <p:stCondLst>
                              <p:cond delay="169000"/>
                            </p:stCondLst>
                            <p:childTnLst>
                              <p:par>
                                <p:cTn id="531" presetID="11" presetClass="entr" presetSubtype="0" fill="hold" grpId="0" nodeType="afterEffect">
                                  <p:stCondLst>
                                    <p:cond delay="0"/>
                                  </p:stCondLst>
                                  <p:childTnLst>
                                    <p:set>
                                      <p:cBhvr>
                                        <p:cTn id="532" dur="1000">
                                          <p:stCondLst>
                                            <p:cond delay="0"/>
                                          </p:stCondLst>
                                        </p:cTn>
                                        <p:tgtEl>
                                          <p:spTgt spid="182"/>
                                        </p:tgtEl>
                                        <p:attrNameLst>
                                          <p:attrName>style.visibility</p:attrName>
                                        </p:attrNameLst>
                                      </p:cBhvr>
                                      <p:to>
                                        <p:strVal val="visible"/>
                                      </p:to>
                                    </p:set>
                                  </p:childTnLst>
                                </p:cTn>
                              </p:par>
                            </p:childTnLst>
                          </p:cTn>
                        </p:par>
                        <p:par>
                          <p:cTn id="533" fill="hold">
                            <p:stCondLst>
                              <p:cond delay="170000"/>
                            </p:stCondLst>
                            <p:childTnLst>
                              <p:par>
                                <p:cTn id="534" presetID="11" presetClass="entr" presetSubtype="0" fill="hold" grpId="0" nodeType="afterEffect">
                                  <p:stCondLst>
                                    <p:cond delay="0"/>
                                  </p:stCondLst>
                                  <p:childTnLst>
                                    <p:set>
                                      <p:cBhvr>
                                        <p:cTn id="535" dur="1000">
                                          <p:stCondLst>
                                            <p:cond delay="0"/>
                                          </p:stCondLst>
                                        </p:cTn>
                                        <p:tgtEl>
                                          <p:spTgt spid="183"/>
                                        </p:tgtEl>
                                        <p:attrNameLst>
                                          <p:attrName>style.visibility</p:attrName>
                                        </p:attrNameLst>
                                      </p:cBhvr>
                                      <p:to>
                                        <p:strVal val="visible"/>
                                      </p:to>
                                    </p:set>
                                  </p:childTnLst>
                                </p:cTn>
                              </p:par>
                            </p:childTnLst>
                          </p:cTn>
                        </p:par>
                        <p:par>
                          <p:cTn id="536" fill="hold">
                            <p:stCondLst>
                              <p:cond delay="171000"/>
                            </p:stCondLst>
                            <p:childTnLst>
                              <p:par>
                                <p:cTn id="537" presetID="11" presetClass="entr" presetSubtype="0" fill="hold" grpId="0" nodeType="afterEffect">
                                  <p:stCondLst>
                                    <p:cond delay="0"/>
                                  </p:stCondLst>
                                  <p:childTnLst>
                                    <p:set>
                                      <p:cBhvr>
                                        <p:cTn id="538" dur="1000">
                                          <p:stCondLst>
                                            <p:cond delay="0"/>
                                          </p:stCondLst>
                                        </p:cTn>
                                        <p:tgtEl>
                                          <p:spTgt spid="184"/>
                                        </p:tgtEl>
                                        <p:attrNameLst>
                                          <p:attrName>style.visibility</p:attrName>
                                        </p:attrNameLst>
                                      </p:cBhvr>
                                      <p:to>
                                        <p:strVal val="visible"/>
                                      </p:to>
                                    </p:set>
                                  </p:childTnLst>
                                </p:cTn>
                              </p:par>
                            </p:childTnLst>
                          </p:cTn>
                        </p:par>
                        <p:par>
                          <p:cTn id="539" fill="hold">
                            <p:stCondLst>
                              <p:cond delay="172000"/>
                            </p:stCondLst>
                            <p:childTnLst>
                              <p:par>
                                <p:cTn id="540" presetID="11" presetClass="entr" presetSubtype="0" fill="hold" grpId="0" nodeType="afterEffect">
                                  <p:stCondLst>
                                    <p:cond delay="0"/>
                                  </p:stCondLst>
                                  <p:childTnLst>
                                    <p:set>
                                      <p:cBhvr>
                                        <p:cTn id="541" dur="1000">
                                          <p:stCondLst>
                                            <p:cond delay="0"/>
                                          </p:stCondLst>
                                        </p:cTn>
                                        <p:tgtEl>
                                          <p:spTgt spid="185"/>
                                        </p:tgtEl>
                                        <p:attrNameLst>
                                          <p:attrName>style.visibility</p:attrName>
                                        </p:attrNameLst>
                                      </p:cBhvr>
                                      <p:to>
                                        <p:strVal val="visible"/>
                                      </p:to>
                                    </p:set>
                                  </p:childTnLst>
                                </p:cTn>
                              </p:par>
                            </p:childTnLst>
                          </p:cTn>
                        </p:par>
                        <p:par>
                          <p:cTn id="542" fill="hold">
                            <p:stCondLst>
                              <p:cond delay="173000"/>
                            </p:stCondLst>
                            <p:childTnLst>
                              <p:par>
                                <p:cTn id="543" presetID="11" presetClass="entr" presetSubtype="0" fill="hold" grpId="0" nodeType="afterEffect">
                                  <p:stCondLst>
                                    <p:cond delay="0"/>
                                  </p:stCondLst>
                                  <p:childTnLst>
                                    <p:set>
                                      <p:cBhvr>
                                        <p:cTn id="544" dur="1000">
                                          <p:stCondLst>
                                            <p:cond delay="0"/>
                                          </p:stCondLst>
                                        </p:cTn>
                                        <p:tgtEl>
                                          <p:spTgt spid="186"/>
                                        </p:tgtEl>
                                        <p:attrNameLst>
                                          <p:attrName>style.visibility</p:attrName>
                                        </p:attrNameLst>
                                      </p:cBhvr>
                                      <p:to>
                                        <p:strVal val="visible"/>
                                      </p:to>
                                    </p:set>
                                  </p:childTnLst>
                                </p:cTn>
                              </p:par>
                            </p:childTnLst>
                          </p:cTn>
                        </p:par>
                        <p:par>
                          <p:cTn id="545" fill="hold">
                            <p:stCondLst>
                              <p:cond delay="174000"/>
                            </p:stCondLst>
                            <p:childTnLst>
                              <p:par>
                                <p:cTn id="546" presetID="11" presetClass="entr" presetSubtype="0" fill="hold" grpId="0" nodeType="afterEffect">
                                  <p:stCondLst>
                                    <p:cond delay="0"/>
                                  </p:stCondLst>
                                  <p:childTnLst>
                                    <p:set>
                                      <p:cBhvr>
                                        <p:cTn id="547" dur="1000">
                                          <p:stCondLst>
                                            <p:cond delay="0"/>
                                          </p:stCondLst>
                                        </p:cTn>
                                        <p:tgtEl>
                                          <p:spTgt spid="187"/>
                                        </p:tgtEl>
                                        <p:attrNameLst>
                                          <p:attrName>style.visibility</p:attrName>
                                        </p:attrNameLst>
                                      </p:cBhvr>
                                      <p:to>
                                        <p:strVal val="visible"/>
                                      </p:to>
                                    </p:set>
                                  </p:childTnLst>
                                </p:cTn>
                              </p:par>
                            </p:childTnLst>
                          </p:cTn>
                        </p:par>
                        <p:par>
                          <p:cTn id="548" fill="hold">
                            <p:stCondLst>
                              <p:cond delay="175000"/>
                            </p:stCondLst>
                            <p:childTnLst>
                              <p:par>
                                <p:cTn id="549" presetID="11" presetClass="entr" presetSubtype="0" fill="hold" grpId="0" nodeType="afterEffect">
                                  <p:stCondLst>
                                    <p:cond delay="0"/>
                                  </p:stCondLst>
                                  <p:childTnLst>
                                    <p:set>
                                      <p:cBhvr>
                                        <p:cTn id="550" dur="1000">
                                          <p:stCondLst>
                                            <p:cond delay="0"/>
                                          </p:stCondLst>
                                        </p:cTn>
                                        <p:tgtEl>
                                          <p:spTgt spid="188"/>
                                        </p:tgtEl>
                                        <p:attrNameLst>
                                          <p:attrName>style.visibility</p:attrName>
                                        </p:attrNameLst>
                                      </p:cBhvr>
                                      <p:to>
                                        <p:strVal val="visible"/>
                                      </p:to>
                                    </p:set>
                                  </p:childTnLst>
                                </p:cTn>
                              </p:par>
                            </p:childTnLst>
                          </p:cTn>
                        </p:par>
                        <p:par>
                          <p:cTn id="551" fill="hold">
                            <p:stCondLst>
                              <p:cond delay="176000"/>
                            </p:stCondLst>
                            <p:childTnLst>
                              <p:par>
                                <p:cTn id="552" presetID="11" presetClass="entr" presetSubtype="0" fill="hold" grpId="0" nodeType="afterEffect">
                                  <p:stCondLst>
                                    <p:cond delay="0"/>
                                  </p:stCondLst>
                                  <p:childTnLst>
                                    <p:set>
                                      <p:cBhvr>
                                        <p:cTn id="553" dur="1000">
                                          <p:stCondLst>
                                            <p:cond delay="0"/>
                                          </p:stCondLst>
                                        </p:cTn>
                                        <p:tgtEl>
                                          <p:spTgt spid="189"/>
                                        </p:tgtEl>
                                        <p:attrNameLst>
                                          <p:attrName>style.visibility</p:attrName>
                                        </p:attrNameLst>
                                      </p:cBhvr>
                                      <p:to>
                                        <p:strVal val="visible"/>
                                      </p:to>
                                    </p:set>
                                  </p:childTnLst>
                                </p:cTn>
                              </p:par>
                            </p:childTnLst>
                          </p:cTn>
                        </p:par>
                        <p:par>
                          <p:cTn id="554" fill="hold">
                            <p:stCondLst>
                              <p:cond delay="177000"/>
                            </p:stCondLst>
                            <p:childTnLst>
                              <p:par>
                                <p:cTn id="555" presetID="11" presetClass="entr" presetSubtype="0" fill="hold" grpId="0" nodeType="afterEffect">
                                  <p:stCondLst>
                                    <p:cond delay="0"/>
                                  </p:stCondLst>
                                  <p:childTnLst>
                                    <p:set>
                                      <p:cBhvr>
                                        <p:cTn id="556" dur="1000">
                                          <p:stCondLst>
                                            <p:cond delay="0"/>
                                          </p:stCondLst>
                                        </p:cTn>
                                        <p:tgtEl>
                                          <p:spTgt spid="190"/>
                                        </p:tgtEl>
                                        <p:attrNameLst>
                                          <p:attrName>style.visibility</p:attrName>
                                        </p:attrNameLst>
                                      </p:cBhvr>
                                      <p:to>
                                        <p:strVal val="visible"/>
                                      </p:to>
                                    </p:set>
                                  </p:childTnLst>
                                </p:cTn>
                              </p:par>
                            </p:childTnLst>
                          </p:cTn>
                        </p:par>
                        <p:par>
                          <p:cTn id="557" fill="hold">
                            <p:stCondLst>
                              <p:cond delay="178000"/>
                            </p:stCondLst>
                            <p:childTnLst>
                              <p:par>
                                <p:cTn id="558" presetID="11" presetClass="entr" presetSubtype="0" fill="hold" grpId="0" nodeType="afterEffect">
                                  <p:stCondLst>
                                    <p:cond delay="0"/>
                                  </p:stCondLst>
                                  <p:childTnLst>
                                    <p:set>
                                      <p:cBhvr>
                                        <p:cTn id="559" dur="1000">
                                          <p:stCondLst>
                                            <p:cond delay="0"/>
                                          </p:stCondLst>
                                        </p:cTn>
                                        <p:tgtEl>
                                          <p:spTgt spid="191"/>
                                        </p:tgtEl>
                                        <p:attrNameLst>
                                          <p:attrName>style.visibility</p:attrName>
                                        </p:attrNameLst>
                                      </p:cBhvr>
                                      <p:to>
                                        <p:strVal val="visible"/>
                                      </p:to>
                                    </p:set>
                                  </p:childTnLst>
                                </p:cTn>
                              </p:par>
                            </p:childTnLst>
                          </p:cTn>
                        </p:par>
                        <p:par>
                          <p:cTn id="560" fill="hold">
                            <p:stCondLst>
                              <p:cond delay="179000"/>
                            </p:stCondLst>
                            <p:childTnLst>
                              <p:par>
                                <p:cTn id="561" presetID="11" presetClass="entr" presetSubtype="0" fill="hold" grpId="0" nodeType="afterEffect">
                                  <p:stCondLst>
                                    <p:cond delay="0"/>
                                  </p:stCondLst>
                                  <p:childTnLst>
                                    <p:set>
                                      <p:cBhvr>
                                        <p:cTn id="562" dur="1000">
                                          <p:stCondLst>
                                            <p:cond delay="0"/>
                                          </p:stCondLst>
                                        </p:cTn>
                                        <p:tgtEl>
                                          <p:spTgt spid="192"/>
                                        </p:tgtEl>
                                        <p:attrNameLst>
                                          <p:attrName>style.visibility</p:attrName>
                                        </p:attrNameLst>
                                      </p:cBhvr>
                                      <p:to>
                                        <p:strVal val="visible"/>
                                      </p:to>
                                    </p:set>
                                  </p:childTnLst>
                                </p:cTn>
                              </p:par>
                            </p:childTnLst>
                          </p:cTn>
                        </p:par>
                        <p:par>
                          <p:cTn id="563" fill="hold">
                            <p:stCondLst>
                              <p:cond delay="180000"/>
                            </p:stCondLst>
                            <p:childTnLst>
                              <p:par>
                                <p:cTn id="564" presetID="11" presetClass="entr" presetSubtype="0" fill="hold" grpId="0" nodeType="afterEffect">
                                  <p:stCondLst>
                                    <p:cond delay="0"/>
                                  </p:stCondLst>
                                  <p:childTnLst>
                                    <p:set>
                                      <p:cBhvr>
                                        <p:cTn id="565" dur="1000">
                                          <p:stCondLst>
                                            <p:cond delay="0"/>
                                          </p:stCondLst>
                                        </p:cTn>
                                        <p:tgtEl>
                                          <p:spTgt spid="193"/>
                                        </p:tgtEl>
                                        <p:attrNameLst>
                                          <p:attrName>style.visibility</p:attrName>
                                        </p:attrNameLst>
                                      </p:cBhvr>
                                      <p:to>
                                        <p:strVal val="visible"/>
                                      </p:to>
                                    </p:set>
                                  </p:childTnLst>
                                </p:cTn>
                              </p:par>
                            </p:childTnLst>
                          </p:cTn>
                        </p:par>
                      </p:childTnLst>
                    </p:cTn>
                  </p:par>
                </p:childTnLst>
              </p:cTn>
              <p:nextCondLst>
                <p:cond evt="onClick" delay="0">
                  <p:tgtEl>
                    <p:spTgt spid="194"/>
                  </p:tgtEl>
                </p:cond>
              </p:nextCondLst>
            </p:seq>
          </p:childTnLst>
        </p:cTn>
      </p:par>
    </p:tnLst>
    <p:bldLst>
      <p:bldP spid="9" grpId="0" animBg="1"/>
      <p:bldP spid="10" grpId="0" animBg="1"/>
      <p:bldP spid="12" grpId="0" animBg="1"/>
      <p:bldP spid="12" grpId="1"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BE4F27-85FC-6554-B3EF-709AD9561562}"/>
              </a:ext>
            </a:extLst>
          </p:cNvPr>
          <p:cNvPicPr>
            <a:picLocks noChangeAspect="1"/>
          </p:cNvPicPr>
          <p:nvPr/>
        </p:nvPicPr>
        <p:blipFill>
          <a:blip r:embed="rId3"/>
          <a:stretch>
            <a:fillRect/>
          </a:stretch>
        </p:blipFill>
        <p:spPr>
          <a:xfrm>
            <a:off x="-76200" y="0"/>
            <a:ext cx="12268200" cy="6856786"/>
          </a:xfrm>
          <a:prstGeom prst="rect">
            <a:avLst/>
          </a:prstGeom>
        </p:spPr>
      </p:pic>
      <p:sp>
        <p:nvSpPr>
          <p:cNvPr id="6" name="TextBox 5">
            <a:extLst>
              <a:ext uri="{FF2B5EF4-FFF2-40B4-BE49-F238E27FC236}">
                <a16:creationId xmlns:a16="http://schemas.microsoft.com/office/drawing/2014/main" id="{4FC5375C-D0CD-B6C8-AFE8-FDEE49262872}"/>
              </a:ext>
            </a:extLst>
          </p:cNvPr>
          <p:cNvSpPr txBox="1"/>
          <p:nvPr/>
        </p:nvSpPr>
        <p:spPr>
          <a:xfrm>
            <a:off x="304800" y="849104"/>
            <a:ext cx="4038600" cy="4401205"/>
          </a:xfrm>
          <a:prstGeom prst="rect">
            <a:avLst/>
          </a:prstGeom>
          <a:noFill/>
        </p:spPr>
        <p:txBody>
          <a:bodyPr wrap="square">
            <a:spAutoFit/>
          </a:bodyPr>
          <a:lstStyle/>
          <a:p>
            <a:pPr algn="just"/>
            <a:r>
              <a:rPr lang="en-US" sz="2800" b="1">
                <a:solidFill>
                  <a:srgbClr val="0000CC"/>
                </a:solidFill>
                <a:effectLst/>
                <a:latin typeface="Times New Roman" panose="02020603050405020304" pitchFamily="18" charset="0"/>
                <a:ea typeface="Times New Roman" panose="02020603050405020304" pitchFamily="18" charset="0"/>
              </a:rPr>
              <a:t>Quan sát biểu đồ và trả lời các câu hỏi:</a:t>
            </a:r>
          </a:p>
          <a:p>
            <a:pPr algn="just"/>
            <a:r>
              <a:rPr lang="en-US" sz="2800">
                <a:effectLst/>
                <a:latin typeface="Times New Roman" panose="02020603050405020304" pitchFamily="18" charset="0"/>
                <a:ea typeface="Times New Roman" panose="02020603050405020304" pitchFamily="18" charset="0"/>
              </a:rPr>
              <a:t>1. Tiêu chí thống kê và đối tượng thống kê là gì?</a:t>
            </a:r>
          </a:p>
          <a:p>
            <a:pPr algn="just"/>
            <a:r>
              <a:rPr lang="en-US" sz="2800">
                <a:effectLst/>
                <a:latin typeface="Times New Roman" panose="02020603050405020304" pitchFamily="18" charset="0"/>
                <a:ea typeface="Times New Roman" panose="02020603050405020304" pitchFamily="18" charset="0"/>
              </a:rPr>
              <a:t>2. Ngày nào lượng mưa là cao nhất?</a:t>
            </a:r>
          </a:p>
          <a:p>
            <a:pPr algn="just"/>
            <a:r>
              <a:rPr lang="en-US" sz="2800">
                <a:effectLst/>
                <a:latin typeface="Times New Roman" panose="02020603050405020304" pitchFamily="18" charset="0"/>
                <a:ea typeface="Times New Roman" panose="02020603050405020304" pitchFamily="18" charset="0"/>
              </a:rPr>
              <a:t>3. Ngày nào lượng mưa là thấp nhất?</a:t>
            </a:r>
          </a:p>
          <a:p>
            <a:pPr algn="just"/>
            <a:r>
              <a:rPr lang="en-US" sz="2800">
                <a:effectLst/>
                <a:latin typeface="Times New Roman" panose="02020603050405020304" pitchFamily="18" charset="0"/>
                <a:ea typeface="Times New Roman" panose="02020603050405020304" pitchFamily="18" charset="0"/>
              </a:rPr>
              <a:t>4. Lượng mưa giảm trong khoảng thời gian nào?</a:t>
            </a:r>
          </a:p>
        </p:txBody>
      </p:sp>
      <p:sp>
        <p:nvSpPr>
          <p:cNvPr id="9" name="TextBox 8">
            <a:extLst>
              <a:ext uri="{FF2B5EF4-FFF2-40B4-BE49-F238E27FC236}">
                <a16:creationId xmlns:a16="http://schemas.microsoft.com/office/drawing/2014/main" id="{FA4B2F8B-CCAA-ECCA-DE82-CCF61BB46019}"/>
              </a:ext>
            </a:extLst>
          </p:cNvPr>
          <p:cNvSpPr txBox="1"/>
          <p:nvPr/>
        </p:nvSpPr>
        <p:spPr>
          <a:xfrm>
            <a:off x="264607" y="5193159"/>
            <a:ext cx="10515600" cy="1423467"/>
          </a:xfrm>
          <a:prstGeom prst="rect">
            <a:avLst/>
          </a:prstGeom>
          <a:noFill/>
        </p:spPr>
        <p:txBody>
          <a:bodyPr wrap="square">
            <a:spAutoFit/>
          </a:bodyPr>
          <a:lstStyle/>
          <a:p>
            <a:pPr algn="just"/>
            <a:r>
              <a:rPr lang="en-US" sz="2800">
                <a:effectLst/>
                <a:latin typeface="Times New Roman" panose="02020603050405020304" pitchFamily="18" charset="0"/>
                <a:ea typeface="Times New Roman" panose="02020603050405020304" pitchFamily="18" charset="0"/>
              </a:rPr>
              <a:t>5. Lượng mưa tăng trong khoảng thời gian nào?</a:t>
            </a:r>
          </a:p>
          <a:p>
            <a:pPr algn="just">
              <a:spcBef>
                <a:spcPts val="300"/>
              </a:spcBef>
              <a:spcAft>
                <a:spcPts val="300"/>
              </a:spcAft>
            </a:pPr>
            <a:r>
              <a:rPr lang="en-US" sz="2800">
                <a:effectLst/>
                <a:latin typeface="Times New Roman" panose="02020603050405020304" pitchFamily="18" charset="0"/>
                <a:ea typeface="Times New Roman" panose="02020603050405020304" pitchFamily="18" charset="0"/>
              </a:rPr>
              <a:t>6. Lượng mưa ngày thứ 4 giảm bao nhiêu phần trăm so với ngày thứ 3? (làm tròn kết quả đến hàng đơn vị).</a:t>
            </a:r>
          </a:p>
        </p:txBody>
      </p:sp>
      <p:sp>
        <p:nvSpPr>
          <p:cNvPr id="8" name="TextBox 7">
            <a:extLst>
              <a:ext uri="{FF2B5EF4-FFF2-40B4-BE49-F238E27FC236}">
                <a16:creationId xmlns:a16="http://schemas.microsoft.com/office/drawing/2014/main" id="{85AF4954-59A1-5AEB-A199-2B9FCD1E789A}"/>
              </a:ext>
            </a:extLst>
          </p:cNvPr>
          <p:cNvSpPr txBox="1"/>
          <p:nvPr/>
        </p:nvSpPr>
        <p:spPr>
          <a:xfrm>
            <a:off x="3352800" y="144254"/>
            <a:ext cx="5791200"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35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PHIẾU HỌC</a:t>
            </a:r>
            <a:r>
              <a:rPr kumimoji="0" lang="en-US" sz="4000" b="1" i="0" u="none" strike="noStrike" kern="1200" cap="none" spc="0" normalizeH="0" noProof="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 TẬP</a:t>
            </a:r>
            <a:endParaRPr kumimoji="0" lang="en-US" sz="4000" b="1" i="0" u="none" strike="noStrike" kern="1200" cap="none" spc="0" normalizeH="0" baseline="0" noProof="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endParaRPr>
          </a:p>
        </p:txBody>
      </p:sp>
      <p:pic>
        <p:nvPicPr>
          <p:cNvPr id="10" name="Picture 9"/>
          <p:cNvPicPr>
            <a:picLocks noChangeAspect="1"/>
          </p:cNvPicPr>
          <p:nvPr/>
        </p:nvPicPr>
        <p:blipFill>
          <a:blip r:embed="rId4"/>
          <a:stretch>
            <a:fillRect/>
          </a:stretch>
        </p:blipFill>
        <p:spPr>
          <a:xfrm>
            <a:off x="5105400" y="740223"/>
            <a:ext cx="6475222" cy="4618966"/>
          </a:xfrm>
          <a:prstGeom prst="rect">
            <a:avLst/>
          </a:prstGeom>
        </p:spPr>
      </p:pic>
    </p:spTree>
    <p:extLst>
      <p:ext uri="{BB962C8B-B14F-4D97-AF65-F5344CB8AC3E}">
        <p14:creationId xmlns:p14="http://schemas.microsoft.com/office/powerpoint/2010/main" val="595638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92">
            <a:extLst>
              <a:ext uri="{FF2B5EF4-FFF2-40B4-BE49-F238E27FC236}">
                <a16:creationId xmlns:a16="http://schemas.microsoft.com/office/drawing/2014/main" id="{579E04B3-D529-838F-0ED8-6DF359384D6A}"/>
              </a:ext>
            </a:extLst>
          </p:cNvPr>
          <p:cNvPicPr>
            <a:picLocks noChangeAspect="1"/>
          </p:cNvPicPr>
          <p:nvPr/>
        </p:nvPicPr>
        <p:blipFill>
          <a:blip r:embed="rId3"/>
          <a:stretch>
            <a:fillRect/>
          </a:stretch>
        </p:blipFill>
        <p:spPr>
          <a:xfrm>
            <a:off x="-76200" y="0"/>
            <a:ext cx="12268200" cy="6856786"/>
          </a:xfrm>
          <a:prstGeom prst="rect">
            <a:avLst/>
          </a:prstGeom>
        </p:spPr>
      </p:pic>
      <p:sp>
        <p:nvSpPr>
          <p:cNvPr id="14" name="Google Shape;1088;p40">
            <a:extLst>
              <a:ext uri="{FF2B5EF4-FFF2-40B4-BE49-F238E27FC236}">
                <a16:creationId xmlns:a16="http://schemas.microsoft.com/office/drawing/2014/main" id="{D0568047-11FC-365D-A7EF-AD6BA439EBD7}"/>
              </a:ext>
            </a:extLst>
          </p:cNvPr>
          <p:cNvSpPr txBox="1"/>
          <p:nvPr/>
        </p:nvSpPr>
        <p:spPr>
          <a:xfrm>
            <a:off x="4637976" y="1261979"/>
            <a:ext cx="1169670" cy="736916"/>
          </a:xfrm>
          <a:prstGeom prst="round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endParaRPr lang="en-US" altLang="en-GB" sz="2800" b="1" dirty="0">
              <a:ln>
                <a:solidFill>
                  <a:schemeClr val="bg1"/>
                </a:solidFill>
              </a:ln>
              <a:solidFill>
                <a:schemeClr val="accent4"/>
              </a:solidFill>
              <a:latin typeface="Times New Roman" panose="02020603050405020304" pitchFamily="18" charset="0"/>
              <a:ea typeface="思源黑体 Heavy" panose="020B0A00000000000000" pitchFamily="34" charset="-122"/>
              <a:cs typeface="Times New Roman" panose="02020603050405020304" pitchFamily="18" charset="0"/>
              <a:sym typeface="Catamaran"/>
            </a:endParaRPr>
          </a:p>
        </p:txBody>
      </p:sp>
      <p:grpSp>
        <p:nvGrpSpPr>
          <p:cNvPr id="12" name="Group 11">
            <a:extLst>
              <a:ext uri="{FF2B5EF4-FFF2-40B4-BE49-F238E27FC236}">
                <a16:creationId xmlns:a16="http://schemas.microsoft.com/office/drawing/2014/main" id="{0685D748-5EE8-AB4C-D328-5044EE58015F}"/>
              </a:ext>
            </a:extLst>
          </p:cNvPr>
          <p:cNvGrpSpPr/>
          <p:nvPr/>
        </p:nvGrpSpPr>
        <p:grpSpPr>
          <a:xfrm>
            <a:off x="451025" y="1066800"/>
            <a:ext cx="1866747" cy="4548732"/>
            <a:chOff x="451025" y="1066800"/>
            <a:chExt cx="1866747" cy="4548732"/>
          </a:xfrm>
        </p:grpSpPr>
        <mc:AlternateContent xmlns:mc="http://schemas.openxmlformats.org/markup-compatibility/2006" xmlns:a14="http://schemas.microsoft.com/office/drawing/2010/main">
          <mc:Choice Requires="a14">
            <p:sp>
              <p:nvSpPr>
                <p:cNvPr id="2" name="矩形: 圆角 1">
                  <a:extLst>
                    <a:ext uri="{FF2B5EF4-FFF2-40B4-BE49-F238E27FC236}">
                      <a16:creationId xmlns:a16="http://schemas.microsoft.com/office/drawing/2014/main" id="{2493416F-33D4-973D-12F0-BD525B7E4235}"/>
                    </a:ext>
                  </a:extLst>
                </p:cNvPr>
                <p:cNvSpPr/>
                <p:nvPr/>
              </p:nvSpPr>
              <p:spPr>
                <a:xfrm>
                  <a:off x="451025" y="1119732"/>
                  <a:ext cx="1696069" cy="4495800"/>
                </a:xfrm>
                <a:prstGeom prst="roundRect">
                  <a:avLst>
                    <a:gd name="adj" fmla="val 3351"/>
                  </a:avLst>
                </a:prstGeom>
                <a:solidFill>
                  <a:srgbClr val="F2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ffectLst/>
                    <a:latin typeface="Times New Roman" panose="02020603050405020304" pitchFamily="18" charset="0"/>
                    <a:ea typeface="Times New Roman" panose="02020603050405020304" pitchFamily="18" charset="0"/>
                  </a:endParaRPr>
                </a:p>
                <a:p>
                  <a:pPr algn="ctr"/>
                  <a:endParaRPr lang="en-US" sz="2800">
                    <a:solidFill>
                      <a:schemeClr val="tx1"/>
                    </a:solidFill>
                    <a:effectLst/>
                    <a:latin typeface="Times New Roman" panose="02020603050405020304" pitchFamily="18" charset="0"/>
                    <a:ea typeface="Times New Roman" panose="02020603050405020304" pitchFamily="18" charset="0"/>
                  </a:endParaRPr>
                </a:p>
                <a:p>
                  <a:pPr algn="ctr"/>
                  <a:r>
                    <a:rPr lang="en-US" sz="2800">
                      <a:solidFill>
                        <a:schemeClr val="tx1"/>
                      </a:solidFill>
                      <a:effectLst/>
                      <a:latin typeface="Times New Roman" panose="02020603050405020304" pitchFamily="18" charset="0"/>
                      <a:ea typeface="Times New Roman" panose="02020603050405020304" pitchFamily="18" charset="0"/>
                    </a:rPr>
                    <a:t>Lượng mưa </a:t>
                  </a:r>
                  <a14:m>
                    <m:oMath xmlns:m="http://schemas.openxmlformats.org/officeDocument/2006/math">
                      <m:r>
                        <a:rPr lang="en-US" sz="2800" b="0" i="1" smtClean="0">
                          <a:solidFill>
                            <a:schemeClr val="tx1"/>
                          </a:solidFill>
                          <a:effectLst/>
                          <a:latin typeface="Cambria Math" panose="02040503050406030204" pitchFamily="18" charset="0"/>
                          <a:ea typeface="Times New Roman" panose="02020603050405020304" pitchFamily="18" charset="0"/>
                        </a:rPr>
                        <m:t>7</m:t>
                      </m:r>
                    </m:oMath>
                  </a14:m>
                  <a:r>
                    <a:rPr lang="en-US" sz="2800">
                      <a:solidFill>
                        <a:schemeClr val="tx1"/>
                      </a:solidFill>
                      <a:effectLst/>
                      <a:latin typeface="Times New Roman" panose="02020603050405020304" pitchFamily="18" charset="0"/>
                      <a:ea typeface="Times New Roman" panose="02020603050405020304" pitchFamily="18" charset="0"/>
                    </a:rPr>
                    <a:t> ngày đầu của tháng </a:t>
                  </a:r>
                  <a14:m>
                    <m:oMath xmlns:m="http://schemas.openxmlformats.org/officeDocument/2006/math">
                      <m:r>
                        <a:rPr lang="en-US" sz="2800" b="0" i="1" smtClean="0">
                          <a:solidFill>
                            <a:schemeClr val="tx1"/>
                          </a:solidFill>
                          <a:effectLst/>
                          <a:latin typeface="Cambria Math" panose="02040503050406030204" pitchFamily="18" charset="0"/>
                          <a:ea typeface="Times New Roman" panose="02020603050405020304" pitchFamily="18" charset="0"/>
                        </a:rPr>
                        <m:t>6</m:t>
                      </m:r>
                    </m:oMath>
                  </a14:m>
                  <a:r>
                    <a:rPr lang="en-US" sz="2800">
                      <a:solidFill>
                        <a:schemeClr val="tx1"/>
                      </a:solidFill>
                      <a:effectLst/>
                      <a:latin typeface="Times New Roman" panose="02020603050405020304" pitchFamily="18" charset="0"/>
                      <a:ea typeface="Times New Roman" panose="02020603050405020304" pitchFamily="18" charset="0"/>
                    </a:rPr>
                    <a:t> năm </a:t>
                  </a:r>
                  <a14:m>
                    <m:oMath xmlns:m="http://schemas.openxmlformats.org/officeDocument/2006/math">
                      <m:r>
                        <m:rPr>
                          <m:nor/>
                        </m:rPr>
                        <a:rPr lang="en-US" sz="2800" smtClean="0">
                          <a:solidFill>
                            <a:schemeClr val="tx1"/>
                          </a:solidFill>
                          <a:latin typeface="Times New Roman" panose="02020603050405020304" pitchFamily="18" charset="0"/>
                          <a:ea typeface="Times New Roman" panose="02020603050405020304" pitchFamily="18" charset="0"/>
                        </a:rPr>
                        <m:t>2019</m:t>
                      </m:r>
                    </m:oMath>
                  </a14:m>
                  <a:r>
                    <a:rPr lang="en-US" sz="2800">
                      <a:solidFill>
                        <a:schemeClr val="tx1"/>
                      </a:solidFill>
                      <a:effectLst/>
                      <a:latin typeface="Times New Roman" panose="02020603050405020304" pitchFamily="18" charset="0"/>
                      <a:ea typeface="Times New Roman" panose="02020603050405020304" pitchFamily="18" charset="0"/>
                    </a:rPr>
                    <a:t> tại Đăk Lăk .</a:t>
                  </a:r>
                  <a:endParaRPr lang="zh-CN" altLang="en-US" sz="2800">
                    <a:solidFill>
                      <a:schemeClr val="tx1"/>
                    </a:solidFill>
                    <a:latin typeface="Times New Roman" panose="02020603050405020304" pitchFamily="18" charset="0"/>
                    <a:cs typeface="Times New Roman" panose="02020603050405020304" pitchFamily="18" charset="0"/>
                  </a:endParaRPr>
                </a:p>
              </p:txBody>
            </p:sp>
          </mc:Choice>
          <mc:Fallback xmlns="">
            <p:sp>
              <p:nvSpPr>
                <p:cNvPr id="2" name="矩形: 圆角 1">
                  <a:extLst>
                    <a:ext uri="{FF2B5EF4-FFF2-40B4-BE49-F238E27FC236}">
                      <a16:creationId xmlns:a16="http://schemas.microsoft.com/office/drawing/2014/main" id="{2493416F-33D4-973D-12F0-BD525B7E4235}"/>
                    </a:ext>
                  </a:extLst>
                </p:cNvPr>
                <p:cNvSpPr>
                  <a:spLocks noRot="1" noChangeAspect="1" noMove="1" noResize="1" noEditPoints="1" noAdjustHandles="1" noChangeArrowheads="1" noChangeShapeType="1" noTextEdit="1"/>
                </p:cNvSpPr>
                <p:nvPr/>
              </p:nvSpPr>
              <p:spPr>
                <a:xfrm>
                  <a:off x="451025" y="1119732"/>
                  <a:ext cx="1696069" cy="4495800"/>
                </a:xfrm>
                <a:prstGeom prst="roundRect">
                  <a:avLst>
                    <a:gd name="adj" fmla="val 3351"/>
                  </a:avLst>
                </a:prstGeom>
                <a:blipFill>
                  <a:blip r:embed="rId4"/>
                  <a:stretch>
                    <a:fillRect l="-4676" r="-8993"/>
                  </a:stretch>
                </a:blipFill>
                <a:ln>
                  <a:noFill/>
                </a:ln>
              </p:spPr>
              <p:txBody>
                <a:bodyPr/>
                <a:lstStyle/>
                <a:p>
                  <a:r>
                    <a:rPr lang="en-US">
                      <a:noFill/>
                    </a:rPr>
                    <a:t> </a:t>
                  </a:r>
                </a:p>
              </p:txBody>
            </p:sp>
          </mc:Fallback>
        </mc:AlternateContent>
        <p:pic>
          <p:nvPicPr>
            <p:cNvPr id="7" name="图片 7" descr="58c26e956f2d9">
              <a:extLst>
                <a:ext uri="{FF2B5EF4-FFF2-40B4-BE49-F238E27FC236}">
                  <a16:creationId xmlns:a16="http://schemas.microsoft.com/office/drawing/2014/main" id="{1B77E4FF-1079-635D-DE13-BFE8ADBA2461}"/>
                </a:ext>
              </a:extLst>
            </p:cNvPr>
            <p:cNvPicPr>
              <a:picLocks noChangeAspect="1"/>
            </p:cNvPicPr>
            <p:nvPr/>
          </p:nvPicPr>
          <p:blipFill>
            <a:blip r:embed="rId5"/>
            <a:stretch>
              <a:fillRect/>
            </a:stretch>
          </p:blipFill>
          <p:spPr>
            <a:xfrm>
              <a:off x="1893688" y="1066800"/>
              <a:ext cx="326385" cy="324000"/>
            </a:xfrm>
            <a:prstGeom prst="rect">
              <a:avLst/>
            </a:prstGeom>
          </p:spPr>
        </p:pic>
        <p:sp>
          <p:nvSpPr>
            <p:cNvPr id="17" name="TextBox 16">
              <a:extLst>
                <a:ext uri="{FF2B5EF4-FFF2-40B4-BE49-F238E27FC236}">
                  <a16:creationId xmlns:a16="http://schemas.microsoft.com/office/drawing/2014/main" id="{63E03DA8-F5E4-7D3C-F0E7-5D41294D1E21}"/>
                </a:ext>
              </a:extLst>
            </p:cNvPr>
            <p:cNvSpPr txBox="1"/>
            <p:nvPr/>
          </p:nvSpPr>
          <p:spPr>
            <a:xfrm>
              <a:off x="524183" y="1273986"/>
              <a:ext cx="1793589" cy="954107"/>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Tiêu chí thống kê:</a:t>
              </a:r>
            </a:p>
          </p:txBody>
        </p:sp>
      </p:grpSp>
      <p:grpSp>
        <p:nvGrpSpPr>
          <p:cNvPr id="13" name="Group 12">
            <a:extLst>
              <a:ext uri="{FF2B5EF4-FFF2-40B4-BE49-F238E27FC236}">
                <a16:creationId xmlns:a16="http://schemas.microsoft.com/office/drawing/2014/main" id="{B6A059DB-73AA-0AA6-EE23-2D89F2C8B81E}"/>
              </a:ext>
            </a:extLst>
          </p:cNvPr>
          <p:cNvGrpSpPr/>
          <p:nvPr/>
        </p:nvGrpSpPr>
        <p:grpSpPr>
          <a:xfrm>
            <a:off x="2339159" y="1084839"/>
            <a:ext cx="1830153" cy="4550062"/>
            <a:chOff x="2339159" y="1084839"/>
            <a:chExt cx="1830153" cy="4550062"/>
          </a:xfrm>
        </p:grpSpPr>
        <mc:AlternateContent xmlns:mc="http://schemas.openxmlformats.org/markup-compatibility/2006" xmlns:a14="http://schemas.microsoft.com/office/drawing/2010/main">
          <mc:Choice Requires="a14">
            <p:sp>
              <p:nvSpPr>
                <p:cNvPr id="3" name="矩形: 圆角 1">
                  <a:extLst>
                    <a:ext uri="{FF2B5EF4-FFF2-40B4-BE49-F238E27FC236}">
                      <a16:creationId xmlns:a16="http://schemas.microsoft.com/office/drawing/2014/main" id="{113A673E-D783-636A-F508-6C068FB1C1C2}"/>
                    </a:ext>
                  </a:extLst>
                </p:cNvPr>
                <p:cNvSpPr/>
                <p:nvPr/>
              </p:nvSpPr>
              <p:spPr>
                <a:xfrm>
                  <a:off x="2339159" y="1139101"/>
                  <a:ext cx="1691913" cy="4495800"/>
                </a:xfrm>
                <a:prstGeom prst="roundRect">
                  <a:avLst>
                    <a:gd name="adj" fmla="val 3351"/>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ffectLst/>
                    <a:latin typeface="Times New Roman" panose="02020603050405020304" pitchFamily="18" charset="0"/>
                    <a:ea typeface="Times New Roman" panose="02020603050405020304" pitchFamily="18" charset="0"/>
                  </a:endParaRPr>
                </a:p>
                <a:p>
                  <a:pPr algn="ctr"/>
                  <a:endParaRPr lang="en-US" sz="2800">
                    <a:solidFill>
                      <a:schemeClr val="tx1"/>
                    </a:solidFill>
                    <a:latin typeface="Times New Roman" panose="02020603050405020304" pitchFamily="18" charset="0"/>
                    <a:ea typeface="Times New Roman" panose="02020603050405020304" pitchFamily="18" charset="0"/>
                  </a:endParaRPr>
                </a:p>
                <a:p>
                  <a:pPr algn="ctr"/>
                  <a14:m>
                    <m:oMath xmlns:m="http://schemas.openxmlformats.org/officeDocument/2006/math">
                      <m:r>
                        <a:rPr lang="en-US" sz="2800" i="1">
                          <a:solidFill>
                            <a:schemeClr val="tx1"/>
                          </a:solidFill>
                          <a:latin typeface="Cambria Math" panose="02040503050406030204" pitchFamily="18" charset="0"/>
                          <a:ea typeface="Times New Roman" panose="02020603050405020304" pitchFamily="18" charset="0"/>
                        </a:rPr>
                        <m:t>7</m:t>
                      </m:r>
                    </m:oMath>
                  </a14:m>
                  <a:r>
                    <a:rPr lang="en-US" sz="2800">
                      <a:solidFill>
                        <a:schemeClr val="tx1"/>
                      </a:solidFill>
                      <a:effectLst/>
                      <a:latin typeface="Times New Roman" panose="02020603050405020304" pitchFamily="18" charset="0"/>
                      <a:ea typeface="Times New Roman" panose="02020603050405020304" pitchFamily="18" charset="0"/>
                    </a:rPr>
                    <a:t> ngày đầu của tháng </a:t>
                  </a:r>
                  <a14:m>
                    <m:oMath xmlns:m="http://schemas.openxmlformats.org/officeDocument/2006/math">
                      <m:r>
                        <a:rPr lang="en-US" sz="2800" i="1">
                          <a:solidFill>
                            <a:schemeClr val="tx1"/>
                          </a:solidFill>
                          <a:latin typeface="Cambria Math" panose="02040503050406030204" pitchFamily="18" charset="0"/>
                          <a:ea typeface="Times New Roman" panose="02020603050405020304" pitchFamily="18" charset="0"/>
                        </a:rPr>
                        <m:t>6</m:t>
                      </m:r>
                    </m:oMath>
                  </a14:m>
                  <a:r>
                    <a:rPr lang="en-US" sz="2800">
                      <a:solidFill>
                        <a:schemeClr val="tx1"/>
                      </a:solidFill>
                      <a:effectLst/>
                      <a:latin typeface="Times New Roman" panose="02020603050405020304" pitchFamily="18" charset="0"/>
                      <a:ea typeface="Times New Roman" panose="02020603050405020304" pitchFamily="18" charset="0"/>
                    </a:rPr>
                    <a:t> năm</a:t>
                  </a:r>
                  <a14:m>
                    <m:oMath xmlns:m="http://schemas.openxmlformats.org/officeDocument/2006/math">
                      <m:r>
                        <a:rPr lang="en-US" sz="2800" b="0" i="0" smtClean="0">
                          <a:solidFill>
                            <a:schemeClr val="tx1"/>
                          </a:solidFill>
                          <a:latin typeface="Cambria Math" panose="02040503050406030204" pitchFamily="18" charset="0"/>
                          <a:ea typeface="Times New Roman" panose="02020603050405020304" pitchFamily="18" charset="0"/>
                        </a:rPr>
                        <m:t> </m:t>
                      </m:r>
                      <m:r>
                        <m:rPr>
                          <m:nor/>
                        </m:rPr>
                        <a:rPr lang="en-US" sz="2800">
                          <a:solidFill>
                            <a:schemeClr val="tx1"/>
                          </a:solidFill>
                          <a:latin typeface="Times New Roman" panose="02020603050405020304" pitchFamily="18" charset="0"/>
                          <a:ea typeface="Times New Roman" panose="02020603050405020304" pitchFamily="18" charset="0"/>
                        </a:rPr>
                        <m:t>2019.</m:t>
                      </m:r>
                    </m:oMath>
                  </a14:m>
                  <a:endParaRPr lang="en-US" sz="2800">
                    <a:solidFill>
                      <a:schemeClr val="tx1"/>
                    </a:solidFill>
                    <a:effectLst/>
                    <a:latin typeface="Times New Roman" panose="02020603050405020304" pitchFamily="18" charset="0"/>
                    <a:ea typeface="Times New Roman" panose="02020603050405020304" pitchFamily="18" charset="0"/>
                  </a:endParaRPr>
                </a:p>
                <a:p>
                  <a:pPr algn="ctr"/>
                  <a:endParaRPr lang="zh-CN" altLang="en-US" sz="280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矩形: 圆角 1">
                  <a:extLst>
                    <a:ext uri="{FF2B5EF4-FFF2-40B4-BE49-F238E27FC236}">
                      <a16:creationId xmlns:a16="http://schemas.microsoft.com/office/drawing/2014/main" id="{113A673E-D783-636A-F508-6C068FB1C1C2}"/>
                    </a:ext>
                  </a:extLst>
                </p:cNvPr>
                <p:cNvSpPr>
                  <a:spLocks noRot="1" noChangeAspect="1" noMove="1" noResize="1" noEditPoints="1" noAdjustHandles="1" noChangeArrowheads="1" noChangeShapeType="1" noTextEdit="1"/>
                </p:cNvSpPr>
                <p:nvPr/>
              </p:nvSpPr>
              <p:spPr>
                <a:xfrm>
                  <a:off x="2339159" y="1139101"/>
                  <a:ext cx="1691913" cy="4495800"/>
                </a:xfrm>
                <a:prstGeom prst="roundRect">
                  <a:avLst>
                    <a:gd name="adj" fmla="val 3351"/>
                  </a:avLst>
                </a:prstGeom>
                <a:blipFill>
                  <a:blip r:embed="rId6"/>
                  <a:stretch>
                    <a:fillRect r="-361"/>
                  </a:stretch>
                </a:blipFill>
                <a:ln>
                  <a:noFill/>
                </a:ln>
              </p:spPr>
              <p:txBody>
                <a:bodyPr/>
                <a:lstStyle/>
                <a:p>
                  <a:r>
                    <a:rPr lang="en-US">
                      <a:noFill/>
                    </a:rPr>
                    <a:t> </a:t>
                  </a:r>
                </a:p>
              </p:txBody>
            </p:sp>
          </mc:Fallback>
        </mc:AlternateContent>
        <p:pic>
          <p:nvPicPr>
            <p:cNvPr id="8" name="图片 8" descr="58c26e956f2d9">
              <a:extLst>
                <a:ext uri="{FF2B5EF4-FFF2-40B4-BE49-F238E27FC236}">
                  <a16:creationId xmlns:a16="http://schemas.microsoft.com/office/drawing/2014/main" id="{B8211007-8009-9A10-0A25-C433CF0D2273}"/>
                </a:ext>
              </a:extLst>
            </p:cNvPr>
            <p:cNvPicPr>
              <a:picLocks noChangeAspect="1"/>
            </p:cNvPicPr>
            <p:nvPr/>
          </p:nvPicPr>
          <p:blipFill>
            <a:blip r:embed="rId5"/>
            <a:stretch>
              <a:fillRect/>
            </a:stretch>
          </p:blipFill>
          <p:spPr>
            <a:xfrm>
              <a:off x="3741267" y="1084839"/>
              <a:ext cx="326385" cy="324000"/>
            </a:xfrm>
            <a:prstGeom prst="rect">
              <a:avLst/>
            </a:prstGeom>
          </p:spPr>
        </p:pic>
        <p:sp>
          <p:nvSpPr>
            <p:cNvPr id="24" name="TextBox 23">
              <a:extLst>
                <a:ext uri="{FF2B5EF4-FFF2-40B4-BE49-F238E27FC236}">
                  <a16:creationId xmlns:a16="http://schemas.microsoft.com/office/drawing/2014/main" id="{2E675E9A-D0B6-8BB3-AA13-31080C8157D1}"/>
                </a:ext>
              </a:extLst>
            </p:cNvPr>
            <p:cNvSpPr txBox="1"/>
            <p:nvPr/>
          </p:nvSpPr>
          <p:spPr>
            <a:xfrm>
              <a:off x="2375723" y="1294920"/>
              <a:ext cx="1793589" cy="954107"/>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Đối tượng thống kê:</a:t>
              </a:r>
            </a:p>
          </p:txBody>
        </p:sp>
      </p:grpSp>
      <p:grpSp>
        <p:nvGrpSpPr>
          <p:cNvPr id="18" name="Group 17">
            <a:extLst>
              <a:ext uri="{FF2B5EF4-FFF2-40B4-BE49-F238E27FC236}">
                <a16:creationId xmlns:a16="http://schemas.microsoft.com/office/drawing/2014/main" id="{B9537D7E-8CAE-3CC8-2C12-05CC37CC6810}"/>
              </a:ext>
            </a:extLst>
          </p:cNvPr>
          <p:cNvGrpSpPr/>
          <p:nvPr/>
        </p:nvGrpSpPr>
        <p:grpSpPr>
          <a:xfrm>
            <a:off x="4229899" y="1132920"/>
            <a:ext cx="1760224" cy="4507733"/>
            <a:chOff x="4229899" y="1132920"/>
            <a:chExt cx="1760224" cy="4507733"/>
          </a:xfrm>
        </p:grpSpPr>
        <mc:AlternateContent xmlns:mc="http://schemas.openxmlformats.org/markup-compatibility/2006" xmlns:a14="http://schemas.microsoft.com/office/drawing/2010/main">
          <mc:Choice Requires="a14">
            <p:sp>
              <p:nvSpPr>
                <p:cNvPr id="4" name="矩形: 圆角 1">
                  <a:extLst>
                    <a:ext uri="{FF2B5EF4-FFF2-40B4-BE49-F238E27FC236}">
                      <a16:creationId xmlns:a16="http://schemas.microsoft.com/office/drawing/2014/main" id="{71A0A7F0-1CF2-F6AE-B22A-DA7E76C4B66D}"/>
                    </a:ext>
                  </a:extLst>
                </p:cNvPr>
                <p:cNvSpPr/>
                <p:nvPr/>
              </p:nvSpPr>
              <p:spPr>
                <a:xfrm>
                  <a:off x="4229899" y="1164222"/>
                  <a:ext cx="1689155" cy="4476431"/>
                </a:xfrm>
                <a:prstGeom prst="roundRect">
                  <a:avLst>
                    <a:gd name="adj" fmla="val 3351"/>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ffectLst/>
                    <a:latin typeface="Times New Roman" panose="02020603050405020304" pitchFamily="18" charset="0"/>
                    <a:ea typeface="Times New Roman" panose="02020603050405020304" pitchFamily="18" charset="0"/>
                  </a:endParaRPr>
                </a:p>
                <a:p>
                  <a:pPr algn="ctr"/>
                  <a:r>
                    <a:rPr lang="en-US" sz="2800">
                      <a:solidFill>
                        <a:schemeClr val="tx1"/>
                      </a:solidFill>
                      <a:effectLst/>
                      <a:latin typeface="Times New Roman" panose="02020603050405020304" pitchFamily="18" charset="0"/>
                      <a:ea typeface="Times New Roman" panose="02020603050405020304" pitchFamily="18" charset="0"/>
                    </a:rPr>
                    <a:t>Ngày </a:t>
                  </a:r>
                  <a14:m>
                    <m:oMath xmlns:m="http://schemas.openxmlformats.org/officeDocument/2006/math">
                      <m:r>
                        <a:rPr lang="en-US" sz="2800" b="0" i="1" smtClean="0">
                          <a:solidFill>
                            <a:schemeClr val="tx1"/>
                          </a:solidFill>
                          <a:effectLst/>
                          <a:latin typeface="Cambria Math" panose="02040503050406030204" pitchFamily="18" charset="0"/>
                          <a:ea typeface="Times New Roman" panose="02020603050405020304" pitchFamily="18" charset="0"/>
                        </a:rPr>
                        <m:t>3</m:t>
                      </m:r>
                    </m:oMath>
                  </a14:m>
                  <a:r>
                    <a:rPr lang="en-US" sz="2800">
                      <a:solidFill>
                        <a:schemeClr val="tx1"/>
                      </a:solidFill>
                      <a:effectLst/>
                      <a:latin typeface="Times New Roman" panose="02020603050405020304" pitchFamily="18" charset="0"/>
                      <a:ea typeface="Times New Roman" panose="02020603050405020304" pitchFamily="18" charset="0"/>
                    </a:rPr>
                    <a:t> tháng </a:t>
                  </a:r>
                  <a14:m>
                    <m:oMath xmlns:m="http://schemas.openxmlformats.org/officeDocument/2006/math">
                      <m:r>
                        <a:rPr lang="en-US" sz="2800" b="0" i="1" smtClean="0">
                          <a:solidFill>
                            <a:schemeClr val="tx1"/>
                          </a:solidFill>
                          <a:effectLst/>
                          <a:latin typeface="Cambria Math" panose="02040503050406030204" pitchFamily="18" charset="0"/>
                          <a:ea typeface="Times New Roman" panose="02020603050405020304" pitchFamily="18" charset="0"/>
                        </a:rPr>
                        <m:t>6</m:t>
                      </m:r>
                    </m:oMath>
                  </a14:m>
                  <a:r>
                    <a:rPr lang="en-US" sz="2800">
                      <a:solidFill>
                        <a:schemeClr val="tx1"/>
                      </a:solidFill>
                      <a:effectLst/>
                      <a:latin typeface="Times New Roman" panose="02020603050405020304" pitchFamily="18" charset="0"/>
                      <a:ea typeface="Times New Roman" panose="02020603050405020304" pitchFamily="18" charset="0"/>
                    </a:rPr>
                    <a:t> lượng mưa cao nhất </a:t>
                  </a:r>
                </a:p>
                <a:p>
                  <a:pPr algn="ctr"/>
                  <a:r>
                    <a:rPr lang="en-US" sz="2800">
                      <a:solidFill>
                        <a:schemeClr val="tx1"/>
                      </a:solidFill>
                      <a:effectLst/>
                      <a:latin typeface="Times New Roman" panose="02020603050405020304" pitchFamily="18" charset="0"/>
                      <a:ea typeface="Times New Roman" panose="02020603050405020304" pitchFamily="18" charset="0"/>
                    </a:rPr>
                    <a:t>(</a:t>
                  </a:r>
                  <a14:m>
                    <m:oMath xmlns:m="http://schemas.openxmlformats.org/officeDocument/2006/math">
                      <m:r>
                        <m:rPr>
                          <m:nor/>
                        </m:rPr>
                        <a:rPr lang="en-US" sz="2800">
                          <a:solidFill>
                            <a:schemeClr val="tx1"/>
                          </a:solidFill>
                          <a:latin typeface="Times New Roman" panose="02020603050405020304" pitchFamily="18" charset="0"/>
                          <a:ea typeface="Times New Roman" panose="02020603050405020304" pitchFamily="18" charset="0"/>
                        </a:rPr>
                        <m:t>12 </m:t>
                      </m:r>
                      <m:r>
                        <m:rPr>
                          <m:nor/>
                        </m:rPr>
                        <a:rPr lang="en-US" sz="2800">
                          <a:solidFill>
                            <a:schemeClr val="tx1"/>
                          </a:solidFill>
                          <a:latin typeface="Times New Roman" panose="02020603050405020304" pitchFamily="18" charset="0"/>
                          <a:ea typeface="Times New Roman" panose="02020603050405020304" pitchFamily="18" charset="0"/>
                        </a:rPr>
                        <m:t>mm</m:t>
                      </m:r>
                    </m:oMath>
                  </a14:m>
                  <a:r>
                    <a:rPr lang="en-US" sz="2800">
                      <a:solidFill>
                        <a:schemeClr val="tx1"/>
                      </a:solidFill>
                      <a:effectLst/>
                      <a:latin typeface="Times New Roman" panose="02020603050405020304" pitchFamily="18" charset="0"/>
                      <a:ea typeface="Times New Roman" panose="02020603050405020304" pitchFamily="18" charset="0"/>
                    </a:rPr>
                    <a:t>).</a:t>
                  </a:r>
                </a:p>
                <a:p>
                  <a:pPr algn="ctr"/>
                  <a:endParaRPr lang="zh-CN" altLang="en-US" sz="2800">
                    <a:solidFill>
                      <a:schemeClr val="tx1"/>
                    </a:solidFill>
                    <a:latin typeface="Times New Roman" panose="02020603050405020304" pitchFamily="18" charset="0"/>
                    <a:cs typeface="Times New Roman" panose="02020603050405020304" pitchFamily="18" charset="0"/>
                  </a:endParaRPr>
                </a:p>
              </p:txBody>
            </p:sp>
          </mc:Choice>
          <mc:Fallback xmlns="">
            <p:sp>
              <p:nvSpPr>
                <p:cNvPr id="4" name="矩形: 圆角 1">
                  <a:extLst>
                    <a:ext uri="{FF2B5EF4-FFF2-40B4-BE49-F238E27FC236}">
                      <a16:creationId xmlns:a16="http://schemas.microsoft.com/office/drawing/2014/main" id="{71A0A7F0-1CF2-F6AE-B22A-DA7E76C4B66D}"/>
                    </a:ext>
                  </a:extLst>
                </p:cNvPr>
                <p:cNvSpPr>
                  <a:spLocks noRot="1" noChangeAspect="1" noMove="1" noResize="1" noEditPoints="1" noAdjustHandles="1" noChangeArrowheads="1" noChangeShapeType="1" noTextEdit="1"/>
                </p:cNvSpPr>
                <p:nvPr/>
              </p:nvSpPr>
              <p:spPr>
                <a:xfrm>
                  <a:off x="4229899" y="1164222"/>
                  <a:ext cx="1689155" cy="4476431"/>
                </a:xfrm>
                <a:prstGeom prst="roundRect">
                  <a:avLst>
                    <a:gd name="adj" fmla="val 3351"/>
                  </a:avLst>
                </a:prstGeom>
                <a:blipFill>
                  <a:blip r:embed="rId7"/>
                  <a:stretch>
                    <a:fillRect l="-2166" r="-3249"/>
                  </a:stretch>
                </a:blipFill>
                <a:ln>
                  <a:noFill/>
                </a:ln>
              </p:spPr>
              <p:txBody>
                <a:bodyPr/>
                <a:lstStyle/>
                <a:p>
                  <a:r>
                    <a:rPr lang="en-US">
                      <a:noFill/>
                    </a:rPr>
                    <a:t> </a:t>
                  </a:r>
                </a:p>
              </p:txBody>
            </p:sp>
          </mc:Fallback>
        </mc:AlternateContent>
        <p:pic>
          <p:nvPicPr>
            <p:cNvPr id="98" name="图片 10" descr="58c26e956f2d9">
              <a:extLst>
                <a:ext uri="{FF2B5EF4-FFF2-40B4-BE49-F238E27FC236}">
                  <a16:creationId xmlns:a16="http://schemas.microsoft.com/office/drawing/2014/main" id="{A391C160-116C-79AF-55F7-0641A0AB6DC3}"/>
                </a:ext>
              </a:extLst>
            </p:cNvPr>
            <p:cNvPicPr>
              <a:picLocks noChangeAspect="1"/>
            </p:cNvPicPr>
            <p:nvPr/>
          </p:nvPicPr>
          <p:blipFill>
            <a:blip r:embed="rId5"/>
            <a:stretch>
              <a:fillRect/>
            </a:stretch>
          </p:blipFill>
          <p:spPr>
            <a:xfrm>
              <a:off x="5663738" y="1132920"/>
              <a:ext cx="326385" cy="324000"/>
            </a:xfrm>
            <a:prstGeom prst="rect">
              <a:avLst/>
            </a:prstGeom>
          </p:spPr>
        </p:pic>
        <p:sp>
          <p:nvSpPr>
            <p:cNvPr id="25" name="TextBox 24">
              <a:extLst>
                <a:ext uri="{FF2B5EF4-FFF2-40B4-BE49-F238E27FC236}">
                  <a16:creationId xmlns:a16="http://schemas.microsoft.com/office/drawing/2014/main" id="{DD8E46AC-2481-37AC-B068-B47DC742F2B8}"/>
                </a:ext>
              </a:extLst>
            </p:cNvPr>
            <p:cNvSpPr txBox="1"/>
            <p:nvPr/>
          </p:nvSpPr>
          <p:spPr>
            <a:xfrm>
              <a:off x="4856891" y="1459206"/>
              <a:ext cx="992154"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2.</a:t>
              </a:r>
            </a:p>
          </p:txBody>
        </p:sp>
      </p:grpSp>
      <p:grpSp>
        <p:nvGrpSpPr>
          <p:cNvPr id="35" name="Group 34">
            <a:extLst>
              <a:ext uri="{FF2B5EF4-FFF2-40B4-BE49-F238E27FC236}">
                <a16:creationId xmlns:a16="http://schemas.microsoft.com/office/drawing/2014/main" id="{1C09ED3E-FB56-4D35-88E8-A821B39E73BC}"/>
              </a:ext>
            </a:extLst>
          </p:cNvPr>
          <p:cNvGrpSpPr/>
          <p:nvPr/>
        </p:nvGrpSpPr>
        <p:grpSpPr>
          <a:xfrm>
            <a:off x="9908824" y="1099979"/>
            <a:ext cx="1689155" cy="4558473"/>
            <a:chOff x="9880675" y="1082180"/>
            <a:chExt cx="1689155" cy="4558473"/>
          </a:xfrm>
        </p:grpSpPr>
        <mc:AlternateContent xmlns:mc="http://schemas.openxmlformats.org/markup-compatibility/2006" xmlns:a14="http://schemas.microsoft.com/office/drawing/2010/main">
          <mc:Choice Requires="a14">
            <p:sp>
              <p:nvSpPr>
                <p:cNvPr id="94" name="矩形: 圆角 1">
                  <a:extLst>
                    <a:ext uri="{FF2B5EF4-FFF2-40B4-BE49-F238E27FC236}">
                      <a16:creationId xmlns:a16="http://schemas.microsoft.com/office/drawing/2014/main" id="{4809F09C-5F30-9099-39D8-1494D0C90408}"/>
                    </a:ext>
                  </a:extLst>
                </p:cNvPr>
                <p:cNvSpPr/>
                <p:nvPr/>
              </p:nvSpPr>
              <p:spPr>
                <a:xfrm>
                  <a:off x="9880675" y="1164222"/>
                  <a:ext cx="1689155" cy="4476431"/>
                </a:xfrm>
                <a:prstGeom prst="roundRect">
                  <a:avLst>
                    <a:gd name="adj" fmla="val 3351"/>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effectLst/>
                      <a:latin typeface="Times New Roman" panose="02020603050405020304" pitchFamily="18" charset="0"/>
                      <a:ea typeface="Times New Roman" panose="02020603050405020304" pitchFamily="18" charset="0"/>
                    </a:rPr>
                    <a:t>Lượng mưa tăng giữa các ngày: </a:t>
                  </a:r>
                </a:p>
                <a:p>
                  <a:pPr algn="ctr"/>
                  <a14:m>
                    <m:oMath xmlns:m="http://schemas.openxmlformats.org/officeDocument/2006/math">
                      <m:r>
                        <m:rPr>
                          <m:nor/>
                        </m:rPr>
                        <a:rPr lang="en-US" sz="2800">
                          <a:solidFill>
                            <a:schemeClr val="tx1"/>
                          </a:solidFill>
                          <a:latin typeface="Cambria Math" panose="02040503050406030204" pitchFamily="18" charset="0"/>
                          <a:ea typeface="Times New Roman" panose="02020603050405020304" pitchFamily="18" charset="0"/>
                        </a:rPr>
                        <m:t>2</m:t>
                      </m:r>
                      <m:r>
                        <m:rPr>
                          <m:nor/>
                        </m:rPr>
                        <a:rPr lang="en-US" sz="2800" smtClean="0">
                          <a:solidFill>
                            <a:schemeClr val="tx1"/>
                          </a:solidFill>
                          <a:latin typeface="Times New Roman" panose="02020603050405020304" pitchFamily="18" charset="0"/>
                          <a:ea typeface="Times New Roman" panose="02020603050405020304" pitchFamily="18" charset="0"/>
                        </a:rPr>
                        <m:t> – </m:t>
                      </m:r>
                      <m:r>
                        <m:rPr>
                          <m:nor/>
                        </m:rPr>
                        <a:rPr lang="en-US" sz="2800" b="0" i="0" smtClean="0">
                          <a:solidFill>
                            <a:schemeClr val="tx1"/>
                          </a:solidFill>
                          <a:latin typeface="Times New Roman" panose="02020603050405020304" pitchFamily="18" charset="0"/>
                          <a:ea typeface="Times New Roman" panose="02020603050405020304" pitchFamily="18" charset="0"/>
                        </a:rPr>
                        <m:t>3</m:t>
                      </m:r>
                    </m:oMath>
                  </a14:m>
                  <a:r>
                    <a:rPr lang="en-US" sz="2800">
                      <a:solidFill>
                        <a:schemeClr val="tx1"/>
                      </a:solidFill>
                      <a:latin typeface="Times New Roman" panose="02020603050405020304" pitchFamily="18" charset="0"/>
                      <a:ea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m:rPr>
                            <m:nor/>
                          </m:rPr>
                          <a:rPr lang="en-US" sz="2800">
                            <a:solidFill>
                              <a:schemeClr val="tx1"/>
                            </a:solidFill>
                            <a:latin typeface="Times New Roman" panose="02020603050405020304" pitchFamily="18" charset="0"/>
                            <a:ea typeface="Times New Roman" panose="02020603050405020304" pitchFamily="18" charset="0"/>
                          </a:rPr>
                          <m:t>4 – 5.</m:t>
                        </m:r>
                      </m:oMath>
                    </m:oMathPara>
                  </a14:m>
                  <a:endParaRPr lang="zh-CN" altLang="en-US" sz="2800">
                    <a:solidFill>
                      <a:schemeClr val="tx1"/>
                    </a:solidFill>
                    <a:latin typeface="Times New Roman" panose="02020603050405020304" pitchFamily="18" charset="0"/>
                    <a:cs typeface="Times New Roman" panose="02020603050405020304" pitchFamily="18" charset="0"/>
                  </a:endParaRPr>
                </a:p>
              </p:txBody>
            </p:sp>
          </mc:Choice>
          <mc:Fallback xmlns="">
            <p:sp>
              <p:nvSpPr>
                <p:cNvPr id="94" name="矩形: 圆角 1">
                  <a:extLst>
                    <a:ext uri="{FF2B5EF4-FFF2-40B4-BE49-F238E27FC236}">
                      <a16:creationId xmlns:a16="http://schemas.microsoft.com/office/drawing/2014/main" id="{4809F09C-5F30-9099-39D8-1494D0C90408}"/>
                    </a:ext>
                  </a:extLst>
                </p:cNvPr>
                <p:cNvSpPr>
                  <a:spLocks noRot="1" noChangeAspect="1" noMove="1" noResize="1" noEditPoints="1" noAdjustHandles="1" noChangeArrowheads="1" noChangeShapeType="1" noTextEdit="1"/>
                </p:cNvSpPr>
                <p:nvPr/>
              </p:nvSpPr>
              <p:spPr>
                <a:xfrm>
                  <a:off x="9880675" y="1164222"/>
                  <a:ext cx="1689155" cy="4476431"/>
                </a:xfrm>
                <a:prstGeom prst="roundRect">
                  <a:avLst>
                    <a:gd name="adj" fmla="val 3351"/>
                  </a:avLst>
                </a:prstGeom>
                <a:blipFill>
                  <a:blip r:embed="rId8"/>
                  <a:stretch>
                    <a:fillRect l="-1439" r="-7554"/>
                  </a:stretch>
                </a:blipFill>
                <a:ln>
                  <a:noFill/>
                </a:ln>
              </p:spPr>
              <p:txBody>
                <a:bodyPr/>
                <a:lstStyle/>
                <a:p>
                  <a:r>
                    <a:rPr lang="en-US">
                      <a:noFill/>
                    </a:rPr>
                    <a:t> </a:t>
                  </a:r>
                </a:p>
              </p:txBody>
            </p:sp>
          </mc:Fallback>
        </mc:AlternateContent>
        <p:grpSp>
          <p:nvGrpSpPr>
            <p:cNvPr id="33" name="Group 32">
              <a:extLst>
                <a:ext uri="{FF2B5EF4-FFF2-40B4-BE49-F238E27FC236}">
                  <a16:creationId xmlns:a16="http://schemas.microsoft.com/office/drawing/2014/main" id="{9387092B-69D9-7A9A-2344-6BBD2FC6F5C3}"/>
                </a:ext>
              </a:extLst>
            </p:cNvPr>
            <p:cNvGrpSpPr/>
            <p:nvPr/>
          </p:nvGrpSpPr>
          <p:grpSpPr>
            <a:xfrm>
              <a:off x="10414483" y="1082180"/>
              <a:ext cx="1155347" cy="897960"/>
              <a:chOff x="10414483" y="1082180"/>
              <a:chExt cx="1155347" cy="897960"/>
            </a:xfrm>
          </p:grpSpPr>
          <p:pic>
            <p:nvPicPr>
              <p:cNvPr id="95" name="图片 8" descr="58c26e956f2d9">
                <a:extLst>
                  <a:ext uri="{FF2B5EF4-FFF2-40B4-BE49-F238E27FC236}">
                    <a16:creationId xmlns:a16="http://schemas.microsoft.com/office/drawing/2014/main" id="{FB3CBFD6-F0C8-BE31-208E-A3AD91CCBD28}"/>
                  </a:ext>
                </a:extLst>
              </p:cNvPr>
              <p:cNvPicPr>
                <a:picLocks noChangeAspect="1"/>
              </p:cNvPicPr>
              <p:nvPr/>
            </p:nvPicPr>
            <p:blipFill>
              <a:blip r:embed="rId5"/>
              <a:stretch>
                <a:fillRect/>
              </a:stretch>
            </p:blipFill>
            <p:spPr>
              <a:xfrm>
                <a:off x="11243445" y="1082180"/>
                <a:ext cx="326385" cy="324000"/>
              </a:xfrm>
              <a:prstGeom prst="rect">
                <a:avLst/>
              </a:prstGeom>
            </p:spPr>
          </p:pic>
          <p:sp>
            <p:nvSpPr>
              <p:cNvPr id="26" name="TextBox 25">
                <a:extLst>
                  <a:ext uri="{FF2B5EF4-FFF2-40B4-BE49-F238E27FC236}">
                    <a16:creationId xmlns:a16="http://schemas.microsoft.com/office/drawing/2014/main" id="{3A551F53-D11B-4CE9-A081-E0158B2CEDBD}"/>
                  </a:ext>
                </a:extLst>
              </p:cNvPr>
              <p:cNvSpPr txBox="1"/>
              <p:nvPr/>
            </p:nvSpPr>
            <p:spPr>
              <a:xfrm>
                <a:off x="10414483" y="1456920"/>
                <a:ext cx="992154"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5.</a:t>
                </a:r>
              </a:p>
            </p:txBody>
          </p:sp>
        </p:grpSp>
      </p:grpSp>
      <p:grpSp>
        <p:nvGrpSpPr>
          <p:cNvPr id="19" name="Group 18">
            <a:extLst>
              <a:ext uri="{FF2B5EF4-FFF2-40B4-BE49-F238E27FC236}">
                <a16:creationId xmlns:a16="http://schemas.microsoft.com/office/drawing/2014/main" id="{4483E5C2-DA45-90F2-2995-1BA73059F242}"/>
              </a:ext>
            </a:extLst>
          </p:cNvPr>
          <p:cNvGrpSpPr/>
          <p:nvPr/>
        </p:nvGrpSpPr>
        <p:grpSpPr>
          <a:xfrm>
            <a:off x="6111296" y="1132920"/>
            <a:ext cx="1776574" cy="4532126"/>
            <a:chOff x="6111296" y="1132920"/>
            <a:chExt cx="1776574" cy="4532126"/>
          </a:xfrm>
        </p:grpSpPr>
        <mc:AlternateContent xmlns:mc="http://schemas.openxmlformats.org/markup-compatibility/2006" xmlns:a14="http://schemas.microsoft.com/office/drawing/2010/main">
          <mc:Choice Requires="a14">
            <p:sp>
              <p:nvSpPr>
                <p:cNvPr id="5" name="矩形: 圆角 1">
                  <a:extLst>
                    <a:ext uri="{FF2B5EF4-FFF2-40B4-BE49-F238E27FC236}">
                      <a16:creationId xmlns:a16="http://schemas.microsoft.com/office/drawing/2014/main" id="{1BF63D64-E4D1-ADB3-CAF5-2ED9DB76716D}"/>
                    </a:ext>
                  </a:extLst>
                </p:cNvPr>
                <p:cNvSpPr/>
                <p:nvPr/>
              </p:nvSpPr>
              <p:spPr>
                <a:xfrm>
                  <a:off x="6111296" y="1188615"/>
                  <a:ext cx="1689155" cy="4476431"/>
                </a:xfrm>
                <a:prstGeom prst="roundRect">
                  <a:avLst>
                    <a:gd name="adj" fmla="val 3351"/>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effectLst/>
                      <a:latin typeface="Times New Roman" panose="02020603050405020304" pitchFamily="18" charset="0"/>
                      <a:ea typeface="Times New Roman" panose="02020603050405020304" pitchFamily="18" charset="0"/>
                    </a:rPr>
                    <a:t>Ngày </a:t>
                  </a:r>
                  <a14:m>
                    <m:oMath xmlns:m="http://schemas.openxmlformats.org/officeDocument/2006/math">
                      <m:r>
                        <a:rPr lang="en-US" sz="2800" b="0" i="1" smtClean="0">
                          <a:solidFill>
                            <a:schemeClr val="tx1"/>
                          </a:solidFill>
                          <a:effectLst/>
                          <a:latin typeface="Cambria Math" panose="02040503050406030204" pitchFamily="18" charset="0"/>
                          <a:ea typeface="Times New Roman" panose="02020603050405020304" pitchFamily="18" charset="0"/>
                        </a:rPr>
                        <m:t>2</m:t>
                      </m:r>
                    </m:oMath>
                  </a14:m>
                  <a:r>
                    <a:rPr lang="en-US" sz="2800">
                      <a:solidFill>
                        <a:schemeClr val="tx1"/>
                      </a:solidFill>
                      <a:effectLst/>
                      <a:latin typeface="Times New Roman" panose="02020603050405020304" pitchFamily="18" charset="0"/>
                      <a:ea typeface="Times New Roman" panose="02020603050405020304" pitchFamily="18" charset="0"/>
                    </a:rPr>
                    <a:t> tháng </a:t>
                  </a:r>
                  <a14:m>
                    <m:oMath xmlns:m="http://schemas.openxmlformats.org/officeDocument/2006/math">
                      <m:r>
                        <a:rPr lang="en-US" sz="2800" b="0" i="1" smtClean="0">
                          <a:solidFill>
                            <a:schemeClr val="tx1"/>
                          </a:solidFill>
                          <a:effectLst/>
                          <a:latin typeface="Cambria Math" panose="02040503050406030204" pitchFamily="18" charset="0"/>
                          <a:ea typeface="Times New Roman" panose="02020603050405020304" pitchFamily="18" charset="0"/>
                        </a:rPr>
                        <m:t>6</m:t>
                      </m:r>
                    </m:oMath>
                  </a14:m>
                  <a:r>
                    <a:rPr lang="en-US" sz="2800">
                      <a:solidFill>
                        <a:schemeClr val="tx1"/>
                      </a:solidFill>
                      <a:effectLst/>
                      <a:latin typeface="Times New Roman" panose="02020603050405020304" pitchFamily="18" charset="0"/>
                      <a:ea typeface="Times New Roman" panose="02020603050405020304" pitchFamily="18" charset="0"/>
                    </a:rPr>
                    <a:t> lượng mưa thấp nhất </a:t>
                  </a:r>
                </a:p>
                <a:p>
                  <a:pPr algn="ctr"/>
                  <a:r>
                    <a:rPr lang="en-US" sz="2800">
                      <a:solidFill>
                        <a:schemeClr val="tx1"/>
                      </a:solidFill>
                      <a:effectLst/>
                      <a:latin typeface="Times New Roman" panose="02020603050405020304" pitchFamily="18" charset="0"/>
                      <a:ea typeface="Times New Roman" panose="02020603050405020304" pitchFamily="18" charset="0"/>
                    </a:rPr>
                    <a:t>(</a:t>
                  </a:r>
                  <a14:m>
                    <m:oMath xmlns:m="http://schemas.openxmlformats.org/officeDocument/2006/math">
                      <m:r>
                        <m:rPr>
                          <m:nor/>
                        </m:rPr>
                        <a:rPr lang="en-US" sz="2800">
                          <a:solidFill>
                            <a:schemeClr val="tx1"/>
                          </a:solidFill>
                          <a:latin typeface="Times New Roman" panose="02020603050405020304" pitchFamily="18" charset="0"/>
                          <a:ea typeface="Times New Roman" panose="02020603050405020304" pitchFamily="18" charset="0"/>
                        </a:rPr>
                        <m:t>2 </m:t>
                      </m:r>
                      <m:r>
                        <m:rPr>
                          <m:nor/>
                        </m:rPr>
                        <a:rPr lang="en-US" sz="2800">
                          <a:solidFill>
                            <a:schemeClr val="tx1"/>
                          </a:solidFill>
                          <a:latin typeface="Times New Roman" panose="02020603050405020304" pitchFamily="18" charset="0"/>
                          <a:ea typeface="Times New Roman" panose="02020603050405020304" pitchFamily="18" charset="0"/>
                        </a:rPr>
                        <m:t>mm</m:t>
                      </m:r>
                    </m:oMath>
                  </a14:m>
                  <a:r>
                    <a:rPr lang="en-US" sz="2800">
                      <a:solidFill>
                        <a:schemeClr val="tx1"/>
                      </a:solidFill>
                      <a:effectLst/>
                      <a:latin typeface="Times New Roman" panose="02020603050405020304" pitchFamily="18" charset="0"/>
                      <a:ea typeface="Times New Roman" panose="02020603050405020304" pitchFamily="18" charset="0"/>
                    </a:rPr>
                    <a:t>).</a:t>
                  </a:r>
                  <a:endParaRPr lang="zh-CN" altLang="en-US" sz="2800">
                    <a:solidFill>
                      <a:schemeClr val="tx1"/>
                    </a:solidFill>
                    <a:latin typeface="Times New Roman" panose="02020603050405020304" pitchFamily="18" charset="0"/>
                    <a:cs typeface="Times New Roman" panose="02020603050405020304" pitchFamily="18" charset="0"/>
                  </a:endParaRPr>
                </a:p>
              </p:txBody>
            </p:sp>
          </mc:Choice>
          <mc:Fallback xmlns="">
            <p:sp>
              <p:nvSpPr>
                <p:cNvPr id="5" name="矩形: 圆角 1">
                  <a:extLst>
                    <a:ext uri="{FF2B5EF4-FFF2-40B4-BE49-F238E27FC236}">
                      <a16:creationId xmlns:a16="http://schemas.microsoft.com/office/drawing/2014/main" id="{1BF63D64-E4D1-ADB3-CAF5-2ED9DB76716D}"/>
                    </a:ext>
                  </a:extLst>
                </p:cNvPr>
                <p:cNvSpPr>
                  <a:spLocks noRot="1" noChangeAspect="1" noMove="1" noResize="1" noEditPoints="1" noAdjustHandles="1" noChangeArrowheads="1" noChangeShapeType="1" noTextEdit="1"/>
                </p:cNvSpPr>
                <p:nvPr/>
              </p:nvSpPr>
              <p:spPr>
                <a:xfrm>
                  <a:off x="6111296" y="1188615"/>
                  <a:ext cx="1689155" cy="4476431"/>
                </a:xfrm>
                <a:prstGeom prst="roundRect">
                  <a:avLst>
                    <a:gd name="adj" fmla="val 3351"/>
                  </a:avLst>
                </a:prstGeom>
                <a:blipFill>
                  <a:blip r:embed="rId9"/>
                  <a:stretch>
                    <a:fillRect l="-2166" r="-7220"/>
                  </a:stretch>
                </a:blipFill>
                <a:ln>
                  <a:noFill/>
                </a:ln>
              </p:spPr>
              <p:txBody>
                <a:bodyPr/>
                <a:lstStyle/>
                <a:p>
                  <a:r>
                    <a:rPr lang="en-US">
                      <a:noFill/>
                    </a:rPr>
                    <a:t> </a:t>
                  </a:r>
                </a:p>
              </p:txBody>
            </p:sp>
          </mc:Fallback>
        </mc:AlternateContent>
        <p:pic>
          <p:nvPicPr>
            <p:cNvPr id="9" name="图片 10" descr="58c26e956f2d9">
              <a:extLst>
                <a:ext uri="{FF2B5EF4-FFF2-40B4-BE49-F238E27FC236}">
                  <a16:creationId xmlns:a16="http://schemas.microsoft.com/office/drawing/2014/main" id="{CEBA50B3-E428-7A64-30B2-86FB829724BC}"/>
                </a:ext>
              </a:extLst>
            </p:cNvPr>
            <p:cNvPicPr>
              <a:picLocks noChangeAspect="1"/>
            </p:cNvPicPr>
            <p:nvPr/>
          </p:nvPicPr>
          <p:blipFill>
            <a:blip r:embed="rId5"/>
            <a:stretch>
              <a:fillRect/>
            </a:stretch>
          </p:blipFill>
          <p:spPr>
            <a:xfrm>
              <a:off x="7561485" y="1132920"/>
              <a:ext cx="326385" cy="324000"/>
            </a:xfrm>
            <a:prstGeom prst="rect">
              <a:avLst/>
            </a:prstGeom>
          </p:spPr>
        </p:pic>
        <p:sp>
          <p:nvSpPr>
            <p:cNvPr id="28" name="TextBox 27">
              <a:extLst>
                <a:ext uri="{FF2B5EF4-FFF2-40B4-BE49-F238E27FC236}">
                  <a16:creationId xmlns:a16="http://schemas.microsoft.com/office/drawing/2014/main" id="{D73FE90C-D10C-0CED-0BAF-8B0E1594168C}"/>
                </a:ext>
              </a:extLst>
            </p:cNvPr>
            <p:cNvSpPr txBox="1"/>
            <p:nvPr/>
          </p:nvSpPr>
          <p:spPr>
            <a:xfrm>
              <a:off x="6694121" y="1512615"/>
              <a:ext cx="992154"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3.</a:t>
              </a:r>
            </a:p>
          </p:txBody>
        </p:sp>
      </p:grpSp>
      <p:grpSp>
        <p:nvGrpSpPr>
          <p:cNvPr id="36" name="Group 35">
            <a:extLst>
              <a:ext uri="{FF2B5EF4-FFF2-40B4-BE49-F238E27FC236}">
                <a16:creationId xmlns:a16="http://schemas.microsoft.com/office/drawing/2014/main" id="{F33CF7F4-4B5A-C331-32D2-BBA29AB84DF8}"/>
              </a:ext>
            </a:extLst>
          </p:cNvPr>
          <p:cNvGrpSpPr/>
          <p:nvPr/>
        </p:nvGrpSpPr>
        <p:grpSpPr>
          <a:xfrm>
            <a:off x="7999278" y="1099979"/>
            <a:ext cx="1777133" cy="4537548"/>
            <a:chOff x="7999278" y="1099979"/>
            <a:chExt cx="1777133" cy="4537548"/>
          </a:xfrm>
        </p:grpSpPr>
        <mc:AlternateContent xmlns:mc="http://schemas.openxmlformats.org/markup-compatibility/2006" xmlns:a14="http://schemas.microsoft.com/office/drawing/2010/main">
          <mc:Choice Requires="a14">
            <p:sp>
              <p:nvSpPr>
                <p:cNvPr id="6" name="矩形: 圆角 1">
                  <a:extLst>
                    <a:ext uri="{FF2B5EF4-FFF2-40B4-BE49-F238E27FC236}">
                      <a16:creationId xmlns:a16="http://schemas.microsoft.com/office/drawing/2014/main" id="{0EDD1A58-35D4-6785-04C1-55022D0492B8}"/>
                    </a:ext>
                  </a:extLst>
                </p:cNvPr>
                <p:cNvSpPr/>
                <p:nvPr/>
              </p:nvSpPr>
              <p:spPr>
                <a:xfrm>
                  <a:off x="7999278" y="1168632"/>
                  <a:ext cx="1710719" cy="4468895"/>
                </a:xfrm>
                <a:prstGeom prst="roundRect">
                  <a:avLst>
                    <a:gd name="adj" fmla="val 3351"/>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ffectLst/>
                    <a:latin typeface="Times New Roman" panose="02020603050405020304" pitchFamily="18" charset="0"/>
                    <a:ea typeface="Times New Roman" panose="02020603050405020304" pitchFamily="18" charset="0"/>
                  </a:endParaRPr>
                </a:p>
                <a:p>
                  <a:pPr algn="ctr"/>
                  <a:r>
                    <a:rPr lang="en-US" sz="2800" b="1">
                      <a:solidFill>
                        <a:srgbClr val="0000CC"/>
                      </a:solidFill>
                      <a:latin typeface="Times New Roman" panose="02020603050405020304" pitchFamily="18" charset="0"/>
                      <a:ea typeface="Times New Roman" panose="02020603050405020304" pitchFamily="18" charset="0"/>
                    </a:rPr>
                    <a:t>4.</a:t>
                  </a:r>
                </a:p>
                <a:p>
                  <a:pPr algn="ctr"/>
                  <a:r>
                    <a:rPr lang="en-US" sz="2800">
                      <a:solidFill>
                        <a:schemeClr val="tx1"/>
                      </a:solidFill>
                      <a:effectLst/>
                      <a:latin typeface="Times New Roman" panose="02020603050405020304" pitchFamily="18" charset="0"/>
                      <a:ea typeface="Times New Roman" panose="02020603050405020304" pitchFamily="18" charset="0"/>
                    </a:rPr>
                    <a:t>Lượng mưa giảm giữa các ngày:</a:t>
                  </a:r>
                </a:p>
                <a:p>
                  <a:pPr algn="ctr"/>
                  <a14:m>
                    <m:oMathPara xmlns:m="http://schemas.openxmlformats.org/officeDocument/2006/math">
                      <m:oMathParaPr>
                        <m:jc m:val="centerGroup"/>
                      </m:oMathParaPr>
                      <m:oMath xmlns:m="http://schemas.openxmlformats.org/officeDocument/2006/math">
                        <m:r>
                          <m:rPr>
                            <m:nor/>
                          </m:rPr>
                          <a:rPr lang="en-US" sz="2800">
                            <a:solidFill>
                              <a:schemeClr val="tx1"/>
                            </a:solidFill>
                            <a:latin typeface="Times New Roman" panose="02020603050405020304" pitchFamily="18" charset="0"/>
                            <a:ea typeface="Times New Roman" panose="02020603050405020304" pitchFamily="18" charset="0"/>
                          </a:rPr>
                          <m:t>1 – 2;</m:t>
                        </m:r>
                      </m:oMath>
                    </m:oMathPara>
                  </a14:m>
                  <a:endParaRPr lang="en-US" sz="2800">
                    <a:solidFill>
                      <a:schemeClr val="tx1"/>
                    </a:solidFill>
                    <a:latin typeface="Times New Roman" panose="02020603050405020304" pitchFamily="18" charset="0"/>
                    <a:ea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m:rPr>
                            <m:nor/>
                          </m:rPr>
                          <a:rPr lang="en-US" sz="2800">
                            <a:solidFill>
                              <a:schemeClr val="tx1"/>
                            </a:solidFill>
                            <a:latin typeface="Times New Roman" panose="02020603050405020304" pitchFamily="18" charset="0"/>
                            <a:ea typeface="Times New Roman" panose="02020603050405020304" pitchFamily="18" charset="0"/>
                          </a:rPr>
                          <m:t>3 – 4;</m:t>
                        </m:r>
                      </m:oMath>
                    </m:oMathPara>
                  </a14:m>
                  <a:endParaRPr lang="en-US" sz="2800">
                    <a:solidFill>
                      <a:schemeClr val="tx1"/>
                    </a:solidFill>
                    <a:latin typeface="Times New Roman" panose="02020603050405020304" pitchFamily="18" charset="0"/>
                    <a:ea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m:rPr>
                            <m:nor/>
                          </m:rPr>
                          <a:rPr lang="en-US" sz="2800">
                            <a:solidFill>
                              <a:schemeClr val="tx1"/>
                            </a:solidFill>
                            <a:latin typeface="Times New Roman" panose="02020603050405020304" pitchFamily="18" charset="0"/>
                            <a:ea typeface="Times New Roman" panose="02020603050405020304" pitchFamily="18" charset="0"/>
                          </a:rPr>
                          <m:t>5 – 6;</m:t>
                        </m:r>
                      </m:oMath>
                    </m:oMathPara>
                  </a14:m>
                  <a:endParaRPr lang="en-US" sz="2800">
                    <a:solidFill>
                      <a:schemeClr val="tx1"/>
                    </a:solidFill>
                    <a:latin typeface="Times New Roman" panose="02020603050405020304" pitchFamily="18" charset="0"/>
                    <a:ea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m:rPr>
                            <m:nor/>
                          </m:rPr>
                          <a:rPr lang="en-US" sz="2800">
                            <a:solidFill>
                              <a:schemeClr val="tx1"/>
                            </a:solidFill>
                            <a:latin typeface="Times New Roman" panose="02020603050405020304" pitchFamily="18" charset="0"/>
                            <a:ea typeface="Times New Roman" panose="02020603050405020304" pitchFamily="18" charset="0"/>
                          </a:rPr>
                          <m:t>6 – 7.</m:t>
                        </m:r>
                      </m:oMath>
                    </m:oMathPara>
                  </a14:m>
                  <a:endParaRPr lang="en-US" sz="2800">
                    <a:solidFill>
                      <a:schemeClr val="tx1"/>
                    </a:solidFill>
                    <a:latin typeface="Times New Roman" panose="02020603050405020304" pitchFamily="18" charset="0"/>
                    <a:ea typeface="Times New Roman" panose="02020603050405020304" pitchFamily="18" charset="0"/>
                  </a:endParaRPr>
                </a:p>
                <a:p>
                  <a:pPr algn="ctr"/>
                  <a:endParaRPr lang="zh-CN" altLang="en-US" sz="2800">
                    <a:solidFill>
                      <a:schemeClr val="tx1"/>
                    </a:solidFill>
                    <a:latin typeface="Times New Roman" panose="02020603050405020304" pitchFamily="18" charset="0"/>
                    <a:cs typeface="Times New Roman" panose="02020603050405020304" pitchFamily="18" charset="0"/>
                  </a:endParaRPr>
                </a:p>
              </p:txBody>
            </p:sp>
          </mc:Choice>
          <mc:Fallback xmlns="">
            <p:sp>
              <p:nvSpPr>
                <p:cNvPr id="6" name="矩形: 圆角 1">
                  <a:extLst>
                    <a:ext uri="{FF2B5EF4-FFF2-40B4-BE49-F238E27FC236}">
                      <a16:creationId xmlns:a16="http://schemas.microsoft.com/office/drawing/2014/main" id="{0EDD1A58-35D4-6785-04C1-55022D0492B8}"/>
                    </a:ext>
                  </a:extLst>
                </p:cNvPr>
                <p:cNvSpPr>
                  <a:spLocks noRot="1" noChangeAspect="1" noMove="1" noResize="1" noEditPoints="1" noAdjustHandles="1" noChangeArrowheads="1" noChangeShapeType="1" noTextEdit="1"/>
                </p:cNvSpPr>
                <p:nvPr/>
              </p:nvSpPr>
              <p:spPr>
                <a:xfrm>
                  <a:off x="7999278" y="1168632"/>
                  <a:ext cx="1710719" cy="4468895"/>
                </a:xfrm>
                <a:prstGeom prst="roundRect">
                  <a:avLst>
                    <a:gd name="adj" fmla="val 3351"/>
                  </a:avLst>
                </a:prstGeom>
                <a:blipFill>
                  <a:blip r:embed="rId10"/>
                  <a:stretch>
                    <a:fillRect l="-3559" r="-9964"/>
                  </a:stretch>
                </a:blipFill>
                <a:ln>
                  <a:noFill/>
                </a:ln>
              </p:spPr>
              <p:txBody>
                <a:bodyPr/>
                <a:lstStyle/>
                <a:p>
                  <a:r>
                    <a:rPr lang="en-US">
                      <a:noFill/>
                    </a:rPr>
                    <a:t> </a:t>
                  </a:r>
                </a:p>
              </p:txBody>
            </p:sp>
          </mc:Fallback>
        </mc:AlternateContent>
        <p:pic>
          <p:nvPicPr>
            <p:cNvPr id="34" name="图片 13" descr="58c26e956f2d9">
              <a:extLst>
                <a:ext uri="{FF2B5EF4-FFF2-40B4-BE49-F238E27FC236}">
                  <a16:creationId xmlns:a16="http://schemas.microsoft.com/office/drawing/2014/main" id="{C584EBED-FB6B-AE31-121E-D66A5EF960F8}"/>
                </a:ext>
              </a:extLst>
            </p:cNvPr>
            <p:cNvPicPr>
              <a:picLocks noChangeAspect="1"/>
            </p:cNvPicPr>
            <p:nvPr/>
          </p:nvPicPr>
          <p:blipFill>
            <a:blip r:embed="rId5"/>
            <a:stretch>
              <a:fillRect/>
            </a:stretch>
          </p:blipFill>
          <p:spPr>
            <a:xfrm>
              <a:off x="9450026" y="1099979"/>
              <a:ext cx="326385" cy="324000"/>
            </a:xfrm>
            <a:prstGeom prst="rect">
              <a:avLst/>
            </a:prstGeom>
          </p:spPr>
        </p:pic>
      </p:grpSp>
    </p:spTree>
    <p:extLst>
      <p:ext uri="{BB962C8B-B14F-4D97-AF65-F5344CB8AC3E}">
        <p14:creationId xmlns:p14="http://schemas.microsoft.com/office/powerpoint/2010/main" val="216317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arn(inVertical)">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1">
            <a:extLst>
              <a:ext uri="{FF2B5EF4-FFF2-40B4-BE49-F238E27FC236}">
                <a16:creationId xmlns:a16="http://schemas.microsoft.com/office/drawing/2014/main" id="{4551C863-C398-DB33-CD29-2CD7DE9A07BB}"/>
              </a:ext>
            </a:extLst>
          </p:cNvPr>
          <p:cNvSpPr/>
          <p:nvPr/>
        </p:nvSpPr>
        <p:spPr>
          <a:xfrm>
            <a:off x="4343400" y="1194552"/>
            <a:ext cx="6352975" cy="4468895"/>
          </a:xfrm>
          <a:prstGeom prst="roundRect">
            <a:avLst>
              <a:gd name="adj" fmla="val 3351"/>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ffectLst/>
              <a:latin typeface="Times New Roman" panose="02020603050405020304" pitchFamily="18" charset="0"/>
              <a:ea typeface="Times New Roman" panose="02020603050405020304" pitchFamily="18" charset="0"/>
            </a:endParaRPr>
          </a:p>
          <a:p>
            <a:pPr algn="ctr"/>
            <a:endParaRPr lang="en-US" sz="2800">
              <a:solidFill>
                <a:schemeClr val="tx1"/>
              </a:solidFill>
              <a:effectLst/>
              <a:latin typeface="Times New Roman" panose="02020603050405020304" pitchFamily="18" charset="0"/>
              <a:ea typeface="Times New Roman" panose="02020603050405020304" pitchFamily="18" charset="0"/>
            </a:endParaRPr>
          </a:p>
          <a:p>
            <a:pPr algn="ctr"/>
            <a:endParaRPr lang="en-US" sz="2800">
              <a:solidFill>
                <a:schemeClr val="tx1"/>
              </a:solidFill>
              <a:latin typeface="Times New Roman" panose="02020603050405020304" pitchFamily="18" charset="0"/>
              <a:ea typeface="Times New Roman" panose="02020603050405020304" pitchFamily="18" charset="0"/>
            </a:endParaRPr>
          </a:p>
          <a:p>
            <a:pPr algn="ctr"/>
            <a:endParaRPr lang="zh-CN" altLang="en-US" sz="2800">
              <a:solidFill>
                <a:schemeClr val="tx1"/>
              </a:solidFill>
              <a:latin typeface="Times New Roman" panose="02020603050405020304" pitchFamily="18" charset="0"/>
              <a:cs typeface="Times New Roman" panose="02020603050405020304" pitchFamily="18" charset="0"/>
            </a:endParaRPr>
          </a:p>
        </p:txBody>
      </p:sp>
      <p:pic>
        <p:nvPicPr>
          <p:cNvPr id="23" name="图片 13" descr="58c26e956f2d9">
            <a:extLst>
              <a:ext uri="{FF2B5EF4-FFF2-40B4-BE49-F238E27FC236}">
                <a16:creationId xmlns:a16="http://schemas.microsoft.com/office/drawing/2014/main" id="{455E6E9A-6AFE-A8FD-3386-E489DFC41DB7}"/>
              </a:ext>
            </a:extLst>
          </p:cNvPr>
          <p:cNvPicPr>
            <a:picLocks noChangeAspect="1"/>
          </p:cNvPicPr>
          <p:nvPr/>
        </p:nvPicPr>
        <p:blipFill>
          <a:blip r:embed="rId2"/>
          <a:stretch>
            <a:fillRect/>
          </a:stretch>
        </p:blipFill>
        <p:spPr>
          <a:xfrm>
            <a:off x="10269789" y="917596"/>
            <a:ext cx="657425" cy="652621"/>
          </a:xfrm>
          <a:prstGeom prst="rect">
            <a:avLst/>
          </a:prstGeom>
        </p:spPr>
      </p:pic>
      <p:sp>
        <p:nvSpPr>
          <p:cNvPr id="27" name="Rectangle 3">
            <a:extLst>
              <a:ext uri="{FF2B5EF4-FFF2-40B4-BE49-F238E27FC236}">
                <a16:creationId xmlns:a16="http://schemas.microsoft.com/office/drawing/2014/main" id="{87F1168B-B75C-8D72-488D-FA0FC1507319}"/>
              </a:ext>
            </a:extLst>
          </p:cNvPr>
          <p:cNvSpPr>
            <a:spLocks noChangeArrowheads="1"/>
          </p:cNvSpPr>
          <p:nvPr/>
        </p:nvSpPr>
        <p:spPr bwMode="auto">
          <a:xfrm>
            <a:off x="4752190" y="1243906"/>
            <a:ext cx="533400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spcBef>
                <a:spcPts val="300"/>
              </a:spcBef>
              <a:spcAft>
                <a:spcPts val="3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6. </a:t>
            </a:r>
            <a:r>
              <a:rPr lang="fr-FR" sz="2800">
                <a:effectLst/>
                <a:latin typeface="Times New Roman" panose="02020603050405020304" pitchFamily="18" charset="0"/>
                <a:ea typeface="Times New Roman" panose="02020603050405020304" pitchFamily="18" charset="0"/>
                <a:cs typeface="Times New Roman" panose="02020603050405020304" pitchFamily="18" charset="0"/>
              </a:rPr>
              <a:t>Tỉ số phần trăm của lượng mưa ngày thứ 4 và lượng mưa ngày thứ 3 là :</a:t>
            </a:r>
          </a:p>
        </p:txBody>
      </p:sp>
      <mc:AlternateContent xmlns:mc="http://schemas.openxmlformats.org/markup-compatibility/2006" xmlns:a14="http://schemas.microsoft.com/office/drawing/2010/main">
        <mc:Choice Requires="a14">
          <p:sp>
            <p:nvSpPr>
              <p:cNvPr id="29" name="Rectangle 4">
                <a:extLst>
                  <a:ext uri="{FF2B5EF4-FFF2-40B4-BE49-F238E27FC236}">
                    <a16:creationId xmlns:a16="http://schemas.microsoft.com/office/drawing/2014/main" id="{E87B1EAB-D7C0-49AE-7FA7-2F621742D319}"/>
                  </a:ext>
                </a:extLst>
              </p:cNvPr>
              <p:cNvSpPr>
                <a:spLocks noChangeArrowheads="1"/>
              </p:cNvSpPr>
              <p:nvPr/>
            </p:nvSpPr>
            <p:spPr bwMode="auto">
              <a:xfrm>
                <a:off x="4788226" y="3693275"/>
                <a:ext cx="5261931" cy="18158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fr-FR"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Vậy </a:t>
                </a: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lượng mưa ngày thứ 4 giảm khoảng </a:t>
                </a:r>
                <a14:m>
                  <m:oMath xmlns:m="http://schemas.openxmlformats.org/officeDocument/2006/math">
                    <m:r>
                      <a:rPr kumimoji="0" lang="en-US" altLang="en-US" sz="2800" b="0" i="1" u="none" strike="noStrike" cap="none" normalizeH="0" baseline="0"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kumimoji="0" lang="en-US" altLang="en-US" sz="28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%−58%=42%</m:t>
                    </m:r>
                  </m:oMath>
                </a14:m>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so với ngày thứ 3.</a:t>
                </a:r>
                <a:endParaRPr kumimoji="0" lang="fr-FR"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29" name="Rectangle 4">
                <a:extLst>
                  <a:ext uri="{FF2B5EF4-FFF2-40B4-BE49-F238E27FC236}">
                    <a16:creationId xmlns:a16="http://schemas.microsoft.com/office/drawing/2014/main" id="{E87B1EAB-D7C0-49AE-7FA7-2F621742D319}"/>
                  </a:ext>
                </a:extLst>
              </p:cNvPr>
              <p:cNvSpPr>
                <a:spLocks noRot="1" noChangeAspect="1" noMove="1" noResize="1" noEditPoints="1" noAdjustHandles="1" noChangeArrowheads="1" noChangeShapeType="1" noTextEdit="1"/>
              </p:cNvSpPr>
              <p:nvPr/>
            </p:nvSpPr>
            <p:spPr bwMode="auto">
              <a:xfrm>
                <a:off x="4788226" y="3693275"/>
                <a:ext cx="5261931" cy="1815882"/>
              </a:xfrm>
              <a:prstGeom prst="rect">
                <a:avLst/>
              </a:prstGeom>
              <a:blipFill>
                <a:blip r:embed="rId4"/>
                <a:stretch>
                  <a:fillRect l="-2315" t="-3020" r="-231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12" name="Picture 11">
            <a:extLst>
              <a:ext uri="{FF2B5EF4-FFF2-40B4-BE49-F238E27FC236}">
                <a16:creationId xmlns:a16="http://schemas.microsoft.com/office/drawing/2014/main" id="{36527AD3-4BCF-44CE-7D77-F0732C82EE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365" y="2330833"/>
            <a:ext cx="2724884" cy="2724884"/>
          </a:xfrm>
          <a:prstGeom prst="rect">
            <a:avLst/>
          </a:prstGeom>
        </p:spPr>
      </p:pic>
      <p:pic>
        <p:nvPicPr>
          <p:cNvPr id="13" name="图片 9">
            <a:extLst>
              <a:ext uri="{FF2B5EF4-FFF2-40B4-BE49-F238E27FC236}">
                <a16:creationId xmlns:a16="http://schemas.microsoft.com/office/drawing/2014/main" id="{FB3AE379-87CF-2014-BE2B-705CCDC0A47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337194" y="2059641"/>
            <a:ext cx="2911216" cy="2318387"/>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6E2F399-4370-2113-3309-D12F6EA150D9}"/>
                  </a:ext>
                </a:extLst>
              </p:cNvPr>
              <p:cNvSpPr txBox="1"/>
              <p:nvPr/>
            </p:nvSpPr>
            <p:spPr>
              <a:xfrm>
                <a:off x="5995887" y="2551138"/>
                <a:ext cx="3048000" cy="937436"/>
              </a:xfrm>
              <a:prstGeom prst="rect">
                <a:avLst/>
              </a:prstGeom>
              <a:noFill/>
            </p:spPr>
            <p:txBody>
              <a:bodyPr wrap="square">
                <a:spAutoFit/>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2800" i="1" smtClean="0">
                              <a:effectLst/>
                              <a:latin typeface="Cambria Math" panose="02040503050406030204" pitchFamily="18" charset="0"/>
                              <a:cs typeface="Times New Roman" panose="02020603050405020304" pitchFamily="18" charset="0"/>
                            </a:rPr>
                          </m:ctrlPr>
                        </m:fPr>
                        <m:num>
                          <m:r>
                            <a:rPr lang="en-US" sz="2800" b="0" i="1" smtClean="0">
                              <a:effectLst/>
                              <a:latin typeface="Cambria Math" panose="02040503050406030204" pitchFamily="18" charset="0"/>
                              <a:cs typeface="Times New Roman" panose="02020603050405020304" pitchFamily="18" charset="0"/>
                            </a:rPr>
                            <m:t>7.100</m:t>
                          </m:r>
                        </m:num>
                        <m:den>
                          <m:r>
                            <a:rPr lang="en-US" sz="2800" b="0" i="1" smtClean="0">
                              <a:effectLst/>
                              <a:latin typeface="Cambria Math" panose="02040503050406030204" pitchFamily="18" charset="0"/>
                              <a:cs typeface="Times New Roman" panose="02020603050405020304" pitchFamily="18" charset="0"/>
                            </a:rPr>
                            <m:t>12</m:t>
                          </m:r>
                        </m:den>
                      </m:f>
                      <m:r>
                        <a:rPr lang="en-US" sz="280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effectLst/>
                          <a:latin typeface="Cambria Math" panose="02040503050406030204" pitchFamily="18" charset="0"/>
                          <a:ea typeface="Cambria Math" panose="02040503050406030204" pitchFamily="18" charset="0"/>
                          <a:cs typeface="Times New Roman" panose="02020603050405020304" pitchFamily="18" charset="0"/>
                        </a:rPr>
                        <m:t>58%</m:t>
                      </m:r>
                    </m:oMath>
                  </m:oMathPara>
                </a14:m>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46E2F399-4370-2113-3309-D12F6EA150D9}"/>
                  </a:ext>
                </a:extLst>
              </p:cNvPr>
              <p:cNvSpPr txBox="1">
                <a:spLocks noRot="1" noChangeAspect="1" noMove="1" noResize="1" noEditPoints="1" noAdjustHandles="1" noChangeArrowheads="1" noChangeShapeType="1" noTextEdit="1"/>
              </p:cNvSpPr>
              <p:nvPr/>
            </p:nvSpPr>
            <p:spPr>
              <a:xfrm>
                <a:off x="5995887" y="2551138"/>
                <a:ext cx="3048000" cy="937436"/>
              </a:xfrm>
              <a:prstGeom prst="rect">
                <a:avLst/>
              </a:prstGeom>
              <a:blipFill>
                <a:blip r:embed="rId7"/>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F08569B4-A0DB-3810-63F4-E4F5FA90AE2E}"/>
              </a:ext>
            </a:extLst>
          </p:cNvPr>
          <p:cNvSpPr txBox="1"/>
          <p:nvPr/>
        </p:nvSpPr>
        <p:spPr>
          <a:xfrm>
            <a:off x="5140433" y="5663447"/>
            <a:ext cx="9891516" cy="492443"/>
          </a:xfrm>
          <a:prstGeom prst="rect">
            <a:avLst/>
          </a:prstGeom>
          <a:noFill/>
        </p:spPr>
        <p:txBody>
          <a:bodyPr wrap="square" rtlCol="0">
            <a:spAutoFit/>
          </a:bodyPr>
          <a:lstStyle/>
          <a:p>
            <a:r>
              <a:rPr lang="vi-VN" sz="2600" b="1" dirty="0">
                <a:latin typeface="+mj-lt"/>
              </a:rPr>
              <a:t>Bài về nhà: Làm hết bài tập SGK</a:t>
            </a:r>
            <a:endParaRPr lang="en-US" sz="2600" b="1" dirty="0">
              <a:latin typeface="+mj-lt"/>
            </a:endParaRPr>
          </a:p>
        </p:txBody>
      </p:sp>
    </p:spTree>
    <p:extLst>
      <p:ext uri="{BB962C8B-B14F-4D97-AF65-F5344CB8AC3E}">
        <p14:creationId xmlns:p14="http://schemas.microsoft.com/office/powerpoint/2010/main" val="1515875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ircle(in)">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9"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6983" y="-18071"/>
            <a:ext cx="9086345" cy="6886575"/>
          </a:xfrm>
          <a:prstGeom prst="rect">
            <a:avLst/>
          </a:prstGeom>
          <a:noFill/>
          <a:extLst>
            <a:ext uri="{909E8E84-426E-40DD-AFC4-6F175D3DCCD1}">
              <a14:hiddenFill xmlns:a14="http://schemas.microsoft.com/office/drawing/2010/main">
                <a:solidFill>
                  <a:srgbClr val="FFFFFF"/>
                </a:solidFill>
              </a14:hiddenFill>
            </a:ext>
          </a:extLst>
        </p:spPr>
      </p:pic>
      <p:pic>
        <p:nvPicPr>
          <p:cNvPr id="7" name="Ảnh 6"/>
          <p:cNvPicPr>
            <a:picLocks noChangeAspect="1"/>
          </p:cNvPicPr>
          <p:nvPr/>
        </p:nvPicPr>
        <p:blipFill>
          <a:blip r:embed="rId4">
            <a:extLst>
              <a:ext uri="{BEBA8EAE-BF5A-486C-A8C5-ECC9F3942E4B}">
                <a14:imgProps xmlns:a14="http://schemas.microsoft.com/office/drawing/2010/main">
                  <a14:imgLayer r:embed="rId5">
                    <a14:imgEffect>
                      <a14:backgroundRemoval t="10000" b="100000" l="10000" r="90000">
                        <a14:backgroundMark x1="79375" y1="61806" x2="79375" y2="61806"/>
                        <a14:backgroundMark x1="74922" y1="69861" x2="74922" y2="69861"/>
                        <a14:backgroundMark x1="70938" y1="72500" x2="70938" y2="72500"/>
                        <a14:backgroundMark x1="65703" y1="74167" x2="65703" y2="74167"/>
                        <a14:backgroundMark x1="66484" y1="57778" x2="66484" y2="57778"/>
                        <a14:backgroundMark x1="69375" y1="57222" x2="69375" y2="57222"/>
                        <a14:backgroundMark x1="65234" y1="63333" x2="65234" y2="63333"/>
                        <a14:backgroundMark x1="66797" y1="72500" x2="66797" y2="72500"/>
                        <a14:backgroundMark x1="67969" y1="86389" x2="67969" y2="86389"/>
                        <a14:backgroundMark x1="75859" y1="82222" x2="75859" y2="82222"/>
                        <a14:backgroundMark x1="82031" y1="78472" x2="82031" y2="78472"/>
                        <a14:backgroundMark x1="85547" y1="74167" x2="85547" y2="74167"/>
                        <a14:backgroundMark x1="82031" y1="78472" x2="82031" y2="78472"/>
                        <a14:backgroundMark x1="79531" y1="61806" x2="79531" y2="61806"/>
                        <a14:backgroundMark x1="75547" y1="69028" x2="75547" y2="69028"/>
                        <a14:backgroundMark x1="75547" y1="69028" x2="75547" y2="69028"/>
                        <a14:backgroundMark x1="84688" y1="82917" x2="84688" y2="82917"/>
                        <a14:backgroundMark x1="86328" y1="72917" x2="86328" y2="72917"/>
                        <a14:backgroundMark x1="72031" y1="85417" x2="72031" y2="85417"/>
                        <a14:backgroundMark x1="61250" y1="80694" x2="61250" y2="80694"/>
                        <a14:backgroundMark x1="63047" y1="84167" x2="63047" y2="84167"/>
                        <a14:backgroundMark x1="66719" y1="85000" x2="66719" y2="85000"/>
                        <a14:backgroundMark x1="27578" y1="84861" x2="27578" y2="84861"/>
                        <a14:backgroundMark x1="27969" y1="90139" x2="27969" y2="90139"/>
                        <a14:backgroundMark x1="73906" y1="83472" x2="73906" y2="83472"/>
                      </a14:backgroundRemoval>
                    </a14:imgEffect>
                  </a14:imgLayer>
                </a14:imgProps>
              </a:ext>
              <a:ext uri="{28A0092B-C50C-407E-A947-70E740481C1C}">
                <a14:useLocalDpi xmlns:a14="http://schemas.microsoft.com/office/drawing/2010/main" val="0"/>
              </a:ext>
            </a:extLst>
          </a:blip>
          <a:stretch>
            <a:fillRect/>
          </a:stretch>
        </p:blipFill>
        <p:spPr>
          <a:xfrm rot="203577">
            <a:off x="-535951" y="2983237"/>
            <a:ext cx="6619127" cy="3916316"/>
          </a:xfrm>
          <a:prstGeom prst="rect">
            <a:avLst/>
          </a:prstGeom>
          <a:effectLst>
            <a:outerShdw blurRad="50800" dist="50800" dir="5400000" algn="ctr" rotWithShape="0">
              <a:srgbClr val="000000">
                <a:alpha val="89000"/>
              </a:srgbClr>
            </a:outerShdw>
          </a:effectLst>
        </p:spPr>
      </p:pic>
      <p:pic>
        <p:nvPicPr>
          <p:cNvPr id="8" name="1"/>
          <p:cNvPicPr>
            <a:picLocks noChangeAspect="1"/>
          </p:cNvPicPr>
          <p:nvPr/>
        </p:nvPicPr>
        <p:blipFill>
          <a:blip r:embed="rId6" cstate="print">
            <a:extLst>
              <a:ext uri="{BEBA8EAE-BF5A-486C-A8C5-ECC9F3942E4B}">
                <a14:imgProps xmlns:a14="http://schemas.microsoft.com/office/drawing/2010/main">
                  <a14:imgLayer r:embed="rId7">
                    <a14:imgEffect>
                      <a14:backgroundRemoval t="3108" b="94189" l="10000" r="90778">
                        <a14:foregroundMark x1="52111" y1="85946" x2="52111" y2="85946"/>
                        <a14:foregroundMark x1="68333" y1="86622" x2="68333" y2="86622"/>
                      </a14:backgroundRemoval>
                    </a14:imgEffect>
                  </a14:imgLayer>
                </a14:imgProps>
              </a:ext>
              <a:ext uri="{28A0092B-C50C-407E-A947-70E740481C1C}">
                <a14:useLocalDpi xmlns:a14="http://schemas.microsoft.com/office/drawing/2010/main" val="0"/>
              </a:ext>
            </a:extLst>
          </a:blip>
          <a:stretch>
            <a:fillRect/>
          </a:stretch>
        </p:blipFill>
        <p:spPr>
          <a:xfrm>
            <a:off x="3815637" y="5210936"/>
            <a:ext cx="2085203" cy="1714500"/>
          </a:xfrm>
          <a:prstGeom prst="rect">
            <a:avLst/>
          </a:prstGeom>
        </p:spPr>
      </p:pic>
      <p:pic>
        <p:nvPicPr>
          <p:cNvPr id="9" name="2"/>
          <p:cNvPicPr>
            <a:picLocks noChangeAspect="1"/>
          </p:cNvPicPr>
          <p:nvPr/>
        </p:nvPicPr>
        <p:blipFill>
          <a:blip r:embed="rId6" cstate="print">
            <a:extLst>
              <a:ext uri="{BEBA8EAE-BF5A-486C-A8C5-ECC9F3942E4B}">
                <a14:imgProps xmlns:a14="http://schemas.microsoft.com/office/drawing/2010/main">
                  <a14:imgLayer r:embed="rId7">
                    <a14:imgEffect>
                      <a14:backgroundRemoval t="3108" b="94189" l="10000" r="90778">
                        <a14:foregroundMark x1="52111" y1="85946" x2="52111" y2="85946"/>
                        <a14:foregroundMark x1="68333" y1="86622" x2="68333" y2="86622"/>
                      </a14:backgroundRemoval>
                    </a14:imgEffect>
                  </a14:imgLayer>
                </a14:imgProps>
              </a:ext>
              <a:ext uri="{28A0092B-C50C-407E-A947-70E740481C1C}">
                <a14:useLocalDpi xmlns:a14="http://schemas.microsoft.com/office/drawing/2010/main" val="0"/>
              </a:ext>
            </a:extLst>
          </a:blip>
          <a:stretch>
            <a:fillRect/>
          </a:stretch>
        </p:blipFill>
        <p:spPr>
          <a:xfrm>
            <a:off x="4713288" y="4643120"/>
            <a:ext cx="2085203" cy="1714500"/>
          </a:xfrm>
          <a:prstGeom prst="rect">
            <a:avLst/>
          </a:prstGeom>
        </p:spPr>
      </p:pic>
      <p:pic>
        <p:nvPicPr>
          <p:cNvPr id="10" name="3"/>
          <p:cNvPicPr>
            <a:picLocks noChangeAspect="1"/>
          </p:cNvPicPr>
          <p:nvPr/>
        </p:nvPicPr>
        <p:blipFill>
          <a:blip r:embed="rId6" cstate="print">
            <a:extLst>
              <a:ext uri="{BEBA8EAE-BF5A-486C-A8C5-ECC9F3942E4B}">
                <a14:imgProps xmlns:a14="http://schemas.microsoft.com/office/drawing/2010/main">
                  <a14:imgLayer r:embed="rId7">
                    <a14:imgEffect>
                      <a14:backgroundRemoval t="3108" b="94189" l="10000" r="90778">
                        <a14:foregroundMark x1="52111" y1="85946" x2="52111" y2="85946"/>
                        <a14:foregroundMark x1="68333" y1="86622" x2="68333" y2="86622"/>
                      </a14:backgroundRemoval>
                    </a14:imgEffect>
                  </a14:imgLayer>
                </a14:imgProps>
              </a:ext>
              <a:ext uri="{28A0092B-C50C-407E-A947-70E740481C1C}">
                <a14:useLocalDpi xmlns:a14="http://schemas.microsoft.com/office/drawing/2010/main" val="0"/>
              </a:ext>
            </a:extLst>
          </a:blip>
          <a:stretch>
            <a:fillRect/>
          </a:stretch>
        </p:blipFill>
        <p:spPr>
          <a:xfrm>
            <a:off x="5486482" y="4495539"/>
            <a:ext cx="2085203" cy="1714500"/>
          </a:xfrm>
          <a:prstGeom prst="rect">
            <a:avLst/>
          </a:prstGeom>
        </p:spPr>
      </p:pic>
      <p:pic>
        <p:nvPicPr>
          <p:cNvPr id="12" name="4"/>
          <p:cNvPicPr>
            <a:picLocks noChangeAspect="1"/>
          </p:cNvPicPr>
          <p:nvPr/>
        </p:nvPicPr>
        <p:blipFill>
          <a:blip r:embed="rId6" cstate="print">
            <a:extLst>
              <a:ext uri="{BEBA8EAE-BF5A-486C-A8C5-ECC9F3942E4B}">
                <a14:imgProps xmlns:a14="http://schemas.microsoft.com/office/drawing/2010/main">
                  <a14:imgLayer r:embed="rId7">
                    <a14:imgEffect>
                      <a14:backgroundRemoval t="3108" b="94189" l="10000" r="90778">
                        <a14:foregroundMark x1="52111" y1="85946" x2="52111" y2="85946"/>
                        <a14:foregroundMark x1="68333" y1="86622" x2="68333" y2="86622"/>
                      </a14:backgroundRemoval>
                    </a14:imgEffect>
                  </a14:imgLayer>
                </a14:imgProps>
              </a:ext>
              <a:ext uri="{28A0092B-C50C-407E-A947-70E740481C1C}">
                <a14:useLocalDpi xmlns:a14="http://schemas.microsoft.com/office/drawing/2010/main" val="0"/>
              </a:ext>
            </a:extLst>
          </a:blip>
          <a:stretch>
            <a:fillRect/>
          </a:stretch>
        </p:blipFill>
        <p:spPr>
          <a:xfrm>
            <a:off x="6279445" y="5323033"/>
            <a:ext cx="2085203" cy="1714500"/>
          </a:xfrm>
          <a:prstGeom prst="rect">
            <a:avLst/>
          </a:prstGeom>
        </p:spPr>
      </p:pic>
      <p:pic>
        <p:nvPicPr>
          <p:cNvPr id="11" name="5"/>
          <p:cNvPicPr>
            <a:picLocks noChangeAspect="1"/>
          </p:cNvPicPr>
          <p:nvPr/>
        </p:nvPicPr>
        <p:blipFill>
          <a:blip r:embed="rId6" cstate="print">
            <a:extLst>
              <a:ext uri="{BEBA8EAE-BF5A-486C-A8C5-ECC9F3942E4B}">
                <a14:imgProps xmlns:a14="http://schemas.microsoft.com/office/drawing/2010/main">
                  <a14:imgLayer r:embed="rId7">
                    <a14:imgEffect>
                      <a14:backgroundRemoval t="3108" b="94189" l="10000" r="90778">
                        <a14:foregroundMark x1="52111" y1="85946" x2="52111" y2="85946"/>
                        <a14:foregroundMark x1="68333" y1="86622" x2="68333" y2="86622"/>
                      </a14:backgroundRemoval>
                    </a14:imgEffect>
                  </a14:imgLayer>
                </a14:imgProps>
              </a:ext>
              <a:ext uri="{28A0092B-C50C-407E-A947-70E740481C1C}">
                <a14:useLocalDpi xmlns:a14="http://schemas.microsoft.com/office/drawing/2010/main" val="0"/>
              </a:ext>
            </a:extLst>
          </a:blip>
          <a:stretch>
            <a:fillRect/>
          </a:stretch>
        </p:blipFill>
        <p:spPr>
          <a:xfrm>
            <a:off x="6970848" y="4495539"/>
            <a:ext cx="2085203" cy="1714500"/>
          </a:xfrm>
          <a:prstGeom prst="rect">
            <a:avLst/>
          </a:prstGeom>
        </p:spPr>
      </p:pic>
      <p:pic>
        <p:nvPicPr>
          <p:cNvPr id="13" name="6"/>
          <p:cNvPicPr>
            <a:picLocks noChangeAspect="1"/>
          </p:cNvPicPr>
          <p:nvPr/>
        </p:nvPicPr>
        <p:blipFill>
          <a:blip r:embed="rId6" cstate="print">
            <a:extLst>
              <a:ext uri="{BEBA8EAE-BF5A-486C-A8C5-ECC9F3942E4B}">
                <a14:imgProps xmlns:a14="http://schemas.microsoft.com/office/drawing/2010/main">
                  <a14:imgLayer r:embed="rId7">
                    <a14:imgEffect>
                      <a14:backgroundRemoval t="3108" b="94189" l="10000" r="90778">
                        <a14:foregroundMark x1="52111" y1="85946" x2="52111" y2="85946"/>
                        <a14:foregroundMark x1="68333" y1="86622" x2="68333" y2="86622"/>
                      </a14:backgroundRemoval>
                    </a14:imgEffect>
                  </a14:imgLayer>
                </a14:imgProps>
              </a:ext>
              <a:ext uri="{28A0092B-C50C-407E-A947-70E740481C1C}">
                <a14:useLocalDpi xmlns:a14="http://schemas.microsoft.com/office/drawing/2010/main" val="0"/>
              </a:ext>
            </a:extLst>
          </a:blip>
          <a:stretch>
            <a:fillRect/>
          </a:stretch>
        </p:blipFill>
        <p:spPr>
          <a:xfrm>
            <a:off x="7796838" y="5278372"/>
            <a:ext cx="2085203" cy="1714500"/>
          </a:xfrm>
          <a:prstGeom prst="rect">
            <a:avLst/>
          </a:prstGeom>
        </p:spPr>
      </p:pic>
      <p:pic>
        <p:nvPicPr>
          <p:cNvPr id="14" name="7"/>
          <p:cNvPicPr>
            <a:picLocks noChangeAspect="1"/>
          </p:cNvPicPr>
          <p:nvPr/>
        </p:nvPicPr>
        <p:blipFill>
          <a:blip r:embed="rId6" cstate="print">
            <a:extLst>
              <a:ext uri="{BEBA8EAE-BF5A-486C-A8C5-ECC9F3942E4B}">
                <a14:imgProps xmlns:a14="http://schemas.microsoft.com/office/drawing/2010/main">
                  <a14:imgLayer r:embed="rId7">
                    <a14:imgEffect>
                      <a14:backgroundRemoval t="3108" b="94189" l="10000" r="90778">
                        <a14:foregroundMark x1="52111" y1="85946" x2="52111" y2="85946"/>
                        <a14:foregroundMark x1="68333" y1="86622" x2="68333" y2="86622"/>
                      </a14:backgroundRemoval>
                    </a14:imgEffect>
                  </a14:imgLayer>
                </a14:imgProps>
              </a:ext>
              <a:ext uri="{28A0092B-C50C-407E-A947-70E740481C1C}">
                <a14:useLocalDpi xmlns:a14="http://schemas.microsoft.com/office/drawing/2010/main" val="0"/>
              </a:ext>
            </a:extLst>
          </a:blip>
          <a:stretch>
            <a:fillRect/>
          </a:stretch>
        </p:blipFill>
        <p:spPr>
          <a:xfrm>
            <a:off x="8148036" y="4266832"/>
            <a:ext cx="2085203" cy="1714500"/>
          </a:xfrm>
          <a:prstGeom prst="rect">
            <a:avLst/>
          </a:prstGeom>
        </p:spPr>
      </p:pic>
      <p:pic>
        <p:nvPicPr>
          <p:cNvPr id="15" name="8"/>
          <p:cNvPicPr>
            <a:picLocks noChangeAspect="1"/>
          </p:cNvPicPr>
          <p:nvPr/>
        </p:nvPicPr>
        <p:blipFill>
          <a:blip r:embed="rId6" cstate="print">
            <a:extLst>
              <a:ext uri="{BEBA8EAE-BF5A-486C-A8C5-ECC9F3942E4B}">
                <a14:imgProps xmlns:a14="http://schemas.microsoft.com/office/drawing/2010/main">
                  <a14:imgLayer r:embed="rId7">
                    <a14:imgEffect>
                      <a14:backgroundRemoval t="3108" b="94189" l="10000" r="90778">
                        <a14:foregroundMark x1="52111" y1="85946" x2="52111" y2="85946"/>
                        <a14:foregroundMark x1="68333" y1="86622" x2="68333" y2="86622"/>
                      </a14:backgroundRemoval>
                    </a14:imgEffect>
                  </a14:imgLayer>
                </a14:imgProps>
              </a:ext>
              <a:ext uri="{28A0092B-C50C-407E-A947-70E740481C1C}">
                <a14:useLocalDpi xmlns:a14="http://schemas.microsoft.com/office/drawing/2010/main" val="0"/>
              </a:ext>
            </a:extLst>
          </a:blip>
          <a:stretch>
            <a:fillRect/>
          </a:stretch>
        </p:blipFill>
        <p:spPr>
          <a:xfrm>
            <a:off x="8840733" y="5238519"/>
            <a:ext cx="2085203" cy="1714500"/>
          </a:xfrm>
          <a:prstGeom prst="rect">
            <a:avLst/>
          </a:prstGeom>
        </p:spPr>
      </p:pic>
      <p:pic>
        <p:nvPicPr>
          <p:cNvPr id="4102" name="Picture 6" descr="Káº¿t quáº£ hÃ¬nh áº£nh cho cá» hoáº¡t hÃ¬nh"/>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7381" l="0" r="10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638081" y="6210040"/>
            <a:ext cx="879088" cy="65846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Káº¿t quáº£ hÃ¬nh áº£nh cho cá» hoáº¡t hÃ¬nh"/>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7381" l="0" r="10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876794" y="6188811"/>
            <a:ext cx="879088" cy="65846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Káº¿t quáº£ hÃ¬nh áº£nh cho cá» hoáº¡t hÃ¬nh"/>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7381" l="0" r="10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392482" y="6214596"/>
            <a:ext cx="879088" cy="65846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Káº¿t quáº£ hÃ¬nh áº£nh cho cá» hoáº¡t hÃ¬nh"/>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7381" l="0" r="10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335977" y="6180284"/>
            <a:ext cx="879088" cy="65846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Káº¿t quáº£ hÃ¬nh áº£nh cho cá» hoáº¡t hÃ¬nh"/>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7381" l="0" r="10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391698" y="6357620"/>
            <a:ext cx="606052" cy="453952"/>
          </a:xfrm>
          <a:prstGeom prst="rect">
            <a:avLst/>
          </a:prstGeom>
          <a:noFill/>
          <a:extLst>
            <a:ext uri="{909E8E84-426E-40DD-AFC4-6F175D3DCCD1}">
              <a14:hiddenFill xmlns:a14="http://schemas.microsoft.com/office/drawing/2010/main">
                <a:solidFill>
                  <a:srgbClr val="FFFFFF"/>
                </a:solidFill>
              </a14:hiddenFill>
            </a:ext>
          </a:extLst>
        </p:spPr>
      </p:pic>
      <p:sp>
        <p:nvSpPr>
          <p:cNvPr id="16" name="a1">
            <a:hlinkClick r:id="rId12" action="ppaction://hlinksldjump"/>
          </p:cNvPr>
          <p:cNvSpPr/>
          <p:nvPr/>
        </p:nvSpPr>
        <p:spPr>
          <a:xfrm>
            <a:off x="2517745" y="152400"/>
            <a:ext cx="731520" cy="731520"/>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chemeClr val="accent1">
                    <a:lumMod val="75000"/>
                  </a:schemeClr>
                </a:solidFill>
              </a:rPr>
              <a:t>1</a:t>
            </a:r>
          </a:p>
        </p:txBody>
      </p:sp>
      <p:sp>
        <p:nvSpPr>
          <p:cNvPr id="24" name="a2">
            <a:hlinkClick r:id="rId13" action="ppaction://hlinksldjump"/>
          </p:cNvPr>
          <p:cNvSpPr/>
          <p:nvPr/>
        </p:nvSpPr>
        <p:spPr>
          <a:xfrm>
            <a:off x="3354740" y="152400"/>
            <a:ext cx="731520" cy="731520"/>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chemeClr val="accent1">
                    <a:lumMod val="75000"/>
                  </a:schemeClr>
                </a:solidFill>
              </a:rPr>
              <a:t>2</a:t>
            </a:r>
          </a:p>
        </p:txBody>
      </p:sp>
      <p:sp>
        <p:nvSpPr>
          <p:cNvPr id="25" name="a3">
            <a:hlinkClick r:id="rId14" action="ppaction://hlinksldjump"/>
          </p:cNvPr>
          <p:cNvSpPr/>
          <p:nvPr/>
        </p:nvSpPr>
        <p:spPr>
          <a:xfrm>
            <a:off x="4250760" y="152400"/>
            <a:ext cx="731520" cy="731520"/>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chemeClr val="accent1">
                    <a:lumMod val="75000"/>
                  </a:schemeClr>
                </a:solidFill>
              </a:rPr>
              <a:t>3</a:t>
            </a:r>
          </a:p>
        </p:txBody>
      </p:sp>
      <p:sp>
        <p:nvSpPr>
          <p:cNvPr id="26" name="a4">
            <a:hlinkClick r:id="rId15" action="ppaction://hlinksldjump"/>
          </p:cNvPr>
          <p:cNvSpPr/>
          <p:nvPr/>
        </p:nvSpPr>
        <p:spPr>
          <a:xfrm>
            <a:off x="5083104" y="152400"/>
            <a:ext cx="731520" cy="731520"/>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chemeClr val="accent1">
                    <a:lumMod val="75000"/>
                  </a:schemeClr>
                </a:solidFill>
              </a:rPr>
              <a:t>4</a:t>
            </a:r>
          </a:p>
        </p:txBody>
      </p:sp>
      <p:sp>
        <p:nvSpPr>
          <p:cNvPr id="27" name="a5">
            <a:hlinkClick r:id="rId16" action="ppaction://hlinksldjump"/>
          </p:cNvPr>
          <p:cNvSpPr/>
          <p:nvPr/>
        </p:nvSpPr>
        <p:spPr>
          <a:xfrm>
            <a:off x="5915448" y="152400"/>
            <a:ext cx="731520" cy="731520"/>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chemeClr val="accent1">
                    <a:lumMod val="75000"/>
                  </a:schemeClr>
                </a:solidFill>
              </a:rPr>
              <a:t>5</a:t>
            </a:r>
          </a:p>
        </p:txBody>
      </p:sp>
      <p:sp>
        <p:nvSpPr>
          <p:cNvPr id="28" name="a6">
            <a:hlinkClick r:id="rId17" action="ppaction://hlinksldjump"/>
          </p:cNvPr>
          <p:cNvSpPr/>
          <p:nvPr/>
        </p:nvSpPr>
        <p:spPr>
          <a:xfrm>
            <a:off x="6747792" y="152400"/>
            <a:ext cx="731520" cy="731520"/>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chemeClr val="accent1">
                    <a:lumMod val="75000"/>
                  </a:schemeClr>
                </a:solidFill>
              </a:rPr>
              <a:t>6</a:t>
            </a:r>
          </a:p>
        </p:txBody>
      </p:sp>
      <p:sp>
        <p:nvSpPr>
          <p:cNvPr id="29" name="a7">
            <a:hlinkClick r:id="rId18" action="ppaction://hlinksldjump"/>
          </p:cNvPr>
          <p:cNvSpPr/>
          <p:nvPr/>
        </p:nvSpPr>
        <p:spPr>
          <a:xfrm>
            <a:off x="7580136" y="152400"/>
            <a:ext cx="731520" cy="731520"/>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chemeClr val="accent1">
                    <a:lumMod val="75000"/>
                  </a:schemeClr>
                </a:solidFill>
              </a:rPr>
              <a:t>7</a:t>
            </a:r>
          </a:p>
        </p:txBody>
      </p:sp>
      <p:sp>
        <p:nvSpPr>
          <p:cNvPr id="30" name="a8">
            <a:hlinkClick r:id="rId19" action="ppaction://hlinksldjump"/>
          </p:cNvPr>
          <p:cNvSpPr/>
          <p:nvPr/>
        </p:nvSpPr>
        <p:spPr>
          <a:xfrm>
            <a:off x="8412480" y="152400"/>
            <a:ext cx="731520" cy="731520"/>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chemeClr val="accent1">
                    <a:lumMod val="75000"/>
                  </a:schemeClr>
                </a:solidFill>
              </a:rPr>
              <a:t>8</a:t>
            </a:r>
          </a:p>
        </p:txBody>
      </p:sp>
      <p:pic>
        <p:nvPicPr>
          <p:cNvPr id="31" name="Mode"/>
          <p:cNvPicPr>
            <a:picLocks noChangeAspect="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71225" y="63137"/>
            <a:ext cx="943454" cy="698156"/>
          </a:xfrm>
          <a:prstGeom prst="rect">
            <a:avLst/>
          </a:prstGeom>
        </p:spPr>
      </p:pic>
      <p:pic>
        <p:nvPicPr>
          <p:cNvPr id="40" name="Picture 5" descr="D:\GIAO AN\MAU POWER POINT DEP\ANH DONG PP\Phao hoa.gif"/>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1648298" y="1532867"/>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5" descr="D:\GIAO AN\MAU POWER POINT DEP\ANH DONG PP\Phao hoa.gif"/>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8660350" y="1305709"/>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5" descr="D:\GIAO AN\MAU POWER POINT DEP\ANH DONG PP\Phao hoa.gif"/>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5309645" y="2407920"/>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 descr="D:\GIAO AN\MAU POWER POINT DEP\ANH DONG PP\Phao hoa.gif"/>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3604984" y="2214888"/>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5" descr="D:\GIAO AN\MAU POWER POINT DEP\ANH DONG PP\Phao hoa.gif"/>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1689777" y="4495800"/>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5" descr="D:\GIAO AN\MAU POWER POINT DEP\ANH DONG PP\Phao hoa.gif"/>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1683657" y="2214888"/>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5" descr="D:\GIAO AN\MAU POWER POINT DEP\ANH DONG PP\Phao hoa.gif"/>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5078547" y="2161177"/>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5" descr="D:\GIAO AN\MAU POWER POINT DEP\ANH DONG PP\Phao hoa.gif"/>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4138022" y="4062400"/>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5" descr="D:\GIAO AN\MAU POWER POINT DEP\ANH DONG PP\Phao hoa.gif"/>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6183447" y="3825240"/>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5" descr="D:\GIAO AN\MAU POWER POINT DEP\ANH DONG PP\Phao hoa.gif"/>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3604984" y="3050185"/>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D:\GIAO AN\MAU POWER POINT DEP\ANH DONG PP\Phao hoa.gif"/>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1431497" y="2177518"/>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 descr="D:\GIAO AN\MAU POWER POINT DEP\ANH DONG PP\Phao hoa.gif"/>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1683657" y="3050185"/>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 descr="D:\GIAO AN\MAU POWER POINT DEP\ANH DONG PP\Phao hoa.gif"/>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7870432" y="2209800"/>
            <a:ext cx="1543833" cy="1852600"/>
          </a:xfrm>
          <a:prstGeom prst="rect">
            <a:avLst/>
          </a:prstGeom>
          <a:noFill/>
          <a:extLst>
            <a:ext uri="{909E8E84-426E-40DD-AFC4-6F175D3DCCD1}">
              <a14:hiddenFill xmlns:a14="http://schemas.microsoft.com/office/drawing/2010/main">
                <a:solidFill>
                  <a:srgbClr val="FFFFFF"/>
                </a:solidFill>
              </a14:hiddenFill>
            </a:ext>
          </a:extLst>
        </p:spPr>
      </p:pic>
      <p:pic>
        <p:nvPicPr>
          <p:cNvPr id="53" name="Mode">
            <a:hlinkClick r:id="rId22" action="ppaction://hlinksldjump"/>
          </p:cNvPr>
          <p:cNvPicPr>
            <a:picLocks noChangeAspect="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55507" y="139337"/>
            <a:ext cx="882250" cy="652865"/>
          </a:xfrm>
          <a:prstGeom prst="rect">
            <a:avLst/>
          </a:prstGeom>
        </p:spPr>
      </p:pic>
    </p:spTree>
    <p:extLst>
      <p:ext uri="{BB962C8B-B14F-4D97-AF65-F5344CB8AC3E}">
        <p14:creationId xmlns:p14="http://schemas.microsoft.com/office/powerpoint/2010/main" val="271825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7"/>
                                        </p:tgtEl>
                                        <p:attrNameLst>
                                          <p:attrName>r</p:attrName>
                                        </p:attrNameLst>
                                      </p:cBhvr>
                                    </p:animRot>
                                    <p:animRot by="-240000">
                                      <p:cBhvr>
                                        <p:cTn id="7" dur="400" fill="hold">
                                          <p:stCondLst>
                                            <p:cond delay="400"/>
                                          </p:stCondLst>
                                        </p:cTn>
                                        <p:tgtEl>
                                          <p:spTgt spid="7"/>
                                        </p:tgtEl>
                                        <p:attrNameLst>
                                          <p:attrName>r</p:attrName>
                                        </p:attrNameLst>
                                      </p:cBhvr>
                                    </p:animRot>
                                    <p:animRot by="240000">
                                      <p:cBhvr>
                                        <p:cTn id="8" dur="400" fill="hold">
                                          <p:stCondLst>
                                            <p:cond delay="800"/>
                                          </p:stCondLst>
                                        </p:cTn>
                                        <p:tgtEl>
                                          <p:spTgt spid="7"/>
                                        </p:tgtEl>
                                        <p:attrNameLst>
                                          <p:attrName>r</p:attrName>
                                        </p:attrNameLst>
                                      </p:cBhvr>
                                    </p:animRot>
                                    <p:animRot by="-240000">
                                      <p:cBhvr>
                                        <p:cTn id="9" dur="400" fill="hold">
                                          <p:stCondLst>
                                            <p:cond delay="1200"/>
                                          </p:stCondLst>
                                        </p:cTn>
                                        <p:tgtEl>
                                          <p:spTgt spid="7"/>
                                        </p:tgtEl>
                                        <p:attrNameLst>
                                          <p:attrName>r</p:attrName>
                                        </p:attrNameLst>
                                      </p:cBhvr>
                                    </p:animRot>
                                    <p:animRot by="120000">
                                      <p:cBhvr>
                                        <p:cTn id="10" dur="400" fill="hold">
                                          <p:stCondLst>
                                            <p:cond delay="1600"/>
                                          </p:stCondLst>
                                        </p:cTn>
                                        <p:tgtEl>
                                          <p:spTgt spid="7"/>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8"/>
                                        </p:tgtEl>
                                        <p:attrNameLst>
                                          <p:attrName>r</p:attrName>
                                        </p:attrNameLst>
                                      </p:cBhvr>
                                    </p:animRot>
                                    <p:animRot by="-240000">
                                      <p:cBhvr>
                                        <p:cTn id="13" dur="400" fill="hold">
                                          <p:stCondLst>
                                            <p:cond delay="400"/>
                                          </p:stCondLst>
                                        </p:cTn>
                                        <p:tgtEl>
                                          <p:spTgt spid="8"/>
                                        </p:tgtEl>
                                        <p:attrNameLst>
                                          <p:attrName>r</p:attrName>
                                        </p:attrNameLst>
                                      </p:cBhvr>
                                    </p:animRot>
                                    <p:animRot by="240000">
                                      <p:cBhvr>
                                        <p:cTn id="14" dur="400" fill="hold">
                                          <p:stCondLst>
                                            <p:cond delay="800"/>
                                          </p:stCondLst>
                                        </p:cTn>
                                        <p:tgtEl>
                                          <p:spTgt spid="8"/>
                                        </p:tgtEl>
                                        <p:attrNameLst>
                                          <p:attrName>r</p:attrName>
                                        </p:attrNameLst>
                                      </p:cBhvr>
                                    </p:animRot>
                                    <p:animRot by="-240000">
                                      <p:cBhvr>
                                        <p:cTn id="15" dur="400" fill="hold">
                                          <p:stCondLst>
                                            <p:cond delay="1200"/>
                                          </p:stCondLst>
                                        </p:cTn>
                                        <p:tgtEl>
                                          <p:spTgt spid="8"/>
                                        </p:tgtEl>
                                        <p:attrNameLst>
                                          <p:attrName>r</p:attrName>
                                        </p:attrNameLst>
                                      </p:cBhvr>
                                    </p:animRot>
                                    <p:animRot by="120000">
                                      <p:cBhvr>
                                        <p:cTn id="16" dur="400" fill="hold">
                                          <p:stCondLst>
                                            <p:cond delay="1600"/>
                                          </p:stCondLst>
                                        </p:cTn>
                                        <p:tgtEl>
                                          <p:spTgt spid="8"/>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9"/>
                                        </p:tgtEl>
                                        <p:attrNameLst>
                                          <p:attrName>r</p:attrName>
                                        </p:attrNameLst>
                                      </p:cBhvr>
                                    </p:animRot>
                                    <p:animRot by="-240000">
                                      <p:cBhvr>
                                        <p:cTn id="19" dur="400" fill="hold">
                                          <p:stCondLst>
                                            <p:cond delay="400"/>
                                          </p:stCondLst>
                                        </p:cTn>
                                        <p:tgtEl>
                                          <p:spTgt spid="9"/>
                                        </p:tgtEl>
                                        <p:attrNameLst>
                                          <p:attrName>r</p:attrName>
                                        </p:attrNameLst>
                                      </p:cBhvr>
                                    </p:animRot>
                                    <p:animRot by="240000">
                                      <p:cBhvr>
                                        <p:cTn id="20" dur="400" fill="hold">
                                          <p:stCondLst>
                                            <p:cond delay="800"/>
                                          </p:stCondLst>
                                        </p:cTn>
                                        <p:tgtEl>
                                          <p:spTgt spid="9"/>
                                        </p:tgtEl>
                                        <p:attrNameLst>
                                          <p:attrName>r</p:attrName>
                                        </p:attrNameLst>
                                      </p:cBhvr>
                                    </p:animRot>
                                    <p:animRot by="-240000">
                                      <p:cBhvr>
                                        <p:cTn id="21" dur="400" fill="hold">
                                          <p:stCondLst>
                                            <p:cond delay="1200"/>
                                          </p:stCondLst>
                                        </p:cTn>
                                        <p:tgtEl>
                                          <p:spTgt spid="9"/>
                                        </p:tgtEl>
                                        <p:attrNameLst>
                                          <p:attrName>r</p:attrName>
                                        </p:attrNameLst>
                                      </p:cBhvr>
                                    </p:animRot>
                                    <p:animRot by="120000">
                                      <p:cBhvr>
                                        <p:cTn id="22" dur="400" fill="hold">
                                          <p:stCondLst>
                                            <p:cond delay="1600"/>
                                          </p:stCondLst>
                                        </p:cTn>
                                        <p:tgtEl>
                                          <p:spTgt spid="9"/>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10"/>
                                        </p:tgtEl>
                                        <p:attrNameLst>
                                          <p:attrName>r</p:attrName>
                                        </p:attrNameLst>
                                      </p:cBhvr>
                                    </p:animRot>
                                    <p:animRot by="-240000">
                                      <p:cBhvr>
                                        <p:cTn id="25" dur="400" fill="hold">
                                          <p:stCondLst>
                                            <p:cond delay="400"/>
                                          </p:stCondLst>
                                        </p:cTn>
                                        <p:tgtEl>
                                          <p:spTgt spid="10"/>
                                        </p:tgtEl>
                                        <p:attrNameLst>
                                          <p:attrName>r</p:attrName>
                                        </p:attrNameLst>
                                      </p:cBhvr>
                                    </p:animRot>
                                    <p:animRot by="240000">
                                      <p:cBhvr>
                                        <p:cTn id="26" dur="400" fill="hold">
                                          <p:stCondLst>
                                            <p:cond delay="800"/>
                                          </p:stCondLst>
                                        </p:cTn>
                                        <p:tgtEl>
                                          <p:spTgt spid="10"/>
                                        </p:tgtEl>
                                        <p:attrNameLst>
                                          <p:attrName>r</p:attrName>
                                        </p:attrNameLst>
                                      </p:cBhvr>
                                    </p:animRot>
                                    <p:animRot by="-240000">
                                      <p:cBhvr>
                                        <p:cTn id="27" dur="400" fill="hold">
                                          <p:stCondLst>
                                            <p:cond delay="1200"/>
                                          </p:stCondLst>
                                        </p:cTn>
                                        <p:tgtEl>
                                          <p:spTgt spid="10"/>
                                        </p:tgtEl>
                                        <p:attrNameLst>
                                          <p:attrName>r</p:attrName>
                                        </p:attrNameLst>
                                      </p:cBhvr>
                                    </p:animRot>
                                    <p:animRot by="120000">
                                      <p:cBhvr>
                                        <p:cTn id="28" dur="400" fill="hold">
                                          <p:stCondLst>
                                            <p:cond delay="1600"/>
                                          </p:stCondLst>
                                        </p:cTn>
                                        <p:tgtEl>
                                          <p:spTgt spid="10"/>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200" fill="hold">
                                          <p:stCondLst>
                                            <p:cond delay="0"/>
                                          </p:stCondLst>
                                        </p:cTn>
                                        <p:tgtEl>
                                          <p:spTgt spid="11"/>
                                        </p:tgtEl>
                                        <p:attrNameLst>
                                          <p:attrName>r</p:attrName>
                                        </p:attrNameLst>
                                      </p:cBhvr>
                                    </p:animRot>
                                    <p:animRot by="-240000">
                                      <p:cBhvr>
                                        <p:cTn id="31" dur="400" fill="hold">
                                          <p:stCondLst>
                                            <p:cond delay="400"/>
                                          </p:stCondLst>
                                        </p:cTn>
                                        <p:tgtEl>
                                          <p:spTgt spid="11"/>
                                        </p:tgtEl>
                                        <p:attrNameLst>
                                          <p:attrName>r</p:attrName>
                                        </p:attrNameLst>
                                      </p:cBhvr>
                                    </p:animRot>
                                    <p:animRot by="240000">
                                      <p:cBhvr>
                                        <p:cTn id="32" dur="400" fill="hold">
                                          <p:stCondLst>
                                            <p:cond delay="800"/>
                                          </p:stCondLst>
                                        </p:cTn>
                                        <p:tgtEl>
                                          <p:spTgt spid="11"/>
                                        </p:tgtEl>
                                        <p:attrNameLst>
                                          <p:attrName>r</p:attrName>
                                        </p:attrNameLst>
                                      </p:cBhvr>
                                    </p:animRot>
                                    <p:animRot by="-240000">
                                      <p:cBhvr>
                                        <p:cTn id="33" dur="400" fill="hold">
                                          <p:stCondLst>
                                            <p:cond delay="1200"/>
                                          </p:stCondLst>
                                        </p:cTn>
                                        <p:tgtEl>
                                          <p:spTgt spid="11"/>
                                        </p:tgtEl>
                                        <p:attrNameLst>
                                          <p:attrName>r</p:attrName>
                                        </p:attrNameLst>
                                      </p:cBhvr>
                                    </p:animRot>
                                    <p:animRot by="120000">
                                      <p:cBhvr>
                                        <p:cTn id="34" dur="400" fill="hold">
                                          <p:stCondLst>
                                            <p:cond delay="1600"/>
                                          </p:stCondLst>
                                        </p:cTn>
                                        <p:tgtEl>
                                          <p:spTgt spid="11"/>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200" fill="hold">
                                          <p:stCondLst>
                                            <p:cond delay="0"/>
                                          </p:stCondLst>
                                        </p:cTn>
                                        <p:tgtEl>
                                          <p:spTgt spid="12"/>
                                        </p:tgtEl>
                                        <p:attrNameLst>
                                          <p:attrName>r</p:attrName>
                                        </p:attrNameLst>
                                      </p:cBhvr>
                                    </p:animRot>
                                    <p:animRot by="-240000">
                                      <p:cBhvr>
                                        <p:cTn id="37" dur="400" fill="hold">
                                          <p:stCondLst>
                                            <p:cond delay="400"/>
                                          </p:stCondLst>
                                        </p:cTn>
                                        <p:tgtEl>
                                          <p:spTgt spid="12"/>
                                        </p:tgtEl>
                                        <p:attrNameLst>
                                          <p:attrName>r</p:attrName>
                                        </p:attrNameLst>
                                      </p:cBhvr>
                                    </p:animRot>
                                    <p:animRot by="240000">
                                      <p:cBhvr>
                                        <p:cTn id="38" dur="400" fill="hold">
                                          <p:stCondLst>
                                            <p:cond delay="800"/>
                                          </p:stCondLst>
                                        </p:cTn>
                                        <p:tgtEl>
                                          <p:spTgt spid="12"/>
                                        </p:tgtEl>
                                        <p:attrNameLst>
                                          <p:attrName>r</p:attrName>
                                        </p:attrNameLst>
                                      </p:cBhvr>
                                    </p:animRot>
                                    <p:animRot by="-240000">
                                      <p:cBhvr>
                                        <p:cTn id="39" dur="400" fill="hold">
                                          <p:stCondLst>
                                            <p:cond delay="1200"/>
                                          </p:stCondLst>
                                        </p:cTn>
                                        <p:tgtEl>
                                          <p:spTgt spid="12"/>
                                        </p:tgtEl>
                                        <p:attrNameLst>
                                          <p:attrName>r</p:attrName>
                                        </p:attrNameLst>
                                      </p:cBhvr>
                                    </p:animRot>
                                    <p:animRot by="120000">
                                      <p:cBhvr>
                                        <p:cTn id="40" dur="400" fill="hold">
                                          <p:stCondLst>
                                            <p:cond delay="1600"/>
                                          </p:stCondLst>
                                        </p:cTn>
                                        <p:tgtEl>
                                          <p:spTgt spid="12"/>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200" fill="hold">
                                          <p:stCondLst>
                                            <p:cond delay="0"/>
                                          </p:stCondLst>
                                        </p:cTn>
                                        <p:tgtEl>
                                          <p:spTgt spid="13"/>
                                        </p:tgtEl>
                                        <p:attrNameLst>
                                          <p:attrName>r</p:attrName>
                                        </p:attrNameLst>
                                      </p:cBhvr>
                                    </p:animRot>
                                    <p:animRot by="-240000">
                                      <p:cBhvr>
                                        <p:cTn id="43" dur="400" fill="hold">
                                          <p:stCondLst>
                                            <p:cond delay="400"/>
                                          </p:stCondLst>
                                        </p:cTn>
                                        <p:tgtEl>
                                          <p:spTgt spid="13"/>
                                        </p:tgtEl>
                                        <p:attrNameLst>
                                          <p:attrName>r</p:attrName>
                                        </p:attrNameLst>
                                      </p:cBhvr>
                                    </p:animRot>
                                    <p:animRot by="240000">
                                      <p:cBhvr>
                                        <p:cTn id="44" dur="400" fill="hold">
                                          <p:stCondLst>
                                            <p:cond delay="800"/>
                                          </p:stCondLst>
                                        </p:cTn>
                                        <p:tgtEl>
                                          <p:spTgt spid="13"/>
                                        </p:tgtEl>
                                        <p:attrNameLst>
                                          <p:attrName>r</p:attrName>
                                        </p:attrNameLst>
                                      </p:cBhvr>
                                    </p:animRot>
                                    <p:animRot by="-240000">
                                      <p:cBhvr>
                                        <p:cTn id="45" dur="400" fill="hold">
                                          <p:stCondLst>
                                            <p:cond delay="1200"/>
                                          </p:stCondLst>
                                        </p:cTn>
                                        <p:tgtEl>
                                          <p:spTgt spid="13"/>
                                        </p:tgtEl>
                                        <p:attrNameLst>
                                          <p:attrName>r</p:attrName>
                                        </p:attrNameLst>
                                      </p:cBhvr>
                                    </p:animRot>
                                    <p:animRot by="120000">
                                      <p:cBhvr>
                                        <p:cTn id="46" dur="400" fill="hold">
                                          <p:stCondLst>
                                            <p:cond delay="1600"/>
                                          </p:stCondLst>
                                        </p:cTn>
                                        <p:tgtEl>
                                          <p:spTgt spid="13"/>
                                        </p:tgtEl>
                                        <p:attrNameLst>
                                          <p:attrName>r</p:attrName>
                                        </p:attrNameLst>
                                      </p:cBhvr>
                                    </p:animRot>
                                  </p:childTnLst>
                                </p:cTn>
                              </p:par>
                              <p:par>
                                <p:cTn id="47" presetID="32" presetClass="emph" presetSubtype="0" repeatCount="indefinite" fill="hold" nodeType="withEffect">
                                  <p:stCondLst>
                                    <p:cond delay="0"/>
                                  </p:stCondLst>
                                  <p:childTnLst>
                                    <p:animRot by="120000">
                                      <p:cBhvr>
                                        <p:cTn id="48" dur="200" fill="hold">
                                          <p:stCondLst>
                                            <p:cond delay="0"/>
                                          </p:stCondLst>
                                        </p:cTn>
                                        <p:tgtEl>
                                          <p:spTgt spid="14"/>
                                        </p:tgtEl>
                                        <p:attrNameLst>
                                          <p:attrName>r</p:attrName>
                                        </p:attrNameLst>
                                      </p:cBhvr>
                                    </p:animRot>
                                    <p:animRot by="-240000">
                                      <p:cBhvr>
                                        <p:cTn id="49" dur="400" fill="hold">
                                          <p:stCondLst>
                                            <p:cond delay="400"/>
                                          </p:stCondLst>
                                        </p:cTn>
                                        <p:tgtEl>
                                          <p:spTgt spid="14"/>
                                        </p:tgtEl>
                                        <p:attrNameLst>
                                          <p:attrName>r</p:attrName>
                                        </p:attrNameLst>
                                      </p:cBhvr>
                                    </p:animRot>
                                    <p:animRot by="240000">
                                      <p:cBhvr>
                                        <p:cTn id="50" dur="400" fill="hold">
                                          <p:stCondLst>
                                            <p:cond delay="800"/>
                                          </p:stCondLst>
                                        </p:cTn>
                                        <p:tgtEl>
                                          <p:spTgt spid="14"/>
                                        </p:tgtEl>
                                        <p:attrNameLst>
                                          <p:attrName>r</p:attrName>
                                        </p:attrNameLst>
                                      </p:cBhvr>
                                    </p:animRot>
                                    <p:animRot by="-240000">
                                      <p:cBhvr>
                                        <p:cTn id="51" dur="400" fill="hold">
                                          <p:stCondLst>
                                            <p:cond delay="1200"/>
                                          </p:stCondLst>
                                        </p:cTn>
                                        <p:tgtEl>
                                          <p:spTgt spid="14"/>
                                        </p:tgtEl>
                                        <p:attrNameLst>
                                          <p:attrName>r</p:attrName>
                                        </p:attrNameLst>
                                      </p:cBhvr>
                                    </p:animRot>
                                    <p:animRot by="120000">
                                      <p:cBhvr>
                                        <p:cTn id="52" dur="400" fill="hold">
                                          <p:stCondLst>
                                            <p:cond delay="1600"/>
                                          </p:stCondLst>
                                        </p:cTn>
                                        <p:tgtEl>
                                          <p:spTgt spid="14"/>
                                        </p:tgtEl>
                                        <p:attrNameLst>
                                          <p:attrName>r</p:attrName>
                                        </p:attrNameLst>
                                      </p:cBhvr>
                                    </p:animRot>
                                  </p:childTnLst>
                                </p:cTn>
                              </p:par>
                              <p:par>
                                <p:cTn id="53" presetID="32" presetClass="emph" presetSubtype="0" repeatCount="indefinite" fill="hold" nodeType="withEffect">
                                  <p:stCondLst>
                                    <p:cond delay="0"/>
                                  </p:stCondLst>
                                  <p:childTnLst>
                                    <p:animRot by="120000">
                                      <p:cBhvr>
                                        <p:cTn id="54" dur="200" fill="hold">
                                          <p:stCondLst>
                                            <p:cond delay="0"/>
                                          </p:stCondLst>
                                        </p:cTn>
                                        <p:tgtEl>
                                          <p:spTgt spid="15"/>
                                        </p:tgtEl>
                                        <p:attrNameLst>
                                          <p:attrName>r</p:attrName>
                                        </p:attrNameLst>
                                      </p:cBhvr>
                                    </p:animRot>
                                    <p:animRot by="-240000">
                                      <p:cBhvr>
                                        <p:cTn id="55" dur="400" fill="hold">
                                          <p:stCondLst>
                                            <p:cond delay="400"/>
                                          </p:stCondLst>
                                        </p:cTn>
                                        <p:tgtEl>
                                          <p:spTgt spid="15"/>
                                        </p:tgtEl>
                                        <p:attrNameLst>
                                          <p:attrName>r</p:attrName>
                                        </p:attrNameLst>
                                      </p:cBhvr>
                                    </p:animRot>
                                    <p:animRot by="240000">
                                      <p:cBhvr>
                                        <p:cTn id="56" dur="400" fill="hold">
                                          <p:stCondLst>
                                            <p:cond delay="800"/>
                                          </p:stCondLst>
                                        </p:cTn>
                                        <p:tgtEl>
                                          <p:spTgt spid="15"/>
                                        </p:tgtEl>
                                        <p:attrNameLst>
                                          <p:attrName>r</p:attrName>
                                        </p:attrNameLst>
                                      </p:cBhvr>
                                    </p:animRot>
                                    <p:animRot by="-240000">
                                      <p:cBhvr>
                                        <p:cTn id="57" dur="400" fill="hold">
                                          <p:stCondLst>
                                            <p:cond delay="1200"/>
                                          </p:stCondLst>
                                        </p:cTn>
                                        <p:tgtEl>
                                          <p:spTgt spid="15"/>
                                        </p:tgtEl>
                                        <p:attrNameLst>
                                          <p:attrName>r</p:attrName>
                                        </p:attrNameLst>
                                      </p:cBhvr>
                                    </p:animRot>
                                    <p:animRot by="120000">
                                      <p:cBhvr>
                                        <p:cTn id="58" dur="400" fill="hold">
                                          <p:stCondLst>
                                            <p:cond delay="16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8"/>
                    </p:tgtEl>
                  </p:cond>
                </p:stCondLst>
                <p:endSync evt="end" delay="0">
                  <p:rtn val="all"/>
                </p:endSync>
                <p:childTnLst>
                  <p:par>
                    <p:cTn id="60" fill="hold">
                      <p:stCondLst>
                        <p:cond delay="0"/>
                      </p:stCondLst>
                      <p:childTnLst>
                        <p:par>
                          <p:cTn id="61" fill="hold">
                            <p:stCondLst>
                              <p:cond delay="0"/>
                            </p:stCondLst>
                            <p:childTnLst>
                              <p:par>
                                <p:cTn id="62" presetID="23" presetClass="exit" presetSubtype="32" fill="hold" nodeType="clickEffect">
                                  <p:stCondLst>
                                    <p:cond delay="0"/>
                                  </p:stCondLst>
                                  <p:childTnLst>
                                    <p:anim calcmode="lin" valueType="num">
                                      <p:cBhvr>
                                        <p:cTn id="63" dur="500"/>
                                        <p:tgtEl>
                                          <p:spTgt spid="8"/>
                                        </p:tgtEl>
                                        <p:attrNameLst>
                                          <p:attrName>ppt_w</p:attrName>
                                        </p:attrNameLst>
                                      </p:cBhvr>
                                      <p:tavLst>
                                        <p:tav tm="0">
                                          <p:val>
                                            <p:strVal val="ppt_w"/>
                                          </p:val>
                                        </p:tav>
                                        <p:tav tm="100000">
                                          <p:val>
                                            <p:fltVal val="0"/>
                                          </p:val>
                                        </p:tav>
                                      </p:tavLst>
                                    </p:anim>
                                    <p:anim calcmode="lin" valueType="num">
                                      <p:cBhvr>
                                        <p:cTn id="64" dur="500"/>
                                        <p:tgtEl>
                                          <p:spTgt spid="8"/>
                                        </p:tgtEl>
                                        <p:attrNameLst>
                                          <p:attrName>ppt_h</p:attrName>
                                        </p:attrNameLst>
                                      </p:cBhvr>
                                      <p:tavLst>
                                        <p:tav tm="0">
                                          <p:val>
                                            <p:strVal val="ppt_h"/>
                                          </p:val>
                                        </p:tav>
                                        <p:tav tm="100000">
                                          <p:val>
                                            <p:fltVal val="0"/>
                                          </p:val>
                                        </p:tav>
                                      </p:tavLst>
                                    </p:anim>
                                    <p:set>
                                      <p:cBhvr>
                                        <p:cTn id="6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66" restart="whenNotActive" fill="hold" evtFilter="cancelBubble" nodeType="interactiveSeq">
                <p:stCondLst>
                  <p:cond evt="onClick" delay="0">
                    <p:tgtEl>
                      <p:spTgt spid="9"/>
                    </p:tgtEl>
                  </p:cond>
                </p:stCondLst>
                <p:endSync evt="end" delay="0">
                  <p:rtn val="all"/>
                </p:endSync>
                <p:childTnLst>
                  <p:par>
                    <p:cTn id="67" fill="hold">
                      <p:stCondLst>
                        <p:cond delay="0"/>
                      </p:stCondLst>
                      <p:childTnLst>
                        <p:par>
                          <p:cTn id="68" fill="hold">
                            <p:stCondLst>
                              <p:cond delay="0"/>
                            </p:stCondLst>
                            <p:childTnLst>
                              <p:par>
                                <p:cTn id="69" presetID="23" presetClass="exit" presetSubtype="32" fill="hold" nodeType="clickEffect">
                                  <p:stCondLst>
                                    <p:cond delay="0"/>
                                  </p:stCondLst>
                                  <p:childTnLst>
                                    <p:anim calcmode="lin" valueType="num">
                                      <p:cBhvr>
                                        <p:cTn id="70" dur="500"/>
                                        <p:tgtEl>
                                          <p:spTgt spid="9"/>
                                        </p:tgtEl>
                                        <p:attrNameLst>
                                          <p:attrName>ppt_w</p:attrName>
                                        </p:attrNameLst>
                                      </p:cBhvr>
                                      <p:tavLst>
                                        <p:tav tm="0">
                                          <p:val>
                                            <p:strVal val="ppt_w"/>
                                          </p:val>
                                        </p:tav>
                                        <p:tav tm="100000">
                                          <p:val>
                                            <p:fltVal val="0"/>
                                          </p:val>
                                        </p:tav>
                                      </p:tavLst>
                                    </p:anim>
                                    <p:anim calcmode="lin" valueType="num">
                                      <p:cBhvr>
                                        <p:cTn id="71" dur="500"/>
                                        <p:tgtEl>
                                          <p:spTgt spid="9"/>
                                        </p:tgtEl>
                                        <p:attrNameLst>
                                          <p:attrName>ppt_h</p:attrName>
                                        </p:attrNameLst>
                                      </p:cBhvr>
                                      <p:tavLst>
                                        <p:tav tm="0">
                                          <p:val>
                                            <p:strVal val="ppt_h"/>
                                          </p:val>
                                        </p:tav>
                                        <p:tav tm="100000">
                                          <p:val>
                                            <p:fltVal val="0"/>
                                          </p:val>
                                        </p:tav>
                                      </p:tavLst>
                                    </p:anim>
                                    <p:set>
                                      <p:cBhvr>
                                        <p:cTn id="7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3" restart="whenNotActive" fill="hold" evtFilter="cancelBubble" nodeType="interactiveSeq">
                <p:stCondLst>
                  <p:cond evt="onClick" delay="0">
                    <p:tgtEl>
                      <p:spTgt spid="10"/>
                    </p:tgtEl>
                  </p:cond>
                </p:stCondLst>
                <p:endSync evt="end" delay="0">
                  <p:rtn val="all"/>
                </p:endSync>
                <p:childTnLst>
                  <p:par>
                    <p:cTn id="74" fill="hold">
                      <p:stCondLst>
                        <p:cond delay="0"/>
                      </p:stCondLst>
                      <p:childTnLst>
                        <p:par>
                          <p:cTn id="75" fill="hold">
                            <p:stCondLst>
                              <p:cond delay="0"/>
                            </p:stCondLst>
                            <p:childTnLst>
                              <p:par>
                                <p:cTn id="76" presetID="23" presetClass="exit" presetSubtype="32" fill="hold" nodeType="clickEffect">
                                  <p:stCondLst>
                                    <p:cond delay="0"/>
                                  </p:stCondLst>
                                  <p:childTnLst>
                                    <p:anim calcmode="lin" valueType="num">
                                      <p:cBhvr>
                                        <p:cTn id="77" dur="500"/>
                                        <p:tgtEl>
                                          <p:spTgt spid="10"/>
                                        </p:tgtEl>
                                        <p:attrNameLst>
                                          <p:attrName>ppt_w</p:attrName>
                                        </p:attrNameLst>
                                      </p:cBhvr>
                                      <p:tavLst>
                                        <p:tav tm="0">
                                          <p:val>
                                            <p:strVal val="ppt_w"/>
                                          </p:val>
                                        </p:tav>
                                        <p:tav tm="100000">
                                          <p:val>
                                            <p:fltVal val="0"/>
                                          </p:val>
                                        </p:tav>
                                      </p:tavLst>
                                    </p:anim>
                                    <p:anim calcmode="lin" valueType="num">
                                      <p:cBhvr>
                                        <p:cTn id="78" dur="500"/>
                                        <p:tgtEl>
                                          <p:spTgt spid="10"/>
                                        </p:tgtEl>
                                        <p:attrNameLst>
                                          <p:attrName>ppt_h</p:attrName>
                                        </p:attrNameLst>
                                      </p:cBhvr>
                                      <p:tavLst>
                                        <p:tav tm="0">
                                          <p:val>
                                            <p:strVal val="ppt_h"/>
                                          </p:val>
                                        </p:tav>
                                        <p:tav tm="100000">
                                          <p:val>
                                            <p:fltVal val="0"/>
                                          </p:val>
                                        </p:tav>
                                      </p:tavLst>
                                    </p:anim>
                                    <p:set>
                                      <p:cBhvr>
                                        <p:cTn id="7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0" restart="whenNotActive" fill="hold" evtFilter="cancelBubble" nodeType="interactiveSeq">
                <p:stCondLst>
                  <p:cond evt="onClick" delay="0">
                    <p:tgtEl>
                      <p:spTgt spid="12"/>
                    </p:tgtEl>
                  </p:cond>
                </p:stCondLst>
                <p:endSync evt="end" delay="0">
                  <p:rtn val="all"/>
                </p:endSync>
                <p:childTnLst>
                  <p:par>
                    <p:cTn id="81" fill="hold">
                      <p:stCondLst>
                        <p:cond delay="0"/>
                      </p:stCondLst>
                      <p:childTnLst>
                        <p:par>
                          <p:cTn id="82" fill="hold">
                            <p:stCondLst>
                              <p:cond delay="0"/>
                            </p:stCondLst>
                            <p:childTnLst>
                              <p:par>
                                <p:cTn id="83" presetID="23" presetClass="exit" presetSubtype="32" fill="hold" nodeType="clickEffect">
                                  <p:stCondLst>
                                    <p:cond delay="0"/>
                                  </p:stCondLst>
                                  <p:childTnLst>
                                    <p:anim calcmode="lin" valueType="num">
                                      <p:cBhvr>
                                        <p:cTn id="84" dur="500"/>
                                        <p:tgtEl>
                                          <p:spTgt spid="12"/>
                                        </p:tgtEl>
                                        <p:attrNameLst>
                                          <p:attrName>ppt_w</p:attrName>
                                        </p:attrNameLst>
                                      </p:cBhvr>
                                      <p:tavLst>
                                        <p:tav tm="0">
                                          <p:val>
                                            <p:strVal val="ppt_w"/>
                                          </p:val>
                                        </p:tav>
                                        <p:tav tm="100000">
                                          <p:val>
                                            <p:fltVal val="0"/>
                                          </p:val>
                                        </p:tav>
                                      </p:tavLst>
                                    </p:anim>
                                    <p:anim calcmode="lin" valueType="num">
                                      <p:cBhvr>
                                        <p:cTn id="85" dur="500"/>
                                        <p:tgtEl>
                                          <p:spTgt spid="12"/>
                                        </p:tgtEl>
                                        <p:attrNameLst>
                                          <p:attrName>ppt_h</p:attrName>
                                        </p:attrNameLst>
                                      </p:cBhvr>
                                      <p:tavLst>
                                        <p:tav tm="0">
                                          <p:val>
                                            <p:strVal val="ppt_h"/>
                                          </p:val>
                                        </p:tav>
                                        <p:tav tm="100000">
                                          <p:val>
                                            <p:fltVal val="0"/>
                                          </p:val>
                                        </p:tav>
                                      </p:tavLst>
                                    </p:anim>
                                    <p:set>
                                      <p:cBhvr>
                                        <p:cTn id="86"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7" restart="whenNotActive" fill="hold" evtFilter="cancelBubble" nodeType="interactiveSeq">
                <p:stCondLst>
                  <p:cond evt="onClick" delay="0">
                    <p:tgtEl>
                      <p:spTgt spid="11"/>
                    </p:tgtEl>
                  </p:cond>
                </p:stCondLst>
                <p:endSync evt="end" delay="0">
                  <p:rtn val="all"/>
                </p:endSync>
                <p:childTnLst>
                  <p:par>
                    <p:cTn id="88" fill="hold">
                      <p:stCondLst>
                        <p:cond delay="0"/>
                      </p:stCondLst>
                      <p:childTnLst>
                        <p:par>
                          <p:cTn id="89" fill="hold">
                            <p:stCondLst>
                              <p:cond delay="0"/>
                            </p:stCondLst>
                            <p:childTnLst>
                              <p:par>
                                <p:cTn id="90" presetID="23" presetClass="exit" presetSubtype="32" fill="hold" nodeType="clickEffect">
                                  <p:stCondLst>
                                    <p:cond delay="0"/>
                                  </p:stCondLst>
                                  <p:childTnLst>
                                    <p:anim calcmode="lin" valueType="num">
                                      <p:cBhvr>
                                        <p:cTn id="91" dur="500"/>
                                        <p:tgtEl>
                                          <p:spTgt spid="11"/>
                                        </p:tgtEl>
                                        <p:attrNameLst>
                                          <p:attrName>ppt_w</p:attrName>
                                        </p:attrNameLst>
                                      </p:cBhvr>
                                      <p:tavLst>
                                        <p:tav tm="0">
                                          <p:val>
                                            <p:strVal val="ppt_w"/>
                                          </p:val>
                                        </p:tav>
                                        <p:tav tm="100000">
                                          <p:val>
                                            <p:fltVal val="0"/>
                                          </p:val>
                                        </p:tav>
                                      </p:tavLst>
                                    </p:anim>
                                    <p:anim calcmode="lin" valueType="num">
                                      <p:cBhvr>
                                        <p:cTn id="92" dur="500"/>
                                        <p:tgtEl>
                                          <p:spTgt spid="11"/>
                                        </p:tgtEl>
                                        <p:attrNameLst>
                                          <p:attrName>ppt_h</p:attrName>
                                        </p:attrNameLst>
                                      </p:cBhvr>
                                      <p:tavLst>
                                        <p:tav tm="0">
                                          <p:val>
                                            <p:strVal val="ppt_h"/>
                                          </p:val>
                                        </p:tav>
                                        <p:tav tm="100000">
                                          <p:val>
                                            <p:fltVal val="0"/>
                                          </p:val>
                                        </p:tav>
                                      </p:tavLst>
                                    </p:anim>
                                    <p:set>
                                      <p:cBhvr>
                                        <p:cTn id="9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94" restart="whenNotActive" fill="hold" evtFilter="cancelBubble" nodeType="interactiveSeq">
                <p:stCondLst>
                  <p:cond evt="onClick" delay="0">
                    <p:tgtEl>
                      <p:spTgt spid="13"/>
                    </p:tgtEl>
                  </p:cond>
                </p:stCondLst>
                <p:endSync evt="end" delay="0">
                  <p:rtn val="all"/>
                </p:endSync>
                <p:childTnLst>
                  <p:par>
                    <p:cTn id="95" fill="hold">
                      <p:stCondLst>
                        <p:cond delay="0"/>
                      </p:stCondLst>
                      <p:childTnLst>
                        <p:par>
                          <p:cTn id="96" fill="hold">
                            <p:stCondLst>
                              <p:cond delay="0"/>
                            </p:stCondLst>
                            <p:childTnLst>
                              <p:par>
                                <p:cTn id="97" presetID="23" presetClass="exit" presetSubtype="32" fill="hold" nodeType="clickEffect">
                                  <p:stCondLst>
                                    <p:cond delay="0"/>
                                  </p:stCondLst>
                                  <p:childTnLst>
                                    <p:anim calcmode="lin" valueType="num">
                                      <p:cBhvr>
                                        <p:cTn id="98" dur="500"/>
                                        <p:tgtEl>
                                          <p:spTgt spid="13"/>
                                        </p:tgtEl>
                                        <p:attrNameLst>
                                          <p:attrName>ppt_w</p:attrName>
                                        </p:attrNameLst>
                                      </p:cBhvr>
                                      <p:tavLst>
                                        <p:tav tm="0">
                                          <p:val>
                                            <p:strVal val="ppt_w"/>
                                          </p:val>
                                        </p:tav>
                                        <p:tav tm="100000">
                                          <p:val>
                                            <p:fltVal val="0"/>
                                          </p:val>
                                        </p:tav>
                                      </p:tavLst>
                                    </p:anim>
                                    <p:anim calcmode="lin" valueType="num">
                                      <p:cBhvr>
                                        <p:cTn id="99" dur="500"/>
                                        <p:tgtEl>
                                          <p:spTgt spid="13"/>
                                        </p:tgtEl>
                                        <p:attrNameLst>
                                          <p:attrName>ppt_h</p:attrName>
                                        </p:attrNameLst>
                                      </p:cBhvr>
                                      <p:tavLst>
                                        <p:tav tm="0">
                                          <p:val>
                                            <p:strVal val="ppt_h"/>
                                          </p:val>
                                        </p:tav>
                                        <p:tav tm="100000">
                                          <p:val>
                                            <p:fltVal val="0"/>
                                          </p:val>
                                        </p:tav>
                                      </p:tavLst>
                                    </p:anim>
                                    <p:set>
                                      <p:cBhvr>
                                        <p:cTn id="100"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1" restart="whenNotActive" fill="hold" evtFilter="cancelBubble" nodeType="interactiveSeq">
                <p:stCondLst>
                  <p:cond evt="onClick" delay="0">
                    <p:tgtEl>
                      <p:spTgt spid="14"/>
                    </p:tgtEl>
                  </p:cond>
                </p:stCondLst>
                <p:endSync evt="end" delay="0">
                  <p:rtn val="all"/>
                </p:endSync>
                <p:childTnLst>
                  <p:par>
                    <p:cTn id="102" fill="hold">
                      <p:stCondLst>
                        <p:cond delay="0"/>
                      </p:stCondLst>
                      <p:childTnLst>
                        <p:par>
                          <p:cTn id="103" fill="hold">
                            <p:stCondLst>
                              <p:cond delay="0"/>
                            </p:stCondLst>
                            <p:childTnLst>
                              <p:par>
                                <p:cTn id="104" presetID="23" presetClass="exit" presetSubtype="32" fill="hold" nodeType="clickEffect">
                                  <p:stCondLst>
                                    <p:cond delay="0"/>
                                  </p:stCondLst>
                                  <p:childTnLst>
                                    <p:anim calcmode="lin" valueType="num">
                                      <p:cBhvr>
                                        <p:cTn id="105" dur="500"/>
                                        <p:tgtEl>
                                          <p:spTgt spid="14"/>
                                        </p:tgtEl>
                                        <p:attrNameLst>
                                          <p:attrName>ppt_w</p:attrName>
                                        </p:attrNameLst>
                                      </p:cBhvr>
                                      <p:tavLst>
                                        <p:tav tm="0">
                                          <p:val>
                                            <p:strVal val="ppt_w"/>
                                          </p:val>
                                        </p:tav>
                                        <p:tav tm="100000">
                                          <p:val>
                                            <p:fltVal val="0"/>
                                          </p:val>
                                        </p:tav>
                                      </p:tavLst>
                                    </p:anim>
                                    <p:anim calcmode="lin" valueType="num">
                                      <p:cBhvr>
                                        <p:cTn id="106" dur="500"/>
                                        <p:tgtEl>
                                          <p:spTgt spid="14"/>
                                        </p:tgtEl>
                                        <p:attrNameLst>
                                          <p:attrName>ppt_h</p:attrName>
                                        </p:attrNameLst>
                                      </p:cBhvr>
                                      <p:tavLst>
                                        <p:tav tm="0">
                                          <p:val>
                                            <p:strVal val="ppt_h"/>
                                          </p:val>
                                        </p:tav>
                                        <p:tav tm="100000">
                                          <p:val>
                                            <p:fltVal val="0"/>
                                          </p:val>
                                        </p:tav>
                                      </p:tavLst>
                                    </p:anim>
                                    <p:set>
                                      <p:cBhvr>
                                        <p:cTn id="10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08" restart="whenNotActive" fill="hold" evtFilter="cancelBubble" nodeType="interactiveSeq">
                <p:stCondLst>
                  <p:cond evt="onClick" delay="0">
                    <p:tgtEl>
                      <p:spTgt spid="15"/>
                    </p:tgtEl>
                  </p:cond>
                </p:stCondLst>
                <p:endSync evt="end" delay="0">
                  <p:rtn val="all"/>
                </p:endSync>
                <p:childTnLst>
                  <p:par>
                    <p:cTn id="109" fill="hold">
                      <p:stCondLst>
                        <p:cond delay="0"/>
                      </p:stCondLst>
                      <p:childTnLst>
                        <p:par>
                          <p:cTn id="110" fill="hold">
                            <p:stCondLst>
                              <p:cond delay="0"/>
                            </p:stCondLst>
                            <p:childTnLst>
                              <p:par>
                                <p:cTn id="111" presetID="23" presetClass="exit" presetSubtype="32" fill="hold" nodeType="clickEffect">
                                  <p:stCondLst>
                                    <p:cond delay="0"/>
                                  </p:stCondLst>
                                  <p:childTnLst>
                                    <p:anim calcmode="lin" valueType="num">
                                      <p:cBhvr>
                                        <p:cTn id="112" dur="500"/>
                                        <p:tgtEl>
                                          <p:spTgt spid="15"/>
                                        </p:tgtEl>
                                        <p:attrNameLst>
                                          <p:attrName>ppt_w</p:attrName>
                                        </p:attrNameLst>
                                      </p:cBhvr>
                                      <p:tavLst>
                                        <p:tav tm="0">
                                          <p:val>
                                            <p:strVal val="ppt_w"/>
                                          </p:val>
                                        </p:tav>
                                        <p:tav tm="100000">
                                          <p:val>
                                            <p:fltVal val="0"/>
                                          </p:val>
                                        </p:tav>
                                      </p:tavLst>
                                    </p:anim>
                                    <p:anim calcmode="lin" valueType="num">
                                      <p:cBhvr>
                                        <p:cTn id="113" dur="500"/>
                                        <p:tgtEl>
                                          <p:spTgt spid="15"/>
                                        </p:tgtEl>
                                        <p:attrNameLst>
                                          <p:attrName>ppt_h</p:attrName>
                                        </p:attrNameLst>
                                      </p:cBhvr>
                                      <p:tavLst>
                                        <p:tav tm="0">
                                          <p:val>
                                            <p:strVal val="ppt_h"/>
                                          </p:val>
                                        </p:tav>
                                        <p:tav tm="100000">
                                          <p:val>
                                            <p:fltVal val="0"/>
                                          </p:val>
                                        </p:tav>
                                      </p:tavLst>
                                    </p:anim>
                                    <p:set>
                                      <p:cBhvr>
                                        <p:cTn id="114"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5" restart="whenNotActive" fill="hold" evtFilter="cancelBubble" nodeType="interactiveSeq">
                <p:stCondLst>
                  <p:cond evt="onClick" delay="0">
                    <p:tgtEl>
                      <p:spTgt spid="31"/>
                    </p:tgtEl>
                  </p:cond>
                </p:stCondLst>
                <p:endSync evt="end" delay="0">
                  <p:rtn val="all"/>
                </p:endSync>
                <p:childTnLst>
                  <p:par>
                    <p:cTn id="116" fill="hold">
                      <p:stCondLst>
                        <p:cond delay="0"/>
                      </p:stCondLst>
                      <p:childTnLst>
                        <p:par>
                          <p:cTn id="117" fill="hold">
                            <p:stCondLst>
                              <p:cond delay="0"/>
                            </p:stCondLst>
                            <p:childTnLst>
                              <p:par>
                                <p:cTn id="118" presetID="56" presetClass="path" presetSubtype="0" accel="50000" decel="50000" fill="hold" nodeType="clickEffect">
                                  <p:stCondLst>
                                    <p:cond delay="0"/>
                                  </p:stCondLst>
                                  <p:childTnLst>
                                    <p:animMotion origin="layout" path="M -1.94444E-6 -3.7037E-7 L 1.08837 -0.73125 " pathEditMode="relative" rAng="0" ptsTypes="AA">
                                      <p:cBhvr>
                                        <p:cTn id="119" dur="3000" fill="hold"/>
                                        <p:tgtEl>
                                          <p:spTgt spid="7"/>
                                        </p:tgtEl>
                                        <p:attrNameLst>
                                          <p:attrName>ppt_x</p:attrName>
                                          <p:attrName>ppt_y</p:attrName>
                                        </p:attrNameLst>
                                      </p:cBhvr>
                                      <p:rCtr x="54410" y="-36574"/>
                                    </p:animMotion>
                                  </p:childTnLst>
                                </p:cTn>
                              </p:par>
                              <p:par>
                                <p:cTn id="120" presetID="1" presetClass="entr" presetSubtype="0" fill="hold" nodeType="withEffect">
                                  <p:stCondLst>
                                    <p:cond delay="0"/>
                                  </p:stCondLst>
                                  <p:childTnLst>
                                    <p:set>
                                      <p:cBhvr>
                                        <p:cTn id="121" dur="1" fill="hold">
                                          <p:stCondLst>
                                            <p:cond delay="0"/>
                                          </p:stCondLst>
                                        </p:cTn>
                                        <p:tgtEl>
                                          <p:spTgt spid="40"/>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41"/>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42"/>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43"/>
                                        </p:tgtEl>
                                        <p:attrNameLst>
                                          <p:attrName>style.visibility</p:attrName>
                                        </p:attrNameLst>
                                      </p:cBhvr>
                                      <p:to>
                                        <p:strVal val="visible"/>
                                      </p:to>
                                    </p:set>
                                  </p:childTnLst>
                                </p:cTn>
                              </p:par>
                              <p:par>
                                <p:cTn id="128" presetID="1" presetClass="entr" presetSubtype="0" fill="hold" nodeType="withEffect">
                                  <p:stCondLst>
                                    <p:cond delay="0"/>
                                  </p:stCondLst>
                                  <p:childTnLst>
                                    <p:set>
                                      <p:cBhvr>
                                        <p:cTn id="129" dur="1" fill="hold">
                                          <p:stCondLst>
                                            <p:cond delay="0"/>
                                          </p:stCondLst>
                                        </p:cTn>
                                        <p:tgtEl>
                                          <p:spTgt spid="44"/>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45"/>
                                        </p:tgtEl>
                                        <p:attrNameLst>
                                          <p:attrName>style.visibility</p:attrName>
                                        </p:attrNameLst>
                                      </p:cBhvr>
                                      <p:to>
                                        <p:strVal val="visible"/>
                                      </p:to>
                                    </p:set>
                                  </p:childTnLst>
                                </p:cTn>
                              </p:par>
                              <p:par>
                                <p:cTn id="132" presetID="1" presetClass="entr" presetSubtype="0" fill="hold" nodeType="withEffect">
                                  <p:stCondLst>
                                    <p:cond delay="0"/>
                                  </p:stCondLst>
                                  <p:childTnLst>
                                    <p:set>
                                      <p:cBhvr>
                                        <p:cTn id="133" dur="1" fill="hold">
                                          <p:stCondLst>
                                            <p:cond delay="0"/>
                                          </p:stCondLst>
                                        </p:cTn>
                                        <p:tgtEl>
                                          <p:spTgt spid="46"/>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47"/>
                                        </p:tgtEl>
                                        <p:attrNameLst>
                                          <p:attrName>style.visibility</p:attrName>
                                        </p:attrNameLst>
                                      </p:cBhvr>
                                      <p:to>
                                        <p:strVal val="visible"/>
                                      </p:to>
                                    </p:set>
                                  </p:childTnLst>
                                </p:cTn>
                              </p:par>
                              <p:par>
                                <p:cTn id="136" presetID="1" presetClass="entr" presetSubtype="0" fill="hold" nodeType="withEffect">
                                  <p:stCondLst>
                                    <p:cond delay="0"/>
                                  </p:stCondLst>
                                  <p:childTnLst>
                                    <p:set>
                                      <p:cBhvr>
                                        <p:cTn id="137" dur="1" fill="hold">
                                          <p:stCondLst>
                                            <p:cond delay="0"/>
                                          </p:stCondLst>
                                        </p:cTn>
                                        <p:tgtEl>
                                          <p:spTgt spid="48"/>
                                        </p:tgtEl>
                                        <p:attrNameLst>
                                          <p:attrName>style.visibility</p:attrName>
                                        </p:attrNameLst>
                                      </p:cBhvr>
                                      <p:to>
                                        <p:strVal val="visible"/>
                                      </p:to>
                                    </p:set>
                                  </p:childTnLst>
                                </p:cTn>
                              </p:par>
                              <p:par>
                                <p:cTn id="138" presetID="1" presetClass="entr" presetSubtype="0" fill="hold" nodeType="withEffect">
                                  <p:stCondLst>
                                    <p:cond delay="0"/>
                                  </p:stCondLst>
                                  <p:childTnLst>
                                    <p:set>
                                      <p:cBhvr>
                                        <p:cTn id="139" dur="1" fill="hold">
                                          <p:stCondLst>
                                            <p:cond delay="0"/>
                                          </p:stCondLst>
                                        </p:cTn>
                                        <p:tgtEl>
                                          <p:spTgt spid="49"/>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50"/>
                                        </p:tgtEl>
                                        <p:attrNameLst>
                                          <p:attrName>style.visibility</p:attrName>
                                        </p:attrNameLst>
                                      </p:cBhvr>
                                      <p:to>
                                        <p:strVal val="visible"/>
                                      </p:to>
                                    </p:set>
                                  </p:childTnLst>
                                </p:cTn>
                              </p:par>
                              <p:par>
                                <p:cTn id="142" presetID="1" presetClass="entr" presetSubtype="0" fill="hold" nodeType="withEffect">
                                  <p:stCondLst>
                                    <p:cond delay="0"/>
                                  </p:stCondLst>
                                  <p:childTnLst>
                                    <p:set>
                                      <p:cBhvr>
                                        <p:cTn id="143" dur="1" fill="hold">
                                          <p:stCondLst>
                                            <p:cond delay="0"/>
                                          </p:stCondLst>
                                        </p:cTn>
                                        <p:tgtEl>
                                          <p:spTgt spid="51"/>
                                        </p:tgtEl>
                                        <p:attrNameLst>
                                          <p:attrName>style.visibility</p:attrName>
                                        </p:attrNameLst>
                                      </p:cBhvr>
                                      <p:to>
                                        <p:strVal val="visible"/>
                                      </p:to>
                                    </p:set>
                                  </p:childTnLst>
                                </p:cTn>
                              </p:par>
                              <p:par>
                                <p:cTn id="144" presetID="1"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146" restart="whenNotActive" fill="hold" evtFilter="cancelBubble" nodeType="interactiveSeq">
                <p:stCondLst>
                  <p:cond evt="onClick" delay="0">
                    <p:tgtEl>
                      <p:spTgt spid="16"/>
                    </p:tgtEl>
                  </p:cond>
                </p:stCondLst>
                <p:endSync evt="end" delay="0">
                  <p:rtn val="all"/>
                </p:endSync>
                <p:childTnLst>
                  <p:par>
                    <p:cTn id="147" fill="hold">
                      <p:stCondLst>
                        <p:cond delay="0"/>
                      </p:stCondLst>
                      <p:childTnLst>
                        <p:par>
                          <p:cTn id="148" fill="hold">
                            <p:stCondLst>
                              <p:cond delay="0"/>
                            </p:stCondLst>
                            <p:childTnLst>
                              <p:par>
                                <p:cTn id="149" presetID="42" presetClass="exit" presetSubtype="0" fill="hold" grpId="0" nodeType="clickEffect">
                                  <p:stCondLst>
                                    <p:cond delay="0"/>
                                  </p:stCondLst>
                                  <p:childTnLst>
                                    <p:animEffect transition="out" filter="fade">
                                      <p:cBhvr>
                                        <p:cTn id="150" dur="1000"/>
                                        <p:tgtEl>
                                          <p:spTgt spid="16"/>
                                        </p:tgtEl>
                                      </p:cBhvr>
                                    </p:animEffect>
                                    <p:anim calcmode="lin" valueType="num">
                                      <p:cBhvr>
                                        <p:cTn id="151" dur="1000"/>
                                        <p:tgtEl>
                                          <p:spTgt spid="16"/>
                                        </p:tgtEl>
                                        <p:attrNameLst>
                                          <p:attrName>ppt_x</p:attrName>
                                        </p:attrNameLst>
                                      </p:cBhvr>
                                      <p:tavLst>
                                        <p:tav tm="0">
                                          <p:val>
                                            <p:strVal val="ppt_x"/>
                                          </p:val>
                                        </p:tav>
                                        <p:tav tm="100000">
                                          <p:val>
                                            <p:strVal val="ppt_x"/>
                                          </p:val>
                                        </p:tav>
                                      </p:tavLst>
                                    </p:anim>
                                    <p:anim calcmode="lin" valueType="num">
                                      <p:cBhvr>
                                        <p:cTn id="152" dur="1000"/>
                                        <p:tgtEl>
                                          <p:spTgt spid="16"/>
                                        </p:tgtEl>
                                        <p:attrNameLst>
                                          <p:attrName>ppt_y</p:attrName>
                                        </p:attrNameLst>
                                      </p:cBhvr>
                                      <p:tavLst>
                                        <p:tav tm="0">
                                          <p:val>
                                            <p:strVal val="ppt_y"/>
                                          </p:val>
                                        </p:tav>
                                        <p:tav tm="100000">
                                          <p:val>
                                            <p:strVal val="ppt_y+.1"/>
                                          </p:val>
                                        </p:tav>
                                      </p:tavLst>
                                    </p:anim>
                                    <p:set>
                                      <p:cBhvr>
                                        <p:cTn id="153"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54" restart="whenNotActive" fill="hold" evtFilter="cancelBubble" nodeType="interactiveSeq">
                <p:stCondLst>
                  <p:cond evt="onClick" delay="0">
                    <p:tgtEl>
                      <p:spTgt spid="24"/>
                    </p:tgtEl>
                  </p:cond>
                </p:stCondLst>
                <p:endSync evt="end" delay="0">
                  <p:rtn val="all"/>
                </p:endSync>
                <p:childTnLst>
                  <p:par>
                    <p:cTn id="155" fill="hold">
                      <p:stCondLst>
                        <p:cond delay="0"/>
                      </p:stCondLst>
                      <p:childTnLst>
                        <p:par>
                          <p:cTn id="156" fill="hold">
                            <p:stCondLst>
                              <p:cond delay="0"/>
                            </p:stCondLst>
                            <p:childTnLst>
                              <p:par>
                                <p:cTn id="157" presetID="42" presetClass="exit" presetSubtype="0" fill="hold" grpId="0" nodeType="clickEffect">
                                  <p:stCondLst>
                                    <p:cond delay="0"/>
                                  </p:stCondLst>
                                  <p:childTnLst>
                                    <p:animEffect transition="out" filter="fade">
                                      <p:cBhvr>
                                        <p:cTn id="158" dur="1000"/>
                                        <p:tgtEl>
                                          <p:spTgt spid="24"/>
                                        </p:tgtEl>
                                      </p:cBhvr>
                                    </p:animEffect>
                                    <p:anim calcmode="lin" valueType="num">
                                      <p:cBhvr>
                                        <p:cTn id="159" dur="1000"/>
                                        <p:tgtEl>
                                          <p:spTgt spid="24"/>
                                        </p:tgtEl>
                                        <p:attrNameLst>
                                          <p:attrName>ppt_x</p:attrName>
                                        </p:attrNameLst>
                                      </p:cBhvr>
                                      <p:tavLst>
                                        <p:tav tm="0">
                                          <p:val>
                                            <p:strVal val="ppt_x"/>
                                          </p:val>
                                        </p:tav>
                                        <p:tav tm="100000">
                                          <p:val>
                                            <p:strVal val="ppt_x"/>
                                          </p:val>
                                        </p:tav>
                                      </p:tavLst>
                                    </p:anim>
                                    <p:anim calcmode="lin" valueType="num">
                                      <p:cBhvr>
                                        <p:cTn id="160" dur="1000"/>
                                        <p:tgtEl>
                                          <p:spTgt spid="24"/>
                                        </p:tgtEl>
                                        <p:attrNameLst>
                                          <p:attrName>ppt_y</p:attrName>
                                        </p:attrNameLst>
                                      </p:cBhvr>
                                      <p:tavLst>
                                        <p:tav tm="0">
                                          <p:val>
                                            <p:strVal val="ppt_y"/>
                                          </p:val>
                                        </p:tav>
                                        <p:tav tm="100000">
                                          <p:val>
                                            <p:strVal val="ppt_y+.1"/>
                                          </p:val>
                                        </p:tav>
                                      </p:tavLst>
                                    </p:anim>
                                    <p:set>
                                      <p:cBhvr>
                                        <p:cTn id="161"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62" restart="whenNotActive" fill="hold" evtFilter="cancelBubble" nodeType="interactiveSeq">
                <p:stCondLst>
                  <p:cond evt="onClick" delay="0">
                    <p:tgtEl>
                      <p:spTgt spid="25"/>
                    </p:tgtEl>
                  </p:cond>
                </p:stCondLst>
                <p:endSync evt="end" delay="0">
                  <p:rtn val="all"/>
                </p:endSync>
                <p:childTnLst>
                  <p:par>
                    <p:cTn id="163" fill="hold">
                      <p:stCondLst>
                        <p:cond delay="0"/>
                      </p:stCondLst>
                      <p:childTnLst>
                        <p:par>
                          <p:cTn id="164" fill="hold">
                            <p:stCondLst>
                              <p:cond delay="0"/>
                            </p:stCondLst>
                            <p:childTnLst>
                              <p:par>
                                <p:cTn id="165" presetID="42" presetClass="exit" presetSubtype="0" fill="hold" grpId="0" nodeType="clickEffect">
                                  <p:stCondLst>
                                    <p:cond delay="0"/>
                                  </p:stCondLst>
                                  <p:childTnLst>
                                    <p:animEffect transition="out" filter="fade">
                                      <p:cBhvr>
                                        <p:cTn id="166" dur="1000"/>
                                        <p:tgtEl>
                                          <p:spTgt spid="25"/>
                                        </p:tgtEl>
                                      </p:cBhvr>
                                    </p:animEffect>
                                    <p:anim calcmode="lin" valueType="num">
                                      <p:cBhvr>
                                        <p:cTn id="167" dur="1000"/>
                                        <p:tgtEl>
                                          <p:spTgt spid="25"/>
                                        </p:tgtEl>
                                        <p:attrNameLst>
                                          <p:attrName>ppt_x</p:attrName>
                                        </p:attrNameLst>
                                      </p:cBhvr>
                                      <p:tavLst>
                                        <p:tav tm="0">
                                          <p:val>
                                            <p:strVal val="ppt_x"/>
                                          </p:val>
                                        </p:tav>
                                        <p:tav tm="100000">
                                          <p:val>
                                            <p:strVal val="ppt_x"/>
                                          </p:val>
                                        </p:tav>
                                      </p:tavLst>
                                    </p:anim>
                                    <p:anim calcmode="lin" valueType="num">
                                      <p:cBhvr>
                                        <p:cTn id="168" dur="1000"/>
                                        <p:tgtEl>
                                          <p:spTgt spid="25"/>
                                        </p:tgtEl>
                                        <p:attrNameLst>
                                          <p:attrName>ppt_y</p:attrName>
                                        </p:attrNameLst>
                                      </p:cBhvr>
                                      <p:tavLst>
                                        <p:tav tm="0">
                                          <p:val>
                                            <p:strVal val="ppt_y"/>
                                          </p:val>
                                        </p:tav>
                                        <p:tav tm="100000">
                                          <p:val>
                                            <p:strVal val="ppt_y+.1"/>
                                          </p:val>
                                        </p:tav>
                                      </p:tavLst>
                                    </p:anim>
                                    <p:set>
                                      <p:cBhvr>
                                        <p:cTn id="169"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70" restart="whenNotActive" fill="hold" evtFilter="cancelBubble" nodeType="interactiveSeq">
                <p:stCondLst>
                  <p:cond evt="onClick" delay="0">
                    <p:tgtEl>
                      <p:spTgt spid="26"/>
                    </p:tgtEl>
                  </p:cond>
                </p:stCondLst>
                <p:endSync evt="end" delay="0">
                  <p:rtn val="all"/>
                </p:endSync>
                <p:childTnLst>
                  <p:par>
                    <p:cTn id="171" fill="hold">
                      <p:stCondLst>
                        <p:cond delay="0"/>
                      </p:stCondLst>
                      <p:childTnLst>
                        <p:par>
                          <p:cTn id="172" fill="hold">
                            <p:stCondLst>
                              <p:cond delay="0"/>
                            </p:stCondLst>
                            <p:childTnLst>
                              <p:par>
                                <p:cTn id="173" presetID="42" presetClass="exit" presetSubtype="0" fill="hold" grpId="0" nodeType="clickEffect">
                                  <p:stCondLst>
                                    <p:cond delay="0"/>
                                  </p:stCondLst>
                                  <p:childTnLst>
                                    <p:animEffect transition="out" filter="fade">
                                      <p:cBhvr>
                                        <p:cTn id="174" dur="1000"/>
                                        <p:tgtEl>
                                          <p:spTgt spid="26"/>
                                        </p:tgtEl>
                                      </p:cBhvr>
                                    </p:animEffect>
                                    <p:anim calcmode="lin" valueType="num">
                                      <p:cBhvr>
                                        <p:cTn id="175" dur="1000"/>
                                        <p:tgtEl>
                                          <p:spTgt spid="26"/>
                                        </p:tgtEl>
                                        <p:attrNameLst>
                                          <p:attrName>ppt_x</p:attrName>
                                        </p:attrNameLst>
                                      </p:cBhvr>
                                      <p:tavLst>
                                        <p:tav tm="0">
                                          <p:val>
                                            <p:strVal val="ppt_x"/>
                                          </p:val>
                                        </p:tav>
                                        <p:tav tm="100000">
                                          <p:val>
                                            <p:strVal val="ppt_x"/>
                                          </p:val>
                                        </p:tav>
                                      </p:tavLst>
                                    </p:anim>
                                    <p:anim calcmode="lin" valueType="num">
                                      <p:cBhvr>
                                        <p:cTn id="176" dur="1000"/>
                                        <p:tgtEl>
                                          <p:spTgt spid="26"/>
                                        </p:tgtEl>
                                        <p:attrNameLst>
                                          <p:attrName>ppt_y</p:attrName>
                                        </p:attrNameLst>
                                      </p:cBhvr>
                                      <p:tavLst>
                                        <p:tav tm="0">
                                          <p:val>
                                            <p:strVal val="ppt_y"/>
                                          </p:val>
                                        </p:tav>
                                        <p:tav tm="100000">
                                          <p:val>
                                            <p:strVal val="ppt_y+.1"/>
                                          </p:val>
                                        </p:tav>
                                      </p:tavLst>
                                    </p:anim>
                                    <p:set>
                                      <p:cBhvr>
                                        <p:cTn id="177"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78" restart="whenNotActive" fill="hold" evtFilter="cancelBubble" nodeType="interactiveSeq">
                <p:stCondLst>
                  <p:cond evt="onClick" delay="0">
                    <p:tgtEl>
                      <p:spTgt spid="27"/>
                    </p:tgtEl>
                  </p:cond>
                </p:stCondLst>
                <p:endSync evt="end" delay="0">
                  <p:rtn val="all"/>
                </p:endSync>
                <p:childTnLst>
                  <p:par>
                    <p:cTn id="179" fill="hold">
                      <p:stCondLst>
                        <p:cond delay="0"/>
                      </p:stCondLst>
                      <p:childTnLst>
                        <p:par>
                          <p:cTn id="180" fill="hold">
                            <p:stCondLst>
                              <p:cond delay="0"/>
                            </p:stCondLst>
                            <p:childTnLst>
                              <p:par>
                                <p:cTn id="181" presetID="42" presetClass="exit" presetSubtype="0" fill="hold" grpId="0" nodeType="clickEffect">
                                  <p:stCondLst>
                                    <p:cond delay="0"/>
                                  </p:stCondLst>
                                  <p:childTnLst>
                                    <p:animEffect transition="out" filter="fade">
                                      <p:cBhvr>
                                        <p:cTn id="182" dur="1000"/>
                                        <p:tgtEl>
                                          <p:spTgt spid="27"/>
                                        </p:tgtEl>
                                      </p:cBhvr>
                                    </p:animEffect>
                                    <p:anim calcmode="lin" valueType="num">
                                      <p:cBhvr>
                                        <p:cTn id="183" dur="1000"/>
                                        <p:tgtEl>
                                          <p:spTgt spid="27"/>
                                        </p:tgtEl>
                                        <p:attrNameLst>
                                          <p:attrName>ppt_x</p:attrName>
                                        </p:attrNameLst>
                                      </p:cBhvr>
                                      <p:tavLst>
                                        <p:tav tm="0">
                                          <p:val>
                                            <p:strVal val="ppt_x"/>
                                          </p:val>
                                        </p:tav>
                                        <p:tav tm="100000">
                                          <p:val>
                                            <p:strVal val="ppt_x"/>
                                          </p:val>
                                        </p:tav>
                                      </p:tavLst>
                                    </p:anim>
                                    <p:anim calcmode="lin" valueType="num">
                                      <p:cBhvr>
                                        <p:cTn id="184" dur="1000"/>
                                        <p:tgtEl>
                                          <p:spTgt spid="27"/>
                                        </p:tgtEl>
                                        <p:attrNameLst>
                                          <p:attrName>ppt_y</p:attrName>
                                        </p:attrNameLst>
                                      </p:cBhvr>
                                      <p:tavLst>
                                        <p:tav tm="0">
                                          <p:val>
                                            <p:strVal val="ppt_y"/>
                                          </p:val>
                                        </p:tav>
                                        <p:tav tm="100000">
                                          <p:val>
                                            <p:strVal val="ppt_y+.1"/>
                                          </p:val>
                                        </p:tav>
                                      </p:tavLst>
                                    </p:anim>
                                    <p:set>
                                      <p:cBhvr>
                                        <p:cTn id="185" dur="1" fill="hold">
                                          <p:stCondLst>
                                            <p:cond delay="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86" restart="whenNotActive" fill="hold" evtFilter="cancelBubble" nodeType="interactiveSeq">
                <p:stCondLst>
                  <p:cond evt="onClick" delay="0">
                    <p:tgtEl>
                      <p:spTgt spid="28"/>
                    </p:tgtEl>
                  </p:cond>
                </p:stCondLst>
                <p:endSync evt="end" delay="0">
                  <p:rtn val="all"/>
                </p:endSync>
                <p:childTnLst>
                  <p:par>
                    <p:cTn id="187" fill="hold">
                      <p:stCondLst>
                        <p:cond delay="0"/>
                      </p:stCondLst>
                      <p:childTnLst>
                        <p:par>
                          <p:cTn id="188" fill="hold">
                            <p:stCondLst>
                              <p:cond delay="0"/>
                            </p:stCondLst>
                            <p:childTnLst>
                              <p:par>
                                <p:cTn id="189" presetID="42" presetClass="exit" presetSubtype="0" fill="hold" grpId="0" nodeType="clickEffect">
                                  <p:stCondLst>
                                    <p:cond delay="0"/>
                                  </p:stCondLst>
                                  <p:childTnLst>
                                    <p:animEffect transition="out" filter="fade">
                                      <p:cBhvr>
                                        <p:cTn id="190" dur="1000"/>
                                        <p:tgtEl>
                                          <p:spTgt spid="28"/>
                                        </p:tgtEl>
                                      </p:cBhvr>
                                    </p:animEffect>
                                    <p:anim calcmode="lin" valueType="num">
                                      <p:cBhvr>
                                        <p:cTn id="191" dur="1000"/>
                                        <p:tgtEl>
                                          <p:spTgt spid="28"/>
                                        </p:tgtEl>
                                        <p:attrNameLst>
                                          <p:attrName>ppt_x</p:attrName>
                                        </p:attrNameLst>
                                      </p:cBhvr>
                                      <p:tavLst>
                                        <p:tav tm="0">
                                          <p:val>
                                            <p:strVal val="ppt_x"/>
                                          </p:val>
                                        </p:tav>
                                        <p:tav tm="100000">
                                          <p:val>
                                            <p:strVal val="ppt_x"/>
                                          </p:val>
                                        </p:tav>
                                      </p:tavLst>
                                    </p:anim>
                                    <p:anim calcmode="lin" valueType="num">
                                      <p:cBhvr>
                                        <p:cTn id="192" dur="1000"/>
                                        <p:tgtEl>
                                          <p:spTgt spid="28"/>
                                        </p:tgtEl>
                                        <p:attrNameLst>
                                          <p:attrName>ppt_y</p:attrName>
                                        </p:attrNameLst>
                                      </p:cBhvr>
                                      <p:tavLst>
                                        <p:tav tm="0">
                                          <p:val>
                                            <p:strVal val="ppt_y"/>
                                          </p:val>
                                        </p:tav>
                                        <p:tav tm="100000">
                                          <p:val>
                                            <p:strVal val="ppt_y+.1"/>
                                          </p:val>
                                        </p:tav>
                                      </p:tavLst>
                                    </p:anim>
                                    <p:set>
                                      <p:cBhvr>
                                        <p:cTn id="193"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94" restart="whenNotActive" fill="hold" evtFilter="cancelBubble" nodeType="interactiveSeq">
                <p:stCondLst>
                  <p:cond evt="onClick" delay="0">
                    <p:tgtEl>
                      <p:spTgt spid="29"/>
                    </p:tgtEl>
                  </p:cond>
                </p:stCondLst>
                <p:endSync evt="end" delay="0">
                  <p:rtn val="all"/>
                </p:endSync>
                <p:childTnLst>
                  <p:par>
                    <p:cTn id="195" fill="hold">
                      <p:stCondLst>
                        <p:cond delay="0"/>
                      </p:stCondLst>
                      <p:childTnLst>
                        <p:par>
                          <p:cTn id="196" fill="hold">
                            <p:stCondLst>
                              <p:cond delay="0"/>
                            </p:stCondLst>
                            <p:childTnLst>
                              <p:par>
                                <p:cTn id="197" presetID="42" presetClass="exit" presetSubtype="0" fill="hold" grpId="0" nodeType="clickEffect">
                                  <p:stCondLst>
                                    <p:cond delay="0"/>
                                  </p:stCondLst>
                                  <p:childTnLst>
                                    <p:animEffect transition="out" filter="fade">
                                      <p:cBhvr>
                                        <p:cTn id="198" dur="1000"/>
                                        <p:tgtEl>
                                          <p:spTgt spid="29"/>
                                        </p:tgtEl>
                                      </p:cBhvr>
                                    </p:animEffect>
                                    <p:anim calcmode="lin" valueType="num">
                                      <p:cBhvr>
                                        <p:cTn id="199" dur="1000"/>
                                        <p:tgtEl>
                                          <p:spTgt spid="29"/>
                                        </p:tgtEl>
                                        <p:attrNameLst>
                                          <p:attrName>ppt_x</p:attrName>
                                        </p:attrNameLst>
                                      </p:cBhvr>
                                      <p:tavLst>
                                        <p:tav tm="0">
                                          <p:val>
                                            <p:strVal val="ppt_x"/>
                                          </p:val>
                                        </p:tav>
                                        <p:tav tm="100000">
                                          <p:val>
                                            <p:strVal val="ppt_x"/>
                                          </p:val>
                                        </p:tav>
                                      </p:tavLst>
                                    </p:anim>
                                    <p:anim calcmode="lin" valueType="num">
                                      <p:cBhvr>
                                        <p:cTn id="200" dur="1000"/>
                                        <p:tgtEl>
                                          <p:spTgt spid="29"/>
                                        </p:tgtEl>
                                        <p:attrNameLst>
                                          <p:attrName>ppt_y</p:attrName>
                                        </p:attrNameLst>
                                      </p:cBhvr>
                                      <p:tavLst>
                                        <p:tav tm="0">
                                          <p:val>
                                            <p:strVal val="ppt_y"/>
                                          </p:val>
                                        </p:tav>
                                        <p:tav tm="100000">
                                          <p:val>
                                            <p:strVal val="ppt_y+.1"/>
                                          </p:val>
                                        </p:tav>
                                      </p:tavLst>
                                    </p:anim>
                                    <p:set>
                                      <p:cBhvr>
                                        <p:cTn id="201" dur="1" fill="hold">
                                          <p:stCondLst>
                                            <p:cond delay="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02" restart="whenNotActive" fill="hold" evtFilter="cancelBubble" nodeType="interactiveSeq">
                <p:stCondLst>
                  <p:cond evt="onClick" delay="0">
                    <p:tgtEl>
                      <p:spTgt spid="30"/>
                    </p:tgtEl>
                  </p:cond>
                </p:stCondLst>
                <p:endSync evt="end" delay="0">
                  <p:rtn val="all"/>
                </p:endSync>
                <p:childTnLst>
                  <p:par>
                    <p:cTn id="203" fill="hold">
                      <p:stCondLst>
                        <p:cond delay="0"/>
                      </p:stCondLst>
                      <p:childTnLst>
                        <p:par>
                          <p:cTn id="204" fill="hold">
                            <p:stCondLst>
                              <p:cond delay="0"/>
                            </p:stCondLst>
                            <p:childTnLst>
                              <p:par>
                                <p:cTn id="205" presetID="42" presetClass="exit" presetSubtype="0" fill="hold" grpId="0" nodeType="clickEffect">
                                  <p:stCondLst>
                                    <p:cond delay="0"/>
                                  </p:stCondLst>
                                  <p:childTnLst>
                                    <p:animEffect transition="out" filter="fade">
                                      <p:cBhvr>
                                        <p:cTn id="206" dur="1000"/>
                                        <p:tgtEl>
                                          <p:spTgt spid="30"/>
                                        </p:tgtEl>
                                      </p:cBhvr>
                                    </p:animEffect>
                                    <p:anim calcmode="lin" valueType="num">
                                      <p:cBhvr>
                                        <p:cTn id="207" dur="1000"/>
                                        <p:tgtEl>
                                          <p:spTgt spid="30"/>
                                        </p:tgtEl>
                                        <p:attrNameLst>
                                          <p:attrName>ppt_x</p:attrName>
                                        </p:attrNameLst>
                                      </p:cBhvr>
                                      <p:tavLst>
                                        <p:tav tm="0">
                                          <p:val>
                                            <p:strVal val="ppt_x"/>
                                          </p:val>
                                        </p:tav>
                                        <p:tav tm="100000">
                                          <p:val>
                                            <p:strVal val="ppt_x"/>
                                          </p:val>
                                        </p:tav>
                                      </p:tavLst>
                                    </p:anim>
                                    <p:anim calcmode="lin" valueType="num">
                                      <p:cBhvr>
                                        <p:cTn id="208" dur="1000"/>
                                        <p:tgtEl>
                                          <p:spTgt spid="30"/>
                                        </p:tgtEl>
                                        <p:attrNameLst>
                                          <p:attrName>ppt_y</p:attrName>
                                        </p:attrNameLst>
                                      </p:cBhvr>
                                      <p:tavLst>
                                        <p:tav tm="0">
                                          <p:val>
                                            <p:strVal val="ppt_y"/>
                                          </p:val>
                                        </p:tav>
                                        <p:tav tm="100000">
                                          <p:val>
                                            <p:strVal val="ppt_y+.1"/>
                                          </p:val>
                                        </p:tav>
                                      </p:tavLst>
                                    </p:anim>
                                    <p:set>
                                      <p:cBhvr>
                                        <p:cTn id="209" dur="1" fill="hold">
                                          <p:stCondLst>
                                            <p:cond delay="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16" grpId="0" animBg="1"/>
      <p:bldP spid="24" grpId="0" animBg="1"/>
      <p:bldP spid="25" grpId="0" animBg="1"/>
      <p:bldP spid="26" grpId="0" animBg="1"/>
      <p:bldP spid="27" grpId="0" animBg="1"/>
      <p:bldP spid="28"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nh 5">
            <a:extLst>
              <a:ext uri="{FF2B5EF4-FFF2-40B4-BE49-F238E27FC236}">
                <a16:creationId xmlns:a16="http://schemas.microsoft.com/office/drawing/2014/main" id="{601D20DF-EDC9-1D7C-DD74-9F02C744622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394797" y="0"/>
            <a:ext cx="11263804" cy="4950946"/>
          </a:xfrm>
          <a:prstGeom prst="rect">
            <a:avLst/>
          </a:prstGeom>
          <a:ln>
            <a:noFill/>
          </a:ln>
        </p:spPr>
      </p:pic>
      <p:grpSp>
        <p:nvGrpSpPr>
          <p:cNvPr id="10" name="Nhóm 10">
            <a:extLst>
              <a:ext uri="{FF2B5EF4-FFF2-40B4-BE49-F238E27FC236}">
                <a16:creationId xmlns:a16="http://schemas.microsoft.com/office/drawing/2014/main" id="{EC8C479B-AABA-3B0F-825B-A3BD6F268041}"/>
              </a:ext>
            </a:extLst>
          </p:cNvPr>
          <p:cNvGrpSpPr/>
          <p:nvPr/>
        </p:nvGrpSpPr>
        <p:grpSpPr>
          <a:xfrm>
            <a:off x="1166630" y="4950946"/>
            <a:ext cx="9729970" cy="1602254"/>
            <a:chOff x="2991619" y="1066800"/>
            <a:chExt cx="6152381" cy="3647619"/>
          </a:xfrm>
        </p:grpSpPr>
        <p:pic>
          <p:nvPicPr>
            <p:cNvPr id="14" name="Ảnh 11">
              <a:extLst>
                <a:ext uri="{FF2B5EF4-FFF2-40B4-BE49-F238E27FC236}">
                  <a16:creationId xmlns:a16="http://schemas.microsoft.com/office/drawing/2014/main" id="{AE90FF3E-0ED5-BA3A-206F-6ABE84A8DE8E}"/>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mc:AlternateContent xmlns:mc="http://schemas.openxmlformats.org/markup-compatibility/2006" xmlns:a14="http://schemas.microsoft.com/office/drawing/2010/main">
          <mc:Choice Requires="a14">
            <p:sp>
              <p:nvSpPr>
                <p:cNvPr id="16" name="Hộp Văn bản 12">
                  <a:extLst>
                    <a:ext uri="{FF2B5EF4-FFF2-40B4-BE49-F238E27FC236}">
                      <a16:creationId xmlns:a16="http://schemas.microsoft.com/office/drawing/2014/main" id="{EF6AB99B-2F7D-CB48-FF6A-DB8C75133ECC}"/>
                    </a:ext>
                  </a:extLst>
                </p:cNvPr>
                <p:cNvSpPr txBox="1"/>
                <p:nvPr/>
              </p:nvSpPr>
              <p:spPr>
                <a:xfrm>
                  <a:off x="4157141" y="1884664"/>
                  <a:ext cx="4408673" cy="2172077"/>
                </a:xfrm>
                <a:prstGeom prst="rect">
                  <a:avLst/>
                </a:prstGeom>
                <a:noFill/>
                <a:ln>
                  <a:solidFill>
                    <a:schemeClr val="accent2">
                      <a:lumMod val="50000"/>
                    </a:schemeClr>
                  </a:solidFill>
                </a:ln>
              </p:spPr>
              <p:txBody>
                <a:bodyPr wrap="square" rtlCol="0">
                  <a:spAutoFit/>
                </a:bodyPr>
                <a:lstStyle/>
                <a:p>
                  <a:pPr algn="ctr" defTabSz="685800"/>
                  <a:r>
                    <a:rPr lang="en-US" sz="2800">
                      <a:effectLst/>
                      <a:latin typeface="Times New Roman" panose="02020603050405020304" pitchFamily="18" charset="0"/>
                      <a:ea typeface="Times New Roman" panose="02020603050405020304" pitchFamily="18" charset="0"/>
                    </a:rPr>
                    <a:t>Tiêu chí thống kê: </a:t>
                  </a:r>
                </a:p>
                <a:p>
                  <a:pPr defTabSz="685800"/>
                  <a:r>
                    <a:rPr lang="en-US" sz="2800">
                      <a:effectLst/>
                      <a:latin typeface="Times New Roman" panose="02020603050405020304" pitchFamily="18" charset="0"/>
                      <a:ea typeface="Times New Roman" panose="02020603050405020304" pitchFamily="18" charset="0"/>
                    </a:rPr>
                    <a:t>Nhiệt </a:t>
                  </a:r>
                  <a:r>
                    <a:rPr lang="en-US" sz="2800" dirty="0" err="1">
                      <a:effectLst/>
                      <a:latin typeface="Times New Roman" panose="02020603050405020304" pitchFamily="18" charset="0"/>
                      <a:ea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Hà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ngày</a:t>
                  </a:r>
                  <a:r>
                    <a:rPr lang="en-US" sz="28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latin typeface="Cambria Math" panose="02040503050406030204" pitchFamily="18" charset="0"/>
                          <a:ea typeface="Times New Roman" panose="02020603050405020304" pitchFamily="18" charset="0"/>
                        </a:rPr>
                        <m:t>07/5/2021</m:t>
                      </m:r>
                    </m:oMath>
                  </a14:m>
                  <a:endParaRPr lang="vi-VN" sz="2800" dirty="0">
                    <a:solidFill>
                      <a:srgbClr val="FF0000"/>
                    </a:solidFill>
                    <a:latin typeface="Times New Roman" panose="02020603050405020304" pitchFamily="18" charset="0"/>
                  </a:endParaRPr>
                </a:p>
              </p:txBody>
            </p:sp>
          </mc:Choice>
          <mc:Fallback xmlns="">
            <p:sp>
              <p:nvSpPr>
                <p:cNvPr id="16" name="Hộp Văn bản 12">
                  <a:extLst>
                    <a:ext uri="{FF2B5EF4-FFF2-40B4-BE49-F238E27FC236}">
                      <a16:creationId xmlns:a16="http://schemas.microsoft.com/office/drawing/2014/main" id="{EF6AB99B-2F7D-CB48-FF6A-DB8C75133ECC}"/>
                    </a:ext>
                  </a:extLst>
                </p:cNvPr>
                <p:cNvSpPr txBox="1">
                  <a:spLocks noRot="1" noChangeAspect="1" noMove="1" noResize="1" noEditPoints="1" noAdjustHandles="1" noChangeArrowheads="1" noChangeShapeType="1" noTextEdit="1"/>
                </p:cNvSpPr>
                <p:nvPr/>
              </p:nvSpPr>
              <p:spPr>
                <a:xfrm>
                  <a:off x="4157141" y="1884664"/>
                  <a:ext cx="4408673" cy="2172077"/>
                </a:xfrm>
                <a:prstGeom prst="rect">
                  <a:avLst/>
                </a:prstGeom>
                <a:blipFill>
                  <a:blip r:embed="rId5"/>
                  <a:stretch>
                    <a:fillRect l="-1745" t="-5660" b="-15723"/>
                  </a:stretch>
                </a:blipFill>
                <a:ln>
                  <a:solidFill>
                    <a:schemeClr val="accent2">
                      <a:lumMod val="50000"/>
                    </a:schemeClr>
                  </a:solidFill>
                </a:ln>
              </p:spPr>
              <p:txBody>
                <a:bodyPr/>
                <a:lstStyle/>
                <a:p>
                  <a:r>
                    <a:rPr lang="en-US">
                      <a:noFill/>
                    </a:rPr>
                    <a:t> </a:t>
                  </a:r>
                </a:p>
              </p:txBody>
            </p:sp>
          </mc:Fallback>
        </mc:AlternateContent>
      </p:grpSp>
      <p:pic>
        <p:nvPicPr>
          <p:cNvPr id="17" name="Mode">
            <a:hlinkClick r:id="rId6" action="ppaction://hlinksldjump"/>
            <a:extLst>
              <a:ext uri="{FF2B5EF4-FFF2-40B4-BE49-F238E27FC236}">
                <a16:creationId xmlns:a16="http://schemas.microsoft.com/office/drawing/2014/main" id="{DCBF477E-343F-86CF-6180-C5BC4F5B77DF}"/>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6630" y="104502"/>
            <a:ext cx="661688" cy="489649"/>
          </a:xfrm>
          <a:prstGeom prst="rect">
            <a:avLst/>
          </a:prstGeom>
        </p:spPr>
      </p:pic>
      <p:pic>
        <p:nvPicPr>
          <p:cNvPr id="18" name="Picture 17">
            <a:extLst>
              <a:ext uri="{FF2B5EF4-FFF2-40B4-BE49-F238E27FC236}">
                <a16:creationId xmlns:a16="http://schemas.microsoft.com/office/drawing/2014/main" id="{8F984A21-E2D6-683B-399A-934D05A352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626" t="36194" r="11067" b="12621"/>
          <a:stretch/>
        </p:blipFill>
        <p:spPr bwMode="auto">
          <a:xfrm>
            <a:off x="2780571" y="719598"/>
            <a:ext cx="6630854" cy="3511750"/>
          </a:xfrm>
          <a:prstGeom prst="rect">
            <a:avLst/>
          </a:prstGeom>
          <a:noFill/>
          <a:ln>
            <a:noFill/>
          </a:ln>
          <a:extLst>
            <a:ext uri="{53640926-AAD7-44D8-BBD7-CCE9431645EC}">
              <a14:shadowObscured xmlns:a14="http://schemas.microsoft.com/office/drawing/2010/main"/>
            </a:ext>
          </a:extLst>
        </p:spPr>
      </p:pic>
      <p:sp>
        <p:nvSpPr>
          <p:cNvPr id="19" name="TextBox 18">
            <a:extLst>
              <a:ext uri="{FF2B5EF4-FFF2-40B4-BE49-F238E27FC236}">
                <a16:creationId xmlns:a16="http://schemas.microsoft.com/office/drawing/2014/main" id="{335A74E7-1725-35D9-4DA5-E1645BE48E14}"/>
              </a:ext>
            </a:extLst>
          </p:cNvPr>
          <p:cNvSpPr txBox="1"/>
          <p:nvPr/>
        </p:nvSpPr>
        <p:spPr>
          <a:xfrm>
            <a:off x="4012394" y="4067202"/>
            <a:ext cx="3986213" cy="523220"/>
          </a:xfrm>
          <a:prstGeom prst="rect">
            <a:avLst/>
          </a:prstGeom>
          <a:noFill/>
        </p:spPr>
        <p:txBody>
          <a:bodyPr wrap="square">
            <a:spAutoFit/>
          </a:bodyPr>
          <a:lstStyle/>
          <a:p>
            <a:pPr algn="just"/>
            <a:r>
              <a:rPr lang="en-US" sz="2800" err="1">
                <a:solidFill>
                  <a:srgbClr val="0000CC"/>
                </a:solidFill>
                <a:effectLst/>
                <a:latin typeface="Times New Roman" panose="02020603050405020304" pitchFamily="18" charset="0"/>
                <a:ea typeface="Times New Roman" panose="02020603050405020304" pitchFamily="18" charset="0"/>
              </a:rPr>
              <a:t>Tiêu</a:t>
            </a:r>
            <a:r>
              <a:rPr lang="en-US" sz="2800">
                <a:solidFill>
                  <a:srgbClr val="0000CC"/>
                </a:solidFill>
                <a:effectLst/>
                <a:latin typeface="Times New Roman" panose="02020603050405020304" pitchFamily="18" charset="0"/>
                <a:ea typeface="Times New Roman" panose="02020603050405020304" pitchFamily="18" charset="0"/>
              </a:rPr>
              <a:t> </a:t>
            </a:r>
            <a:r>
              <a:rPr lang="en-US" sz="2800" err="1">
                <a:solidFill>
                  <a:srgbClr val="0000CC"/>
                </a:solidFill>
                <a:effectLst/>
                <a:latin typeface="Times New Roman" panose="02020603050405020304" pitchFamily="18" charset="0"/>
                <a:ea typeface="Times New Roman" panose="02020603050405020304" pitchFamily="18" charset="0"/>
              </a:rPr>
              <a:t>chí</a:t>
            </a:r>
            <a:r>
              <a:rPr lang="en-US" sz="2800">
                <a:solidFill>
                  <a:srgbClr val="0000CC"/>
                </a:solidFill>
                <a:effectLst/>
                <a:latin typeface="Times New Roman" panose="02020603050405020304" pitchFamily="18" charset="0"/>
                <a:ea typeface="Times New Roman" panose="02020603050405020304" pitchFamily="18" charset="0"/>
              </a:rPr>
              <a:t> </a:t>
            </a:r>
            <a:r>
              <a:rPr lang="en-US" sz="2800" err="1">
                <a:solidFill>
                  <a:srgbClr val="0000CC"/>
                </a:solidFill>
                <a:effectLst/>
                <a:latin typeface="Times New Roman" panose="02020603050405020304" pitchFamily="18" charset="0"/>
                <a:ea typeface="Times New Roman" panose="02020603050405020304" pitchFamily="18" charset="0"/>
              </a:rPr>
              <a:t>thống</a:t>
            </a:r>
            <a:r>
              <a:rPr lang="en-US" sz="2800">
                <a:solidFill>
                  <a:srgbClr val="0000CC"/>
                </a:solidFill>
                <a:effectLst/>
                <a:latin typeface="Times New Roman" panose="02020603050405020304" pitchFamily="18" charset="0"/>
                <a:ea typeface="Times New Roman" panose="02020603050405020304" pitchFamily="18" charset="0"/>
              </a:rPr>
              <a:t> </a:t>
            </a:r>
            <a:r>
              <a:rPr lang="en-US" sz="2800" err="1">
                <a:solidFill>
                  <a:srgbClr val="0000CC"/>
                </a:solidFill>
                <a:effectLst/>
                <a:latin typeface="Times New Roman" panose="02020603050405020304" pitchFamily="18" charset="0"/>
                <a:ea typeface="Times New Roman" panose="02020603050405020304" pitchFamily="18" charset="0"/>
              </a:rPr>
              <a:t>kê</a:t>
            </a:r>
            <a:r>
              <a:rPr lang="en-US" sz="2800">
                <a:solidFill>
                  <a:srgbClr val="0000CC"/>
                </a:solidFill>
                <a:effectLst/>
                <a:latin typeface="Times New Roman" panose="02020603050405020304" pitchFamily="18" charset="0"/>
                <a:ea typeface="Times New Roman" panose="02020603050405020304" pitchFamily="18" charset="0"/>
              </a:rPr>
              <a:t> </a:t>
            </a:r>
            <a:r>
              <a:rPr lang="en-US" sz="2800" err="1">
                <a:solidFill>
                  <a:srgbClr val="0000CC"/>
                </a:solidFill>
                <a:effectLst/>
                <a:latin typeface="Times New Roman" panose="02020603050405020304" pitchFamily="18" charset="0"/>
                <a:ea typeface="Times New Roman" panose="02020603050405020304" pitchFamily="18" charset="0"/>
              </a:rPr>
              <a:t>là</a:t>
            </a:r>
            <a:r>
              <a:rPr lang="en-US" sz="2800">
                <a:solidFill>
                  <a:srgbClr val="0000CC"/>
                </a:solidFill>
                <a:effectLst/>
                <a:latin typeface="Times New Roman" panose="02020603050405020304" pitchFamily="18" charset="0"/>
                <a:ea typeface="Times New Roman" panose="02020603050405020304" pitchFamily="18" charset="0"/>
              </a:rPr>
              <a:t> </a:t>
            </a:r>
            <a:r>
              <a:rPr lang="en-US" sz="2800" err="1">
                <a:solidFill>
                  <a:srgbClr val="0000CC"/>
                </a:solidFill>
                <a:effectLst/>
                <a:latin typeface="Times New Roman" panose="02020603050405020304" pitchFamily="18" charset="0"/>
                <a:ea typeface="Times New Roman" panose="02020603050405020304" pitchFamily="18" charset="0"/>
              </a:rPr>
              <a:t>gì</a:t>
            </a:r>
            <a:r>
              <a:rPr lang="en-US" sz="2800">
                <a:solidFill>
                  <a:srgbClr val="0000CC"/>
                </a:solidFill>
                <a:effectLst/>
                <a:latin typeface="Times New Roman" panose="02020603050405020304" pitchFamily="18" charset="0"/>
                <a:ea typeface="Times New Roman" panose="02020603050405020304" pitchFamily="18" charset="0"/>
              </a:rPr>
              <a:t>?</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9B0D21E-19CA-5FDA-E00F-3BD45EC4FD48}"/>
                  </a:ext>
                </a:extLst>
              </p:cNvPr>
              <p:cNvSpPr txBox="1"/>
              <p:nvPr/>
            </p:nvSpPr>
            <p:spPr>
              <a:xfrm>
                <a:off x="2732339" y="98189"/>
                <a:ext cx="6727317" cy="523220"/>
              </a:xfrm>
              <a:prstGeom prst="rect">
                <a:avLst/>
              </a:prstGeom>
              <a:solidFill>
                <a:srgbClr val="00B050"/>
              </a:solidFill>
            </p:spPr>
            <p:style>
              <a:lnRef idx="1">
                <a:schemeClr val="accent5"/>
              </a:lnRef>
              <a:fillRef idx="3">
                <a:schemeClr val="accent5"/>
              </a:fillRef>
              <a:effectRef idx="2">
                <a:schemeClr val="accent5"/>
              </a:effectRef>
              <a:fontRef idx="minor">
                <a:schemeClr val="lt1"/>
              </a:fontRef>
            </p:style>
            <p:txBody>
              <a:bodyPr wrap="square">
                <a:spAutoFit/>
              </a:bodyPr>
              <a:lstStyle/>
              <a:p>
                <a:pPr algn="just"/>
                <a:r>
                  <a:rPr lang="en-US" sz="2800" b="1">
                    <a:effectLst/>
                    <a:latin typeface="Times New Roman" panose="02020603050405020304" pitchFamily="18" charset="0"/>
                    <a:ea typeface="Times New Roman" panose="02020603050405020304" pitchFamily="18" charset="0"/>
                  </a:rPr>
                  <a:t>Nhiệt </a:t>
                </a:r>
                <a:r>
                  <a:rPr lang="en-US" sz="2800" b="1" err="1">
                    <a:effectLst/>
                    <a:latin typeface="Times New Roman" panose="02020603050405020304" pitchFamily="18" charset="0"/>
                    <a:ea typeface="Times New Roman" panose="02020603050405020304" pitchFamily="18" charset="0"/>
                  </a:rPr>
                  <a:t>độ</a:t>
                </a:r>
                <a:r>
                  <a:rPr lang="en-US" sz="2800" b="1">
                    <a:effectLst/>
                    <a:latin typeface="Times New Roman" panose="02020603050405020304" pitchFamily="18" charset="0"/>
                    <a:ea typeface="Times New Roman" panose="02020603050405020304" pitchFamily="18" charset="0"/>
                  </a:rPr>
                  <a:t> ở </a:t>
                </a:r>
                <a:r>
                  <a:rPr lang="en-US" sz="2800" b="1" err="1">
                    <a:effectLst/>
                    <a:latin typeface="Times New Roman" panose="02020603050405020304" pitchFamily="18" charset="0"/>
                    <a:ea typeface="Times New Roman" panose="02020603050405020304" pitchFamily="18" charset="0"/>
                  </a:rPr>
                  <a:t>Hà</a:t>
                </a:r>
                <a:r>
                  <a:rPr lang="en-US" sz="2800" b="1">
                    <a:effectLst/>
                    <a:latin typeface="Times New Roman" panose="02020603050405020304" pitchFamily="18" charset="0"/>
                    <a:ea typeface="Times New Roman" panose="02020603050405020304" pitchFamily="18" charset="0"/>
                  </a:rPr>
                  <a:t> </a:t>
                </a:r>
                <a:r>
                  <a:rPr lang="en-US" sz="2800" b="1" err="1">
                    <a:effectLst/>
                    <a:latin typeface="Times New Roman" panose="02020603050405020304" pitchFamily="18" charset="0"/>
                    <a:ea typeface="Times New Roman" panose="02020603050405020304" pitchFamily="18" charset="0"/>
                  </a:rPr>
                  <a:t>Nội</a:t>
                </a:r>
                <a:r>
                  <a:rPr lang="en-US" sz="2800" b="1">
                    <a:effectLst/>
                    <a:latin typeface="Times New Roman" panose="02020603050405020304" pitchFamily="18" charset="0"/>
                    <a:ea typeface="Times New Roman" panose="02020603050405020304" pitchFamily="18" charset="0"/>
                  </a:rPr>
                  <a:t> </a:t>
                </a:r>
                <a:r>
                  <a:rPr lang="en-US" sz="2800" b="1" err="1">
                    <a:effectLst/>
                    <a:latin typeface="Times New Roman" panose="02020603050405020304" pitchFamily="18" charset="0"/>
                    <a:ea typeface="Times New Roman" panose="02020603050405020304" pitchFamily="18" charset="0"/>
                  </a:rPr>
                  <a:t>trong</a:t>
                </a:r>
                <a:r>
                  <a:rPr lang="en-US" sz="2800" b="1">
                    <a:effectLst/>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ngày </a:t>
                </a:r>
                <a14:m>
                  <m:oMath xmlns:m="http://schemas.openxmlformats.org/officeDocument/2006/math">
                    <m:r>
                      <a:rPr lang="en-US" sz="2800" b="1" i="1" smtClean="0">
                        <a:latin typeface="Cambria Math" panose="02040503050406030204" pitchFamily="18" charset="0"/>
                        <a:ea typeface="Times New Roman" panose="02020603050405020304" pitchFamily="18" charset="0"/>
                      </a:rPr>
                      <m:t>𝟎𝟕</m:t>
                    </m:r>
                    <m:r>
                      <a:rPr lang="en-US" sz="2800" b="1" i="1" smtClean="0">
                        <a:latin typeface="Cambria Math" panose="02040503050406030204" pitchFamily="18" charset="0"/>
                        <a:ea typeface="Times New Roman" panose="02020603050405020304" pitchFamily="18" charset="0"/>
                      </a:rPr>
                      <m:t>/</m:t>
                    </m:r>
                    <m:r>
                      <a:rPr lang="en-US" sz="2800" b="1" i="1" smtClean="0">
                        <a:latin typeface="Cambria Math" panose="02040503050406030204" pitchFamily="18" charset="0"/>
                        <a:ea typeface="Times New Roman" panose="02020603050405020304" pitchFamily="18" charset="0"/>
                      </a:rPr>
                      <m:t>𝟓</m:t>
                    </m:r>
                    <m:r>
                      <a:rPr lang="en-US" sz="2800" b="1" i="1" smtClean="0">
                        <a:latin typeface="Cambria Math" panose="02040503050406030204" pitchFamily="18" charset="0"/>
                        <a:ea typeface="Times New Roman" panose="02020603050405020304" pitchFamily="18" charset="0"/>
                      </a:rPr>
                      <m:t>/</m:t>
                    </m:r>
                    <m:r>
                      <a:rPr lang="en-US" sz="2800" b="1" i="1" smtClean="0">
                        <a:latin typeface="Cambria Math" panose="02040503050406030204" pitchFamily="18" charset="0"/>
                        <a:ea typeface="Times New Roman" panose="02020603050405020304" pitchFamily="18" charset="0"/>
                      </a:rPr>
                      <m:t>𝟐𝟎𝟐𝟏</m:t>
                    </m:r>
                  </m:oMath>
                </a14:m>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D9B0D21E-19CA-5FDA-E00F-3BD45EC4FD48}"/>
                  </a:ext>
                </a:extLst>
              </p:cNvPr>
              <p:cNvSpPr txBox="1">
                <a:spLocks noRot="1" noChangeAspect="1" noMove="1" noResize="1" noEditPoints="1" noAdjustHandles="1" noChangeArrowheads="1" noChangeShapeType="1" noTextEdit="1"/>
              </p:cNvSpPr>
              <p:nvPr/>
            </p:nvSpPr>
            <p:spPr>
              <a:xfrm>
                <a:off x="2732339" y="98189"/>
                <a:ext cx="6727317" cy="523220"/>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7384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nh 5">
            <a:extLst>
              <a:ext uri="{FF2B5EF4-FFF2-40B4-BE49-F238E27FC236}">
                <a16:creationId xmlns:a16="http://schemas.microsoft.com/office/drawing/2014/main" id="{847DD82E-6859-8968-4EA8-7A80E4473CF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394797" y="0"/>
            <a:ext cx="11263804" cy="4950946"/>
          </a:xfrm>
          <a:prstGeom prst="rect">
            <a:avLst/>
          </a:prstGeom>
          <a:ln>
            <a:noFill/>
          </a:ln>
        </p:spPr>
      </p:pic>
      <p:grpSp>
        <p:nvGrpSpPr>
          <p:cNvPr id="10" name="Nhóm 10">
            <a:extLst>
              <a:ext uri="{FF2B5EF4-FFF2-40B4-BE49-F238E27FC236}">
                <a16:creationId xmlns:a16="http://schemas.microsoft.com/office/drawing/2014/main" id="{42D60ED7-5E75-DDE4-0DFA-4233F98773DC}"/>
              </a:ext>
            </a:extLst>
          </p:cNvPr>
          <p:cNvGrpSpPr/>
          <p:nvPr/>
        </p:nvGrpSpPr>
        <p:grpSpPr>
          <a:xfrm>
            <a:off x="533400" y="4950946"/>
            <a:ext cx="11263804" cy="1602254"/>
            <a:chOff x="2991619" y="1066800"/>
            <a:chExt cx="6152381" cy="3647619"/>
          </a:xfrm>
        </p:grpSpPr>
        <p:pic>
          <p:nvPicPr>
            <p:cNvPr id="14" name="Ảnh 11">
              <a:extLst>
                <a:ext uri="{FF2B5EF4-FFF2-40B4-BE49-F238E27FC236}">
                  <a16:creationId xmlns:a16="http://schemas.microsoft.com/office/drawing/2014/main" id="{2D87BAA1-5DF0-02B3-DE8D-54DA16A8296D}"/>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mc:AlternateContent xmlns:mc="http://schemas.openxmlformats.org/markup-compatibility/2006" xmlns:a14="http://schemas.microsoft.com/office/drawing/2010/main">
          <mc:Choice Requires="a14">
            <p:sp>
              <p:nvSpPr>
                <p:cNvPr id="16" name="Hộp Văn bản 12">
                  <a:extLst>
                    <a:ext uri="{FF2B5EF4-FFF2-40B4-BE49-F238E27FC236}">
                      <a16:creationId xmlns:a16="http://schemas.microsoft.com/office/drawing/2014/main" id="{9276DC5A-D40D-E8D8-E3C0-63018C31FDFD}"/>
                    </a:ext>
                  </a:extLst>
                </p:cNvPr>
                <p:cNvSpPr txBox="1"/>
                <p:nvPr/>
              </p:nvSpPr>
              <p:spPr>
                <a:xfrm>
                  <a:off x="3523407" y="1121542"/>
                  <a:ext cx="5079746" cy="2347244"/>
                </a:xfrm>
                <a:prstGeom prst="rect">
                  <a:avLst/>
                </a:prstGeom>
                <a:noFill/>
                <a:ln>
                  <a:solidFill>
                    <a:schemeClr val="accent2">
                      <a:lumMod val="50000"/>
                    </a:schemeClr>
                  </a:solidFill>
                </a:ln>
              </p:spPr>
              <p:txBody>
                <a:bodyPr wrap="square" rtlCol="0">
                  <a:spAutoFit/>
                </a:bodyPr>
                <a:lstStyle/>
                <a:p>
                  <a:pPr indent="180340" algn="ctr">
                    <a:spcBef>
                      <a:spcPts val="300"/>
                    </a:spcBef>
                    <a:spcAft>
                      <a:spcPts val="300"/>
                    </a:spcAft>
                  </a:pPr>
                  <a:r>
                    <a:rPr lang="en-US" sz="2800">
                      <a:latin typeface="Times New Roman" panose="02020603050405020304" pitchFamily="18" charset="0"/>
                      <a:ea typeface="Times New Roman" panose="02020603050405020304" pitchFamily="18" charset="0"/>
                    </a:rPr>
                    <a:t>Đối tượng thống kê:</a:t>
                  </a:r>
                </a:p>
                <a:p>
                  <a:pPr indent="180340" algn="just">
                    <a:spcBef>
                      <a:spcPts val="300"/>
                    </a:spcBef>
                    <a:spcAft>
                      <a:spcPts val="300"/>
                    </a:spcAft>
                  </a:pPr>
                  <a:r>
                    <a:rPr lang="en-US" sz="2800">
                      <a:effectLst/>
                      <a:latin typeface="Times New Roman" panose="02020603050405020304" pitchFamily="18" charset="0"/>
                      <a:ea typeface="Times New Roman" panose="02020603050405020304" pitchFamily="18" charset="0"/>
                    </a:rPr>
                    <a:t>Các </a:t>
                  </a:r>
                  <a:r>
                    <a:rPr lang="en-US" sz="2800" dirty="0" err="1">
                      <a:effectLst/>
                      <a:latin typeface="Times New Roman" panose="02020603050405020304" pitchFamily="18" charset="0"/>
                      <a:ea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điểm</a:t>
                  </a:r>
                  <a:r>
                    <a:rPr lang="en-US" sz="2800">
                      <a:solidFill>
                        <a:srgbClr val="FF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solidFill>
                            <a:srgbClr val="FF0000"/>
                          </a:solidFill>
                          <a:effectLst/>
                          <a:latin typeface="Cambria Math" panose="02040503050406030204" pitchFamily="18" charset="0"/>
                          <a:ea typeface="Times New Roman" panose="02020603050405020304" pitchFamily="18" charset="0"/>
                        </a:rPr>
                        <m:t>7</m:t>
                      </m:r>
                    </m:oMath>
                  </a14:m>
                  <a:r>
                    <a:rPr lang="en-US" sz="280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giờ</a:t>
                  </a:r>
                  <a:r>
                    <a:rPr lang="en-US" sz="2800">
                      <a:solidFill>
                        <a:srgbClr val="FF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solidFill>
                            <a:srgbClr val="FF0000"/>
                          </a:solidFill>
                          <a:effectLst/>
                          <a:latin typeface="Cambria Math" panose="02040503050406030204" pitchFamily="18" charset="0"/>
                          <a:ea typeface="Times New Roman" panose="02020603050405020304" pitchFamily="18" charset="0"/>
                        </a:rPr>
                        <m:t>10</m:t>
                      </m:r>
                    </m:oMath>
                  </a14:m>
                  <a:r>
                    <a:rPr lang="en-US" sz="280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giờ</a:t>
                  </a:r>
                  <a:r>
                    <a:rPr lang="en-US" sz="2800">
                      <a:solidFill>
                        <a:srgbClr val="FF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solidFill>
                            <a:srgbClr val="FF0000"/>
                          </a:solidFill>
                          <a:effectLst/>
                          <a:latin typeface="Cambria Math" panose="02040503050406030204" pitchFamily="18" charset="0"/>
                          <a:ea typeface="Times New Roman" panose="02020603050405020304" pitchFamily="18" charset="0"/>
                        </a:rPr>
                        <m:t>13</m:t>
                      </m:r>
                    </m:oMath>
                  </a14:m>
                  <a:r>
                    <a:rPr lang="en-US" sz="280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giờ</a:t>
                  </a:r>
                  <a:r>
                    <a:rPr lang="en-US" sz="2800">
                      <a:solidFill>
                        <a:srgbClr val="FF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solidFill>
                            <a:srgbClr val="FF0000"/>
                          </a:solidFill>
                          <a:effectLst/>
                          <a:latin typeface="Cambria Math" panose="02040503050406030204" pitchFamily="18" charset="0"/>
                          <a:ea typeface="Times New Roman" panose="02020603050405020304" pitchFamily="18" charset="0"/>
                        </a:rPr>
                        <m:t>16</m:t>
                      </m:r>
                    </m:oMath>
                  </a14:m>
                  <a:r>
                    <a:rPr lang="en-US" sz="280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giờ</a:t>
                  </a:r>
                  <a:r>
                    <a:rPr lang="en-US" sz="2800">
                      <a:solidFill>
                        <a:srgbClr val="FF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solidFill>
                            <a:srgbClr val="FF0000"/>
                          </a:solidFill>
                          <a:effectLst/>
                          <a:latin typeface="Cambria Math" panose="02040503050406030204" pitchFamily="18" charset="0"/>
                          <a:ea typeface="Times New Roman" panose="02020603050405020304" pitchFamily="18" charset="0"/>
                        </a:rPr>
                        <m:t>19</m:t>
                      </m:r>
                    </m:oMath>
                  </a14:m>
                  <a:r>
                    <a:rPr lang="en-US" sz="280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giờ</a:t>
                  </a:r>
                  <a:r>
                    <a:rPr lang="en-US" sz="2800">
                      <a:solidFill>
                        <a:srgbClr val="FF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solidFill>
                            <a:srgbClr val="FF0000"/>
                          </a:solidFill>
                          <a:effectLst/>
                          <a:latin typeface="Cambria Math" panose="02040503050406030204" pitchFamily="18" charset="0"/>
                          <a:ea typeface="Times New Roman" panose="02020603050405020304" pitchFamily="18" charset="0"/>
                        </a:rPr>
                        <m:t>22</m:t>
                      </m:r>
                    </m:oMath>
                  </a14:m>
                  <a:r>
                    <a:rPr lang="en-US" sz="280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giờ</a:t>
                  </a:r>
                  <a:r>
                    <a:rPr lang="en-US" sz="2800" dirty="0">
                      <a:solidFill>
                        <a:srgbClr val="FF0000"/>
                      </a:solidFill>
                      <a:effectLst/>
                      <a:latin typeface="Times New Roman" panose="02020603050405020304" pitchFamily="18" charset="0"/>
                      <a:ea typeface="Times New Roman" panose="02020603050405020304" pitchFamily="18" charset="0"/>
                    </a:rPr>
                    <a:t>.</a:t>
                  </a:r>
                </a:p>
              </p:txBody>
            </p:sp>
          </mc:Choice>
          <mc:Fallback xmlns="">
            <p:sp>
              <p:nvSpPr>
                <p:cNvPr id="16" name="Hộp Văn bản 12">
                  <a:extLst>
                    <a:ext uri="{FF2B5EF4-FFF2-40B4-BE49-F238E27FC236}">
                      <a16:creationId xmlns:a16="http://schemas.microsoft.com/office/drawing/2014/main" id="{9276DC5A-D40D-E8D8-E3C0-63018C31FDFD}"/>
                    </a:ext>
                  </a:extLst>
                </p:cNvPr>
                <p:cNvSpPr txBox="1">
                  <a:spLocks noRot="1" noChangeAspect="1" noMove="1" noResize="1" noEditPoints="1" noAdjustHandles="1" noChangeArrowheads="1" noChangeShapeType="1" noTextEdit="1"/>
                </p:cNvSpPr>
                <p:nvPr/>
              </p:nvSpPr>
              <p:spPr>
                <a:xfrm>
                  <a:off x="3523407" y="1121542"/>
                  <a:ext cx="5079746" cy="2347244"/>
                </a:xfrm>
                <a:prstGeom prst="rect">
                  <a:avLst/>
                </a:prstGeom>
                <a:blipFill>
                  <a:blip r:embed="rId5"/>
                  <a:stretch>
                    <a:fillRect t="-5263" b="-15205"/>
                  </a:stretch>
                </a:blipFill>
                <a:ln>
                  <a:solidFill>
                    <a:schemeClr val="accent2">
                      <a:lumMod val="50000"/>
                    </a:schemeClr>
                  </a:solidFill>
                </a:ln>
              </p:spPr>
              <p:txBody>
                <a:bodyPr/>
                <a:lstStyle/>
                <a:p>
                  <a:r>
                    <a:rPr lang="en-US">
                      <a:noFill/>
                    </a:rPr>
                    <a:t> </a:t>
                  </a:r>
                </a:p>
              </p:txBody>
            </p:sp>
          </mc:Fallback>
        </mc:AlternateContent>
      </p:grpSp>
      <p:pic>
        <p:nvPicPr>
          <p:cNvPr id="17" name="Mode">
            <a:hlinkClick r:id="rId6" action="ppaction://hlinksldjump"/>
            <a:extLst>
              <a:ext uri="{FF2B5EF4-FFF2-40B4-BE49-F238E27FC236}">
                <a16:creationId xmlns:a16="http://schemas.microsoft.com/office/drawing/2014/main" id="{12D99FA6-C37A-0866-16EC-A714B515BBD6}"/>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6630" y="104502"/>
            <a:ext cx="661688" cy="489649"/>
          </a:xfrm>
          <a:prstGeom prst="rect">
            <a:avLst/>
          </a:prstGeom>
        </p:spPr>
      </p:pic>
      <p:pic>
        <p:nvPicPr>
          <p:cNvPr id="18" name="Picture 17">
            <a:extLst>
              <a:ext uri="{FF2B5EF4-FFF2-40B4-BE49-F238E27FC236}">
                <a16:creationId xmlns:a16="http://schemas.microsoft.com/office/drawing/2014/main" id="{369B985D-4CEC-76D0-243F-F02CE36098C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626" t="36194" r="11067" b="12621"/>
          <a:stretch/>
        </p:blipFill>
        <p:spPr bwMode="auto">
          <a:xfrm>
            <a:off x="2895600" y="665633"/>
            <a:ext cx="6834647" cy="3619680"/>
          </a:xfrm>
          <a:prstGeom prst="rect">
            <a:avLst/>
          </a:prstGeom>
          <a:noFill/>
          <a:ln>
            <a:noFill/>
          </a:ln>
          <a:extLst>
            <a:ext uri="{53640926-AAD7-44D8-BBD7-CCE9431645EC}">
              <a14:shadowObscured xmlns:a14="http://schemas.microsoft.com/office/drawing/2010/main"/>
            </a:ext>
          </a:extLst>
        </p:spPr>
      </p:pic>
      <p:sp>
        <p:nvSpPr>
          <p:cNvPr id="19" name="TextBox 18">
            <a:extLst>
              <a:ext uri="{FF2B5EF4-FFF2-40B4-BE49-F238E27FC236}">
                <a16:creationId xmlns:a16="http://schemas.microsoft.com/office/drawing/2014/main" id="{A182B5EC-A071-20F2-6D5B-DD88A9F1E153}"/>
              </a:ext>
            </a:extLst>
          </p:cNvPr>
          <p:cNvSpPr txBox="1"/>
          <p:nvPr/>
        </p:nvSpPr>
        <p:spPr>
          <a:xfrm>
            <a:off x="4102890" y="4129395"/>
            <a:ext cx="3986213" cy="523220"/>
          </a:xfrm>
          <a:prstGeom prst="rect">
            <a:avLst/>
          </a:prstGeom>
          <a:noFill/>
        </p:spPr>
        <p:txBody>
          <a:bodyPr wrap="square">
            <a:spAutoFit/>
          </a:bodyPr>
          <a:lstStyle/>
          <a:p>
            <a:pPr algn="just"/>
            <a:r>
              <a:rPr lang="en-US" sz="2800" err="1">
                <a:solidFill>
                  <a:srgbClr val="0000CC"/>
                </a:solidFill>
                <a:effectLst/>
                <a:latin typeface="Times New Roman" panose="02020603050405020304" pitchFamily="18" charset="0"/>
                <a:ea typeface="Times New Roman" panose="02020603050405020304" pitchFamily="18" charset="0"/>
              </a:rPr>
              <a:t>Đối</a:t>
            </a:r>
            <a:r>
              <a:rPr lang="en-US" sz="2800">
                <a:solidFill>
                  <a:srgbClr val="0000CC"/>
                </a:solidFill>
                <a:effectLst/>
                <a:latin typeface="Times New Roman" panose="02020603050405020304" pitchFamily="18" charset="0"/>
                <a:ea typeface="Times New Roman" panose="02020603050405020304" pitchFamily="18" charset="0"/>
              </a:rPr>
              <a:t> </a:t>
            </a:r>
            <a:r>
              <a:rPr lang="en-US" sz="2800" err="1">
                <a:solidFill>
                  <a:srgbClr val="0000CC"/>
                </a:solidFill>
                <a:effectLst/>
                <a:latin typeface="Times New Roman" panose="02020603050405020304" pitchFamily="18" charset="0"/>
                <a:ea typeface="Times New Roman" panose="02020603050405020304" pitchFamily="18" charset="0"/>
              </a:rPr>
              <a:t>tượng</a:t>
            </a:r>
            <a:r>
              <a:rPr lang="en-US" sz="2800">
                <a:solidFill>
                  <a:srgbClr val="0000CC"/>
                </a:solidFill>
                <a:effectLst/>
                <a:latin typeface="Times New Roman" panose="02020603050405020304" pitchFamily="18" charset="0"/>
                <a:ea typeface="Times New Roman" panose="02020603050405020304" pitchFamily="18" charset="0"/>
              </a:rPr>
              <a:t> </a:t>
            </a:r>
            <a:r>
              <a:rPr lang="en-US" sz="2800" err="1">
                <a:solidFill>
                  <a:srgbClr val="0000CC"/>
                </a:solidFill>
                <a:effectLst/>
                <a:latin typeface="Times New Roman" panose="02020603050405020304" pitchFamily="18" charset="0"/>
                <a:ea typeface="Times New Roman" panose="02020603050405020304" pitchFamily="18" charset="0"/>
              </a:rPr>
              <a:t>thống</a:t>
            </a:r>
            <a:r>
              <a:rPr lang="en-US" sz="2800">
                <a:solidFill>
                  <a:srgbClr val="0000CC"/>
                </a:solidFill>
                <a:effectLst/>
                <a:latin typeface="Times New Roman" panose="02020603050405020304" pitchFamily="18" charset="0"/>
                <a:ea typeface="Times New Roman" panose="02020603050405020304" pitchFamily="18" charset="0"/>
              </a:rPr>
              <a:t> </a:t>
            </a:r>
            <a:r>
              <a:rPr lang="en-US" sz="2800" err="1">
                <a:solidFill>
                  <a:srgbClr val="0000CC"/>
                </a:solidFill>
                <a:effectLst/>
                <a:latin typeface="Times New Roman" panose="02020603050405020304" pitchFamily="18" charset="0"/>
                <a:ea typeface="Times New Roman" panose="02020603050405020304" pitchFamily="18" charset="0"/>
              </a:rPr>
              <a:t>kê</a:t>
            </a:r>
            <a:r>
              <a:rPr lang="en-US" sz="2800">
                <a:solidFill>
                  <a:srgbClr val="0000CC"/>
                </a:solidFill>
                <a:effectLst/>
                <a:latin typeface="Times New Roman" panose="02020603050405020304" pitchFamily="18" charset="0"/>
                <a:ea typeface="Times New Roman" panose="02020603050405020304" pitchFamily="18" charset="0"/>
              </a:rPr>
              <a:t> </a:t>
            </a:r>
            <a:r>
              <a:rPr lang="en-US" sz="2800" err="1">
                <a:solidFill>
                  <a:srgbClr val="0000CC"/>
                </a:solidFill>
                <a:effectLst/>
                <a:latin typeface="Times New Roman" panose="02020603050405020304" pitchFamily="18" charset="0"/>
                <a:ea typeface="Times New Roman" panose="02020603050405020304" pitchFamily="18" charset="0"/>
              </a:rPr>
              <a:t>là</a:t>
            </a:r>
            <a:r>
              <a:rPr lang="en-US" sz="2800">
                <a:solidFill>
                  <a:srgbClr val="0000CC"/>
                </a:solidFill>
                <a:effectLst/>
                <a:latin typeface="Times New Roman" panose="02020603050405020304" pitchFamily="18" charset="0"/>
                <a:ea typeface="Times New Roman" panose="02020603050405020304" pitchFamily="18" charset="0"/>
              </a:rPr>
              <a:t> </a:t>
            </a:r>
            <a:r>
              <a:rPr lang="en-US" sz="2800" err="1">
                <a:solidFill>
                  <a:srgbClr val="0000CC"/>
                </a:solidFill>
                <a:effectLst/>
                <a:latin typeface="Times New Roman" panose="02020603050405020304" pitchFamily="18" charset="0"/>
                <a:ea typeface="Times New Roman" panose="02020603050405020304" pitchFamily="18" charset="0"/>
              </a:rPr>
              <a:t>gì</a:t>
            </a:r>
            <a:r>
              <a:rPr lang="en-US" sz="2800">
                <a:solidFill>
                  <a:srgbClr val="0000CC"/>
                </a:solidFill>
                <a:effectLst/>
                <a:latin typeface="Times New Roman" panose="02020603050405020304" pitchFamily="18" charset="0"/>
                <a:ea typeface="Times New Roman" panose="02020603050405020304" pitchFamily="18" charset="0"/>
              </a:rPr>
              <a: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3E391CD-33BB-DCE5-4D21-447D8F4CE252}"/>
                  </a:ext>
                </a:extLst>
              </p:cNvPr>
              <p:cNvSpPr txBox="1"/>
              <p:nvPr/>
            </p:nvSpPr>
            <p:spPr>
              <a:xfrm>
                <a:off x="2732339" y="104502"/>
                <a:ext cx="6727317" cy="523220"/>
              </a:xfrm>
              <a:prstGeom prst="rect">
                <a:avLst/>
              </a:prstGeom>
              <a:solidFill>
                <a:srgbClr val="00B050"/>
              </a:solidFill>
            </p:spPr>
            <p:style>
              <a:lnRef idx="1">
                <a:schemeClr val="accent5"/>
              </a:lnRef>
              <a:fillRef idx="3">
                <a:schemeClr val="accent5"/>
              </a:fillRef>
              <a:effectRef idx="2">
                <a:schemeClr val="accent5"/>
              </a:effectRef>
              <a:fontRef idx="minor">
                <a:schemeClr val="lt1"/>
              </a:fontRef>
            </p:style>
            <p:txBody>
              <a:bodyPr wrap="square">
                <a:spAutoFit/>
              </a:bodyPr>
              <a:lstStyle/>
              <a:p>
                <a:pPr algn="just"/>
                <a:r>
                  <a:rPr lang="en-US" sz="2800" b="1" err="1">
                    <a:effectLst/>
                    <a:latin typeface="Times New Roman" panose="02020603050405020304" pitchFamily="18" charset="0"/>
                    <a:ea typeface="Times New Roman" panose="02020603050405020304" pitchFamily="18" charset="0"/>
                  </a:rPr>
                  <a:t>Nhiệt</a:t>
                </a:r>
                <a:r>
                  <a:rPr lang="en-US" sz="2800" b="1">
                    <a:effectLst/>
                    <a:latin typeface="Times New Roman" panose="02020603050405020304" pitchFamily="18" charset="0"/>
                    <a:ea typeface="Times New Roman" panose="02020603050405020304" pitchFamily="18" charset="0"/>
                  </a:rPr>
                  <a:t> </a:t>
                </a:r>
                <a:r>
                  <a:rPr lang="en-US" sz="2800" b="1" err="1">
                    <a:effectLst/>
                    <a:latin typeface="Times New Roman" panose="02020603050405020304" pitchFamily="18" charset="0"/>
                    <a:ea typeface="Times New Roman" panose="02020603050405020304" pitchFamily="18" charset="0"/>
                  </a:rPr>
                  <a:t>độ</a:t>
                </a:r>
                <a:r>
                  <a:rPr lang="en-US" sz="2800" b="1">
                    <a:effectLst/>
                    <a:latin typeface="Times New Roman" panose="02020603050405020304" pitchFamily="18" charset="0"/>
                    <a:ea typeface="Times New Roman" panose="02020603050405020304" pitchFamily="18" charset="0"/>
                  </a:rPr>
                  <a:t> ở </a:t>
                </a:r>
                <a:r>
                  <a:rPr lang="en-US" sz="2800" b="1" err="1">
                    <a:effectLst/>
                    <a:latin typeface="Times New Roman" panose="02020603050405020304" pitchFamily="18" charset="0"/>
                    <a:ea typeface="Times New Roman" panose="02020603050405020304" pitchFamily="18" charset="0"/>
                  </a:rPr>
                  <a:t>Hà</a:t>
                </a:r>
                <a:r>
                  <a:rPr lang="en-US" sz="2800" b="1">
                    <a:effectLst/>
                    <a:latin typeface="Times New Roman" panose="02020603050405020304" pitchFamily="18" charset="0"/>
                    <a:ea typeface="Times New Roman" panose="02020603050405020304" pitchFamily="18" charset="0"/>
                  </a:rPr>
                  <a:t> </a:t>
                </a:r>
                <a:r>
                  <a:rPr lang="en-US" sz="2800" b="1" err="1">
                    <a:effectLst/>
                    <a:latin typeface="Times New Roman" panose="02020603050405020304" pitchFamily="18" charset="0"/>
                    <a:ea typeface="Times New Roman" panose="02020603050405020304" pitchFamily="18" charset="0"/>
                  </a:rPr>
                  <a:t>Nội</a:t>
                </a:r>
                <a:r>
                  <a:rPr lang="en-US" sz="2800" b="1">
                    <a:effectLst/>
                    <a:latin typeface="Times New Roman" panose="02020603050405020304" pitchFamily="18" charset="0"/>
                    <a:ea typeface="Times New Roman" panose="02020603050405020304" pitchFamily="18" charset="0"/>
                  </a:rPr>
                  <a:t> </a:t>
                </a:r>
                <a:r>
                  <a:rPr lang="en-US" sz="2800" b="1" err="1">
                    <a:effectLst/>
                    <a:latin typeface="Times New Roman" panose="02020603050405020304" pitchFamily="18" charset="0"/>
                    <a:ea typeface="Times New Roman" panose="02020603050405020304" pitchFamily="18" charset="0"/>
                  </a:rPr>
                  <a:t>trong</a:t>
                </a:r>
                <a:r>
                  <a:rPr lang="en-US" sz="2800" b="1">
                    <a:effectLst/>
                    <a:latin typeface="Times New Roman" panose="02020603050405020304" pitchFamily="18" charset="0"/>
                    <a:ea typeface="Times New Roman" panose="02020603050405020304" pitchFamily="18" charset="0"/>
                  </a:rPr>
                  <a:t> </a:t>
                </a:r>
                <a:r>
                  <a:rPr lang="en-US" sz="2800" b="1" err="1">
                    <a:effectLst/>
                    <a:latin typeface="Times New Roman" panose="02020603050405020304" pitchFamily="18" charset="0"/>
                    <a:ea typeface="Times New Roman" panose="02020603050405020304" pitchFamily="18" charset="0"/>
                  </a:rPr>
                  <a:t>ngày</a:t>
                </a:r>
                <a:r>
                  <a:rPr lang="en-US" sz="2800" b="1">
                    <a:effectLst/>
                    <a:latin typeface="Times New Roman" panose="02020603050405020304" pitchFamily="18" charset="0"/>
                    <a:ea typeface="Times New Roman" panose="02020603050405020304" pitchFamily="18" charset="0"/>
                  </a:rPr>
                  <a:t> </a:t>
                </a:r>
                <a14:m>
                  <m:oMath xmlns:m="http://schemas.openxmlformats.org/officeDocument/2006/math">
                    <m:r>
                      <a:rPr lang="en-US" sz="2800" b="1" i="1" smtClean="0">
                        <a:latin typeface="Cambria Math" panose="02040503050406030204" pitchFamily="18" charset="0"/>
                        <a:ea typeface="Times New Roman" panose="02020603050405020304" pitchFamily="18" charset="0"/>
                      </a:rPr>
                      <m:t>𝟎𝟕</m:t>
                    </m:r>
                    <m:r>
                      <a:rPr lang="en-US" sz="2800" b="1" i="1" smtClean="0">
                        <a:latin typeface="Cambria Math" panose="02040503050406030204" pitchFamily="18" charset="0"/>
                        <a:ea typeface="Times New Roman" panose="02020603050405020304" pitchFamily="18" charset="0"/>
                      </a:rPr>
                      <m:t>/</m:t>
                    </m:r>
                    <m:r>
                      <a:rPr lang="en-US" sz="2800" b="1" i="1" smtClean="0">
                        <a:latin typeface="Cambria Math" panose="02040503050406030204" pitchFamily="18" charset="0"/>
                        <a:ea typeface="Times New Roman" panose="02020603050405020304" pitchFamily="18" charset="0"/>
                      </a:rPr>
                      <m:t>𝟓</m:t>
                    </m:r>
                    <m:r>
                      <a:rPr lang="en-US" sz="2800" b="1" i="1" smtClean="0">
                        <a:latin typeface="Cambria Math" panose="02040503050406030204" pitchFamily="18" charset="0"/>
                        <a:ea typeface="Times New Roman" panose="02020603050405020304" pitchFamily="18" charset="0"/>
                      </a:rPr>
                      <m:t>/</m:t>
                    </m:r>
                    <m:r>
                      <a:rPr lang="en-US" sz="2800" b="1" i="1" smtClean="0">
                        <a:latin typeface="Cambria Math" panose="02040503050406030204" pitchFamily="18" charset="0"/>
                        <a:ea typeface="Times New Roman" panose="02020603050405020304" pitchFamily="18" charset="0"/>
                      </a:rPr>
                      <m:t>𝟐𝟎𝟐𝟏</m:t>
                    </m:r>
                  </m:oMath>
                </a14:m>
                <a:r>
                  <a:rPr lang="en-US" sz="2800" b="1">
                    <a:effectLst/>
                    <a:latin typeface="Times New Roman" panose="02020603050405020304" pitchFamily="18" charset="0"/>
                    <a:ea typeface="Times New Roman" panose="02020603050405020304" pitchFamily="18" charset="0"/>
                  </a:rPr>
                  <a:t> </a:t>
                </a:r>
              </a:p>
            </p:txBody>
          </p:sp>
        </mc:Choice>
        <mc:Fallback xmlns="">
          <p:sp>
            <p:nvSpPr>
              <p:cNvPr id="11" name="TextBox 10">
                <a:extLst>
                  <a:ext uri="{FF2B5EF4-FFF2-40B4-BE49-F238E27FC236}">
                    <a16:creationId xmlns:a16="http://schemas.microsoft.com/office/drawing/2014/main" id="{23E391CD-33BB-DCE5-4D21-447D8F4CE252}"/>
                  </a:ext>
                </a:extLst>
              </p:cNvPr>
              <p:cNvSpPr txBox="1">
                <a:spLocks noRot="1" noChangeAspect="1" noMove="1" noResize="1" noEditPoints="1" noAdjustHandles="1" noChangeArrowheads="1" noChangeShapeType="1" noTextEdit="1"/>
              </p:cNvSpPr>
              <p:nvPr/>
            </p:nvSpPr>
            <p:spPr>
              <a:xfrm>
                <a:off x="2732339" y="104502"/>
                <a:ext cx="6727317" cy="523220"/>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0818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Ảnh 5">
            <a:extLst>
              <a:ext uri="{FF2B5EF4-FFF2-40B4-BE49-F238E27FC236}">
                <a16:creationId xmlns:a16="http://schemas.microsoft.com/office/drawing/2014/main" id="{FF8CDC69-E4BA-892C-BDD0-F9568E59A53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394797" y="-1"/>
            <a:ext cx="11441840" cy="5029201"/>
          </a:xfrm>
          <a:prstGeom prst="rect">
            <a:avLst/>
          </a:prstGeom>
          <a:ln>
            <a:noFill/>
          </a:ln>
        </p:spPr>
      </p:pic>
      <p:grpSp>
        <p:nvGrpSpPr>
          <p:cNvPr id="21" name="Nhóm 10">
            <a:extLst>
              <a:ext uri="{FF2B5EF4-FFF2-40B4-BE49-F238E27FC236}">
                <a16:creationId xmlns:a16="http://schemas.microsoft.com/office/drawing/2014/main" id="{407C8809-15FE-9BF7-67F6-ADF894213A14}"/>
              </a:ext>
            </a:extLst>
          </p:cNvPr>
          <p:cNvGrpSpPr/>
          <p:nvPr/>
        </p:nvGrpSpPr>
        <p:grpSpPr>
          <a:xfrm>
            <a:off x="1219200" y="5029201"/>
            <a:ext cx="9601200" cy="1724296"/>
            <a:chOff x="2991619" y="1066800"/>
            <a:chExt cx="6152381" cy="3647619"/>
          </a:xfrm>
        </p:grpSpPr>
        <p:pic>
          <p:nvPicPr>
            <p:cNvPr id="22" name="Ảnh 11">
              <a:extLst>
                <a:ext uri="{FF2B5EF4-FFF2-40B4-BE49-F238E27FC236}">
                  <a16:creationId xmlns:a16="http://schemas.microsoft.com/office/drawing/2014/main" id="{3749D9A0-AD02-EF47-C538-4E36CA11EBEB}"/>
                </a:ext>
              </a:extLst>
            </p:cNvPr>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mc:AlternateContent xmlns:mc="http://schemas.openxmlformats.org/markup-compatibility/2006" xmlns:a14="http://schemas.microsoft.com/office/drawing/2010/main">
          <mc:Choice Requires="a14">
            <p:sp>
              <p:nvSpPr>
                <p:cNvPr id="23" name="Hộp Văn bản 12">
                  <a:extLst>
                    <a:ext uri="{FF2B5EF4-FFF2-40B4-BE49-F238E27FC236}">
                      <a16:creationId xmlns:a16="http://schemas.microsoft.com/office/drawing/2014/main" id="{B9633842-17FE-2B90-1D57-D820B3DC2D31}"/>
                    </a:ext>
                  </a:extLst>
                </p:cNvPr>
                <p:cNvSpPr txBox="1"/>
                <p:nvPr/>
              </p:nvSpPr>
              <p:spPr>
                <a:xfrm>
                  <a:off x="4694489" y="1667401"/>
                  <a:ext cx="3398395" cy="1106833"/>
                </a:xfrm>
                <a:prstGeom prst="rect">
                  <a:avLst/>
                </a:prstGeom>
                <a:noFill/>
                <a:ln>
                  <a:solidFill>
                    <a:schemeClr val="accent2">
                      <a:lumMod val="50000"/>
                    </a:schemeClr>
                  </a:solidFill>
                </a:ln>
              </p:spPr>
              <p:txBody>
                <a:bodyPr wrap="square" rtlCol="0">
                  <a:spAutoFit/>
                </a:bodyPr>
                <a:lstStyle/>
                <a:p>
                  <a:pPr indent="180340" algn="just">
                    <a:spcBef>
                      <a:spcPts val="300"/>
                    </a:spcBef>
                    <a:spcAft>
                      <a:spcPts val="300"/>
                    </a:spcAft>
                  </a:pPr>
                  <a:r>
                    <a:rPr lang="en-US" sz="2800" dirty="0" err="1">
                      <a:effectLst/>
                      <a:latin typeface="Times New Roman" panose="02020603050405020304" pitchFamily="18" charset="0"/>
                      <a:ea typeface="Times New Roman" panose="02020603050405020304" pitchFamily="18" charset="0"/>
                    </a:rPr>
                    <a:t>Nhiệt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lúc</a:t>
                  </a:r>
                  <a:r>
                    <a:rPr lang="en-US" sz="28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srgbClr val="FF0000"/>
                          </a:solidFill>
                          <a:latin typeface="Cambria Math" panose="02040503050406030204" pitchFamily="18" charset="0"/>
                          <a:ea typeface="Times New Roman" panose="02020603050405020304" pitchFamily="18" charset="0"/>
                        </a:rPr>
                        <m:t>7</m:t>
                      </m:r>
                    </m:oMath>
                  </a14:m>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giờ</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effectLst/>
                          <a:latin typeface="Cambria Math" panose="02040503050406030204" pitchFamily="18" charset="0"/>
                          <a:ea typeface="Times New Roman" panose="02020603050405020304" pitchFamily="18" charset="0"/>
                        </a:rPr>
                        <m:t>26</m:t>
                      </m:r>
                      <m:r>
                        <a:rPr lang="en-US" sz="2800" b="0" i="1" smtClean="0">
                          <a:effectLst/>
                          <a:latin typeface="Cambria Math" panose="02040503050406030204" pitchFamily="18" charset="0"/>
                          <a:ea typeface="Cambria Math" panose="02040503050406030204" pitchFamily="18" charset="0"/>
                        </a:rPr>
                        <m:t>℃</m:t>
                      </m:r>
                    </m:oMath>
                  </a14:m>
                  <a:r>
                    <a:rPr lang="en-US" sz="2800" dirty="0">
                      <a:effectLst/>
                      <a:latin typeface="Times New Roman" panose="02020603050405020304" pitchFamily="18" charset="0"/>
                      <a:ea typeface="Times New Roman" panose="02020603050405020304" pitchFamily="18" charset="0"/>
                    </a:rPr>
                    <a:t>   </a:t>
                  </a:r>
                </a:p>
              </p:txBody>
            </p:sp>
          </mc:Choice>
          <mc:Fallback xmlns="">
            <p:sp>
              <p:nvSpPr>
                <p:cNvPr id="23" name="Hộp Văn bản 12">
                  <a:extLst>
                    <a:ext uri="{FF2B5EF4-FFF2-40B4-BE49-F238E27FC236}">
                      <a16:creationId xmlns:a16="http://schemas.microsoft.com/office/drawing/2014/main" id="{B9633842-17FE-2B90-1D57-D820B3DC2D31}"/>
                    </a:ext>
                  </a:extLst>
                </p:cNvPr>
                <p:cNvSpPr txBox="1">
                  <a:spLocks noRot="1" noChangeAspect="1" noMove="1" noResize="1" noEditPoints="1" noAdjustHandles="1" noChangeArrowheads="1" noChangeShapeType="1" noTextEdit="1"/>
                </p:cNvSpPr>
                <p:nvPr/>
              </p:nvSpPr>
              <p:spPr>
                <a:xfrm>
                  <a:off x="4694489" y="1667401"/>
                  <a:ext cx="3398395" cy="1106833"/>
                </a:xfrm>
                <a:prstGeom prst="rect">
                  <a:avLst/>
                </a:prstGeom>
                <a:blipFill>
                  <a:blip r:embed="rId4"/>
                  <a:stretch>
                    <a:fillRect t="-11494" b="-31034"/>
                  </a:stretch>
                </a:blipFill>
                <a:ln>
                  <a:solidFill>
                    <a:schemeClr val="accent2">
                      <a:lumMod val="50000"/>
                    </a:schemeClr>
                  </a:solidFill>
                </a:ln>
              </p:spPr>
              <p:txBody>
                <a:bodyPr/>
                <a:lstStyle/>
                <a:p>
                  <a:r>
                    <a:rPr lang="en-US">
                      <a:noFill/>
                    </a:rPr>
                    <a:t> </a:t>
                  </a:r>
                </a:p>
              </p:txBody>
            </p:sp>
          </mc:Fallback>
        </mc:AlternateContent>
      </p:grpSp>
      <p:pic>
        <p:nvPicPr>
          <p:cNvPr id="24" name="Mode">
            <a:hlinkClick r:id="rId5" action="ppaction://hlinksldjump"/>
            <a:extLst>
              <a:ext uri="{FF2B5EF4-FFF2-40B4-BE49-F238E27FC236}">
                <a16:creationId xmlns:a16="http://schemas.microsoft.com/office/drawing/2014/main" id="{CF7B4824-35B1-259A-2F6A-D3D63819555D}"/>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6630" y="104503"/>
            <a:ext cx="634286" cy="469372"/>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8FDB487-A619-3514-26D9-37592F69BB94}"/>
                  </a:ext>
                </a:extLst>
              </p:cNvPr>
              <p:cNvSpPr txBox="1"/>
              <p:nvPr/>
            </p:nvSpPr>
            <p:spPr>
              <a:xfrm>
                <a:off x="3488355" y="4214226"/>
                <a:ext cx="5062890" cy="523220"/>
              </a:xfrm>
              <a:prstGeom prst="rect">
                <a:avLst/>
              </a:prstGeom>
              <a:noFill/>
            </p:spPr>
            <p:txBody>
              <a:bodyPr wrap="square">
                <a:spAutoFit/>
              </a:bodyPr>
              <a:lstStyle/>
              <a:p>
                <a:pPr algn="just"/>
                <a:r>
                  <a:rPr lang="en-US" sz="2800" dirty="0" err="1">
                    <a:solidFill>
                      <a:srgbClr val="0000CC"/>
                    </a:solidFill>
                    <a:effectLst/>
                    <a:latin typeface="Times New Roman" panose="02020603050405020304" pitchFamily="18" charset="0"/>
                    <a:ea typeface="Times New Roman" panose="02020603050405020304" pitchFamily="18" charset="0"/>
                  </a:rPr>
                  <a:t>Nhiệt</a:t>
                </a:r>
                <a:r>
                  <a:rPr lang="en-US" sz="2800" dirty="0">
                    <a:solidFill>
                      <a:srgbClr val="0000CC"/>
                    </a:solidFill>
                    <a:effectLst/>
                    <a:latin typeface="Times New Roman" panose="02020603050405020304" pitchFamily="18" charset="0"/>
                    <a:ea typeface="Times New Roman" panose="02020603050405020304" pitchFamily="18" charset="0"/>
                  </a:rPr>
                  <a:t> </a:t>
                </a:r>
                <a:r>
                  <a:rPr lang="en-US" sz="2800" dirty="0" err="1">
                    <a:solidFill>
                      <a:srgbClr val="0000CC"/>
                    </a:solidFill>
                    <a:effectLst/>
                    <a:latin typeface="Times New Roman" panose="02020603050405020304" pitchFamily="18" charset="0"/>
                    <a:ea typeface="Times New Roman" panose="02020603050405020304" pitchFamily="18" charset="0"/>
                  </a:rPr>
                  <a:t>độ</a:t>
                </a:r>
                <a:r>
                  <a:rPr lang="en-US" sz="2800" dirty="0">
                    <a:solidFill>
                      <a:srgbClr val="0000CC"/>
                    </a:solidFill>
                    <a:effectLst/>
                    <a:latin typeface="Times New Roman" panose="02020603050405020304" pitchFamily="18" charset="0"/>
                    <a:ea typeface="Times New Roman" panose="02020603050405020304" pitchFamily="18" charset="0"/>
                  </a:rPr>
                  <a:t> </a:t>
                </a:r>
                <a:r>
                  <a:rPr lang="en-US" sz="2800" dirty="0" err="1">
                    <a:solidFill>
                      <a:srgbClr val="0000CC"/>
                    </a:solidFill>
                    <a:effectLst/>
                    <a:latin typeface="Times New Roman" panose="02020603050405020304" pitchFamily="18" charset="0"/>
                    <a:ea typeface="Times New Roman" panose="02020603050405020304" pitchFamily="18" charset="0"/>
                  </a:rPr>
                  <a:t>lúc</a:t>
                </a:r>
                <a:r>
                  <a:rPr lang="en-US" sz="2800" dirty="0">
                    <a:solidFill>
                      <a:srgbClr val="0000CC"/>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solidFill>
                          <a:srgbClr val="FF0000"/>
                        </a:solidFill>
                        <a:effectLst/>
                        <a:latin typeface="Cambria Math" panose="02040503050406030204" pitchFamily="18" charset="0"/>
                        <a:ea typeface="Times New Roman" panose="02020603050405020304" pitchFamily="18" charset="0"/>
                      </a:rPr>
                      <m:t>7</m:t>
                    </m:r>
                  </m:oMath>
                </a14:m>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0000CC"/>
                    </a:solidFill>
                    <a:effectLst/>
                    <a:latin typeface="Times New Roman" panose="02020603050405020304" pitchFamily="18" charset="0"/>
                    <a:ea typeface="Times New Roman" panose="02020603050405020304" pitchFamily="18" charset="0"/>
                  </a:rPr>
                  <a:t>giờ</a:t>
                </a:r>
                <a:r>
                  <a:rPr lang="en-US" sz="2800" dirty="0">
                    <a:solidFill>
                      <a:srgbClr val="0000CC"/>
                    </a:solidFill>
                    <a:effectLst/>
                    <a:latin typeface="Times New Roman" panose="02020603050405020304" pitchFamily="18" charset="0"/>
                    <a:ea typeface="Times New Roman" panose="02020603050405020304" pitchFamily="18" charset="0"/>
                  </a:rPr>
                  <a:t> </a:t>
                </a:r>
                <a:r>
                  <a:rPr lang="en-US" sz="2800" dirty="0" err="1">
                    <a:solidFill>
                      <a:srgbClr val="0000CC"/>
                    </a:solidFill>
                    <a:effectLst/>
                    <a:latin typeface="Times New Roman" panose="02020603050405020304" pitchFamily="18" charset="0"/>
                    <a:ea typeface="Times New Roman" panose="02020603050405020304" pitchFamily="18" charset="0"/>
                  </a:rPr>
                  <a:t>là</a:t>
                </a:r>
                <a:r>
                  <a:rPr lang="en-US" sz="2800" dirty="0">
                    <a:solidFill>
                      <a:srgbClr val="0000CC"/>
                    </a:solidFill>
                    <a:effectLst/>
                    <a:latin typeface="Times New Roman" panose="02020603050405020304" pitchFamily="18" charset="0"/>
                    <a:ea typeface="Times New Roman" panose="02020603050405020304" pitchFamily="18" charset="0"/>
                  </a:rPr>
                  <a:t> </a:t>
                </a:r>
                <a:r>
                  <a:rPr lang="en-US" sz="2800" dirty="0" err="1">
                    <a:solidFill>
                      <a:srgbClr val="0000CC"/>
                    </a:solidFill>
                    <a:effectLst/>
                    <a:latin typeface="Times New Roman" panose="02020603050405020304" pitchFamily="18" charset="0"/>
                    <a:ea typeface="Times New Roman" panose="02020603050405020304" pitchFamily="18" charset="0"/>
                  </a:rPr>
                  <a:t>bao</a:t>
                </a:r>
                <a:r>
                  <a:rPr lang="en-US" sz="2800" dirty="0">
                    <a:solidFill>
                      <a:srgbClr val="0000CC"/>
                    </a:solidFill>
                    <a:effectLst/>
                    <a:latin typeface="Times New Roman" panose="02020603050405020304" pitchFamily="18" charset="0"/>
                    <a:ea typeface="Times New Roman" panose="02020603050405020304" pitchFamily="18" charset="0"/>
                  </a:rPr>
                  <a:t> </a:t>
                </a:r>
                <a:r>
                  <a:rPr lang="en-US" sz="2800" dirty="0" err="1">
                    <a:solidFill>
                      <a:srgbClr val="0000CC"/>
                    </a:solidFill>
                    <a:effectLst/>
                    <a:latin typeface="Times New Roman" panose="02020603050405020304" pitchFamily="18" charset="0"/>
                    <a:ea typeface="Times New Roman" panose="02020603050405020304" pitchFamily="18" charset="0"/>
                  </a:rPr>
                  <a:t>nhiêu</a:t>
                </a:r>
                <a:r>
                  <a:rPr lang="en-US" sz="2800" dirty="0">
                    <a:solidFill>
                      <a:srgbClr val="0000CC"/>
                    </a:solidFill>
                    <a:effectLst/>
                    <a:latin typeface="Times New Roman" panose="02020603050405020304" pitchFamily="18" charset="0"/>
                    <a:ea typeface="Times New Roman" panose="02020603050405020304" pitchFamily="18" charset="0"/>
                  </a:rPr>
                  <a:t>?</a:t>
                </a:r>
              </a:p>
            </p:txBody>
          </p:sp>
        </mc:Choice>
        <mc:Fallback xmlns="">
          <p:sp>
            <p:nvSpPr>
              <p:cNvPr id="26" name="TextBox 25">
                <a:extLst>
                  <a:ext uri="{FF2B5EF4-FFF2-40B4-BE49-F238E27FC236}">
                    <a16:creationId xmlns:a16="http://schemas.microsoft.com/office/drawing/2014/main" id="{98FDB487-A619-3514-26D9-37592F69BB94}"/>
                  </a:ext>
                </a:extLst>
              </p:cNvPr>
              <p:cNvSpPr txBox="1">
                <a:spLocks noRot="1" noChangeAspect="1" noMove="1" noResize="1" noEditPoints="1" noAdjustHandles="1" noChangeArrowheads="1" noChangeShapeType="1" noTextEdit="1"/>
              </p:cNvSpPr>
              <p:nvPr/>
            </p:nvSpPr>
            <p:spPr>
              <a:xfrm>
                <a:off x="3488355" y="4214226"/>
                <a:ext cx="5062890" cy="523220"/>
              </a:xfrm>
              <a:prstGeom prst="rect">
                <a:avLst/>
              </a:prstGeom>
              <a:blipFill>
                <a:blip r:embed="rId7"/>
                <a:stretch>
                  <a:fillRect l="-2407" t="-11628" b="-31395"/>
                </a:stretch>
              </a:blipFill>
            </p:spPr>
            <p:txBody>
              <a:bodyPr/>
              <a:lstStyle/>
              <a:p>
                <a:r>
                  <a:rPr lang="en-US">
                    <a:noFill/>
                  </a:rPr>
                  <a:t> </a:t>
                </a:r>
              </a:p>
            </p:txBody>
          </p:sp>
        </mc:Fallback>
      </mc:AlternateContent>
      <p:pic>
        <p:nvPicPr>
          <p:cNvPr id="28" name="Picture 27">
            <a:extLst>
              <a:ext uri="{FF2B5EF4-FFF2-40B4-BE49-F238E27FC236}">
                <a16:creationId xmlns:a16="http://schemas.microsoft.com/office/drawing/2014/main" id="{F76C8A47-346D-D713-FFB0-3C1F484DC9B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626" t="36194" r="11067" b="12621"/>
          <a:stretch/>
        </p:blipFill>
        <p:spPr bwMode="auto">
          <a:xfrm>
            <a:off x="3111029" y="656317"/>
            <a:ext cx="6834647" cy="3619680"/>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5DA784A-F1EA-0EA9-B9D0-274D38585FA0}"/>
                  </a:ext>
                </a:extLst>
              </p:cNvPr>
              <p:cNvSpPr txBox="1"/>
              <p:nvPr/>
            </p:nvSpPr>
            <p:spPr>
              <a:xfrm>
                <a:off x="2732339" y="98189"/>
                <a:ext cx="6727317" cy="523220"/>
              </a:xfrm>
              <a:prstGeom prst="rect">
                <a:avLst/>
              </a:prstGeom>
              <a:solidFill>
                <a:srgbClr val="00B050"/>
              </a:solidFill>
            </p:spPr>
            <p:style>
              <a:lnRef idx="1">
                <a:schemeClr val="accent5"/>
              </a:lnRef>
              <a:fillRef idx="3">
                <a:schemeClr val="accent5"/>
              </a:fillRef>
              <a:effectRef idx="2">
                <a:schemeClr val="accent5"/>
              </a:effectRef>
              <a:fontRef idx="minor">
                <a:schemeClr val="lt1"/>
              </a:fontRef>
            </p:style>
            <p:txBody>
              <a:bodyPr wrap="square">
                <a:spAutoFit/>
              </a:bodyPr>
              <a:lstStyle/>
              <a:p>
                <a:pPr algn="just"/>
                <a:r>
                  <a:rPr lang="en-US" sz="2800" b="1">
                    <a:effectLst/>
                    <a:latin typeface="Times New Roman" panose="02020603050405020304" pitchFamily="18" charset="0"/>
                    <a:ea typeface="Times New Roman" panose="02020603050405020304" pitchFamily="18" charset="0"/>
                  </a:rPr>
                  <a:t>Nhiệt </a:t>
                </a:r>
                <a:r>
                  <a:rPr lang="en-US" sz="2800" b="1" err="1">
                    <a:effectLst/>
                    <a:latin typeface="Times New Roman" panose="02020603050405020304" pitchFamily="18" charset="0"/>
                    <a:ea typeface="Times New Roman" panose="02020603050405020304" pitchFamily="18" charset="0"/>
                  </a:rPr>
                  <a:t>độ</a:t>
                </a:r>
                <a:r>
                  <a:rPr lang="en-US" sz="2800" b="1">
                    <a:effectLst/>
                    <a:latin typeface="Times New Roman" panose="02020603050405020304" pitchFamily="18" charset="0"/>
                    <a:ea typeface="Times New Roman" panose="02020603050405020304" pitchFamily="18" charset="0"/>
                  </a:rPr>
                  <a:t> ở </a:t>
                </a:r>
                <a:r>
                  <a:rPr lang="en-US" sz="2800" b="1" err="1">
                    <a:effectLst/>
                    <a:latin typeface="Times New Roman" panose="02020603050405020304" pitchFamily="18" charset="0"/>
                    <a:ea typeface="Times New Roman" panose="02020603050405020304" pitchFamily="18" charset="0"/>
                  </a:rPr>
                  <a:t>Hà</a:t>
                </a:r>
                <a:r>
                  <a:rPr lang="en-US" sz="2800" b="1">
                    <a:effectLst/>
                    <a:latin typeface="Times New Roman" panose="02020603050405020304" pitchFamily="18" charset="0"/>
                    <a:ea typeface="Times New Roman" panose="02020603050405020304" pitchFamily="18" charset="0"/>
                  </a:rPr>
                  <a:t> </a:t>
                </a:r>
                <a:r>
                  <a:rPr lang="en-US" sz="2800" b="1" err="1">
                    <a:effectLst/>
                    <a:latin typeface="Times New Roman" panose="02020603050405020304" pitchFamily="18" charset="0"/>
                    <a:ea typeface="Times New Roman" panose="02020603050405020304" pitchFamily="18" charset="0"/>
                  </a:rPr>
                  <a:t>Nội</a:t>
                </a:r>
                <a:r>
                  <a:rPr lang="en-US" sz="2800" b="1">
                    <a:effectLst/>
                    <a:latin typeface="Times New Roman" panose="02020603050405020304" pitchFamily="18" charset="0"/>
                    <a:ea typeface="Times New Roman" panose="02020603050405020304" pitchFamily="18" charset="0"/>
                  </a:rPr>
                  <a:t> </a:t>
                </a:r>
                <a:r>
                  <a:rPr lang="en-US" sz="2800" b="1" err="1">
                    <a:effectLst/>
                    <a:latin typeface="Times New Roman" panose="02020603050405020304" pitchFamily="18" charset="0"/>
                    <a:ea typeface="Times New Roman" panose="02020603050405020304" pitchFamily="18" charset="0"/>
                  </a:rPr>
                  <a:t>trong</a:t>
                </a:r>
                <a:r>
                  <a:rPr lang="en-US" sz="2800" b="1">
                    <a:effectLst/>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ngày </a:t>
                </a:r>
                <a14:m>
                  <m:oMath xmlns:m="http://schemas.openxmlformats.org/officeDocument/2006/math">
                    <m:r>
                      <a:rPr lang="en-US" sz="2800" b="1" i="1" smtClean="0">
                        <a:latin typeface="Cambria Math" panose="02040503050406030204" pitchFamily="18" charset="0"/>
                        <a:ea typeface="Times New Roman" panose="02020603050405020304" pitchFamily="18" charset="0"/>
                      </a:rPr>
                      <m:t>𝟎𝟕</m:t>
                    </m:r>
                    <m:r>
                      <a:rPr lang="en-US" sz="2800" b="1" i="1" smtClean="0">
                        <a:latin typeface="Cambria Math" panose="02040503050406030204" pitchFamily="18" charset="0"/>
                        <a:ea typeface="Times New Roman" panose="02020603050405020304" pitchFamily="18" charset="0"/>
                      </a:rPr>
                      <m:t>/</m:t>
                    </m:r>
                    <m:r>
                      <a:rPr lang="en-US" sz="2800" b="1" i="1" smtClean="0">
                        <a:latin typeface="Cambria Math" panose="02040503050406030204" pitchFamily="18" charset="0"/>
                        <a:ea typeface="Times New Roman" panose="02020603050405020304" pitchFamily="18" charset="0"/>
                      </a:rPr>
                      <m:t>𝟓</m:t>
                    </m:r>
                    <m:r>
                      <a:rPr lang="en-US" sz="2800" b="1" i="1" smtClean="0">
                        <a:latin typeface="Cambria Math" panose="02040503050406030204" pitchFamily="18" charset="0"/>
                        <a:ea typeface="Times New Roman" panose="02020603050405020304" pitchFamily="18" charset="0"/>
                      </a:rPr>
                      <m:t>/</m:t>
                    </m:r>
                    <m:r>
                      <a:rPr lang="en-US" sz="2800" b="1" i="1" smtClean="0">
                        <a:latin typeface="Cambria Math" panose="02040503050406030204" pitchFamily="18" charset="0"/>
                        <a:ea typeface="Times New Roman" panose="02020603050405020304" pitchFamily="18" charset="0"/>
                      </a:rPr>
                      <m:t>𝟐𝟎𝟐𝟏</m:t>
                    </m:r>
                  </m:oMath>
                </a14:m>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65DA784A-F1EA-0EA9-B9D0-274D38585FA0}"/>
                  </a:ext>
                </a:extLst>
              </p:cNvPr>
              <p:cNvSpPr txBox="1">
                <a:spLocks noRot="1" noChangeAspect="1" noMove="1" noResize="1" noEditPoints="1" noAdjustHandles="1" noChangeArrowheads="1" noChangeShapeType="1" noTextEdit="1"/>
              </p:cNvSpPr>
              <p:nvPr/>
            </p:nvSpPr>
            <p:spPr>
              <a:xfrm>
                <a:off x="2732339" y="98189"/>
                <a:ext cx="6727317" cy="523220"/>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8873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nh 5">
            <a:extLst>
              <a:ext uri="{FF2B5EF4-FFF2-40B4-BE49-F238E27FC236}">
                <a16:creationId xmlns:a16="http://schemas.microsoft.com/office/drawing/2014/main" id="{C18FF277-CCDA-20CD-A4FE-ED92795DDD2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394797" y="-1"/>
            <a:ext cx="11441840" cy="5029201"/>
          </a:xfrm>
          <a:prstGeom prst="rect">
            <a:avLst/>
          </a:prstGeom>
          <a:ln>
            <a:noFill/>
          </a:ln>
        </p:spPr>
      </p:pic>
      <p:grpSp>
        <p:nvGrpSpPr>
          <p:cNvPr id="10" name="Nhóm 10">
            <a:extLst>
              <a:ext uri="{FF2B5EF4-FFF2-40B4-BE49-F238E27FC236}">
                <a16:creationId xmlns:a16="http://schemas.microsoft.com/office/drawing/2014/main" id="{C29BE4CD-0E61-2DC0-EE79-0D5A561E3FCB}"/>
              </a:ext>
            </a:extLst>
          </p:cNvPr>
          <p:cNvGrpSpPr/>
          <p:nvPr/>
        </p:nvGrpSpPr>
        <p:grpSpPr>
          <a:xfrm>
            <a:off x="1219200" y="5029201"/>
            <a:ext cx="9601200" cy="1724296"/>
            <a:chOff x="2991619" y="1066800"/>
            <a:chExt cx="6152381" cy="3647619"/>
          </a:xfrm>
        </p:grpSpPr>
        <p:pic>
          <p:nvPicPr>
            <p:cNvPr id="14" name="Ảnh 11">
              <a:extLst>
                <a:ext uri="{FF2B5EF4-FFF2-40B4-BE49-F238E27FC236}">
                  <a16:creationId xmlns:a16="http://schemas.microsoft.com/office/drawing/2014/main" id="{FE52BA4A-FBF0-267A-264A-DD9B764CF4C3}"/>
                </a:ext>
              </a:extLst>
            </p:cNvPr>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mc:AlternateContent xmlns:mc="http://schemas.openxmlformats.org/markup-compatibility/2006" xmlns:a14="http://schemas.microsoft.com/office/drawing/2010/main">
          <mc:Choice Requires="a14">
            <p:sp>
              <p:nvSpPr>
                <p:cNvPr id="16" name="Hộp Văn bản 12">
                  <a:extLst>
                    <a:ext uri="{FF2B5EF4-FFF2-40B4-BE49-F238E27FC236}">
                      <a16:creationId xmlns:a16="http://schemas.microsoft.com/office/drawing/2014/main" id="{B11AAC35-2A3D-445D-63BA-10058CD0B312}"/>
                    </a:ext>
                  </a:extLst>
                </p:cNvPr>
                <p:cNvSpPr txBox="1"/>
                <p:nvPr/>
              </p:nvSpPr>
              <p:spPr>
                <a:xfrm>
                  <a:off x="4694489" y="1667401"/>
                  <a:ext cx="3398395" cy="1106833"/>
                </a:xfrm>
                <a:prstGeom prst="rect">
                  <a:avLst/>
                </a:prstGeom>
                <a:noFill/>
                <a:ln>
                  <a:solidFill>
                    <a:schemeClr val="accent2">
                      <a:lumMod val="50000"/>
                    </a:schemeClr>
                  </a:solidFill>
                </a:ln>
              </p:spPr>
              <p:txBody>
                <a:bodyPr wrap="square" rtlCol="0">
                  <a:spAutoFit/>
                </a:bodyPr>
                <a:lstStyle/>
                <a:p>
                  <a:pPr indent="180340" algn="just">
                    <a:spcBef>
                      <a:spcPts val="300"/>
                    </a:spcBef>
                    <a:spcAft>
                      <a:spcPts val="300"/>
                    </a:spcAft>
                  </a:pPr>
                  <a:r>
                    <a:rPr lang="en-US" sz="2800">
                      <a:effectLst/>
                      <a:latin typeface="Times New Roman" panose="02020603050405020304" pitchFamily="18" charset="0"/>
                      <a:ea typeface="Times New Roman" panose="02020603050405020304" pitchFamily="18" charset="0"/>
                    </a:rPr>
                    <a:t>Nhiệt </a:t>
                  </a:r>
                  <a:r>
                    <a:rPr lang="en-US" sz="2800" err="1">
                      <a:effectLst/>
                      <a:latin typeface="Times New Roman" panose="02020603050405020304" pitchFamily="18" charset="0"/>
                      <a:ea typeface="Times New Roman" panose="02020603050405020304" pitchFamily="18" charset="0"/>
                    </a:rPr>
                    <a:t>độ</a:t>
                  </a:r>
                  <a:r>
                    <a:rPr lang="en-US" sz="2800">
                      <a:effectLst/>
                      <a:latin typeface="Times New Roman" panose="02020603050405020304" pitchFamily="18" charset="0"/>
                      <a:ea typeface="Times New Roman" panose="02020603050405020304" pitchFamily="18" charset="0"/>
                    </a:rPr>
                    <a:t> </a:t>
                  </a:r>
                  <a:r>
                    <a:rPr lang="en-US" sz="2800" err="1">
                      <a:effectLst/>
                      <a:latin typeface="Times New Roman" panose="02020603050405020304" pitchFamily="18" charset="0"/>
                      <a:ea typeface="Times New Roman" panose="02020603050405020304" pitchFamily="18" charset="0"/>
                    </a:rPr>
                    <a:t>lúc</a:t>
                  </a:r>
                  <a:r>
                    <a:rPr lang="en-US" sz="2800">
                      <a:effectLst/>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effectLst/>
                          <a:latin typeface="Cambria Math" panose="02040503050406030204" pitchFamily="18" charset="0"/>
                          <a:ea typeface="Times New Roman" panose="02020603050405020304" pitchFamily="18" charset="0"/>
                        </a:rPr>
                        <m:t>10</m:t>
                      </m:r>
                    </m:oMath>
                  </a14:m>
                  <a:r>
                    <a:rPr lang="en-US" sz="2800">
                      <a:effectLst/>
                      <a:latin typeface="Times New Roman" panose="02020603050405020304" pitchFamily="18" charset="0"/>
                      <a:ea typeface="Times New Roman" panose="02020603050405020304" pitchFamily="18" charset="0"/>
                    </a:rPr>
                    <a:t> </a:t>
                  </a:r>
                  <a:r>
                    <a:rPr lang="en-US" sz="2800" err="1">
                      <a:effectLst/>
                      <a:latin typeface="Times New Roman" panose="02020603050405020304" pitchFamily="18" charset="0"/>
                      <a:ea typeface="Times New Roman" panose="02020603050405020304" pitchFamily="18" charset="0"/>
                    </a:rPr>
                    <a:t>giờ</a:t>
                  </a:r>
                  <a:r>
                    <a:rPr lang="en-US" sz="2800">
                      <a:effectLst/>
                      <a:latin typeface="Times New Roman" panose="02020603050405020304" pitchFamily="18" charset="0"/>
                      <a:ea typeface="Times New Roman" panose="02020603050405020304" pitchFamily="18" charset="0"/>
                    </a:rPr>
                    <a:t> là </a:t>
                  </a:r>
                  <a14:m>
                    <m:oMath xmlns:m="http://schemas.openxmlformats.org/officeDocument/2006/math">
                      <m:r>
                        <a:rPr lang="en-US" sz="2800" i="1">
                          <a:latin typeface="Cambria Math" panose="02040503050406030204" pitchFamily="18" charset="0"/>
                          <a:ea typeface="Times New Roman" panose="02020603050405020304" pitchFamily="18" charset="0"/>
                        </a:rPr>
                        <m:t>3</m:t>
                      </m:r>
                      <m:r>
                        <a:rPr lang="en-US" sz="2800" b="0" i="1" smtClean="0">
                          <a:latin typeface="Cambria Math" panose="02040503050406030204" pitchFamily="18" charset="0"/>
                          <a:ea typeface="Times New Roman" panose="02020603050405020304" pitchFamily="18" charset="0"/>
                        </a:rPr>
                        <m:t>0</m:t>
                      </m:r>
                      <m:r>
                        <a:rPr lang="en-US" sz="2800" b="0" i="1" smtClean="0">
                          <a:effectLst/>
                          <a:latin typeface="Cambria Math" panose="02040503050406030204" pitchFamily="18" charset="0"/>
                          <a:ea typeface="Cambria Math" panose="02040503050406030204" pitchFamily="18" charset="0"/>
                        </a:rPr>
                        <m:t>℃</m:t>
                      </m:r>
                    </m:oMath>
                  </a14:m>
                  <a:r>
                    <a:rPr lang="en-US" sz="2800">
                      <a:effectLst/>
                      <a:latin typeface="Times New Roman" panose="02020603050405020304" pitchFamily="18" charset="0"/>
                      <a:ea typeface="Times New Roman" panose="02020603050405020304" pitchFamily="18" charset="0"/>
                    </a:rPr>
                    <a:t>   </a:t>
                  </a:r>
                </a:p>
              </p:txBody>
            </p:sp>
          </mc:Choice>
          <mc:Fallback xmlns="">
            <p:sp>
              <p:nvSpPr>
                <p:cNvPr id="16" name="Hộp Văn bản 12">
                  <a:extLst>
                    <a:ext uri="{FF2B5EF4-FFF2-40B4-BE49-F238E27FC236}">
                      <a16:creationId xmlns:a16="http://schemas.microsoft.com/office/drawing/2014/main" id="{B11AAC35-2A3D-445D-63BA-10058CD0B312}"/>
                    </a:ext>
                  </a:extLst>
                </p:cNvPr>
                <p:cNvSpPr txBox="1">
                  <a:spLocks noRot="1" noChangeAspect="1" noMove="1" noResize="1" noEditPoints="1" noAdjustHandles="1" noChangeArrowheads="1" noChangeShapeType="1" noTextEdit="1"/>
                </p:cNvSpPr>
                <p:nvPr/>
              </p:nvSpPr>
              <p:spPr>
                <a:xfrm>
                  <a:off x="4694489" y="1667401"/>
                  <a:ext cx="3398395" cy="1106833"/>
                </a:xfrm>
                <a:prstGeom prst="rect">
                  <a:avLst/>
                </a:prstGeom>
                <a:blipFill>
                  <a:blip r:embed="rId4"/>
                  <a:stretch>
                    <a:fillRect t="-11494" b="-31034"/>
                  </a:stretch>
                </a:blipFill>
                <a:ln>
                  <a:solidFill>
                    <a:schemeClr val="accent2">
                      <a:lumMod val="50000"/>
                    </a:schemeClr>
                  </a:solidFill>
                </a:ln>
              </p:spPr>
              <p:txBody>
                <a:bodyPr/>
                <a:lstStyle/>
                <a:p>
                  <a:r>
                    <a:rPr lang="en-US">
                      <a:noFill/>
                    </a:rPr>
                    <a:t> </a:t>
                  </a:r>
                </a:p>
              </p:txBody>
            </p:sp>
          </mc:Fallback>
        </mc:AlternateContent>
      </p:grpSp>
      <p:pic>
        <p:nvPicPr>
          <p:cNvPr id="17" name="Mode">
            <a:hlinkClick r:id="rId5" action="ppaction://hlinksldjump"/>
            <a:extLst>
              <a:ext uri="{FF2B5EF4-FFF2-40B4-BE49-F238E27FC236}">
                <a16:creationId xmlns:a16="http://schemas.microsoft.com/office/drawing/2014/main" id="{11B2F64A-2DA2-A619-A856-0BFB56281F13}"/>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6630" y="104503"/>
            <a:ext cx="634286" cy="469372"/>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93A5605-F652-BE15-A311-96303E7FEA65}"/>
                  </a:ext>
                </a:extLst>
              </p:cNvPr>
              <p:cNvSpPr txBox="1"/>
              <p:nvPr/>
            </p:nvSpPr>
            <p:spPr>
              <a:xfrm>
                <a:off x="3488355" y="4267200"/>
                <a:ext cx="5062890" cy="523220"/>
              </a:xfrm>
              <a:prstGeom prst="rect">
                <a:avLst/>
              </a:prstGeom>
              <a:noFill/>
            </p:spPr>
            <p:txBody>
              <a:bodyPr wrap="square">
                <a:spAutoFit/>
              </a:bodyPr>
              <a:lstStyle/>
              <a:p>
                <a:pPr algn="just"/>
                <a:r>
                  <a:rPr lang="en-US" sz="2800">
                    <a:solidFill>
                      <a:srgbClr val="0000CC"/>
                    </a:solidFill>
                    <a:effectLst/>
                    <a:latin typeface="Times New Roman" panose="02020603050405020304" pitchFamily="18" charset="0"/>
                    <a:ea typeface="Times New Roman" panose="02020603050405020304" pitchFamily="18" charset="0"/>
                  </a:rPr>
                  <a:t>Nhiệt </a:t>
                </a:r>
                <a:r>
                  <a:rPr lang="en-US" sz="2800" err="1">
                    <a:solidFill>
                      <a:srgbClr val="0000CC"/>
                    </a:solidFill>
                    <a:effectLst/>
                    <a:latin typeface="Times New Roman" panose="02020603050405020304" pitchFamily="18" charset="0"/>
                    <a:ea typeface="Times New Roman" panose="02020603050405020304" pitchFamily="18" charset="0"/>
                  </a:rPr>
                  <a:t>độ</a:t>
                </a:r>
                <a:r>
                  <a:rPr lang="en-US" sz="2800">
                    <a:solidFill>
                      <a:srgbClr val="0000CC"/>
                    </a:solidFill>
                    <a:effectLst/>
                    <a:latin typeface="Times New Roman" panose="02020603050405020304" pitchFamily="18" charset="0"/>
                    <a:ea typeface="Times New Roman" panose="02020603050405020304" pitchFamily="18" charset="0"/>
                  </a:rPr>
                  <a:t> </a:t>
                </a:r>
                <a:r>
                  <a:rPr lang="en-US" sz="2800" err="1">
                    <a:solidFill>
                      <a:srgbClr val="0000CC"/>
                    </a:solidFill>
                    <a:effectLst/>
                    <a:latin typeface="Times New Roman" panose="02020603050405020304" pitchFamily="18" charset="0"/>
                    <a:ea typeface="Times New Roman" panose="02020603050405020304" pitchFamily="18" charset="0"/>
                  </a:rPr>
                  <a:t>lúc</a:t>
                </a:r>
                <a:r>
                  <a:rPr lang="en-US" sz="2800">
                    <a:solidFill>
                      <a:srgbClr val="0000CC"/>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solidFill>
                          <a:srgbClr val="0000CC"/>
                        </a:solidFill>
                        <a:effectLst/>
                        <a:latin typeface="Cambria Math" panose="02040503050406030204" pitchFamily="18" charset="0"/>
                        <a:ea typeface="Times New Roman" panose="02020603050405020304" pitchFamily="18" charset="0"/>
                      </a:rPr>
                      <m:t>10</m:t>
                    </m:r>
                  </m:oMath>
                </a14:m>
                <a:r>
                  <a:rPr lang="en-US" sz="2800">
                    <a:solidFill>
                      <a:srgbClr val="0000CC"/>
                    </a:solidFill>
                    <a:effectLst/>
                    <a:latin typeface="Times New Roman" panose="02020603050405020304" pitchFamily="18" charset="0"/>
                    <a:ea typeface="Times New Roman" panose="02020603050405020304" pitchFamily="18" charset="0"/>
                  </a:rPr>
                  <a:t> </a:t>
                </a:r>
                <a:r>
                  <a:rPr lang="en-US" sz="2800" err="1">
                    <a:solidFill>
                      <a:srgbClr val="0000CC"/>
                    </a:solidFill>
                    <a:effectLst/>
                    <a:latin typeface="Times New Roman" panose="02020603050405020304" pitchFamily="18" charset="0"/>
                    <a:ea typeface="Times New Roman" panose="02020603050405020304" pitchFamily="18" charset="0"/>
                  </a:rPr>
                  <a:t>giờ</a:t>
                </a:r>
                <a:r>
                  <a:rPr lang="en-US" sz="2800">
                    <a:solidFill>
                      <a:srgbClr val="0000CC"/>
                    </a:solidFill>
                    <a:effectLst/>
                    <a:latin typeface="Times New Roman" panose="02020603050405020304" pitchFamily="18" charset="0"/>
                    <a:ea typeface="Times New Roman" panose="02020603050405020304" pitchFamily="18" charset="0"/>
                  </a:rPr>
                  <a:t> </a:t>
                </a:r>
                <a:r>
                  <a:rPr lang="en-US" sz="2800" err="1">
                    <a:solidFill>
                      <a:srgbClr val="0000CC"/>
                    </a:solidFill>
                    <a:effectLst/>
                    <a:latin typeface="Times New Roman" panose="02020603050405020304" pitchFamily="18" charset="0"/>
                    <a:ea typeface="Times New Roman" panose="02020603050405020304" pitchFamily="18" charset="0"/>
                  </a:rPr>
                  <a:t>là</a:t>
                </a:r>
                <a:r>
                  <a:rPr lang="en-US" sz="2800">
                    <a:solidFill>
                      <a:srgbClr val="0000CC"/>
                    </a:solidFill>
                    <a:effectLst/>
                    <a:latin typeface="Times New Roman" panose="02020603050405020304" pitchFamily="18" charset="0"/>
                    <a:ea typeface="Times New Roman" panose="02020603050405020304" pitchFamily="18" charset="0"/>
                  </a:rPr>
                  <a:t> bao </a:t>
                </a:r>
                <a:r>
                  <a:rPr lang="en-US" sz="2800" err="1">
                    <a:solidFill>
                      <a:srgbClr val="0000CC"/>
                    </a:solidFill>
                    <a:effectLst/>
                    <a:latin typeface="Times New Roman" panose="02020603050405020304" pitchFamily="18" charset="0"/>
                    <a:ea typeface="Times New Roman" panose="02020603050405020304" pitchFamily="18" charset="0"/>
                  </a:rPr>
                  <a:t>nhiêu</a:t>
                </a:r>
                <a:r>
                  <a:rPr lang="en-US" sz="2800">
                    <a:solidFill>
                      <a:srgbClr val="0000CC"/>
                    </a:solidFill>
                    <a:effectLst/>
                    <a:latin typeface="Times New Roman" panose="02020603050405020304" pitchFamily="18" charset="0"/>
                    <a:ea typeface="Times New Roman" panose="02020603050405020304" pitchFamily="18" charset="0"/>
                  </a:rPr>
                  <a:t>?</a:t>
                </a:r>
              </a:p>
            </p:txBody>
          </p:sp>
        </mc:Choice>
        <mc:Fallback xmlns="">
          <p:sp>
            <p:nvSpPr>
              <p:cNvPr id="18" name="TextBox 17">
                <a:extLst>
                  <a:ext uri="{FF2B5EF4-FFF2-40B4-BE49-F238E27FC236}">
                    <a16:creationId xmlns:a16="http://schemas.microsoft.com/office/drawing/2014/main" id="{D93A5605-F652-BE15-A311-96303E7FEA65}"/>
                  </a:ext>
                </a:extLst>
              </p:cNvPr>
              <p:cNvSpPr txBox="1">
                <a:spLocks noRot="1" noChangeAspect="1" noMove="1" noResize="1" noEditPoints="1" noAdjustHandles="1" noChangeArrowheads="1" noChangeShapeType="1" noTextEdit="1"/>
              </p:cNvSpPr>
              <p:nvPr/>
            </p:nvSpPr>
            <p:spPr>
              <a:xfrm>
                <a:off x="3488355" y="4267200"/>
                <a:ext cx="5062890" cy="523220"/>
              </a:xfrm>
              <a:prstGeom prst="rect">
                <a:avLst/>
              </a:prstGeom>
              <a:blipFill>
                <a:blip r:embed="rId7"/>
                <a:stretch>
                  <a:fillRect l="-2407" t="-11628" b="-31395"/>
                </a:stretch>
              </a:blipFill>
            </p:spPr>
            <p:txBody>
              <a:bodyPr/>
              <a:lstStyle/>
              <a:p>
                <a:r>
                  <a:rPr lang="en-US">
                    <a:noFill/>
                  </a:rPr>
                  <a:t> </a:t>
                </a:r>
              </a:p>
            </p:txBody>
          </p:sp>
        </mc:Fallback>
      </mc:AlternateContent>
      <p:pic>
        <p:nvPicPr>
          <p:cNvPr id="20" name="Picture 19">
            <a:extLst>
              <a:ext uri="{FF2B5EF4-FFF2-40B4-BE49-F238E27FC236}">
                <a16:creationId xmlns:a16="http://schemas.microsoft.com/office/drawing/2014/main" id="{9E3341C2-A3F1-6EF3-AA0E-D843BA4FC49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626" t="36194" r="11067" b="12621"/>
          <a:stretch/>
        </p:blipFill>
        <p:spPr bwMode="auto">
          <a:xfrm>
            <a:off x="3111029" y="762432"/>
            <a:ext cx="6834647" cy="3619680"/>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10765C6-5E16-1B54-1DC5-73A71FA41D7E}"/>
                  </a:ext>
                </a:extLst>
              </p:cNvPr>
              <p:cNvSpPr txBox="1"/>
              <p:nvPr/>
            </p:nvSpPr>
            <p:spPr>
              <a:xfrm>
                <a:off x="2873883" y="162580"/>
                <a:ext cx="6727317" cy="523220"/>
              </a:xfrm>
              <a:prstGeom prst="rect">
                <a:avLst/>
              </a:prstGeom>
              <a:solidFill>
                <a:srgbClr val="00B050"/>
              </a:solidFill>
            </p:spPr>
            <p:style>
              <a:lnRef idx="1">
                <a:schemeClr val="accent5"/>
              </a:lnRef>
              <a:fillRef idx="3">
                <a:schemeClr val="accent5"/>
              </a:fillRef>
              <a:effectRef idx="2">
                <a:schemeClr val="accent5"/>
              </a:effectRef>
              <a:fontRef idx="minor">
                <a:schemeClr val="lt1"/>
              </a:fontRef>
            </p:style>
            <p:txBody>
              <a:bodyPr wrap="square">
                <a:spAutoFit/>
              </a:bodyPr>
              <a:lstStyle/>
              <a:p>
                <a:pPr algn="just"/>
                <a:r>
                  <a:rPr lang="en-US" sz="2800" b="1">
                    <a:effectLst/>
                    <a:latin typeface="Times New Roman" panose="02020603050405020304" pitchFamily="18" charset="0"/>
                    <a:ea typeface="Times New Roman" panose="02020603050405020304" pitchFamily="18" charset="0"/>
                  </a:rPr>
                  <a:t>Nhiệt </a:t>
                </a:r>
                <a:r>
                  <a:rPr lang="en-US" sz="2800" b="1" err="1">
                    <a:effectLst/>
                    <a:latin typeface="Times New Roman" panose="02020603050405020304" pitchFamily="18" charset="0"/>
                    <a:ea typeface="Times New Roman" panose="02020603050405020304" pitchFamily="18" charset="0"/>
                  </a:rPr>
                  <a:t>độ</a:t>
                </a:r>
                <a:r>
                  <a:rPr lang="en-US" sz="2800" b="1">
                    <a:effectLst/>
                    <a:latin typeface="Times New Roman" panose="02020603050405020304" pitchFamily="18" charset="0"/>
                    <a:ea typeface="Times New Roman" panose="02020603050405020304" pitchFamily="18" charset="0"/>
                  </a:rPr>
                  <a:t> ở </a:t>
                </a:r>
                <a:r>
                  <a:rPr lang="en-US" sz="2800" b="1" err="1">
                    <a:effectLst/>
                    <a:latin typeface="Times New Roman" panose="02020603050405020304" pitchFamily="18" charset="0"/>
                    <a:ea typeface="Times New Roman" panose="02020603050405020304" pitchFamily="18" charset="0"/>
                  </a:rPr>
                  <a:t>Hà</a:t>
                </a:r>
                <a:r>
                  <a:rPr lang="en-US" sz="2800" b="1">
                    <a:effectLst/>
                    <a:latin typeface="Times New Roman" panose="02020603050405020304" pitchFamily="18" charset="0"/>
                    <a:ea typeface="Times New Roman" panose="02020603050405020304" pitchFamily="18" charset="0"/>
                  </a:rPr>
                  <a:t> </a:t>
                </a:r>
                <a:r>
                  <a:rPr lang="en-US" sz="2800" b="1" err="1">
                    <a:effectLst/>
                    <a:latin typeface="Times New Roman" panose="02020603050405020304" pitchFamily="18" charset="0"/>
                    <a:ea typeface="Times New Roman" panose="02020603050405020304" pitchFamily="18" charset="0"/>
                  </a:rPr>
                  <a:t>Nội</a:t>
                </a:r>
                <a:r>
                  <a:rPr lang="en-US" sz="2800" b="1">
                    <a:effectLst/>
                    <a:latin typeface="Times New Roman" panose="02020603050405020304" pitchFamily="18" charset="0"/>
                    <a:ea typeface="Times New Roman" panose="02020603050405020304" pitchFamily="18" charset="0"/>
                  </a:rPr>
                  <a:t> </a:t>
                </a:r>
                <a:r>
                  <a:rPr lang="en-US" sz="2800" b="1" err="1">
                    <a:effectLst/>
                    <a:latin typeface="Times New Roman" panose="02020603050405020304" pitchFamily="18" charset="0"/>
                    <a:ea typeface="Times New Roman" panose="02020603050405020304" pitchFamily="18" charset="0"/>
                  </a:rPr>
                  <a:t>trong</a:t>
                </a:r>
                <a:r>
                  <a:rPr lang="en-US" sz="2800" b="1">
                    <a:effectLst/>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ngày </a:t>
                </a:r>
                <a14:m>
                  <m:oMath xmlns:m="http://schemas.openxmlformats.org/officeDocument/2006/math">
                    <m:r>
                      <a:rPr lang="en-US" sz="2800" b="1" i="1" smtClean="0">
                        <a:latin typeface="Cambria Math" panose="02040503050406030204" pitchFamily="18" charset="0"/>
                        <a:ea typeface="Times New Roman" panose="02020603050405020304" pitchFamily="18" charset="0"/>
                      </a:rPr>
                      <m:t>𝟎𝟕</m:t>
                    </m:r>
                    <m:r>
                      <a:rPr lang="en-US" sz="2800" b="1" i="1" smtClean="0">
                        <a:latin typeface="Cambria Math" panose="02040503050406030204" pitchFamily="18" charset="0"/>
                        <a:ea typeface="Times New Roman" panose="02020603050405020304" pitchFamily="18" charset="0"/>
                      </a:rPr>
                      <m:t>/</m:t>
                    </m:r>
                    <m:r>
                      <a:rPr lang="en-US" sz="2800" b="1" i="1" smtClean="0">
                        <a:latin typeface="Cambria Math" panose="02040503050406030204" pitchFamily="18" charset="0"/>
                        <a:ea typeface="Times New Roman" panose="02020603050405020304" pitchFamily="18" charset="0"/>
                      </a:rPr>
                      <m:t>𝟓</m:t>
                    </m:r>
                    <m:r>
                      <a:rPr lang="en-US" sz="2800" b="1" i="1" smtClean="0">
                        <a:latin typeface="Cambria Math" panose="02040503050406030204" pitchFamily="18" charset="0"/>
                        <a:ea typeface="Times New Roman" panose="02020603050405020304" pitchFamily="18" charset="0"/>
                      </a:rPr>
                      <m:t>/</m:t>
                    </m:r>
                    <m:r>
                      <a:rPr lang="en-US" sz="2800" b="1" i="1" smtClean="0">
                        <a:latin typeface="Cambria Math" panose="02040503050406030204" pitchFamily="18" charset="0"/>
                        <a:ea typeface="Times New Roman" panose="02020603050405020304" pitchFamily="18" charset="0"/>
                      </a:rPr>
                      <m:t>𝟐𝟎𝟐𝟏</m:t>
                    </m:r>
                  </m:oMath>
                </a14:m>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910765C6-5E16-1B54-1DC5-73A71FA41D7E}"/>
                  </a:ext>
                </a:extLst>
              </p:cNvPr>
              <p:cNvSpPr txBox="1">
                <a:spLocks noRot="1" noChangeAspect="1" noMove="1" noResize="1" noEditPoints="1" noAdjustHandles="1" noChangeArrowheads="1" noChangeShapeType="1" noTextEdit="1"/>
              </p:cNvSpPr>
              <p:nvPr/>
            </p:nvSpPr>
            <p:spPr>
              <a:xfrm>
                <a:off x="2873883" y="162580"/>
                <a:ext cx="6727317" cy="523220"/>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7155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nh 5">
            <a:extLst>
              <a:ext uri="{FF2B5EF4-FFF2-40B4-BE49-F238E27FC236}">
                <a16:creationId xmlns:a16="http://schemas.microsoft.com/office/drawing/2014/main" id="{3B575FBD-B88A-9BBD-6031-04B78595B67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394797" y="-1"/>
            <a:ext cx="11441840" cy="5029201"/>
          </a:xfrm>
          <a:prstGeom prst="rect">
            <a:avLst/>
          </a:prstGeom>
          <a:ln>
            <a:noFill/>
          </a:ln>
        </p:spPr>
      </p:pic>
      <p:grpSp>
        <p:nvGrpSpPr>
          <p:cNvPr id="10" name="Nhóm 10">
            <a:extLst>
              <a:ext uri="{FF2B5EF4-FFF2-40B4-BE49-F238E27FC236}">
                <a16:creationId xmlns:a16="http://schemas.microsoft.com/office/drawing/2014/main" id="{F47B35CA-E8F3-ADF5-786A-6DE2ECAB7232}"/>
              </a:ext>
            </a:extLst>
          </p:cNvPr>
          <p:cNvGrpSpPr/>
          <p:nvPr/>
        </p:nvGrpSpPr>
        <p:grpSpPr>
          <a:xfrm>
            <a:off x="1219200" y="5029201"/>
            <a:ext cx="9601200" cy="1724296"/>
            <a:chOff x="2991619" y="1066800"/>
            <a:chExt cx="6152381" cy="3647619"/>
          </a:xfrm>
        </p:grpSpPr>
        <p:pic>
          <p:nvPicPr>
            <p:cNvPr id="14" name="Ảnh 11">
              <a:extLst>
                <a:ext uri="{FF2B5EF4-FFF2-40B4-BE49-F238E27FC236}">
                  <a16:creationId xmlns:a16="http://schemas.microsoft.com/office/drawing/2014/main" id="{071C6226-216C-13FB-3794-6DFC530A5A81}"/>
                </a:ext>
              </a:extLst>
            </p:cNvPr>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mc:AlternateContent xmlns:mc="http://schemas.openxmlformats.org/markup-compatibility/2006" xmlns:a14="http://schemas.microsoft.com/office/drawing/2010/main">
          <mc:Choice Requires="a14">
            <p:sp>
              <p:nvSpPr>
                <p:cNvPr id="16" name="Hộp Văn bản 12">
                  <a:extLst>
                    <a:ext uri="{FF2B5EF4-FFF2-40B4-BE49-F238E27FC236}">
                      <a16:creationId xmlns:a16="http://schemas.microsoft.com/office/drawing/2014/main" id="{FC86E4D2-23CC-3841-E097-FD7B836EEEFE}"/>
                    </a:ext>
                  </a:extLst>
                </p:cNvPr>
                <p:cNvSpPr txBox="1"/>
                <p:nvPr/>
              </p:nvSpPr>
              <p:spPr>
                <a:xfrm>
                  <a:off x="4694489" y="1667401"/>
                  <a:ext cx="3398395" cy="1106833"/>
                </a:xfrm>
                <a:prstGeom prst="rect">
                  <a:avLst/>
                </a:prstGeom>
                <a:noFill/>
                <a:ln>
                  <a:solidFill>
                    <a:schemeClr val="accent2">
                      <a:lumMod val="50000"/>
                    </a:schemeClr>
                  </a:solidFill>
                </a:ln>
              </p:spPr>
              <p:txBody>
                <a:bodyPr wrap="square" rtlCol="0">
                  <a:spAutoFit/>
                </a:bodyPr>
                <a:lstStyle/>
                <a:p>
                  <a:pPr indent="180340" algn="just">
                    <a:spcBef>
                      <a:spcPts val="300"/>
                    </a:spcBef>
                    <a:spcAft>
                      <a:spcPts val="300"/>
                    </a:spcAft>
                  </a:pPr>
                  <a:r>
                    <a:rPr lang="en-US" sz="2800">
                      <a:effectLst/>
                      <a:latin typeface="Times New Roman" panose="02020603050405020304" pitchFamily="18" charset="0"/>
                      <a:ea typeface="Times New Roman" panose="02020603050405020304" pitchFamily="18" charset="0"/>
                    </a:rPr>
                    <a:t>Nhiệt </a:t>
                  </a:r>
                  <a:r>
                    <a:rPr lang="en-US" sz="2800" err="1">
                      <a:effectLst/>
                      <a:latin typeface="Times New Roman" panose="02020603050405020304" pitchFamily="18" charset="0"/>
                      <a:ea typeface="Times New Roman" panose="02020603050405020304" pitchFamily="18" charset="0"/>
                    </a:rPr>
                    <a:t>độ</a:t>
                  </a:r>
                  <a:r>
                    <a:rPr lang="en-US" sz="2800">
                      <a:effectLst/>
                      <a:latin typeface="Times New Roman" panose="02020603050405020304" pitchFamily="18" charset="0"/>
                      <a:ea typeface="Times New Roman" panose="02020603050405020304" pitchFamily="18" charset="0"/>
                    </a:rPr>
                    <a:t> lúc</a:t>
                  </a:r>
                  <a14:m>
                    <m:oMath xmlns:m="http://schemas.openxmlformats.org/officeDocument/2006/math">
                      <m:r>
                        <a:rPr lang="en-US" sz="2800" b="0" i="1" smtClean="0">
                          <a:effectLst/>
                          <a:latin typeface="Cambria Math" panose="02040503050406030204" pitchFamily="18" charset="0"/>
                          <a:ea typeface="Times New Roman" panose="02020603050405020304" pitchFamily="18" charset="0"/>
                        </a:rPr>
                        <m:t> 13 </m:t>
                      </m:r>
                    </m:oMath>
                  </a14:m>
                  <a:r>
                    <a:rPr lang="en-US" sz="2800">
                      <a:effectLst/>
                      <a:latin typeface="Times New Roman" panose="02020603050405020304" pitchFamily="18" charset="0"/>
                      <a:ea typeface="Times New Roman" panose="02020603050405020304" pitchFamily="18" charset="0"/>
                    </a:rPr>
                    <a:t>giờ là </a:t>
                  </a:r>
                  <a14:m>
                    <m:oMath xmlns:m="http://schemas.openxmlformats.org/officeDocument/2006/math">
                      <m:r>
                        <a:rPr lang="en-US" sz="2800" i="1" smtClean="0">
                          <a:latin typeface="Cambria Math" panose="02040503050406030204" pitchFamily="18" charset="0"/>
                          <a:ea typeface="Times New Roman" panose="02020603050405020304" pitchFamily="18" charset="0"/>
                        </a:rPr>
                        <m:t>3</m:t>
                      </m:r>
                      <m:r>
                        <a:rPr lang="en-US" sz="2800" b="0" i="1" smtClean="0">
                          <a:latin typeface="Cambria Math" panose="02040503050406030204" pitchFamily="18" charset="0"/>
                          <a:ea typeface="Times New Roman" panose="02020603050405020304" pitchFamily="18" charset="0"/>
                        </a:rPr>
                        <m:t>2</m:t>
                      </m:r>
                      <m:r>
                        <a:rPr lang="en-US" sz="2800" i="1">
                          <a:latin typeface="Cambria Math" panose="02040503050406030204" pitchFamily="18" charset="0"/>
                          <a:ea typeface="Cambria Math" panose="02040503050406030204" pitchFamily="18" charset="0"/>
                        </a:rPr>
                        <m:t>℃</m:t>
                      </m:r>
                    </m:oMath>
                  </a14:m>
                  <a:r>
                    <a:rPr lang="en-US" sz="2800">
                      <a:effectLst/>
                      <a:latin typeface="Times New Roman" panose="02020603050405020304" pitchFamily="18" charset="0"/>
                      <a:ea typeface="Times New Roman" panose="02020603050405020304" pitchFamily="18" charset="0"/>
                    </a:rPr>
                    <a:t>   </a:t>
                  </a:r>
                </a:p>
              </p:txBody>
            </p:sp>
          </mc:Choice>
          <mc:Fallback xmlns="">
            <p:sp>
              <p:nvSpPr>
                <p:cNvPr id="16" name="Hộp Văn bản 12">
                  <a:extLst>
                    <a:ext uri="{FF2B5EF4-FFF2-40B4-BE49-F238E27FC236}">
                      <a16:creationId xmlns:a16="http://schemas.microsoft.com/office/drawing/2014/main" id="{FC86E4D2-23CC-3841-E097-FD7B836EEEFE}"/>
                    </a:ext>
                  </a:extLst>
                </p:cNvPr>
                <p:cNvSpPr txBox="1">
                  <a:spLocks noRot="1" noChangeAspect="1" noMove="1" noResize="1" noEditPoints="1" noAdjustHandles="1" noChangeArrowheads="1" noChangeShapeType="1" noTextEdit="1"/>
                </p:cNvSpPr>
                <p:nvPr/>
              </p:nvSpPr>
              <p:spPr>
                <a:xfrm>
                  <a:off x="4694489" y="1667401"/>
                  <a:ext cx="3398395" cy="1106833"/>
                </a:xfrm>
                <a:prstGeom prst="rect">
                  <a:avLst/>
                </a:prstGeom>
                <a:blipFill>
                  <a:blip r:embed="rId4"/>
                  <a:stretch>
                    <a:fillRect t="-11494" b="-31034"/>
                  </a:stretch>
                </a:blipFill>
                <a:ln>
                  <a:solidFill>
                    <a:schemeClr val="accent2">
                      <a:lumMod val="50000"/>
                    </a:schemeClr>
                  </a:solidFill>
                </a:ln>
              </p:spPr>
              <p:txBody>
                <a:bodyPr/>
                <a:lstStyle/>
                <a:p>
                  <a:r>
                    <a:rPr lang="en-US">
                      <a:noFill/>
                    </a:rPr>
                    <a:t> </a:t>
                  </a:r>
                </a:p>
              </p:txBody>
            </p:sp>
          </mc:Fallback>
        </mc:AlternateContent>
      </p:grpSp>
      <p:pic>
        <p:nvPicPr>
          <p:cNvPr id="17" name="Mode">
            <a:hlinkClick r:id="rId5" action="ppaction://hlinksldjump"/>
            <a:extLst>
              <a:ext uri="{FF2B5EF4-FFF2-40B4-BE49-F238E27FC236}">
                <a16:creationId xmlns:a16="http://schemas.microsoft.com/office/drawing/2014/main" id="{ECCFC13B-80BC-4A0F-06A1-3AB1E75E0551}"/>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6630" y="104503"/>
            <a:ext cx="634286" cy="469372"/>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81D4B11-B6C6-EF01-2507-41A05DF0BA09}"/>
                  </a:ext>
                </a:extLst>
              </p:cNvPr>
              <p:cNvSpPr txBox="1"/>
              <p:nvPr/>
            </p:nvSpPr>
            <p:spPr>
              <a:xfrm>
                <a:off x="3488355" y="4201180"/>
                <a:ext cx="5062890" cy="523220"/>
              </a:xfrm>
              <a:prstGeom prst="rect">
                <a:avLst/>
              </a:prstGeom>
              <a:noFill/>
            </p:spPr>
            <p:txBody>
              <a:bodyPr wrap="square">
                <a:spAutoFit/>
              </a:bodyPr>
              <a:lstStyle/>
              <a:p>
                <a:pPr algn="just"/>
                <a:r>
                  <a:rPr lang="en-US" sz="2800">
                    <a:solidFill>
                      <a:srgbClr val="0000CC"/>
                    </a:solidFill>
                    <a:effectLst/>
                    <a:latin typeface="Times New Roman" panose="02020603050405020304" pitchFamily="18" charset="0"/>
                    <a:ea typeface="Times New Roman" panose="02020603050405020304" pitchFamily="18" charset="0"/>
                  </a:rPr>
                  <a:t>Nhiệt </a:t>
                </a:r>
                <a:r>
                  <a:rPr lang="en-US" sz="2800" err="1">
                    <a:solidFill>
                      <a:srgbClr val="0000CC"/>
                    </a:solidFill>
                    <a:effectLst/>
                    <a:latin typeface="Times New Roman" panose="02020603050405020304" pitchFamily="18" charset="0"/>
                    <a:ea typeface="Times New Roman" panose="02020603050405020304" pitchFamily="18" charset="0"/>
                  </a:rPr>
                  <a:t>độ</a:t>
                </a:r>
                <a:r>
                  <a:rPr lang="en-US" sz="2800">
                    <a:solidFill>
                      <a:srgbClr val="0000CC"/>
                    </a:solidFill>
                    <a:effectLst/>
                    <a:latin typeface="Times New Roman" panose="02020603050405020304" pitchFamily="18" charset="0"/>
                    <a:ea typeface="Times New Roman" panose="02020603050405020304" pitchFamily="18" charset="0"/>
                  </a:rPr>
                  <a:t> </a:t>
                </a:r>
                <a:r>
                  <a:rPr lang="en-US" sz="2800" err="1">
                    <a:solidFill>
                      <a:srgbClr val="0000CC"/>
                    </a:solidFill>
                    <a:effectLst/>
                    <a:latin typeface="Times New Roman" panose="02020603050405020304" pitchFamily="18" charset="0"/>
                    <a:ea typeface="Times New Roman" panose="02020603050405020304" pitchFamily="18" charset="0"/>
                  </a:rPr>
                  <a:t>lúc</a:t>
                </a:r>
                <a:r>
                  <a:rPr lang="en-US" sz="2800">
                    <a:solidFill>
                      <a:srgbClr val="0000CC"/>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solidFill>
                          <a:srgbClr val="0000CC"/>
                        </a:solidFill>
                        <a:effectLst/>
                        <a:latin typeface="Cambria Math" panose="02040503050406030204" pitchFamily="18" charset="0"/>
                        <a:ea typeface="Times New Roman" panose="02020603050405020304" pitchFamily="18" charset="0"/>
                      </a:rPr>
                      <m:t>13</m:t>
                    </m:r>
                  </m:oMath>
                </a14:m>
                <a:r>
                  <a:rPr lang="en-US" sz="2800">
                    <a:solidFill>
                      <a:srgbClr val="0000CC"/>
                    </a:solidFill>
                    <a:effectLst/>
                    <a:latin typeface="Times New Roman" panose="02020603050405020304" pitchFamily="18" charset="0"/>
                    <a:ea typeface="Times New Roman" panose="02020603050405020304" pitchFamily="18" charset="0"/>
                  </a:rPr>
                  <a:t> </a:t>
                </a:r>
                <a:r>
                  <a:rPr lang="en-US" sz="2800" err="1">
                    <a:solidFill>
                      <a:srgbClr val="0000CC"/>
                    </a:solidFill>
                    <a:effectLst/>
                    <a:latin typeface="Times New Roman" panose="02020603050405020304" pitchFamily="18" charset="0"/>
                    <a:ea typeface="Times New Roman" panose="02020603050405020304" pitchFamily="18" charset="0"/>
                  </a:rPr>
                  <a:t>giờ</a:t>
                </a:r>
                <a:r>
                  <a:rPr lang="en-US" sz="2800">
                    <a:solidFill>
                      <a:srgbClr val="0000CC"/>
                    </a:solidFill>
                    <a:effectLst/>
                    <a:latin typeface="Times New Roman" panose="02020603050405020304" pitchFamily="18" charset="0"/>
                    <a:ea typeface="Times New Roman" panose="02020603050405020304" pitchFamily="18" charset="0"/>
                  </a:rPr>
                  <a:t> </a:t>
                </a:r>
                <a:r>
                  <a:rPr lang="en-US" sz="2800" err="1">
                    <a:solidFill>
                      <a:srgbClr val="0000CC"/>
                    </a:solidFill>
                    <a:effectLst/>
                    <a:latin typeface="Times New Roman" panose="02020603050405020304" pitchFamily="18" charset="0"/>
                    <a:ea typeface="Times New Roman" panose="02020603050405020304" pitchFamily="18" charset="0"/>
                  </a:rPr>
                  <a:t>là</a:t>
                </a:r>
                <a:r>
                  <a:rPr lang="en-US" sz="2800">
                    <a:solidFill>
                      <a:srgbClr val="0000CC"/>
                    </a:solidFill>
                    <a:effectLst/>
                    <a:latin typeface="Times New Roman" panose="02020603050405020304" pitchFamily="18" charset="0"/>
                    <a:ea typeface="Times New Roman" panose="02020603050405020304" pitchFamily="18" charset="0"/>
                  </a:rPr>
                  <a:t> bao </a:t>
                </a:r>
                <a:r>
                  <a:rPr lang="en-US" sz="2800" err="1">
                    <a:solidFill>
                      <a:srgbClr val="0000CC"/>
                    </a:solidFill>
                    <a:effectLst/>
                    <a:latin typeface="Times New Roman" panose="02020603050405020304" pitchFamily="18" charset="0"/>
                    <a:ea typeface="Times New Roman" panose="02020603050405020304" pitchFamily="18" charset="0"/>
                  </a:rPr>
                  <a:t>nhiêu</a:t>
                </a:r>
                <a:r>
                  <a:rPr lang="en-US" sz="2800">
                    <a:solidFill>
                      <a:srgbClr val="0000CC"/>
                    </a:solidFill>
                    <a:effectLst/>
                    <a:latin typeface="Times New Roman" panose="02020603050405020304" pitchFamily="18" charset="0"/>
                    <a:ea typeface="Times New Roman" panose="02020603050405020304" pitchFamily="18" charset="0"/>
                  </a:rPr>
                  <a:t>?</a:t>
                </a:r>
              </a:p>
            </p:txBody>
          </p:sp>
        </mc:Choice>
        <mc:Fallback xmlns="">
          <p:sp>
            <p:nvSpPr>
              <p:cNvPr id="18" name="TextBox 17">
                <a:extLst>
                  <a:ext uri="{FF2B5EF4-FFF2-40B4-BE49-F238E27FC236}">
                    <a16:creationId xmlns:a16="http://schemas.microsoft.com/office/drawing/2014/main" id="{481D4B11-B6C6-EF01-2507-41A05DF0BA09}"/>
                  </a:ext>
                </a:extLst>
              </p:cNvPr>
              <p:cNvSpPr txBox="1">
                <a:spLocks noRot="1" noChangeAspect="1" noMove="1" noResize="1" noEditPoints="1" noAdjustHandles="1" noChangeArrowheads="1" noChangeShapeType="1" noTextEdit="1"/>
              </p:cNvSpPr>
              <p:nvPr/>
            </p:nvSpPr>
            <p:spPr>
              <a:xfrm>
                <a:off x="3488355" y="4201180"/>
                <a:ext cx="5062890" cy="523220"/>
              </a:xfrm>
              <a:prstGeom prst="rect">
                <a:avLst/>
              </a:prstGeom>
              <a:blipFill>
                <a:blip r:embed="rId7"/>
                <a:stretch>
                  <a:fillRect l="-2407" t="-11628" b="-31395"/>
                </a:stretch>
              </a:blipFill>
            </p:spPr>
            <p:txBody>
              <a:bodyPr/>
              <a:lstStyle/>
              <a:p>
                <a:r>
                  <a:rPr lang="en-US">
                    <a:noFill/>
                  </a:rPr>
                  <a:t> </a:t>
                </a:r>
              </a:p>
            </p:txBody>
          </p:sp>
        </mc:Fallback>
      </mc:AlternateContent>
      <p:pic>
        <p:nvPicPr>
          <p:cNvPr id="20" name="Picture 19">
            <a:extLst>
              <a:ext uri="{FF2B5EF4-FFF2-40B4-BE49-F238E27FC236}">
                <a16:creationId xmlns:a16="http://schemas.microsoft.com/office/drawing/2014/main" id="{078B036A-7E6D-1EC5-3E4A-3B0E2B05C74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626" t="36194" r="11067" b="12621"/>
          <a:stretch/>
        </p:blipFill>
        <p:spPr bwMode="auto">
          <a:xfrm>
            <a:off x="3111029" y="685800"/>
            <a:ext cx="6834647" cy="3619680"/>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246D038-B92F-2A3A-7F97-123B33E2CE00}"/>
                  </a:ext>
                </a:extLst>
              </p:cNvPr>
              <p:cNvSpPr txBox="1"/>
              <p:nvPr/>
            </p:nvSpPr>
            <p:spPr>
              <a:xfrm>
                <a:off x="2732339" y="98189"/>
                <a:ext cx="6727317" cy="523220"/>
              </a:xfrm>
              <a:prstGeom prst="rect">
                <a:avLst/>
              </a:prstGeom>
              <a:solidFill>
                <a:srgbClr val="00B050"/>
              </a:solidFill>
            </p:spPr>
            <p:style>
              <a:lnRef idx="1">
                <a:schemeClr val="accent5"/>
              </a:lnRef>
              <a:fillRef idx="3">
                <a:schemeClr val="accent5"/>
              </a:fillRef>
              <a:effectRef idx="2">
                <a:schemeClr val="accent5"/>
              </a:effectRef>
              <a:fontRef idx="minor">
                <a:schemeClr val="lt1"/>
              </a:fontRef>
            </p:style>
            <p:txBody>
              <a:bodyPr wrap="square">
                <a:spAutoFit/>
              </a:bodyPr>
              <a:lstStyle/>
              <a:p>
                <a:pPr algn="just"/>
                <a:r>
                  <a:rPr lang="en-US" sz="2800" b="1">
                    <a:effectLst/>
                    <a:latin typeface="Times New Roman" panose="02020603050405020304" pitchFamily="18" charset="0"/>
                    <a:ea typeface="Times New Roman" panose="02020603050405020304" pitchFamily="18" charset="0"/>
                  </a:rPr>
                  <a:t>Nhiệt </a:t>
                </a:r>
                <a:r>
                  <a:rPr lang="en-US" sz="2800" b="1" err="1">
                    <a:effectLst/>
                    <a:latin typeface="Times New Roman" panose="02020603050405020304" pitchFamily="18" charset="0"/>
                    <a:ea typeface="Times New Roman" panose="02020603050405020304" pitchFamily="18" charset="0"/>
                  </a:rPr>
                  <a:t>độ</a:t>
                </a:r>
                <a:r>
                  <a:rPr lang="en-US" sz="2800" b="1">
                    <a:effectLst/>
                    <a:latin typeface="Times New Roman" panose="02020603050405020304" pitchFamily="18" charset="0"/>
                    <a:ea typeface="Times New Roman" panose="02020603050405020304" pitchFamily="18" charset="0"/>
                  </a:rPr>
                  <a:t> ở </a:t>
                </a:r>
                <a:r>
                  <a:rPr lang="en-US" sz="2800" b="1" err="1">
                    <a:effectLst/>
                    <a:latin typeface="Times New Roman" panose="02020603050405020304" pitchFamily="18" charset="0"/>
                    <a:ea typeface="Times New Roman" panose="02020603050405020304" pitchFamily="18" charset="0"/>
                  </a:rPr>
                  <a:t>Hà</a:t>
                </a:r>
                <a:r>
                  <a:rPr lang="en-US" sz="2800" b="1">
                    <a:effectLst/>
                    <a:latin typeface="Times New Roman" panose="02020603050405020304" pitchFamily="18" charset="0"/>
                    <a:ea typeface="Times New Roman" panose="02020603050405020304" pitchFamily="18" charset="0"/>
                  </a:rPr>
                  <a:t> </a:t>
                </a:r>
                <a:r>
                  <a:rPr lang="en-US" sz="2800" b="1" err="1">
                    <a:effectLst/>
                    <a:latin typeface="Times New Roman" panose="02020603050405020304" pitchFamily="18" charset="0"/>
                    <a:ea typeface="Times New Roman" panose="02020603050405020304" pitchFamily="18" charset="0"/>
                  </a:rPr>
                  <a:t>Nội</a:t>
                </a:r>
                <a:r>
                  <a:rPr lang="en-US" sz="2800" b="1">
                    <a:effectLst/>
                    <a:latin typeface="Times New Roman" panose="02020603050405020304" pitchFamily="18" charset="0"/>
                    <a:ea typeface="Times New Roman" panose="02020603050405020304" pitchFamily="18" charset="0"/>
                  </a:rPr>
                  <a:t> </a:t>
                </a:r>
                <a:r>
                  <a:rPr lang="en-US" sz="2800" b="1" err="1">
                    <a:effectLst/>
                    <a:latin typeface="Times New Roman" panose="02020603050405020304" pitchFamily="18" charset="0"/>
                    <a:ea typeface="Times New Roman" panose="02020603050405020304" pitchFamily="18" charset="0"/>
                  </a:rPr>
                  <a:t>trong</a:t>
                </a:r>
                <a:r>
                  <a:rPr lang="en-US" sz="2800" b="1">
                    <a:effectLst/>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ngày </a:t>
                </a:r>
                <a14:m>
                  <m:oMath xmlns:m="http://schemas.openxmlformats.org/officeDocument/2006/math">
                    <m:r>
                      <a:rPr lang="en-US" sz="2800" b="1" i="1" smtClean="0">
                        <a:latin typeface="Cambria Math" panose="02040503050406030204" pitchFamily="18" charset="0"/>
                        <a:ea typeface="Times New Roman" panose="02020603050405020304" pitchFamily="18" charset="0"/>
                      </a:rPr>
                      <m:t>𝟎𝟕</m:t>
                    </m:r>
                    <m:r>
                      <a:rPr lang="en-US" sz="2800" b="1" i="1" smtClean="0">
                        <a:latin typeface="Cambria Math" panose="02040503050406030204" pitchFamily="18" charset="0"/>
                        <a:ea typeface="Times New Roman" panose="02020603050405020304" pitchFamily="18" charset="0"/>
                      </a:rPr>
                      <m:t>/</m:t>
                    </m:r>
                    <m:r>
                      <a:rPr lang="en-US" sz="2800" b="1" i="1" smtClean="0">
                        <a:latin typeface="Cambria Math" panose="02040503050406030204" pitchFamily="18" charset="0"/>
                        <a:ea typeface="Times New Roman" panose="02020603050405020304" pitchFamily="18" charset="0"/>
                      </a:rPr>
                      <m:t>𝟓</m:t>
                    </m:r>
                    <m:r>
                      <a:rPr lang="en-US" sz="2800" b="1" i="1" smtClean="0">
                        <a:latin typeface="Cambria Math" panose="02040503050406030204" pitchFamily="18" charset="0"/>
                        <a:ea typeface="Times New Roman" panose="02020603050405020304" pitchFamily="18" charset="0"/>
                      </a:rPr>
                      <m:t>/</m:t>
                    </m:r>
                    <m:r>
                      <a:rPr lang="en-US" sz="2800" b="1" i="1" smtClean="0">
                        <a:latin typeface="Cambria Math" panose="02040503050406030204" pitchFamily="18" charset="0"/>
                        <a:ea typeface="Times New Roman" panose="02020603050405020304" pitchFamily="18" charset="0"/>
                      </a:rPr>
                      <m:t>𝟐𝟎𝟐𝟏</m:t>
                    </m:r>
                  </m:oMath>
                </a14:m>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4246D038-B92F-2A3A-7F97-123B33E2CE00}"/>
                  </a:ext>
                </a:extLst>
              </p:cNvPr>
              <p:cNvSpPr txBox="1">
                <a:spLocks noRot="1" noChangeAspect="1" noMove="1" noResize="1" noEditPoints="1" noAdjustHandles="1" noChangeArrowheads="1" noChangeShapeType="1" noTextEdit="1"/>
              </p:cNvSpPr>
              <p:nvPr/>
            </p:nvSpPr>
            <p:spPr>
              <a:xfrm>
                <a:off x="2732339" y="98189"/>
                <a:ext cx="6727317" cy="523220"/>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9055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nh 5">
            <a:extLst>
              <a:ext uri="{FF2B5EF4-FFF2-40B4-BE49-F238E27FC236}">
                <a16:creationId xmlns:a16="http://schemas.microsoft.com/office/drawing/2014/main" id="{4F48BB22-89C2-98F4-84F0-0579929E041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394797" y="-1"/>
            <a:ext cx="11441840" cy="5029201"/>
          </a:xfrm>
          <a:prstGeom prst="rect">
            <a:avLst/>
          </a:prstGeom>
          <a:ln>
            <a:noFill/>
          </a:ln>
        </p:spPr>
      </p:pic>
      <p:grpSp>
        <p:nvGrpSpPr>
          <p:cNvPr id="10" name="Nhóm 10">
            <a:extLst>
              <a:ext uri="{FF2B5EF4-FFF2-40B4-BE49-F238E27FC236}">
                <a16:creationId xmlns:a16="http://schemas.microsoft.com/office/drawing/2014/main" id="{61C0AD08-E2FF-58CC-B3F1-D8014EF0B94E}"/>
              </a:ext>
            </a:extLst>
          </p:cNvPr>
          <p:cNvGrpSpPr/>
          <p:nvPr/>
        </p:nvGrpSpPr>
        <p:grpSpPr>
          <a:xfrm>
            <a:off x="1219200" y="5029201"/>
            <a:ext cx="9601200" cy="1724296"/>
            <a:chOff x="2991619" y="1066800"/>
            <a:chExt cx="6152381" cy="3647619"/>
          </a:xfrm>
        </p:grpSpPr>
        <p:pic>
          <p:nvPicPr>
            <p:cNvPr id="14" name="Ảnh 11">
              <a:extLst>
                <a:ext uri="{FF2B5EF4-FFF2-40B4-BE49-F238E27FC236}">
                  <a16:creationId xmlns:a16="http://schemas.microsoft.com/office/drawing/2014/main" id="{4E0333C3-6216-C142-CCB1-6788787BB789}"/>
                </a:ext>
              </a:extLst>
            </p:cNvPr>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mc:AlternateContent xmlns:mc="http://schemas.openxmlformats.org/markup-compatibility/2006" xmlns:a14="http://schemas.microsoft.com/office/drawing/2010/main">
          <mc:Choice Requires="a14">
            <p:sp>
              <p:nvSpPr>
                <p:cNvPr id="16" name="Hộp Văn bản 12">
                  <a:extLst>
                    <a:ext uri="{FF2B5EF4-FFF2-40B4-BE49-F238E27FC236}">
                      <a16:creationId xmlns:a16="http://schemas.microsoft.com/office/drawing/2014/main" id="{2C5A8B8E-202F-9192-4C0E-A036EB46B9EE}"/>
                    </a:ext>
                  </a:extLst>
                </p:cNvPr>
                <p:cNvSpPr txBox="1"/>
                <p:nvPr/>
              </p:nvSpPr>
              <p:spPr>
                <a:xfrm>
                  <a:off x="4694489" y="1667401"/>
                  <a:ext cx="3398395" cy="1106833"/>
                </a:xfrm>
                <a:prstGeom prst="rect">
                  <a:avLst/>
                </a:prstGeom>
                <a:noFill/>
                <a:ln>
                  <a:solidFill>
                    <a:schemeClr val="accent2">
                      <a:lumMod val="50000"/>
                    </a:schemeClr>
                  </a:solidFill>
                </a:ln>
              </p:spPr>
              <p:txBody>
                <a:bodyPr wrap="square" rtlCol="0">
                  <a:spAutoFit/>
                </a:bodyPr>
                <a:lstStyle/>
                <a:p>
                  <a:pPr indent="180340" algn="just">
                    <a:spcBef>
                      <a:spcPts val="300"/>
                    </a:spcBef>
                    <a:spcAft>
                      <a:spcPts val="300"/>
                    </a:spcAft>
                  </a:pPr>
                  <a:r>
                    <a:rPr lang="en-US" sz="2800">
                      <a:effectLst/>
                      <a:latin typeface="Times New Roman" panose="02020603050405020304" pitchFamily="18" charset="0"/>
                      <a:ea typeface="Times New Roman" panose="02020603050405020304" pitchFamily="18" charset="0"/>
                    </a:rPr>
                    <a:t>Nhiệt </a:t>
                  </a:r>
                  <a:r>
                    <a:rPr lang="en-US" sz="2800" err="1">
                      <a:effectLst/>
                      <a:latin typeface="Times New Roman" panose="02020603050405020304" pitchFamily="18" charset="0"/>
                      <a:ea typeface="Times New Roman" panose="02020603050405020304" pitchFamily="18" charset="0"/>
                    </a:rPr>
                    <a:t>độ</a:t>
                  </a:r>
                  <a:r>
                    <a:rPr lang="en-US" sz="2800">
                      <a:effectLst/>
                      <a:latin typeface="Times New Roman" panose="02020603050405020304" pitchFamily="18" charset="0"/>
                      <a:ea typeface="Times New Roman" panose="02020603050405020304" pitchFamily="18" charset="0"/>
                    </a:rPr>
                    <a:t> </a:t>
                  </a:r>
                  <a:r>
                    <a:rPr lang="en-US" sz="2800" err="1">
                      <a:effectLst/>
                      <a:latin typeface="Times New Roman" panose="02020603050405020304" pitchFamily="18" charset="0"/>
                      <a:ea typeface="Times New Roman" panose="02020603050405020304" pitchFamily="18" charset="0"/>
                    </a:rPr>
                    <a:t>lúc</a:t>
                  </a:r>
                  <a:r>
                    <a:rPr lang="en-US" sz="2800">
                      <a:effectLst/>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effectLst/>
                          <a:latin typeface="Cambria Math" panose="02040503050406030204" pitchFamily="18" charset="0"/>
                          <a:ea typeface="Times New Roman" panose="02020603050405020304" pitchFamily="18" charset="0"/>
                        </a:rPr>
                        <m:t>16</m:t>
                      </m:r>
                    </m:oMath>
                  </a14:m>
                  <a:r>
                    <a:rPr lang="en-US" sz="2800">
                      <a:effectLst/>
                      <a:latin typeface="Times New Roman" panose="02020603050405020304" pitchFamily="18" charset="0"/>
                      <a:ea typeface="Times New Roman" panose="02020603050405020304" pitchFamily="18" charset="0"/>
                    </a:rPr>
                    <a:t> </a:t>
                  </a:r>
                  <a:r>
                    <a:rPr lang="en-US" sz="2800" err="1">
                      <a:effectLst/>
                      <a:latin typeface="Times New Roman" panose="02020603050405020304" pitchFamily="18" charset="0"/>
                      <a:ea typeface="Times New Roman" panose="02020603050405020304" pitchFamily="18" charset="0"/>
                    </a:rPr>
                    <a:t>giờ</a:t>
                  </a:r>
                  <a:r>
                    <a:rPr lang="en-US" sz="2800">
                      <a:effectLst/>
                      <a:latin typeface="Times New Roman" panose="02020603050405020304" pitchFamily="18" charset="0"/>
                      <a:ea typeface="Times New Roman" panose="02020603050405020304" pitchFamily="18" charset="0"/>
                    </a:rPr>
                    <a:t> là </a:t>
                  </a:r>
                  <a14:m>
                    <m:oMath xmlns:m="http://schemas.openxmlformats.org/officeDocument/2006/math">
                      <m:r>
                        <a:rPr lang="en-US" sz="2800" i="1">
                          <a:latin typeface="Cambria Math" panose="02040503050406030204" pitchFamily="18" charset="0"/>
                          <a:ea typeface="Times New Roman" panose="02020603050405020304" pitchFamily="18" charset="0"/>
                        </a:rPr>
                        <m:t>3</m:t>
                      </m:r>
                      <m:r>
                        <a:rPr lang="en-US" sz="2800" b="0" i="1" smtClean="0">
                          <a:latin typeface="Cambria Math" panose="02040503050406030204" pitchFamily="18" charset="0"/>
                          <a:ea typeface="Times New Roman" panose="02020603050405020304" pitchFamily="18" charset="0"/>
                        </a:rPr>
                        <m:t>2</m:t>
                      </m:r>
                      <m:r>
                        <a:rPr lang="en-US" sz="2800" b="0" i="1" smtClean="0">
                          <a:effectLst/>
                          <a:latin typeface="Cambria Math" panose="02040503050406030204" pitchFamily="18" charset="0"/>
                          <a:ea typeface="Cambria Math" panose="02040503050406030204" pitchFamily="18" charset="0"/>
                        </a:rPr>
                        <m:t>℃</m:t>
                      </m:r>
                    </m:oMath>
                  </a14:m>
                  <a:r>
                    <a:rPr lang="en-US" sz="2800">
                      <a:effectLst/>
                      <a:latin typeface="Times New Roman" panose="02020603050405020304" pitchFamily="18" charset="0"/>
                      <a:ea typeface="Times New Roman" panose="02020603050405020304" pitchFamily="18" charset="0"/>
                    </a:rPr>
                    <a:t>   </a:t>
                  </a:r>
                </a:p>
              </p:txBody>
            </p:sp>
          </mc:Choice>
          <mc:Fallback xmlns="">
            <p:sp>
              <p:nvSpPr>
                <p:cNvPr id="16" name="Hộp Văn bản 12">
                  <a:extLst>
                    <a:ext uri="{FF2B5EF4-FFF2-40B4-BE49-F238E27FC236}">
                      <a16:creationId xmlns:a16="http://schemas.microsoft.com/office/drawing/2014/main" id="{2C5A8B8E-202F-9192-4C0E-A036EB46B9EE}"/>
                    </a:ext>
                  </a:extLst>
                </p:cNvPr>
                <p:cNvSpPr txBox="1">
                  <a:spLocks noRot="1" noChangeAspect="1" noMove="1" noResize="1" noEditPoints="1" noAdjustHandles="1" noChangeArrowheads="1" noChangeShapeType="1" noTextEdit="1"/>
                </p:cNvSpPr>
                <p:nvPr/>
              </p:nvSpPr>
              <p:spPr>
                <a:xfrm>
                  <a:off x="4694489" y="1667401"/>
                  <a:ext cx="3398395" cy="1106833"/>
                </a:xfrm>
                <a:prstGeom prst="rect">
                  <a:avLst/>
                </a:prstGeom>
                <a:blipFill>
                  <a:blip r:embed="rId4"/>
                  <a:stretch>
                    <a:fillRect t="-11494" b="-31034"/>
                  </a:stretch>
                </a:blipFill>
                <a:ln>
                  <a:solidFill>
                    <a:schemeClr val="accent2">
                      <a:lumMod val="50000"/>
                    </a:schemeClr>
                  </a:solidFill>
                </a:ln>
              </p:spPr>
              <p:txBody>
                <a:bodyPr/>
                <a:lstStyle/>
                <a:p>
                  <a:r>
                    <a:rPr lang="en-US">
                      <a:noFill/>
                    </a:rPr>
                    <a:t> </a:t>
                  </a:r>
                </a:p>
              </p:txBody>
            </p:sp>
          </mc:Fallback>
        </mc:AlternateContent>
      </p:grpSp>
      <p:pic>
        <p:nvPicPr>
          <p:cNvPr id="17" name="Mode">
            <a:hlinkClick r:id="rId5" action="ppaction://hlinksldjump"/>
            <a:extLst>
              <a:ext uri="{FF2B5EF4-FFF2-40B4-BE49-F238E27FC236}">
                <a16:creationId xmlns:a16="http://schemas.microsoft.com/office/drawing/2014/main" id="{51A5AB51-607A-012F-7735-86BEB034CE92}"/>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6630" y="104503"/>
            <a:ext cx="634286" cy="469372"/>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1D60E81-8E79-4231-2E68-C17904098A0F}"/>
                  </a:ext>
                </a:extLst>
              </p:cNvPr>
              <p:cNvSpPr txBox="1"/>
              <p:nvPr/>
            </p:nvSpPr>
            <p:spPr>
              <a:xfrm>
                <a:off x="3488355" y="4191000"/>
                <a:ext cx="5062890" cy="523220"/>
              </a:xfrm>
              <a:prstGeom prst="rect">
                <a:avLst/>
              </a:prstGeom>
              <a:noFill/>
            </p:spPr>
            <p:txBody>
              <a:bodyPr wrap="square">
                <a:spAutoFit/>
              </a:bodyPr>
              <a:lstStyle/>
              <a:p>
                <a:pPr algn="just"/>
                <a:r>
                  <a:rPr lang="en-US" sz="2800">
                    <a:solidFill>
                      <a:srgbClr val="0000CC"/>
                    </a:solidFill>
                    <a:effectLst/>
                    <a:latin typeface="Times New Roman" panose="02020603050405020304" pitchFamily="18" charset="0"/>
                    <a:ea typeface="Times New Roman" panose="02020603050405020304" pitchFamily="18" charset="0"/>
                  </a:rPr>
                  <a:t>Nhiệt </a:t>
                </a:r>
                <a:r>
                  <a:rPr lang="en-US" sz="2800" err="1">
                    <a:solidFill>
                      <a:srgbClr val="0000CC"/>
                    </a:solidFill>
                    <a:effectLst/>
                    <a:latin typeface="Times New Roman" panose="02020603050405020304" pitchFamily="18" charset="0"/>
                    <a:ea typeface="Times New Roman" panose="02020603050405020304" pitchFamily="18" charset="0"/>
                  </a:rPr>
                  <a:t>độ</a:t>
                </a:r>
                <a:r>
                  <a:rPr lang="en-US" sz="2800">
                    <a:solidFill>
                      <a:srgbClr val="0000CC"/>
                    </a:solidFill>
                    <a:effectLst/>
                    <a:latin typeface="Times New Roman" panose="02020603050405020304" pitchFamily="18" charset="0"/>
                    <a:ea typeface="Times New Roman" panose="02020603050405020304" pitchFamily="18" charset="0"/>
                  </a:rPr>
                  <a:t> </a:t>
                </a:r>
                <a:r>
                  <a:rPr lang="en-US" sz="2800" err="1">
                    <a:solidFill>
                      <a:srgbClr val="0000CC"/>
                    </a:solidFill>
                    <a:effectLst/>
                    <a:latin typeface="Times New Roman" panose="02020603050405020304" pitchFamily="18" charset="0"/>
                    <a:ea typeface="Times New Roman" panose="02020603050405020304" pitchFamily="18" charset="0"/>
                  </a:rPr>
                  <a:t>lúc</a:t>
                </a:r>
                <a:r>
                  <a:rPr lang="en-US" sz="2800">
                    <a:solidFill>
                      <a:srgbClr val="0000CC"/>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800" b="0" i="1" smtClean="0">
                        <a:solidFill>
                          <a:srgbClr val="0000CC"/>
                        </a:solidFill>
                        <a:effectLst/>
                        <a:latin typeface="Cambria Math" panose="02040503050406030204" pitchFamily="18" charset="0"/>
                        <a:ea typeface="Times New Roman" panose="02020603050405020304" pitchFamily="18" charset="0"/>
                      </a:rPr>
                      <m:t>16</m:t>
                    </m:r>
                  </m:oMath>
                </a14:m>
                <a:r>
                  <a:rPr lang="en-US" sz="2800">
                    <a:solidFill>
                      <a:srgbClr val="0000CC"/>
                    </a:solidFill>
                    <a:effectLst/>
                    <a:latin typeface="Times New Roman" panose="02020603050405020304" pitchFamily="18" charset="0"/>
                    <a:ea typeface="Times New Roman" panose="02020603050405020304" pitchFamily="18" charset="0"/>
                  </a:rPr>
                  <a:t> </a:t>
                </a:r>
                <a:r>
                  <a:rPr lang="en-US" sz="2800" err="1">
                    <a:solidFill>
                      <a:srgbClr val="0000CC"/>
                    </a:solidFill>
                    <a:effectLst/>
                    <a:latin typeface="Times New Roman" panose="02020603050405020304" pitchFamily="18" charset="0"/>
                    <a:ea typeface="Times New Roman" panose="02020603050405020304" pitchFamily="18" charset="0"/>
                  </a:rPr>
                  <a:t>giờ</a:t>
                </a:r>
                <a:r>
                  <a:rPr lang="en-US" sz="2800">
                    <a:solidFill>
                      <a:srgbClr val="0000CC"/>
                    </a:solidFill>
                    <a:effectLst/>
                    <a:latin typeface="Times New Roman" panose="02020603050405020304" pitchFamily="18" charset="0"/>
                    <a:ea typeface="Times New Roman" panose="02020603050405020304" pitchFamily="18" charset="0"/>
                  </a:rPr>
                  <a:t> </a:t>
                </a:r>
                <a:r>
                  <a:rPr lang="en-US" sz="2800" err="1">
                    <a:solidFill>
                      <a:srgbClr val="0000CC"/>
                    </a:solidFill>
                    <a:effectLst/>
                    <a:latin typeface="Times New Roman" panose="02020603050405020304" pitchFamily="18" charset="0"/>
                    <a:ea typeface="Times New Roman" panose="02020603050405020304" pitchFamily="18" charset="0"/>
                  </a:rPr>
                  <a:t>là</a:t>
                </a:r>
                <a:r>
                  <a:rPr lang="en-US" sz="2800">
                    <a:solidFill>
                      <a:srgbClr val="0000CC"/>
                    </a:solidFill>
                    <a:effectLst/>
                    <a:latin typeface="Times New Roman" panose="02020603050405020304" pitchFamily="18" charset="0"/>
                    <a:ea typeface="Times New Roman" panose="02020603050405020304" pitchFamily="18" charset="0"/>
                  </a:rPr>
                  <a:t> bao </a:t>
                </a:r>
                <a:r>
                  <a:rPr lang="en-US" sz="2800" err="1">
                    <a:solidFill>
                      <a:srgbClr val="0000CC"/>
                    </a:solidFill>
                    <a:effectLst/>
                    <a:latin typeface="Times New Roman" panose="02020603050405020304" pitchFamily="18" charset="0"/>
                    <a:ea typeface="Times New Roman" panose="02020603050405020304" pitchFamily="18" charset="0"/>
                  </a:rPr>
                  <a:t>nhiêu</a:t>
                </a:r>
                <a:r>
                  <a:rPr lang="en-US" sz="2800">
                    <a:solidFill>
                      <a:srgbClr val="0000CC"/>
                    </a:solidFill>
                    <a:effectLst/>
                    <a:latin typeface="Times New Roman" panose="02020603050405020304" pitchFamily="18" charset="0"/>
                    <a:ea typeface="Times New Roman" panose="02020603050405020304" pitchFamily="18" charset="0"/>
                  </a:rPr>
                  <a:t>?</a:t>
                </a:r>
              </a:p>
            </p:txBody>
          </p:sp>
        </mc:Choice>
        <mc:Fallback xmlns="">
          <p:sp>
            <p:nvSpPr>
              <p:cNvPr id="18" name="TextBox 17">
                <a:extLst>
                  <a:ext uri="{FF2B5EF4-FFF2-40B4-BE49-F238E27FC236}">
                    <a16:creationId xmlns:a16="http://schemas.microsoft.com/office/drawing/2014/main" id="{C1D60E81-8E79-4231-2E68-C17904098A0F}"/>
                  </a:ext>
                </a:extLst>
              </p:cNvPr>
              <p:cNvSpPr txBox="1">
                <a:spLocks noRot="1" noChangeAspect="1" noMove="1" noResize="1" noEditPoints="1" noAdjustHandles="1" noChangeArrowheads="1" noChangeShapeType="1" noTextEdit="1"/>
              </p:cNvSpPr>
              <p:nvPr/>
            </p:nvSpPr>
            <p:spPr>
              <a:xfrm>
                <a:off x="3488355" y="4191000"/>
                <a:ext cx="5062890" cy="523220"/>
              </a:xfrm>
              <a:prstGeom prst="rect">
                <a:avLst/>
              </a:prstGeom>
              <a:blipFill>
                <a:blip r:embed="rId7"/>
                <a:stretch>
                  <a:fillRect l="-2407" t="-12941" b="-31765"/>
                </a:stretch>
              </a:blipFill>
            </p:spPr>
            <p:txBody>
              <a:bodyPr/>
              <a:lstStyle/>
              <a:p>
                <a:r>
                  <a:rPr lang="en-US">
                    <a:noFill/>
                  </a:rPr>
                  <a:t> </a:t>
                </a:r>
              </a:p>
            </p:txBody>
          </p:sp>
        </mc:Fallback>
      </mc:AlternateContent>
      <p:pic>
        <p:nvPicPr>
          <p:cNvPr id="20" name="Picture 19">
            <a:extLst>
              <a:ext uri="{FF2B5EF4-FFF2-40B4-BE49-F238E27FC236}">
                <a16:creationId xmlns:a16="http://schemas.microsoft.com/office/drawing/2014/main" id="{4AA85D87-F9D5-8A6E-E89A-EE4888497C0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626" t="36194" r="11067" b="12621"/>
          <a:stretch/>
        </p:blipFill>
        <p:spPr bwMode="auto">
          <a:xfrm>
            <a:off x="3111029" y="685800"/>
            <a:ext cx="6834647" cy="3619680"/>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D45D65C-DE28-B7B4-8DE9-B71ABC1FE156}"/>
                  </a:ext>
                </a:extLst>
              </p:cNvPr>
              <p:cNvSpPr txBox="1"/>
              <p:nvPr/>
            </p:nvSpPr>
            <p:spPr>
              <a:xfrm>
                <a:off x="2732339" y="98189"/>
                <a:ext cx="6727317" cy="523220"/>
              </a:xfrm>
              <a:prstGeom prst="rect">
                <a:avLst/>
              </a:prstGeom>
              <a:solidFill>
                <a:srgbClr val="00B050"/>
              </a:solidFill>
            </p:spPr>
            <p:style>
              <a:lnRef idx="1">
                <a:schemeClr val="accent5"/>
              </a:lnRef>
              <a:fillRef idx="3">
                <a:schemeClr val="accent5"/>
              </a:fillRef>
              <a:effectRef idx="2">
                <a:schemeClr val="accent5"/>
              </a:effectRef>
              <a:fontRef idx="minor">
                <a:schemeClr val="lt1"/>
              </a:fontRef>
            </p:style>
            <p:txBody>
              <a:bodyPr wrap="square">
                <a:spAutoFit/>
              </a:bodyPr>
              <a:lstStyle/>
              <a:p>
                <a:pPr algn="just"/>
                <a:r>
                  <a:rPr lang="en-US" sz="2800" b="1">
                    <a:effectLst/>
                    <a:latin typeface="Times New Roman" panose="02020603050405020304" pitchFamily="18" charset="0"/>
                    <a:ea typeface="Times New Roman" panose="02020603050405020304" pitchFamily="18" charset="0"/>
                  </a:rPr>
                  <a:t>Nhiệt </a:t>
                </a:r>
                <a:r>
                  <a:rPr lang="en-US" sz="2800" b="1" err="1">
                    <a:effectLst/>
                    <a:latin typeface="Times New Roman" panose="02020603050405020304" pitchFamily="18" charset="0"/>
                    <a:ea typeface="Times New Roman" panose="02020603050405020304" pitchFamily="18" charset="0"/>
                  </a:rPr>
                  <a:t>độ</a:t>
                </a:r>
                <a:r>
                  <a:rPr lang="en-US" sz="2800" b="1">
                    <a:effectLst/>
                    <a:latin typeface="Times New Roman" panose="02020603050405020304" pitchFamily="18" charset="0"/>
                    <a:ea typeface="Times New Roman" panose="02020603050405020304" pitchFamily="18" charset="0"/>
                  </a:rPr>
                  <a:t> ở </a:t>
                </a:r>
                <a:r>
                  <a:rPr lang="en-US" sz="2800" b="1" err="1">
                    <a:effectLst/>
                    <a:latin typeface="Times New Roman" panose="02020603050405020304" pitchFamily="18" charset="0"/>
                    <a:ea typeface="Times New Roman" panose="02020603050405020304" pitchFamily="18" charset="0"/>
                  </a:rPr>
                  <a:t>Hà</a:t>
                </a:r>
                <a:r>
                  <a:rPr lang="en-US" sz="2800" b="1">
                    <a:effectLst/>
                    <a:latin typeface="Times New Roman" panose="02020603050405020304" pitchFamily="18" charset="0"/>
                    <a:ea typeface="Times New Roman" panose="02020603050405020304" pitchFamily="18" charset="0"/>
                  </a:rPr>
                  <a:t> </a:t>
                </a:r>
                <a:r>
                  <a:rPr lang="en-US" sz="2800" b="1" err="1">
                    <a:effectLst/>
                    <a:latin typeface="Times New Roman" panose="02020603050405020304" pitchFamily="18" charset="0"/>
                    <a:ea typeface="Times New Roman" panose="02020603050405020304" pitchFamily="18" charset="0"/>
                  </a:rPr>
                  <a:t>Nội</a:t>
                </a:r>
                <a:r>
                  <a:rPr lang="en-US" sz="2800" b="1">
                    <a:effectLst/>
                    <a:latin typeface="Times New Roman" panose="02020603050405020304" pitchFamily="18" charset="0"/>
                    <a:ea typeface="Times New Roman" panose="02020603050405020304" pitchFamily="18" charset="0"/>
                  </a:rPr>
                  <a:t> </a:t>
                </a:r>
                <a:r>
                  <a:rPr lang="en-US" sz="2800" b="1" err="1">
                    <a:effectLst/>
                    <a:latin typeface="Times New Roman" panose="02020603050405020304" pitchFamily="18" charset="0"/>
                    <a:ea typeface="Times New Roman" panose="02020603050405020304" pitchFamily="18" charset="0"/>
                  </a:rPr>
                  <a:t>trong</a:t>
                </a:r>
                <a:r>
                  <a:rPr lang="en-US" sz="2800" b="1">
                    <a:effectLst/>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ngày </a:t>
                </a:r>
                <a14:m>
                  <m:oMath xmlns:m="http://schemas.openxmlformats.org/officeDocument/2006/math">
                    <m:r>
                      <a:rPr lang="en-US" sz="2800" b="1" i="1" smtClean="0">
                        <a:latin typeface="Cambria Math" panose="02040503050406030204" pitchFamily="18" charset="0"/>
                        <a:ea typeface="Times New Roman" panose="02020603050405020304" pitchFamily="18" charset="0"/>
                      </a:rPr>
                      <m:t>𝟎𝟕</m:t>
                    </m:r>
                    <m:r>
                      <a:rPr lang="en-US" sz="2800" b="1" i="1" smtClean="0">
                        <a:latin typeface="Cambria Math" panose="02040503050406030204" pitchFamily="18" charset="0"/>
                        <a:ea typeface="Times New Roman" panose="02020603050405020304" pitchFamily="18" charset="0"/>
                      </a:rPr>
                      <m:t>/</m:t>
                    </m:r>
                    <m:r>
                      <a:rPr lang="en-US" sz="2800" b="1" i="1" smtClean="0">
                        <a:latin typeface="Cambria Math" panose="02040503050406030204" pitchFamily="18" charset="0"/>
                        <a:ea typeface="Times New Roman" panose="02020603050405020304" pitchFamily="18" charset="0"/>
                      </a:rPr>
                      <m:t>𝟓</m:t>
                    </m:r>
                    <m:r>
                      <a:rPr lang="en-US" sz="2800" b="1" i="1" smtClean="0">
                        <a:latin typeface="Cambria Math" panose="02040503050406030204" pitchFamily="18" charset="0"/>
                        <a:ea typeface="Times New Roman" panose="02020603050405020304" pitchFamily="18" charset="0"/>
                      </a:rPr>
                      <m:t>/</m:t>
                    </m:r>
                    <m:r>
                      <a:rPr lang="en-US" sz="2800" b="1" i="1" smtClean="0">
                        <a:latin typeface="Cambria Math" panose="02040503050406030204" pitchFamily="18" charset="0"/>
                        <a:ea typeface="Times New Roman" panose="02020603050405020304" pitchFamily="18" charset="0"/>
                      </a:rPr>
                      <m:t>𝟐𝟎𝟐𝟏</m:t>
                    </m:r>
                  </m:oMath>
                </a14:m>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ED45D65C-DE28-B7B4-8DE9-B71ABC1FE156}"/>
                  </a:ext>
                </a:extLst>
              </p:cNvPr>
              <p:cNvSpPr txBox="1">
                <a:spLocks noRot="1" noChangeAspect="1" noMove="1" noResize="1" noEditPoints="1" noAdjustHandles="1" noChangeArrowheads="1" noChangeShapeType="1" noTextEdit="1"/>
              </p:cNvSpPr>
              <p:nvPr/>
            </p:nvSpPr>
            <p:spPr>
              <a:xfrm>
                <a:off x="2732339" y="98189"/>
                <a:ext cx="6727317" cy="523220"/>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37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1769</Words>
  <Application>Microsoft Office PowerPoint</Application>
  <PresentationFormat>Widescreen</PresentationFormat>
  <Paragraphs>533</Paragraphs>
  <Slides>23</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等线</vt:lpstr>
      <vt:lpstr>Arial</vt:lpstr>
      <vt:lpstr>Calibri</vt:lpstr>
      <vt:lpstr>Calibri Light</vt:lpstr>
      <vt:lpstr>Cambria Math</vt:lpstr>
      <vt:lpstr>Times New Roman</vt:lpstr>
      <vt:lpstr>思源黑体 Heavy</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Thanh Tran Kim</dc:creator>
  <cp:lastModifiedBy>Thanh Tran Kim</cp:lastModifiedBy>
  <cp:revision>1</cp:revision>
  <dcterms:created xsi:type="dcterms:W3CDTF">2025-02-14T11:32:48Z</dcterms:created>
  <dcterms:modified xsi:type="dcterms:W3CDTF">2025-02-14T11:35:36Z</dcterms:modified>
</cp:coreProperties>
</file>