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6" r:id="rId2"/>
    <p:sldId id="345" r:id="rId3"/>
    <p:sldId id="576" r:id="rId4"/>
    <p:sldId id="351" r:id="rId5"/>
    <p:sldId id="577" r:id="rId6"/>
    <p:sldId id="579" r:id="rId7"/>
    <p:sldId id="581" r:id="rId8"/>
    <p:sldId id="580" r:id="rId9"/>
    <p:sldId id="32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364B6-F158-4D44-A996-ED75DF8FBE5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063C6-0034-4C92-B812-19AAB6133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12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64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6AE8F-7F64-E113-C39C-70F25229DA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3467D2-3B53-0485-3423-C58A89322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0DAEC-B81F-B63D-FD27-19AFD1636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9D0A-BCFC-45DA-A04E-FD4803C3CF5C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95239-83D7-FFC5-968C-6EC38FE61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C6AA8-B300-8050-EBCD-D86CBA16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45A1-9898-4EE1-9583-BA63756C5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11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969EA-DC25-2340-6C6C-7E593E1AC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5A5BB7-3F25-F0F2-8E3E-41634E03D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E831F-74A9-14A9-7616-C8AEBD65D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9D0A-BCFC-45DA-A04E-FD4803C3CF5C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B9B7E-BE2E-6488-0BEF-CBFBA0A80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05232-1DD1-F493-6B68-469C69B38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45A1-9898-4EE1-9583-BA63756C5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56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78153E-B0FA-0FC2-AF8A-86D7C28B4E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11E20F-D80F-EC82-19BC-61D93C959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5C14F-73F3-8D35-E354-05E64923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9D0A-BCFC-45DA-A04E-FD4803C3CF5C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F3F85-708E-53B1-1C73-EDC7696DD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8A46F-45A6-76F5-C80E-A72274452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45A1-9898-4EE1-9583-BA63756C5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0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FACD2-FA1B-483F-0EE2-B41E9235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749C3-3D70-C505-583F-177EDEFD4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F60DE-EEA2-FB5B-C7ED-329FFC5E1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9D0A-BCFC-45DA-A04E-FD4803C3CF5C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74DD9-F015-46E1-1E17-9E81FB830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41000-7B62-FFE9-570C-6FF5E173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45A1-9898-4EE1-9583-BA63756C5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79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0F27F-EA9F-6DAC-15B2-9FA17760E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4F4E1-04E7-F2CB-6328-15FBE5AA9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2671F-584B-7CC3-5293-161C7D90C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9D0A-BCFC-45DA-A04E-FD4803C3CF5C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01F5A-D3A8-5F50-166E-A9CBD7C79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655C7-6D2A-DDB6-310A-5B407CA39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45A1-9898-4EE1-9583-BA63756C5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13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A84DE-4405-3DD0-BA20-C0A9D7BD3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2DB6F-FFA0-0078-868B-33329A607F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01C671-2702-D291-10A2-3280E1564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02699C-6DA1-2A0A-2E8F-F81E400C2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9D0A-BCFC-45DA-A04E-FD4803C3CF5C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6EE2FB-88DE-7001-00CA-AC26634D0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F2D18D-65A2-F874-B170-898844425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45A1-9898-4EE1-9583-BA63756C5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54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E19FD-4A95-E07B-5AA6-ECA98EE9F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5088FA-C256-8DF7-5F25-2AA1896C4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AB81A7-A50D-7A0D-16B3-78E13FA39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40C5D0-6F2E-C085-314C-B1CC3BDA5C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984763-3A06-1878-F1F3-11F42F6F2D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64E65F-4989-A4F0-B96E-31EA3873C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9D0A-BCFC-45DA-A04E-FD4803C3CF5C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326B91-EEB1-F7D1-A195-A0A5DF4BF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31D84D-A4CD-1182-F46B-34AB4A339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45A1-9898-4EE1-9583-BA63756C5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45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E7BAC-0F99-640D-B060-A4D18DE95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16AAD1-6F5E-184E-79FD-8E4BFF24B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9D0A-BCFC-45DA-A04E-FD4803C3CF5C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36B69A-D3D8-DC91-C3B0-A56E0576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A1586-9A73-31A8-0D72-770EFC49D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45A1-9898-4EE1-9583-BA63756C5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4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29D47A-075A-73B5-CEE0-CF921D12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9D0A-BCFC-45DA-A04E-FD4803C3CF5C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EB49C8-AC00-786B-0646-1E7685A96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C82AB-25B6-E283-89C2-A19AF85E3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45A1-9898-4EE1-9583-BA63756C5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B60B-DD45-D9E0-050E-B31A964B1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DDFE0-88A9-A17C-88B1-AFFE4EE36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5766E-62D1-F4A4-8752-F628B2BC5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71536E-FA2D-DC3D-F5EF-80EDDC89C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9D0A-BCFC-45DA-A04E-FD4803C3CF5C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73B95-1F25-BEF5-46D8-13FB4787C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5DC6A-368A-78E0-A741-EBA2FA796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45A1-9898-4EE1-9583-BA63756C5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50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C5A24-4EEE-B250-5401-A386F3DA5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FDDCD4-30C1-DF8E-C89A-9798143B5B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138BD4-9B2F-6ED2-E6C7-A929C5AA11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32585-8819-C820-B2D5-257307273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9D0A-BCFC-45DA-A04E-FD4803C3CF5C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E09558-4DE3-509A-912C-84B66975D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5BD1E2-3046-0F57-13DE-7D75F13A6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45A1-9898-4EE1-9583-BA63756C5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87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BF39CB-0B48-57C2-E5EE-872E87B00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11464-8B46-2AEC-7E9A-423DF0CBF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A974C-5920-1AD1-AC44-E391EDAF4C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39D0A-BCFC-45DA-A04E-FD4803C3CF5C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391A3-BD23-B15D-203D-88CAB87A77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4F362-752E-1E03-1109-1C82330F9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945A1-9898-4EE1-9583-BA63756C5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74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1075291" y="2381622"/>
            <a:ext cx="5618076" cy="2339102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BIỂU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ĐỒ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/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ĐOẠN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THẲNG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685532" y="1595933"/>
            <a:ext cx="2189189" cy="86177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vi-V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Tiết 81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C6D747D-C415-4964-A59E-F785BB764022}"/>
              </a:ext>
            </a:extLst>
          </p:cNvPr>
          <p:cNvSpPr/>
          <p:nvPr/>
        </p:nvSpPr>
        <p:spPr>
          <a:xfrm>
            <a:off x="379372" y="795133"/>
            <a:ext cx="11864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MỘT SỐ YẾU TỐ THỐNG KÊ VÀ XÁC SUẤT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2EA59C7-7EED-485B-A9ED-438A79DA8CB3}"/>
              </a:ext>
            </a:extLst>
          </p:cNvPr>
          <p:cNvSpPr/>
          <p:nvPr/>
        </p:nvSpPr>
        <p:spPr>
          <a:xfrm>
            <a:off x="340821" y="148223"/>
            <a:ext cx="28786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CHƯƠNG V</a:t>
            </a:r>
          </a:p>
        </p:txBody>
      </p:sp>
    </p:spTree>
    <p:extLst>
      <p:ext uri="{BB962C8B-B14F-4D97-AF65-F5344CB8AC3E}">
        <p14:creationId xmlns:p14="http://schemas.microsoft.com/office/powerpoint/2010/main" val="9656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9597F5-22A3-4B8F-83BA-6AEE9ACAFEC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" y="0"/>
            <a:ext cx="7998048" cy="59177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8527AE-C932-4D14-84BD-852744BB1044}"/>
              </a:ext>
            </a:extLst>
          </p:cNvPr>
          <p:cNvSpPr txBox="1"/>
          <p:nvPr/>
        </p:nvSpPr>
        <p:spPr>
          <a:xfrm>
            <a:off x="-1219200" y="5917737"/>
            <a:ext cx="1026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77B6D3-4582-41CE-8249-D51E46451EF3}"/>
              </a:ext>
            </a:extLst>
          </p:cNvPr>
          <p:cNvSpPr txBox="1"/>
          <p:nvPr/>
        </p:nvSpPr>
        <p:spPr>
          <a:xfrm>
            <a:off x="8331200" y="990600"/>
            <a:ext cx="3454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11,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1986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2020.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11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180352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3827" y="-37547"/>
            <a:ext cx="7658122" cy="69756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733" b="1" spc="6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3733" b="1" spc="6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1, </a:t>
            </a:r>
            <a:r>
              <a:rPr lang="en-US" sz="3733" b="1" spc="6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3733" b="1" spc="6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3. </a:t>
            </a:r>
            <a:r>
              <a:rPr lang="en-US" sz="3733" b="1" spc="6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BIỂU</a:t>
            </a:r>
            <a:r>
              <a:rPr lang="en-US" sz="3733" b="1" spc="6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733" b="1" spc="6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ĐỒ</a:t>
            </a:r>
            <a:r>
              <a:rPr lang="en-US" sz="3733" b="1" spc="6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733" b="1" spc="6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ĐOẠN</a:t>
            </a:r>
            <a:r>
              <a:rPr lang="en-US" sz="3733" b="1" spc="6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733" b="1" spc="6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THẲNG</a:t>
            </a:r>
            <a:endParaRPr lang="en-US" sz="3733" b="1" spc="67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4FDE20-061C-4A1F-ACA1-2BDDC72AA205}"/>
              </a:ext>
            </a:extLst>
          </p:cNvPr>
          <p:cNvSpPr txBox="1"/>
          <p:nvPr/>
        </p:nvSpPr>
        <p:spPr>
          <a:xfrm>
            <a:off x="-304800" y="707045"/>
            <a:ext cx="729601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733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733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733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733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7EDB7C-48E7-4B12-BAAC-EFD44595D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8601"/>
            <a:ext cx="9824680" cy="534998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AE01C40-BCA1-4737-AAC9-37403B632CEA}"/>
              </a:ext>
            </a:extLst>
          </p:cNvPr>
          <p:cNvGrpSpPr/>
          <p:nvPr/>
        </p:nvGrpSpPr>
        <p:grpSpPr>
          <a:xfrm>
            <a:off x="8312329" y="787401"/>
            <a:ext cx="3886713" cy="3624351"/>
            <a:chOff x="5741784" y="423569"/>
            <a:chExt cx="3345451" cy="278975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5D50E1F-D737-470E-8CC9-845D650FE637}"/>
                </a:ext>
              </a:extLst>
            </p:cNvPr>
            <p:cNvGrpSpPr/>
            <p:nvPr/>
          </p:nvGrpSpPr>
          <p:grpSpPr>
            <a:xfrm>
              <a:off x="6568572" y="1113152"/>
              <a:ext cx="2518663" cy="2100171"/>
              <a:chOff x="6582940" y="1291220"/>
              <a:chExt cx="2561060" cy="256106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1994EF2-FFCB-4EE7-8FA9-C73FE6BA0C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82940" y="1291220"/>
                <a:ext cx="2561060" cy="2561060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514202C-351E-4595-8A7E-99420AB7E6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05600" y="1338569"/>
                <a:ext cx="2103860" cy="2103860"/>
              </a:xfrm>
              <a:prstGeom prst="rect">
                <a:avLst/>
              </a:prstGeom>
            </p:spPr>
          </p:pic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C81893D-85B6-4331-80F6-5F6C4D6F0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1784" y="423569"/>
              <a:ext cx="1894833" cy="1295564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5EA1961-437A-4771-B767-4ED057B4E417}"/>
              </a:ext>
            </a:extLst>
          </p:cNvPr>
          <p:cNvSpPr txBox="1"/>
          <p:nvPr/>
        </p:nvSpPr>
        <p:spPr>
          <a:xfrm>
            <a:off x="9549248" y="4363333"/>
            <a:ext cx="264275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 err="1">
                <a:solidFill>
                  <a:srgbClr val="FF0000"/>
                </a:solidFill>
              </a:rPr>
              <a:t>Thời</a:t>
            </a:r>
            <a:r>
              <a:rPr lang="en-US" sz="2667" dirty="0">
                <a:solidFill>
                  <a:srgbClr val="FF0000"/>
                </a:solidFill>
              </a:rPr>
              <a:t> </a:t>
            </a:r>
            <a:r>
              <a:rPr lang="en-US" sz="2667" dirty="0" err="1">
                <a:solidFill>
                  <a:srgbClr val="FF0000"/>
                </a:solidFill>
              </a:rPr>
              <a:t>gian</a:t>
            </a:r>
            <a:r>
              <a:rPr lang="en-US" sz="2667" dirty="0">
                <a:solidFill>
                  <a:srgbClr val="FF0000"/>
                </a:solidFill>
              </a:rPr>
              <a:t> 5 </a:t>
            </a:r>
            <a:r>
              <a:rPr lang="en-US" sz="2667" dirty="0" err="1">
                <a:solidFill>
                  <a:srgbClr val="FF0000"/>
                </a:solidFill>
              </a:rPr>
              <a:t>phút</a:t>
            </a:r>
            <a:endParaRPr lang="en-US" sz="2667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08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308627" y="0"/>
            <a:ext cx="7658122" cy="69756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733" b="1" spc="6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3733" b="1" spc="6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1, </a:t>
            </a:r>
            <a:r>
              <a:rPr lang="en-US" sz="3733" b="1" spc="6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3733" b="1" spc="6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3. </a:t>
            </a:r>
            <a:r>
              <a:rPr lang="en-US" sz="3733" b="1" spc="6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BIỂU</a:t>
            </a:r>
            <a:r>
              <a:rPr lang="en-US" sz="3733" b="1" spc="6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733" b="1" spc="6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ĐỒ</a:t>
            </a:r>
            <a:r>
              <a:rPr lang="en-US" sz="3733" b="1" spc="6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733" b="1" spc="6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ĐOẠN</a:t>
            </a:r>
            <a:r>
              <a:rPr lang="en-US" sz="3733" b="1" spc="6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733" b="1" spc="6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THẲNG</a:t>
            </a:r>
            <a:endParaRPr lang="en-US" sz="3733" b="1" spc="67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997F3F-BCA6-4E74-B2CD-F97C84980E82}"/>
              </a:ext>
            </a:extLst>
          </p:cNvPr>
          <p:cNvSpPr txBox="1"/>
          <p:nvPr/>
        </p:nvSpPr>
        <p:spPr>
          <a:xfrm>
            <a:off x="203201" y="752585"/>
            <a:ext cx="6871855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Trục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ngang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:1986, 1991, 2010,2017,2018,2019, 2020.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Trục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khúc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7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/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F960FD-1B6E-4FBC-9C65-5EDA260A5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131" y="833480"/>
            <a:ext cx="5320924" cy="602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09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539739" y="9417"/>
            <a:ext cx="7658122" cy="69756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>
              <a:defRPr/>
            </a:pPr>
            <a:r>
              <a:rPr lang="en-US" sz="3733" b="1" spc="67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Tiết</a:t>
            </a:r>
            <a:r>
              <a:rPr lang="en-US" sz="3733" b="1" spc="67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1, </a:t>
            </a:r>
            <a:r>
              <a:rPr lang="en-US" sz="3733" b="1" spc="67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Bài</a:t>
            </a:r>
            <a:r>
              <a:rPr lang="en-US" sz="3733" b="1" spc="67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3. </a:t>
            </a:r>
            <a:r>
              <a:rPr lang="en-US" sz="3733" b="1" spc="67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BIỂU</a:t>
            </a:r>
            <a:r>
              <a:rPr lang="en-US" sz="3733" b="1" spc="67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</a:t>
            </a:r>
            <a:r>
              <a:rPr lang="en-US" sz="3733" b="1" spc="67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ĐỒ</a:t>
            </a:r>
            <a:r>
              <a:rPr lang="en-US" sz="3733" b="1" spc="67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</a:t>
            </a:r>
            <a:r>
              <a:rPr lang="en-US" sz="3733" b="1" spc="67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ĐOẠN</a:t>
            </a:r>
            <a:r>
              <a:rPr lang="en-US" sz="3733" b="1" spc="67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</a:t>
            </a:r>
            <a:r>
              <a:rPr lang="en-US" sz="3733" b="1" spc="67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THẲNG</a:t>
            </a:r>
            <a:endParaRPr lang="en-US" sz="3733" b="1" spc="67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E3B6F9-7030-40AF-A343-E2B698089918}"/>
              </a:ext>
            </a:extLst>
          </p:cNvPr>
          <p:cNvSpPr txBox="1"/>
          <p:nvPr/>
        </p:nvSpPr>
        <p:spPr>
          <a:xfrm>
            <a:off x="101600" y="707045"/>
            <a:ext cx="4267200" cy="5098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fr-FR" sz="3733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fr-FR" sz="3733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733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fr-FR" sz="3733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1(</a:t>
            </a:r>
            <a:r>
              <a:rPr lang="fr-FR" sz="3733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fr-FR" sz="3733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 15):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12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giỏi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bốn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kiểm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tra môn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7A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1,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2,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3,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4.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giỏi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kiểm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tra môn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7A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81F956-BC4E-4F43-BD9E-2A45408932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193801"/>
            <a:ext cx="5730188" cy="56329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E28D233-6FE1-4F34-92E5-301098E1D439}"/>
              </a:ext>
            </a:extLst>
          </p:cNvPr>
          <p:cNvGrpSpPr/>
          <p:nvPr/>
        </p:nvGrpSpPr>
        <p:grpSpPr>
          <a:xfrm>
            <a:off x="9245600" y="31273"/>
            <a:ext cx="2946400" cy="3149600"/>
            <a:chOff x="5874192" y="566445"/>
            <a:chExt cx="3088882" cy="296924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16378A-6CB0-42C1-96A8-227239BE8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74192" y="566445"/>
              <a:ext cx="1981200" cy="125975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5BF748F-6361-4C81-9C33-56E3ABC4D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81874" y="1339141"/>
              <a:ext cx="1981200" cy="2196548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59E3EF5-E4CD-453A-AFB2-106585BCCF6F}"/>
              </a:ext>
            </a:extLst>
          </p:cNvPr>
          <p:cNvSpPr txBox="1"/>
          <p:nvPr/>
        </p:nvSpPr>
        <p:spPr>
          <a:xfrm>
            <a:off x="9753600" y="3134150"/>
            <a:ext cx="2540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 err="1">
                <a:solidFill>
                  <a:srgbClr val="FF0000"/>
                </a:solidFill>
              </a:rPr>
              <a:t>Thời</a:t>
            </a:r>
            <a:r>
              <a:rPr lang="en-US" sz="2667" dirty="0">
                <a:solidFill>
                  <a:srgbClr val="FF0000"/>
                </a:solidFill>
              </a:rPr>
              <a:t> </a:t>
            </a:r>
            <a:r>
              <a:rPr lang="en-US" sz="2667" dirty="0" err="1">
                <a:solidFill>
                  <a:srgbClr val="FF0000"/>
                </a:solidFill>
              </a:rPr>
              <a:t>gian</a:t>
            </a:r>
            <a:r>
              <a:rPr lang="en-US" sz="2667" dirty="0">
                <a:solidFill>
                  <a:srgbClr val="FF0000"/>
                </a:solidFill>
              </a:rPr>
              <a:t> 3 </a:t>
            </a:r>
            <a:r>
              <a:rPr lang="en-US" sz="2667" dirty="0" err="1">
                <a:solidFill>
                  <a:srgbClr val="FF0000"/>
                </a:solidFill>
              </a:rPr>
              <a:t>phút</a:t>
            </a:r>
            <a:endParaRPr lang="en-US" sz="2667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534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07B217-0839-4B80-8F89-438F079C862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907" y="0"/>
            <a:ext cx="5328093" cy="47192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B97AB5-7B32-4A39-8FF2-5C042159CE6A}"/>
              </a:ext>
            </a:extLst>
          </p:cNvPr>
          <p:cNvSpPr txBox="1"/>
          <p:nvPr/>
        </p:nvSpPr>
        <p:spPr>
          <a:xfrm>
            <a:off x="0" y="0"/>
            <a:ext cx="7010400" cy="4113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7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</a:p>
          <a:p>
            <a:pPr marL="609585" indent="-609585">
              <a:buFontTx/>
              <a:buChar char="-"/>
            </a:pP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“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003F3B-E5F8-401C-A194-BC904124CA3F}"/>
              </a:ext>
            </a:extLst>
          </p:cNvPr>
          <p:cNvSpPr txBox="1"/>
          <p:nvPr/>
        </p:nvSpPr>
        <p:spPr>
          <a:xfrm>
            <a:off x="7010400" y="5054601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2E4D68-A560-42AE-99A6-CFB10A3DADC2}"/>
              </a:ext>
            </a:extLst>
          </p:cNvPr>
          <p:cNvSpPr txBox="1"/>
          <p:nvPr/>
        </p:nvSpPr>
        <p:spPr>
          <a:xfrm>
            <a:off x="-2363" y="4436824"/>
            <a:ext cx="11785600" cy="239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indent="-609585">
              <a:buFontTx/>
              <a:buChar char="-"/>
            </a:pP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ta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7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7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67135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6DBB97A-2AEA-4180-B5BB-6138AA86CFDA}"/>
              </a:ext>
            </a:extLst>
          </p:cNvPr>
          <p:cNvSpPr txBox="1"/>
          <p:nvPr/>
        </p:nvSpPr>
        <p:spPr>
          <a:xfrm>
            <a:off x="0" y="0"/>
            <a:ext cx="7721600" cy="263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733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733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(</a:t>
            </a:r>
            <a:r>
              <a:rPr lang="en-US" sz="3733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733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733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tr16</a:t>
            </a:r>
            <a:r>
              <a:rPr lang="en-US" sz="3733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A58308-6AE8-4C0C-9F82-11E302C0B66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" y="2667397"/>
            <a:ext cx="8511705" cy="40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243123-CA25-4768-AD20-EBD3A12A9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201" y="990601"/>
            <a:ext cx="4113124" cy="39586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F2FA29-C8D9-4073-A25E-5DFE5D543BDB}"/>
              </a:ext>
            </a:extLst>
          </p:cNvPr>
          <p:cNvSpPr txBox="1"/>
          <p:nvPr/>
        </p:nvSpPr>
        <p:spPr>
          <a:xfrm>
            <a:off x="9547383" y="4851401"/>
            <a:ext cx="269072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66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44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9E0229-864D-48BA-BB97-91F86521FFA6}"/>
              </a:ext>
            </a:extLst>
          </p:cNvPr>
          <p:cNvSpPr txBox="1"/>
          <p:nvPr/>
        </p:nvSpPr>
        <p:spPr>
          <a:xfrm>
            <a:off x="0" y="1"/>
            <a:ext cx="55880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733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733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2(</a:t>
            </a:r>
            <a:r>
              <a:rPr lang="en-US" sz="3733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733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 16):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9E6B35-A35A-4C85-82D3-5A7ADA29244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584200"/>
            <a:ext cx="7721600" cy="61603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1902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t="11940" r="13022" b="13632"/>
          <a:stretch>
            <a:fillRect/>
          </a:stretch>
        </p:blipFill>
        <p:spPr>
          <a:xfrm>
            <a:off x="914400" y="-25399"/>
            <a:ext cx="10642600" cy="68520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70125" y="4343400"/>
            <a:ext cx="2921876" cy="25146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556001" y="482601"/>
            <a:ext cx="427482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426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422401" y="1254401"/>
            <a:ext cx="7517553" cy="1343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1,2 (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 18)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418</Words>
  <Application>Microsoft Office PowerPoint</Application>
  <PresentationFormat>Widescreen</PresentationFormat>
  <Paragraphs>27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Thanh Tran Kim</dc:creator>
  <cp:lastModifiedBy>Thanh Tran Kim</cp:lastModifiedBy>
  <cp:revision>1</cp:revision>
  <dcterms:created xsi:type="dcterms:W3CDTF">2025-02-14T11:29:34Z</dcterms:created>
  <dcterms:modified xsi:type="dcterms:W3CDTF">2025-02-14T11:31:15Z</dcterms:modified>
</cp:coreProperties>
</file>