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400" r:id="rId5"/>
    <p:sldId id="406" r:id="rId6"/>
    <p:sldId id="356" r:id="rId7"/>
    <p:sldId id="317" r:id="rId8"/>
    <p:sldId id="402" r:id="rId9"/>
    <p:sldId id="365" r:id="rId10"/>
    <p:sldId id="321" r:id="rId11"/>
    <p:sldId id="368" r:id="rId12"/>
    <p:sldId id="331" r:id="rId13"/>
    <p:sldId id="336" r:id="rId14"/>
    <p:sldId id="366" r:id="rId15"/>
    <p:sldId id="403" r:id="rId16"/>
    <p:sldId id="373" r:id="rId17"/>
    <p:sldId id="408" r:id="rId18"/>
    <p:sldId id="404" r:id="rId19"/>
    <p:sldId id="409" r:id="rId20"/>
    <p:sldId id="407" r:id="rId21"/>
    <p:sldId id="354" r:id="rId22"/>
    <p:sldId id="378" r:id="rId23"/>
    <p:sldId id="375" r:id="rId24"/>
    <p:sldId id="326"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6" d="100"/>
          <a:sy n="76" d="100"/>
        </p:scale>
        <p:origin x="1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26-05-2024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5/26/2024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88067" name="WordArt 3"/>
          <p:cNvSpPr>
            <a:spLocks noChangeArrowheads="1" noChangeShapeType="1" noTextEdit="1"/>
          </p:cNvSpPr>
          <p:nvPr/>
        </p:nvSpPr>
        <p:spPr bwMode="auto">
          <a:xfrm>
            <a:off x="1524000" y="1984513"/>
            <a:ext cx="9144000" cy="3429000"/>
          </a:xfrm>
          <a:prstGeom prst="rect">
            <a:avLst/>
          </a:prstGeom>
        </p:spPr>
        <p:txBody>
          <a:bodyPr wrap="none" fromWordArt="1">
            <a:prstTxWarp prst="textPlain">
              <a:avLst>
                <a:gd name="adj" fmla="val 49833"/>
              </a:avLst>
            </a:prstTxWarp>
          </a:bodyPr>
          <a:lstStyle/>
          <a:p>
            <a:pPr algn="ctr"/>
            <a:r>
              <a:rPr lang="vi-VN"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MỪNG QUÝ THẦY CÔ </a:t>
            </a: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ĐẾN VỚI TIẾT HỌC</a:t>
            </a:r>
          </a:p>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NGÀY HÔM NAY</a:t>
            </a: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3000" fill="hold"/>
                                        <p:tgtEl>
                                          <p:spTgt spid="88067"/>
                                        </p:tgtEl>
                                        <p:attrNameLst>
                                          <p:attrName>style.color</p:attrName>
                                        </p:attrNameLst>
                                      </p:cBhvr>
                                      <p:by>
                                        <p:hsl h="-7200000" s="0" l="0"/>
                                      </p:by>
                                    </p:animClr>
                                    <p:animClr clrSpc="hsl" dir="cw">
                                      <p:cBhvr>
                                        <p:cTn id="7" dur="3000" fill="hold"/>
                                        <p:tgtEl>
                                          <p:spTgt spid="88067"/>
                                        </p:tgtEl>
                                        <p:attrNameLst>
                                          <p:attrName>fillcolor</p:attrName>
                                        </p:attrNameLst>
                                      </p:cBhvr>
                                      <p:by>
                                        <p:hsl h="-7200000" s="0" l="0"/>
                                      </p:by>
                                    </p:animClr>
                                    <p:animClr clrSpc="hsl" dir="cw">
                                      <p:cBhvr>
                                        <p:cTn id="8" dur="3000" fill="hold"/>
                                        <p:tgtEl>
                                          <p:spTgt spid="88067"/>
                                        </p:tgtEl>
                                        <p:attrNameLst>
                                          <p:attrName>stroke.color</p:attrName>
                                        </p:attrNameLst>
                                      </p:cBhvr>
                                      <p:by>
                                        <p:hsl h="-7200000" s="0" l="0"/>
                                      </p:by>
                                    </p:animClr>
                                    <p:set>
                                      <p:cBhvr>
                                        <p:cTn id="9" dur="3000" fill="hold"/>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1472</Words>
  <Application>Microsoft Office PowerPoint</Application>
  <PresentationFormat>Widescreen</PresentationFormat>
  <Paragraphs>104</Paragraphs>
  <Slides>24</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#9Slide05 Fourth</vt:lpstr>
      <vt:lpstr>#9Slide05 Kathya</vt:lpstr>
      <vt:lpstr>#9Slide06 SVNSlow Attack</vt:lpstr>
      <vt:lpstr>.VnTime</vt:lpstr>
      <vt:lpstr>Arial</vt:lpstr>
      <vt:lpstr>Calibri</vt:lpstr>
      <vt:lpstr>Calibri Light</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179</cp:revision>
  <dcterms:created xsi:type="dcterms:W3CDTF">2021-06-28T15:32:15Z</dcterms:created>
  <dcterms:modified xsi:type="dcterms:W3CDTF">2024-05-26T06:48:16Z</dcterms:modified>
</cp:coreProperties>
</file>