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9" r:id="rId2"/>
    <p:sldId id="414" r:id="rId3"/>
    <p:sldId id="477" r:id="rId4"/>
    <p:sldId id="478" r:id="rId5"/>
    <p:sldId id="484" r:id="rId6"/>
    <p:sldId id="485" r:id="rId7"/>
    <p:sldId id="486" r:id="rId8"/>
    <p:sldId id="487" r:id="rId9"/>
    <p:sldId id="488" r:id="rId10"/>
  </p:sldIdLst>
  <p:sldSz cx="12192000" cy="6858000"/>
  <p:notesSz cx="6858000" cy="9144000"/>
  <p:custDataLst>
    <p:tags r:id="rId12"/>
  </p:custDataLst>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ạ Thị Mai" initials="" lastIdx="13" clrIdx="0"/>
  <p:cmAuthor id="2" name="vcb" initials="v" lastIdx="1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0000FF"/>
    <a:srgbClr val="0BA2E5"/>
    <a:srgbClr val="BC7A1A"/>
    <a:srgbClr val="C47812"/>
    <a:srgbClr val="4E32F4"/>
    <a:srgbClr val="5D2E7A"/>
    <a:srgbClr val="9A8ED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88" autoAdjust="0"/>
    <p:restoredTop sz="94050" autoAdjust="0"/>
  </p:normalViewPr>
  <p:slideViewPr>
    <p:cSldViewPr snapToGrid="0">
      <p:cViewPr varScale="1">
        <p:scale>
          <a:sx n="82" d="100"/>
          <a:sy n="82" d="100"/>
        </p:scale>
        <p:origin x="20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3-06-19T08:31:46.076" idx="5">
    <p:pos x="2671" y="1970"/>
    <p:text>kí hiệu song song chưa chuẩn</p:text>
  </p:cm>
</p:cmLst>
</file>

<file path=ppt/comments/comment2.xml><?xml version="1.0" encoding="utf-8"?>
<p:cmLst xmlns:a="http://schemas.openxmlformats.org/drawingml/2006/main" xmlns:r="http://schemas.openxmlformats.org/officeDocument/2006/relationships" xmlns:p="http://schemas.openxmlformats.org/presentationml/2006/main">
  <p:cm authorId="2" dt="2023-06-19T08:32:01.166" idx="6">
    <p:pos x="4238" y="2325"/>
    <p:text>kí hiệu song song chưa chuẩn</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A3723C3-D2D8-4003-7613-FBFCF790703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B8D0AB0B-DF4D-FE1B-8C91-52390F62FA58}"/>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A98046FB-7142-42AF-B6C7-C36B4E9C7AC6}" type="datetimeFigureOut">
              <a:rPr lang="en-US"/>
              <a:pPr>
                <a:defRPr/>
              </a:pPr>
              <a:t>2/13/2025</a:t>
            </a:fld>
            <a:endParaRPr lang="en-US"/>
          </a:p>
        </p:txBody>
      </p:sp>
      <p:sp>
        <p:nvSpPr>
          <p:cNvPr id="4" name="Slide Image Placeholder 3">
            <a:extLst>
              <a:ext uri="{FF2B5EF4-FFF2-40B4-BE49-F238E27FC236}">
                <a16:creationId xmlns:a16="http://schemas.microsoft.com/office/drawing/2014/main" id="{B43298A8-05E7-8EB5-099D-FB458E276CDF}"/>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7D5A5E1D-F70C-5733-1951-8F13C6B84377}"/>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DD9AFF9F-4DC4-778F-83E9-0D754C3DC864}"/>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BBDE2D94-199B-88A7-DD4B-F594C6F9FF25}"/>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9AA1AF70-EE13-4EF6-ABB2-2D4B3A96341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134EFD50-9FF4-272E-3553-D6815CB9920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4A5C2AB9-2AFF-E4B4-1825-44D4FE5CDC5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vi-VN" altLang="vi-VN">
              <a:latin typeface="Calibri" panose="020F0502020204030204" pitchFamily="34" charset="0"/>
            </a:endParaRPr>
          </a:p>
        </p:txBody>
      </p:sp>
      <p:sp>
        <p:nvSpPr>
          <p:cNvPr id="7172" name="Slide Number Placeholder 3">
            <a:extLst>
              <a:ext uri="{FF2B5EF4-FFF2-40B4-BE49-F238E27FC236}">
                <a16:creationId xmlns:a16="http://schemas.microsoft.com/office/drawing/2014/main" id="{EB5029EB-5306-5EF3-4810-1821D2B09BB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EEF5060B-FCAC-47E2-A78F-EA70895BB511}" type="slidenum">
              <a:rPr lang="en-US" altLang="vi-VN"/>
              <a:pPr fontAlgn="base">
                <a:spcBef>
                  <a:spcPct val="0"/>
                </a:spcBef>
                <a:spcAft>
                  <a:spcPct val="0"/>
                </a:spcAft>
              </a:pPr>
              <a:t>2</a:t>
            </a:fld>
            <a:endParaRPr lang="en-US" altLang="vi-V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316B71B9-2DF3-EC59-87CA-31599A19DDF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DEE4B7F7-E6CA-360E-38F5-C235B31E0C8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vi-VN" altLang="vi-VN">
              <a:latin typeface="Calibri" panose="020F0502020204030204" pitchFamily="34" charset="0"/>
            </a:endParaRPr>
          </a:p>
        </p:txBody>
      </p:sp>
      <p:sp>
        <p:nvSpPr>
          <p:cNvPr id="9220" name="Slide Number Placeholder 3">
            <a:extLst>
              <a:ext uri="{FF2B5EF4-FFF2-40B4-BE49-F238E27FC236}">
                <a16:creationId xmlns:a16="http://schemas.microsoft.com/office/drawing/2014/main" id="{50028CB0-48AF-77EF-EEE5-9A3B402A513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05CDE2A-C188-4D26-B74E-2F654A57CBF4}" type="slidenum">
              <a:rPr lang="en-US" altLang="vi-VN"/>
              <a:pPr fontAlgn="base">
                <a:spcBef>
                  <a:spcPct val="0"/>
                </a:spcBef>
                <a:spcAft>
                  <a:spcPct val="0"/>
                </a:spcAft>
              </a:pPr>
              <a:t>3</a:t>
            </a:fld>
            <a:endParaRPr lang="en-US" altLang="vi-V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F30B18AF-EEB9-5A4E-438A-47C28199F61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a:extLst>
              <a:ext uri="{FF2B5EF4-FFF2-40B4-BE49-F238E27FC236}">
                <a16:creationId xmlns:a16="http://schemas.microsoft.com/office/drawing/2014/main" id="{5DA00A83-434B-4BE5-5784-CE768B789B2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vi-VN" altLang="vi-VN">
              <a:latin typeface="Calibri" panose="020F0502020204030204" pitchFamily="34" charset="0"/>
            </a:endParaRPr>
          </a:p>
        </p:txBody>
      </p:sp>
      <p:sp>
        <p:nvSpPr>
          <p:cNvPr id="11268" name="Slide Number Placeholder 3">
            <a:extLst>
              <a:ext uri="{FF2B5EF4-FFF2-40B4-BE49-F238E27FC236}">
                <a16:creationId xmlns:a16="http://schemas.microsoft.com/office/drawing/2014/main" id="{D9938360-C7CA-EABA-EB4D-1EBD10CB1B5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05B3B9E-F108-4A77-A5B8-75A79EF91BF2}" type="slidenum">
              <a:rPr lang="en-US" altLang="vi-VN"/>
              <a:pPr fontAlgn="base">
                <a:spcBef>
                  <a:spcPct val="0"/>
                </a:spcBef>
                <a:spcAft>
                  <a:spcPct val="0"/>
                </a:spcAft>
              </a:pPr>
              <a:t>4</a:t>
            </a:fld>
            <a:endParaRPr lang="en-US" altLang="vi-V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FCC24B24-6C92-A94C-F237-B4416829F36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B9601CF4-5470-1BC5-41B3-8DB1CD18D89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vi-VN" altLang="vi-VN">
              <a:latin typeface="Calibri" panose="020F0502020204030204" pitchFamily="34" charset="0"/>
            </a:endParaRPr>
          </a:p>
        </p:txBody>
      </p:sp>
      <p:sp>
        <p:nvSpPr>
          <p:cNvPr id="21508" name="Slide Number Placeholder 3">
            <a:extLst>
              <a:ext uri="{FF2B5EF4-FFF2-40B4-BE49-F238E27FC236}">
                <a16:creationId xmlns:a16="http://schemas.microsoft.com/office/drawing/2014/main" id="{748D27A8-A7DD-919F-ACBB-B600F5EB327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9BD133F-6C45-43EC-8694-ED9002C87698}" type="slidenum">
              <a:rPr lang="en-US" altLang="vi-VN"/>
              <a:pPr fontAlgn="base">
                <a:spcBef>
                  <a:spcPct val="0"/>
                </a:spcBef>
                <a:spcAft>
                  <a:spcPct val="0"/>
                </a:spcAft>
              </a:pPr>
              <a:t>5</a:t>
            </a:fld>
            <a:endParaRPr lang="en-US" altLang="vi-V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1BB65BA4-4DDF-EAF3-1DFE-F7B7D743388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0F775D74-8383-19CD-1FE2-B5F6AC413BD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vi-VN" altLang="vi-VN">
              <a:latin typeface="Calibri" panose="020F0502020204030204" pitchFamily="34" charset="0"/>
            </a:endParaRPr>
          </a:p>
        </p:txBody>
      </p:sp>
      <p:sp>
        <p:nvSpPr>
          <p:cNvPr id="23556" name="Slide Number Placeholder 3">
            <a:extLst>
              <a:ext uri="{FF2B5EF4-FFF2-40B4-BE49-F238E27FC236}">
                <a16:creationId xmlns:a16="http://schemas.microsoft.com/office/drawing/2014/main" id="{5F0D4653-A02A-3A2D-1536-DD3EBD11C8E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E1DF7397-34B6-4CAB-B835-0BA53DE4C786}" type="slidenum">
              <a:rPr lang="en-US" altLang="vi-VN"/>
              <a:pPr fontAlgn="base">
                <a:spcBef>
                  <a:spcPct val="0"/>
                </a:spcBef>
                <a:spcAft>
                  <a:spcPct val="0"/>
                </a:spcAft>
              </a:pPr>
              <a:t>6</a:t>
            </a:fld>
            <a:endParaRPr lang="en-US" altLang="vi-V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986D7E46-3BF6-EE85-FA07-106E39541B6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C354E5AA-22D5-9C0D-4711-FE3C2D075B5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vi-VN" altLang="vi-VN">
              <a:latin typeface="Calibri" panose="020F0502020204030204" pitchFamily="34" charset="0"/>
            </a:endParaRPr>
          </a:p>
        </p:txBody>
      </p:sp>
      <p:sp>
        <p:nvSpPr>
          <p:cNvPr id="25604" name="Slide Number Placeholder 3">
            <a:extLst>
              <a:ext uri="{FF2B5EF4-FFF2-40B4-BE49-F238E27FC236}">
                <a16:creationId xmlns:a16="http://schemas.microsoft.com/office/drawing/2014/main" id="{958BF1EE-ABC7-40C1-D245-56046F9E78D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C1D1CA2-176E-4E50-92A9-38C542A27D52}" type="slidenum">
              <a:rPr lang="en-US" altLang="vi-VN"/>
              <a:pPr fontAlgn="base">
                <a:spcBef>
                  <a:spcPct val="0"/>
                </a:spcBef>
                <a:spcAft>
                  <a:spcPct val="0"/>
                </a:spcAft>
              </a:pPr>
              <a:t>7</a:t>
            </a:fld>
            <a:endParaRPr lang="en-US" altLang="vi-V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05CCE9F7-B406-7334-21D0-A77080137DB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71992E0B-2A33-21FE-8FBF-0BDA595D941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vi-VN" altLang="vi-VN">
              <a:latin typeface="Calibri" panose="020F0502020204030204" pitchFamily="34" charset="0"/>
            </a:endParaRPr>
          </a:p>
        </p:txBody>
      </p:sp>
      <p:sp>
        <p:nvSpPr>
          <p:cNvPr id="27652" name="Slide Number Placeholder 3">
            <a:extLst>
              <a:ext uri="{FF2B5EF4-FFF2-40B4-BE49-F238E27FC236}">
                <a16:creationId xmlns:a16="http://schemas.microsoft.com/office/drawing/2014/main" id="{1D3B5202-B96B-3864-7BBB-4D19C0F9224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EE81090-CE15-4493-975A-356484F6C872}" type="slidenum">
              <a:rPr lang="en-US" altLang="vi-VN"/>
              <a:pPr fontAlgn="base">
                <a:spcBef>
                  <a:spcPct val="0"/>
                </a:spcBef>
                <a:spcAft>
                  <a:spcPct val="0"/>
                </a:spcAft>
              </a:pPr>
              <a:t>8</a:t>
            </a:fld>
            <a:endParaRPr lang="en-US" altLang="vi-V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259FCE7D-85E5-FA31-FBD6-D6F2C2468A6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946CCFFD-AFC2-560F-BE2A-3F73DF0B789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vi-VN" altLang="vi-VN">
              <a:latin typeface="Calibri" panose="020F0502020204030204" pitchFamily="34" charset="0"/>
            </a:endParaRPr>
          </a:p>
        </p:txBody>
      </p:sp>
      <p:sp>
        <p:nvSpPr>
          <p:cNvPr id="29700" name="Slide Number Placeholder 3">
            <a:extLst>
              <a:ext uri="{FF2B5EF4-FFF2-40B4-BE49-F238E27FC236}">
                <a16:creationId xmlns:a16="http://schemas.microsoft.com/office/drawing/2014/main" id="{BA5FF11F-F7FC-F372-DF56-EF0A8F32ECF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CA10DD3-902A-4ACC-8A97-F81B132D9232}" type="slidenum">
              <a:rPr lang="en-US" altLang="vi-VN"/>
              <a:pPr fontAlgn="base">
                <a:spcBef>
                  <a:spcPct val="0"/>
                </a:spcBef>
                <a:spcAft>
                  <a:spcPct val="0"/>
                </a:spcAft>
              </a:pPr>
              <a:t>9</a:t>
            </a:fld>
            <a:endParaRPr lang="en-US" altLang="vi-V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B7FF9AF-8261-8824-EAA5-EBDED04312FE}"/>
              </a:ext>
            </a:extLst>
          </p:cNvPr>
          <p:cNvSpPr>
            <a:spLocks noGrp="1"/>
          </p:cNvSpPr>
          <p:nvPr>
            <p:ph type="dt" sz="half" idx="10"/>
          </p:nvPr>
        </p:nvSpPr>
        <p:spPr/>
        <p:txBody>
          <a:bodyPr/>
          <a:lstStyle>
            <a:lvl1pPr>
              <a:defRPr/>
            </a:lvl1pPr>
          </a:lstStyle>
          <a:p>
            <a:pPr>
              <a:defRPr/>
            </a:pPr>
            <a:fld id="{1F5014FB-D333-4134-B29F-30A2418AE2FC}" type="datetime1">
              <a:rPr lang="en-US"/>
              <a:pPr>
                <a:defRPr/>
              </a:pPr>
              <a:t>2/13/2025</a:t>
            </a:fld>
            <a:endParaRPr lang="en-US"/>
          </a:p>
        </p:txBody>
      </p:sp>
      <p:sp>
        <p:nvSpPr>
          <p:cNvPr id="5" name="Footer Placeholder 4">
            <a:extLst>
              <a:ext uri="{FF2B5EF4-FFF2-40B4-BE49-F238E27FC236}">
                <a16:creationId xmlns:a16="http://schemas.microsoft.com/office/drawing/2014/main" id="{C8B07343-1687-5FB4-9FA0-EC32EC54915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E5B4F8B-60B1-109F-394F-3D6CB82D4DFA}"/>
              </a:ext>
            </a:extLst>
          </p:cNvPr>
          <p:cNvSpPr>
            <a:spLocks noGrp="1"/>
          </p:cNvSpPr>
          <p:nvPr>
            <p:ph type="sldNum" sz="quarter" idx="12"/>
          </p:nvPr>
        </p:nvSpPr>
        <p:spPr/>
        <p:txBody>
          <a:bodyPr/>
          <a:lstStyle>
            <a:lvl1pPr>
              <a:defRPr/>
            </a:lvl1pPr>
          </a:lstStyle>
          <a:p>
            <a:pPr>
              <a:defRPr/>
            </a:pPr>
            <a:fld id="{E64400E7-6223-42CD-A925-E6A6BE4890C0}" type="slidenum">
              <a:rPr lang="en-US"/>
              <a:pPr>
                <a:defRPr/>
              </a:pPr>
              <a:t>‹#›</a:t>
            </a:fld>
            <a:endParaRPr lang="en-US"/>
          </a:p>
        </p:txBody>
      </p:sp>
    </p:spTree>
    <p:extLst>
      <p:ext uri="{BB962C8B-B14F-4D97-AF65-F5344CB8AC3E}">
        <p14:creationId xmlns:p14="http://schemas.microsoft.com/office/powerpoint/2010/main" val="4257449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426F73-5CEB-79A3-CAB9-8FCB6B5DD0BB}"/>
              </a:ext>
            </a:extLst>
          </p:cNvPr>
          <p:cNvSpPr>
            <a:spLocks noGrp="1"/>
          </p:cNvSpPr>
          <p:nvPr>
            <p:ph type="dt" sz="half" idx="10"/>
          </p:nvPr>
        </p:nvSpPr>
        <p:spPr/>
        <p:txBody>
          <a:bodyPr/>
          <a:lstStyle>
            <a:lvl1pPr>
              <a:defRPr/>
            </a:lvl1pPr>
          </a:lstStyle>
          <a:p>
            <a:pPr>
              <a:defRPr/>
            </a:pPr>
            <a:fld id="{71D17955-A7E1-4F1C-90A1-7BA76C8BA3A3}" type="datetime1">
              <a:rPr lang="en-US"/>
              <a:pPr>
                <a:defRPr/>
              </a:pPr>
              <a:t>2/13/2025</a:t>
            </a:fld>
            <a:endParaRPr lang="en-US"/>
          </a:p>
        </p:txBody>
      </p:sp>
      <p:sp>
        <p:nvSpPr>
          <p:cNvPr id="5" name="Footer Placeholder 4">
            <a:extLst>
              <a:ext uri="{FF2B5EF4-FFF2-40B4-BE49-F238E27FC236}">
                <a16:creationId xmlns:a16="http://schemas.microsoft.com/office/drawing/2014/main" id="{6AB0D0DF-8D79-231C-1C42-15FB1193DD4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11E4E69-967B-2789-850B-C6F929C3BC67}"/>
              </a:ext>
            </a:extLst>
          </p:cNvPr>
          <p:cNvSpPr>
            <a:spLocks noGrp="1"/>
          </p:cNvSpPr>
          <p:nvPr>
            <p:ph type="sldNum" sz="quarter" idx="12"/>
          </p:nvPr>
        </p:nvSpPr>
        <p:spPr/>
        <p:txBody>
          <a:bodyPr/>
          <a:lstStyle>
            <a:lvl1pPr>
              <a:defRPr/>
            </a:lvl1pPr>
          </a:lstStyle>
          <a:p>
            <a:pPr>
              <a:defRPr/>
            </a:pPr>
            <a:fld id="{EB3EA6F9-4F92-4FD1-8631-1B98ED879799}" type="slidenum">
              <a:rPr lang="en-US"/>
              <a:pPr>
                <a:defRPr/>
              </a:pPr>
              <a:t>‹#›</a:t>
            </a:fld>
            <a:endParaRPr lang="en-US"/>
          </a:p>
        </p:txBody>
      </p:sp>
    </p:spTree>
    <p:extLst>
      <p:ext uri="{BB962C8B-B14F-4D97-AF65-F5344CB8AC3E}">
        <p14:creationId xmlns:p14="http://schemas.microsoft.com/office/powerpoint/2010/main" val="4241901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7B858C-71E8-885C-7818-296C0613EF4E}"/>
              </a:ext>
            </a:extLst>
          </p:cNvPr>
          <p:cNvSpPr>
            <a:spLocks noGrp="1"/>
          </p:cNvSpPr>
          <p:nvPr>
            <p:ph type="dt" sz="half" idx="10"/>
          </p:nvPr>
        </p:nvSpPr>
        <p:spPr/>
        <p:txBody>
          <a:bodyPr/>
          <a:lstStyle>
            <a:lvl1pPr>
              <a:defRPr/>
            </a:lvl1pPr>
          </a:lstStyle>
          <a:p>
            <a:pPr>
              <a:defRPr/>
            </a:pPr>
            <a:fld id="{16152745-1282-43A0-A6A8-D05281DA37DF}" type="datetime1">
              <a:rPr lang="en-US"/>
              <a:pPr>
                <a:defRPr/>
              </a:pPr>
              <a:t>2/13/2025</a:t>
            </a:fld>
            <a:endParaRPr lang="en-US"/>
          </a:p>
        </p:txBody>
      </p:sp>
      <p:sp>
        <p:nvSpPr>
          <p:cNvPr id="5" name="Footer Placeholder 4">
            <a:extLst>
              <a:ext uri="{FF2B5EF4-FFF2-40B4-BE49-F238E27FC236}">
                <a16:creationId xmlns:a16="http://schemas.microsoft.com/office/drawing/2014/main" id="{A64C5026-D831-B6BA-9A1A-A695294FB60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5791FAE-DA2D-66B3-AF63-DA43C252FBC7}"/>
              </a:ext>
            </a:extLst>
          </p:cNvPr>
          <p:cNvSpPr>
            <a:spLocks noGrp="1"/>
          </p:cNvSpPr>
          <p:nvPr>
            <p:ph type="sldNum" sz="quarter" idx="12"/>
          </p:nvPr>
        </p:nvSpPr>
        <p:spPr/>
        <p:txBody>
          <a:bodyPr/>
          <a:lstStyle>
            <a:lvl1pPr>
              <a:defRPr/>
            </a:lvl1pPr>
          </a:lstStyle>
          <a:p>
            <a:pPr>
              <a:defRPr/>
            </a:pPr>
            <a:fld id="{B6D0A714-AF0C-4D23-91C7-F8334BFDF073}" type="slidenum">
              <a:rPr lang="en-US"/>
              <a:pPr>
                <a:defRPr/>
              </a:pPr>
              <a:t>‹#›</a:t>
            </a:fld>
            <a:endParaRPr lang="en-US"/>
          </a:p>
        </p:txBody>
      </p:sp>
    </p:spTree>
    <p:extLst>
      <p:ext uri="{BB962C8B-B14F-4D97-AF65-F5344CB8AC3E}">
        <p14:creationId xmlns:p14="http://schemas.microsoft.com/office/powerpoint/2010/main" val="18382854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653F7DF-1692-2627-873D-8C10FC10A811}"/>
              </a:ext>
            </a:extLst>
          </p:cNvPr>
          <p:cNvSpPr>
            <a:spLocks noGrp="1"/>
          </p:cNvSpPr>
          <p:nvPr>
            <p:ph type="dt" sz="half" idx="10"/>
          </p:nvPr>
        </p:nvSpPr>
        <p:spPr/>
        <p:txBody>
          <a:bodyPr/>
          <a:lstStyle>
            <a:lvl1pPr>
              <a:defRPr/>
            </a:lvl1pPr>
          </a:lstStyle>
          <a:p>
            <a:pPr>
              <a:defRPr/>
            </a:pPr>
            <a:fld id="{D464B4B9-4204-4F17-A1A3-B59198A17057}" type="datetime1">
              <a:rPr lang="en-US"/>
              <a:pPr>
                <a:defRPr/>
              </a:pPr>
              <a:t>2/13/2025</a:t>
            </a:fld>
            <a:endParaRPr lang="en-US"/>
          </a:p>
        </p:txBody>
      </p:sp>
      <p:sp>
        <p:nvSpPr>
          <p:cNvPr id="3" name="Footer Placeholder 4">
            <a:extLst>
              <a:ext uri="{FF2B5EF4-FFF2-40B4-BE49-F238E27FC236}">
                <a16:creationId xmlns:a16="http://schemas.microsoft.com/office/drawing/2014/main" id="{962B628C-B909-3572-EFE4-E8740E16A4EB}"/>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4B3399C6-F536-9E3D-1324-AF9253EC1666}"/>
              </a:ext>
            </a:extLst>
          </p:cNvPr>
          <p:cNvSpPr>
            <a:spLocks noGrp="1"/>
          </p:cNvSpPr>
          <p:nvPr>
            <p:ph type="sldNum" sz="quarter" idx="12"/>
          </p:nvPr>
        </p:nvSpPr>
        <p:spPr/>
        <p:txBody>
          <a:bodyPr/>
          <a:lstStyle>
            <a:lvl1pPr>
              <a:defRPr/>
            </a:lvl1pPr>
          </a:lstStyle>
          <a:p>
            <a:pPr>
              <a:defRPr/>
            </a:pPr>
            <a:fld id="{6DB961AB-158E-40AD-945F-35E058E2F87B}" type="slidenum">
              <a:rPr lang="en-US"/>
              <a:pPr>
                <a:defRPr/>
              </a:pPr>
              <a:t>‹#›</a:t>
            </a:fld>
            <a:endParaRPr lang="en-US"/>
          </a:p>
        </p:txBody>
      </p:sp>
    </p:spTree>
    <p:extLst>
      <p:ext uri="{BB962C8B-B14F-4D97-AF65-F5344CB8AC3E}">
        <p14:creationId xmlns:p14="http://schemas.microsoft.com/office/powerpoint/2010/main" val="4049838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05FB53FB-CAE5-F032-0A35-EFFD3F9F486B}"/>
              </a:ext>
            </a:extLst>
          </p:cNvPr>
          <p:cNvSpPr>
            <a:spLocks noGrp="1"/>
          </p:cNvSpPr>
          <p:nvPr>
            <p:ph type="dt" sz="half" idx="10"/>
          </p:nvPr>
        </p:nvSpPr>
        <p:spPr/>
        <p:txBody>
          <a:bodyPr/>
          <a:lstStyle>
            <a:lvl1pPr>
              <a:defRPr/>
            </a:lvl1pPr>
          </a:lstStyle>
          <a:p>
            <a:pPr>
              <a:defRPr/>
            </a:pPr>
            <a:fld id="{64879F85-D0F1-41A7-BE7F-F9C1D9F47D3F}" type="datetime1">
              <a:rPr lang="en-US"/>
              <a:pPr>
                <a:defRPr/>
              </a:pPr>
              <a:t>2/13/2025</a:t>
            </a:fld>
            <a:endParaRPr lang="en-US"/>
          </a:p>
        </p:txBody>
      </p:sp>
      <p:sp>
        <p:nvSpPr>
          <p:cNvPr id="3" name="Footer Placeholder 4">
            <a:extLst>
              <a:ext uri="{FF2B5EF4-FFF2-40B4-BE49-F238E27FC236}">
                <a16:creationId xmlns:a16="http://schemas.microsoft.com/office/drawing/2014/main" id="{A21EF114-546A-C1B5-5E01-36C6F7D073AD}"/>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BFD91F2-CA0C-3D28-A365-655C017C07A9}"/>
              </a:ext>
            </a:extLst>
          </p:cNvPr>
          <p:cNvSpPr>
            <a:spLocks noGrp="1"/>
          </p:cNvSpPr>
          <p:nvPr>
            <p:ph type="sldNum" sz="quarter" idx="12"/>
          </p:nvPr>
        </p:nvSpPr>
        <p:spPr/>
        <p:txBody>
          <a:bodyPr/>
          <a:lstStyle>
            <a:lvl1pPr>
              <a:defRPr/>
            </a:lvl1pPr>
          </a:lstStyle>
          <a:p>
            <a:pPr>
              <a:defRPr/>
            </a:pPr>
            <a:fld id="{7E254C98-F828-4106-A36B-FB8BB7271E35}" type="slidenum">
              <a:rPr lang="en-US"/>
              <a:pPr>
                <a:defRPr/>
              </a:pPr>
              <a:t>‹#›</a:t>
            </a:fld>
            <a:endParaRPr lang="en-US"/>
          </a:p>
        </p:txBody>
      </p:sp>
    </p:spTree>
    <p:extLst>
      <p:ext uri="{BB962C8B-B14F-4D97-AF65-F5344CB8AC3E}">
        <p14:creationId xmlns:p14="http://schemas.microsoft.com/office/powerpoint/2010/main" val="21439082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7_Title Slide">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D661D26-0C1D-4EAD-88DD-EF233ECF1260}"/>
              </a:ext>
            </a:extLst>
          </p:cNvPr>
          <p:cNvSpPr>
            <a:spLocks noGrp="1"/>
          </p:cNvSpPr>
          <p:nvPr>
            <p:ph type="dt" sz="half" idx="10"/>
          </p:nvPr>
        </p:nvSpPr>
        <p:spPr/>
        <p:txBody>
          <a:bodyPr/>
          <a:lstStyle>
            <a:lvl1pPr>
              <a:defRPr/>
            </a:lvl1pPr>
          </a:lstStyle>
          <a:p>
            <a:pPr>
              <a:defRPr/>
            </a:pPr>
            <a:fld id="{9220412F-52F0-4B69-BA9C-0FCAD52BC25B}" type="datetime1">
              <a:rPr lang="en-US"/>
              <a:pPr>
                <a:defRPr/>
              </a:pPr>
              <a:t>2/13/2025</a:t>
            </a:fld>
            <a:endParaRPr lang="en-US"/>
          </a:p>
        </p:txBody>
      </p:sp>
      <p:sp>
        <p:nvSpPr>
          <p:cNvPr id="3" name="Footer Placeholder 4">
            <a:extLst>
              <a:ext uri="{FF2B5EF4-FFF2-40B4-BE49-F238E27FC236}">
                <a16:creationId xmlns:a16="http://schemas.microsoft.com/office/drawing/2014/main" id="{D8562C88-78FE-A99F-9EC1-788122E428F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E9AE9C94-6635-D7E3-3CFF-7AF863533774}"/>
              </a:ext>
            </a:extLst>
          </p:cNvPr>
          <p:cNvSpPr>
            <a:spLocks noGrp="1"/>
          </p:cNvSpPr>
          <p:nvPr>
            <p:ph type="sldNum" sz="quarter" idx="12"/>
          </p:nvPr>
        </p:nvSpPr>
        <p:spPr/>
        <p:txBody>
          <a:bodyPr/>
          <a:lstStyle>
            <a:lvl1pPr>
              <a:defRPr/>
            </a:lvl1pPr>
          </a:lstStyle>
          <a:p>
            <a:pPr>
              <a:defRPr/>
            </a:pPr>
            <a:fld id="{A0A4FD22-CC36-4B4D-BBB4-768874BCD57C}" type="slidenum">
              <a:rPr lang="en-US"/>
              <a:pPr>
                <a:defRPr/>
              </a:pPr>
              <a:t>‹#›</a:t>
            </a:fld>
            <a:endParaRPr lang="en-US"/>
          </a:p>
        </p:txBody>
      </p:sp>
    </p:spTree>
    <p:extLst>
      <p:ext uri="{BB962C8B-B14F-4D97-AF65-F5344CB8AC3E}">
        <p14:creationId xmlns:p14="http://schemas.microsoft.com/office/powerpoint/2010/main" val="26811376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8_Title Slide">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E16D4F3-17A9-AE1D-F657-3BE6F5158DE5}"/>
              </a:ext>
            </a:extLst>
          </p:cNvPr>
          <p:cNvSpPr>
            <a:spLocks noGrp="1"/>
          </p:cNvSpPr>
          <p:nvPr>
            <p:ph type="dt" sz="half" idx="10"/>
          </p:nvPr>
        </p:nvSpPr>
        <p:spPr/>
        <p:txBody>
          <a:bodyPr/>
          <a:lstStyle>
            <a:lvl1pPr>
              <a:defRPr/>
            </a:lvl1pPr>
          </a:lstStyle>
          <a:p>
            <a:pPr>
              <a:defRPr/>
            </a:pPr>
            <a:fld id="{6BBC37CA-8EB0-4044-A124-894B6FC3EC0A}" type="datetime1">
              <a:rPr lang="en-US"/>
              <a:pPr>
                <a:defRPr/>
              </a:pPr>
              <a:t>2/13/2025</a:t>
            </a:fld>
            <a:endParaRPr lang="en-US"/>
          </a:p>
        </p:txBody>
      </p:sp>
      <p:sp>
        <p:nvSpPr>
          <p:cNvPr id="3" name="Footer Placeholder 4">
            <a:extLst>
              <a:ext uri="{FF2B5EF4-FFF2-40B4-BE49-F238E27FC236}">
                <a16:creationId xmlns:a16="http://schemas.microsoft.com/office/drawing/2014/main" id="{F5709773-8DD8-2A41-E389-AA8828A5C99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F1FC0F34-46F6-FE76-9E8A-409D82D0173A}"/>
              </a:ext>
            </a:extLst>
          </p:cNvPr>
          <p:cNvSpPr>
            <a:spLocks noGrp="1"/>
          </p:cNvSpPr>
          <p:nvPr>
            <p:ph type="sldNum" sz="quarter" idx="12"/>
          </p:nvPr>
        </p:nvSpPr>
        <p:spPr/>
        <p:txBody>
          <a:bodyPr/>
          <a:lstStyle>
            <a:lvl1pPr>
              <a:defRPr/>
            </a:lvl1pPr>
          </a:lstStyle>
          <a:p>
            <a:pPr>
              <a:defRPr/>
            </a:pPr>
            <a:fld id="{BF8F4543-2C09-4480-ABE4-20B299375F3F}" type="slidenum">
              <a:rPr lang="en-US"/>
              <a:pPr>
                <a:defRPr/>
              </a:pPr>
              <a:t>‹#›</a:t>
            </a:fld>
            <a:endParaRPr lang="en-US"/>
          </a:p>
        </p:txBody>
      </p:sp>
    </p:spTree>
    <p:extLst>
      <p:ext uri="{BB962C8B-B14F-4D97-AF65-F5344CB8AC3E}">
        <p14:creationId xmlns:p14="http://schemas.microsoft.com/office/powerpoint/2010/main" val="31683579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9_Title Slide">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45CA13B-6745-394C-DB39-B63C3055F412}"/>
              </a:ext>
            </a:extLst>
          </p:cNvPr>
          <p:cNvSpPr>
            <a:spLocks noGrp="1"/>
          </p:cNvSpPr>
          <p:nvPr>
            <p:ph type="dt" sz="half" idx="10"/>
          </p:nvPr>
        </p:nvSpPr>
        <p:spPr/>
        <p:txBody>
          <a:bodyPr/>
          <a:lstStyle>
            <a:lvl1pPr>
              <a:defRPr/>
            </a:lvl1pPr>
          </a:lstStyle>
          <a:p>
            <a:pPr>
              <a:defRPr/>
            </a:pPr>
            <a:fld id="{234015D6-0F61-4228-A3A9-8923DED7027A}" type="datetime1">
              <a:rPr lang="en-US"/>
              <a:pPr>
                <a:defRPr/>
              </a:pPr>
              <a:t>2/13/2025</a:t>
            </a:fld>
            <a:endParaRPr lang="en-US"/>
          </a:p>
        </p:txBody>
      </p:sp>
      <p:sp>
        <p:nvSpPr>
          <p:cNvPr id="3" name="Footer Placeholder 4">
            <a:extLst>
              <a:ext uri="{FF2B5EF4-FFF2-40B4-BE49-F238E27FC236}">
                <a16:creationId xmlns:a16="http://schemas.microsoft.com/office/drawing/2014/main" id="{6D1C158C-FD6E-30C5-2F1A-15A997CFB062}"/>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F6210A80-C90A-7600-12FF-EFFA6FC55914}"/>
              </a:ext>
            </a:extLst>
          </p:cNvPr>
          <p:cNvSpPr>
            <a:spLocks noGrp="1"/>
          </p:cNvSpPr>
          <p:nvPr>
            <p:ph type="sldNum" sz="quarter" idx="12"/>
          </p:nvPr>
        </p:nvSpPr>
        <p:spPr/>
        <p:txBody>
          <a:bodyPr/>
          <a:lstStyle>
            <a:lvl1pPr>
              <a:defRPr/>
            </a:lvl1pPr>
          </a:lstStyle>
          <a:p>
            <a:pPr>
              <a:defRPr/>
            </a:pPr>
            <a:fld id="{E6A16DEA-8593-4646-B2BF-17B57DCD0329}" type="slidenum">
              <a:rPr lang="en-US"/>
              <a:pPr>
                <a:defRPr/>
              </a:pPr>
              <a:t>‹#›</a:t>
            </a:fld>
            <a:endParaRPr lang="en-US"/>
          </a:p>
        </p:txBody>
      </p:sp>
    </p:spTree>
    <p:extLst>
      <p:ext uri="{BB962C8B-B14F-4D97-AF65-F5344CB8AC3E}">
        <p14:creationId xmlns:p14="http://schemas.microsoft.com/office/powerpoint/2010/main" val="2476073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4781D2-FBCA-D853-9FF4-0C52ADD40C78}"/>
              </a:ext>
            </a:extLst>
          </p:cNvPr>
          <p:cNvSpPr>
            <a:spLocks noGrp="1"/>
          </p:cNvSpPr>
          <p:nvPr>
            <p:ph type="dt" sz="half" idx="10"/>
          </p:nvPr>
        </p:nvSpPr>
        <p:spPr/>
        <p:txBody>
          <a:bodyPr/>
          <a:lstStyle>
            <a:lvl1pPr>
              <a:defRPr/>
            </a:lvl1pPr>
          </a:lstStyle>
          <a:p>
            <a:pPr>
              <a:defRPr/>
            </a:pPr>
            <a:fld id="{DB4DE26C-E7BA-4B34-B063-D076909687CD}" type="datetime1">
              <a:rPr lang="en-US"/>
              <a:pPr>
                <a:defRPr/>
              </a:pPr>
              <a:t>2/13/2025</a:t>
            </a:fld>
            <a:endParaRPr lang="en-US"/>
          </a:p>
        </p:txBody>
      </p:sp>
      <p:sp>
        <p:nvSpPr>
          <p:cNvPr id="5" name="Footer Placeholder 4">
            <a:extLst>
              <a:ext uri="{FF2B5EF4-FFF2-40B4-BE49-F238E27FC236}">
                <a16:creationId xmlns:a16="http://schemas.microsoft.com/office/drawing/2014/main" id="{085CEE47-58F4-1751-FF71-F10081CDDB6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791EDF8-5D50-BFB8-E63A-C51E8BA7AC7E}"/>
              </a:ext>
            </a:extLst>
          </p:cNvPr>
          <p:cNvSpPr>
            <a:spLocks noGrp="1"/>
          </p:cNvSpPr>
          <p:nvPr>
            <p:ph type="sldNum" sz="quarter" idx="12"/>
          </p:nvPr>
        </p:nvSpPr>
        <p:spPr/>
        <p:txBody>
          <a:bodyPr/>
          <a:lstStyle>
            <a:lvl1pPr>
              <a:defRPr/>
            </a:lvl1pPr>
          </a:lstStyle>
          <a:p>
            <a:pPr>
              <a:defRPr/>
            </a:pPr>
            <a:fld id="{5893876A-0079-450E-B6FA-7D5EDC9F5429}" type="slidenum">
              <a:rPr lang="en-US"/>
              <a:pPr>
                <a:defRPr/>
              </a:pPr>
              <a:t>‹#›</a:t>
            </a:fld>
            <a:endParaRPr lang="en-US"/>
          </a:p>
        </p:txBody>
      </p:sp>
    </p:spTree>
    <p:extLst>
      <p:ext uri="{BB962C8B-B14F-4D97-AF65-F5344CB8AC3E}">
        <p14:creationId xmlns:p14="http://schemas.microsoft.com/office/powerpoint/2010/main" val="1454259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E5C0B4-3B3B-FA95-2469-A1FEE691A2AA}"/>
              </a:ext>
            </a:extLst>
          </p:cNvPr>
          <p:cNvSpPr>
            <a:spLocks noGrp="1"/>
          </p:cNvSpPr>
          <p:nvPr>
            <p:ph type="dt" sz="half" idx="10"/>
          </p:nvPr>
        </p:nvSpPr>
        <p:spPr/>
        <p:txBody>
          <a:bodyPr/>
          <a:lstStyle>
            <a:lvl1pPr>
              <a:defRPr/>
            </a:lvl1pPr>
          </a:lstStyle>
          <a:p>
            <a:pPr>
              <a:defRPr/>
            </a:pPr>
            <a:fld id="{52E87E52-8F07-4440-B337-8AB7D5B9DDF2}" type="datetime1">
              <a:rPr lang="en-US"/>
              <a:pPr>
                <a:defRPr/>
              </a:pPr>
              <a:t>2/13/2025</a:t>
            </a:fld>
            <a:endParaRPr lang="en-US"/>
          </a:p>
        </p:txBody>
      </p:sp>
      <p:sp>
        <p:nvSpPr>
          <p:cNvPr id="5" name="Footer Placeholder 4">
            <a:extLst>
              <a:ext uri="{FF2B5EF4-FFF2-40B4-BE49-F238E27FC236}">
                <a16:creationId xmlns:a16="http://schemas.microsoft.com/office/drawing/2014/main" id="{DADB8F07-9574-4CB2-BBFA-57165A6A63B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EFA6DE0-BBD9-990F-D7E6-1DC82B0A1ABB}"/>
              </a:ext>
            </a:extLst>
          </p:cNvPr>
          <p:cNvSpPr>
            <a:spLocks noGrp="1"/>
          </p:cNvSpPr>
          <p:nvPr>
            <p:ph type="sldNum" sz="quarter" idx="12"/>
          </p:nvPr>
        </p:nvSpPr>
        <p:spPr/>
        <p:txBody>
          <a:bodyPr/>
          <a:lstStyle>
            <a:lvl1pPr>
              <a:defRPr/>
            </a:lvl1pPr>
          </a:lstStyle>
          <a:p>
            <a:pPr>
              <a:defRPr/>
            </a:pPr>
            <a:fld id="{EF271336-BC36-4E0B-B47C-15738BDE2021}" type="slidenum">
              <a:rPr lang="en-US"/>
              <a:pPr>
                <a:defRPr/>
              </a:pPr>
              <a:t>‹#›</a:t>
            </a:fld>
            <a:endParaRPr lang="en-US"/>
          </a:p>
        </p:txBody>
      </p:sp>
    </p:spTree>
    <p:extLst>
      <p:ext uri="{BB962C8B-B14F-4D97-AF65-F5344CB8AC3E}">
        <p14:creationId xmlns:p14="http://schemas.microsoft.com/office/powerpoint/2010/main" val="4196931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FFBAFDC3-DDAD-0AF7-03F6-46F486B72B9A}"/>
              </a:ext>
            </a:extLst>
          </p:cNvPr>
          <p:cNvSpPr>
            <a:spLocks noGrp="1"/>
          </p:cNvSpPr>
          <p:nvPr>
            <p:ph type="dt" sz="half" idx="10"/>
          </p:nvPr>
        </p:nvSpPr>
        <p:spPr/>
        <p:txBody>
          <a:bodyPr/>
          <a:lstStyle>
            <a:lvl1pPr>
              <a:defRPr/>
            </a:lvl1pPr>
          </a:lstStyle>
          <a:p>
            <a:pPr>
              <a:defRPr/>
            </a:pPr>
            <a:fld id="{AF5C5569-A7C7-4761-BC00-D3DEC71C5ED1}" type="datetime1">
              <a:rPr lang="en-US"/>
              <a:pPr>
                <a:defRPr/>
              </a:pPr>
              <a:t>2/13/2025</a:t>
            </a:fld>
            <a:endParaRPr lang="en-US"/>
          </a:p>
        </p:txBody>
      </p:sp>
      <p:sp>
        <p:nvSpPr>
          <p:cNvPr id="6" name="Footer Placeholder 4">
            <a:extLst>
              <a:ext uri="{FF2B5EF4-FFF2-40B4-BE49-F238E27FC236}">
                <a16:creationId xmlns:a16="http://schemas.microsoft.com/office/drawing/2014/main" id="{FEF7C46C-4959-63A9-CB6E-B44E8725845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9DCA20B-713D-2D75-CA12-EA6711708DFA}"/>
              </a:ext>
            </a:extLst>
          </p:cNvPr>
          <p:cNvSpPr>
            <a:spLocks noGrp="1"/>
          </p:cNvSpPr>
          <p:nvPr>
            <p:ph type="sldNum" sz="quarter" idx="12"/>
          </p:nvPr>
        </p:nvSpPr>
        <p:spPr/>
        <p:txBody>
          <a:bodyPr/>
          <a:lstStyle>
            <a:lvl1pPr>
              <a:defRPr/>
            </a:lvl1pPr>
          </a:lstStyle>
          <a:p>
            <a:pPr>
              <a:defRPr/>
            </a:pPr>
            <a:fld id="{2EF940C7-3853-4590-94FD-1FA0A1C85EF0}" type="slidenum">
              <a:rPr lang="en-US"/>
              <a:pPr>
                <a:defRPr/>
              </a:pPr>
              <a:t>‹#›</a:t>
            </a:fld>
            <a:endParaRPr lang="en-US"/>
          </a:p>
        </p:txBody>
      </p:sp>
    </p:spTree>
    <p:extLst>
      <p:ext uri="{BB962C8B-B14F-4D97-AF65-F5344CB8AC3E}">
        <p14:creationId xmlns:p14="http://schemas.microsoft.com/office/powerpoint/2010/main" val="3910453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BD9FCF4F-7F7A-549E-0A86-FA909A138BA6}"/>
              </a:ext>
            </a:extLst>
          </p:cNvPr>
          <p:cNvSpPr>
            <a:spLocks noGrp="1"/>
          </p:cNvSpPr>
          <p:nvPr>
            <p:ph type="dt" sz="half" idx="10"/>
          </p:nvPr>
        </p:nvSpPr>
        <p:spPr/>
        <p:txBody>
          <a:bodyPr/>
          <a:lstStyle>
            <a:lvl1pPr>
              <a:defRPr/>
            </a:lvl1pPr>
          </a:lstStyle>
          <a:p>
            <a:pPr>
              <a:defRPr/>
            </a:pPr>
            <a:fld id="{61249BB1-BFDD-42DF-93A3-9B74140EFB39}" type="datetime1">
              <a:rPr lang="en-US"/>
              <a:pPr>
                <a:defRPr/>
              </a:pPr>
              <a:t>2/13/2025</a:t>
            </a:fld>
            <a:endParaRPr lang="en-US"/>
          </a:p>
        </p:txBody>
      </p:sp>
      <p:sp>
        <p:nvSpPr>
          <p:cNvPr id="8" name="Footer Placeholder 4">
            <a:extLst>
              <a:ext uri="{FF2B5EF4-FFF2-40B4-BE49-F238E27FC236}">
                <a16:creationId xmlns:a16="http://schemas.microsoft.com/office/drawing/2014/main" id="{5C3BF1A5-1BE0-6C57-DB15-E5C96FB681B9}"/>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910AB7DF-39E4-3224-2482-3F3A67F02A04}"/>
              </a:ext>
            </a:extLst>
          </p:cNvPr>
          <p:cNvSpPr>
            <a:spLocks noGrp="1"/>
          </p:cNvSpPr>
          <p:nvPr>
            <p:ph type="sldNum" sz="quarter" idx="12"/>
          </p:nvPr>
        </p:nvSpPr>
        <p:spPr/>
        <p:txBody>
          <a:bodyPr/>
          <a:lstStyle>
            <a:lvl1pPr>
              <a:defRPr/>
            </a:lvl1pPr>
          </a:lstStyle>
          <a:p>
            <a:pPr>
              <a:defRPr/>
            </a:pPr>
            <a:fld id="{30D29789-7D57-4D50-AEDB-4B0BF4FB5BA1}" type="slidenum">
              <a:rPr lang="en-US"/>
              <a:pPr>
                <a:defRPr/>
              </a:pPr>
              <a:t>‹#›</a:t>
            </a:fld>
            <a:endParaRPr lang="en-US"/>
          </a:p>
        </p:txBody>
      </p:sp>
    </p:spTree>
    <p:extLst>
      <p:ext uri="{BB962C8B-B14F-4D97-AF65-F5344CB8AC3E}">
        <p14:creationId xmlns:p14="http://schemas.microsoft.com/office/powerpoint/2010/main" val="4189370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B6C7D58C-9A9F-E031-824F-BCD3DAE4AB88}"/>
              </a:ext>
            </a:extLst>
          </p:cNvPr>
          <p:cNvSpPr>
            <a:spLocks noGrp="1"/>
          </p:cNvSpPr>
          <p:nvPr>
            <p:ph type="dt" sz="half" idx="10"/>
          </p:nvPr>
        </p:nvSpPr>
        <p:spPr/>
        <p:txBody>
          <a:bodyPr/>
          <a:lstStyle>
            <a:lvl1pPr>
              <a:defRPr/>
            </a:lvl1pPr>
          </a:lstStyle>
          <a:p>
            <a:pPr>
              <a:defRPr/>
            </a:pPr>
            <a:fld id="{229F64F0-44FE-46FD-AAAB-43316A1766FF}" type="datetime1">
              <a:rPr lang="en-US"/>
              <a:pPr>
                <a:defRPr/>
              </a:pPr>
              <a:t>2/13/2025</a:t>
            </a:fld>
            <a:endParaRPr lang="en-US"/>
          </a:p>
        </p:txBody>
      </p:sp>
      <p:sp>
        <p:nvSpPr>
          <p:cNvPr id="4" name="Footer Placeholder 4">
            <a:extLst>
              <a:ext uri="{FF2B5EF4-FFF2-40B4-BE49-F238E27FC236}">
                <a16:creationId xmlns:a16="http://schemas.microsoft.com/office/drawing/2014/main" id="{66FDDF19-0388-5B2C-9E8C-9A8BE1DB82DB}"/>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C60F816F-C16A-219B-E89E-FA4A802DCF68}"/>
              </a:ext>
            </a:extLst>
          </p:cNvPr>
          <p:cNvSpPr>
            <a:spLocks noGrp="1"/>
          </p:cNvSpPr>
          <p:nvPr>
            <p:ph type="sldNum" sz="quarter" idx="12"/>
          </p:nvPr>
        </p:nvSpPr>
        <p:spPr/>
        <p:txBody>
          <a:bodyPr/>
          <a:lstStyle>
            <a:lvl1pPr>
              <a:defRPr/>
            </a:lvl1pPr>
          </a:lstStyle>
          <a:p>
            <a:pPr>
              <a:defRPr/>
            </a:pPr>
            <a:fld id="{BE0AB9C9-61C1-4D10-9B3C-BE432D5DFD76}" type="slidenum">
              <a:rPr lang="en-US"/>
              <a:pPr>
                <a:defRPr/>
              </a:pPr>
              <a:t>‹#›</a:t>
            </a:fld>
            <a:endParaRPr lang="en-US"/>
          </a:p>
        </p:txBody>
      </p:sp>
    </p:spTree>
    <p:extLst>
      <p:ext uri="{BB962C8B-B14F-4D97-AF65-F5344CB8AC3E}">
        <p14:creationId xmlns:p14="http://schemas.microsoft.com/office/powerpoint/2010/main" val="1624836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3392A4B-2AA4-74F7-367E-F77728380D7A}"/>
              </a:ext>
            </a:extLst>
          </p:cNvPr>
          <p:cNvSpPr>
            <a:spLocks noGrp="1"/>
          </p:cNvSpPr>
          <p:nvPr>
            <p:ph type="dt" sz="half" idx="10"/>
          </p:nvPr>
        </p:nvSpPr>
        <p:spPr/>
        <p:txBody>
          <a:bodyPr/>
          <a:lstStyle>
            <a:lvl1pPr>
              <a:defRPr/>
            </a:lvl1pPr>
          </a:lstStyle>
          <a:p>
            <a:pPr>
              <a:defRPr/>
            </a:pPr>
            <a:fld id="{B8219970-D74D-401B-B585-F5658F759566}" type="datetime1">
              <a:rPr lang="en-US"/>
              <a:pPr>
                <a:defRPr/>
              </a:pPr>
              <a:t>2/13/2025</a:t>
            </a:fld>
            <a:endParaRPr lang="en-US"/>
          </a:p>
        </p:txBody>
      </p:sp>
      <p:sp>
        <p:nvSpPr>
          <p:cNvPr id="3" name="Footer Placeholder 4">
            <a:extLst>
              <a:ext uri="{FF2B5EF4-FFF2-40B4-BE49-F238E27FC236}">
                <a16:creationId xmlns:a16="http://schemas.microsoft.com/office/drawing/2014/main" id="{50893922-CDE9-C91C-F3A3-E621C254682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8F2238EC-6108-FF16-D6F7-F04E98028642}"/>
              </a:ext>
            </a:extLst>
          </p:cNvPr>
          <p:cNvSpPr>
            <a:spLocks noGrp="1"/>
          </p:cNvSpPr>
          <p:nvPr>
            <p:ph type="sldNum" sz="quarter" idx="12"/>
          </p:nvPr>
        </p:nvSpPr>
        <p:spPr/>
        <p:txBody>
          <a:bodyPr/>
          <a:lstStyle>
            <a:lvl1pPr>
              <a:defRPr/>
            </a:lvl1pPr>
          </a:lstStyle>
          <a:p>
            <a:pPr>
              <a:defRPr/>
            </a:pPr>
            <a:fld id="{AD64D2CE-C2B6-4834-A917-159151871510}" type="slidenum">
              <a:rPr lang="en-US"/>
              <a:pPr>
                <a:defRPr/>
              </a:pPr>
              <a:t>‹#›</a:t>
            </a:fld>
            <a:endParaRPr lang="en-US"/>
          </a:p>
        </p:txBody>
      </p:sp>
    </p:spTree>
    <p:extLst>
      <p:ext uri="{BB962C8B-B14F-4D97-AF65-F5344CB8AC3E}">
        <p14:creationId xmlns:p14="http://schemas.microsoft.com/office/powerpoint/2010/main" val="229813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F704C4C8-9D31-BB6B-7E7C-6EAD72C09CCB}"/>
              </a:ext>
            </a:extLst>
          </p:cNvPr>
          <p:cNvSpPr>
            <a:spLocks noGrp="1"/>
          </p:cNvSpPr>
          <p:nvPr>
            <p:ph type="dt" sz="half" idx="10"/>
          </p:nvPr>
        </p:nvSpPr>
        <p:spPr/>
        <p:txBody>
          <a:bodyPr/>
          <a:lstStyle>
            <a:lvl1pPr>
              <a:defRPr/>
            </a:lvl1pPr>
          </a:lstStyle>
          <a:p>
            <a:pPr>
              <a:defRPr/>
            </a:pPr>
            <a:fld id="{D5EB5E65-0B90-4A73-8704-666BBE7E6939}" type="datetime1">
              <a:rPr lang="en-US"/>
              <a:pPr>
                <a:defRPr/>
              </a:pPr>
              <a:t>2/13/2025</a:t>
            </a:fld>
            <a:endParaRPr lang="en-US"/>
          </a:p>
        </p:txBody>
      </p:sp>
      <p:sp>
        <p:nvSpPr>
          <p:cNvPr id="6" name="Footer Placeholder 4">
            <a:extLst>
              <a:ext uri="{FF2B5EF4-FFF2-40B4-BE49-F238E27FC236}">
                <a16:creationId xmlns:a16="http://schemas.microsoft.com/office/drawing/2014/main" id="{D3DAD909-24DB-B9EE-809C-328F1CEDE15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C4EB7D2-A1CA-591D-F404-EB5B181BAD29}"/>
              </a:ext>
            </a:extLst>
          </p:cNvPr>
          <p:cNvSpPr>
            <a:spLocks noGrp="1"/>
          </p:cNvSpPr>
          <p:nvPr>
            <p:ph type="sldNum" sz="quarter" idx="12"/>
          </p:nvPr>
        </p:nvSpPr>
        <p:spPr/>
        <p:txBody>
          <a:bodyPr/>
          <a:lstStyle>
            <a:lvl1pPr>
              <a:defRPr/>
            </a:lvl1pPr>
          </a:lstStyle>
          <a:p>
            <a:pPr>
              <a:defRPr/>
            </a:pPr>
            <a:fld id="{791D9CD1-D94D-4F49-9EDF-7364420A4EF9}" type="slidenum">
              <a:rPr lang="en-US"/>
              <a:pPr>
                <a:defRPr/>
              </a:pPr>
              <a:t>‹#›</a:t>
            </a:fld>
            <a:endParaRPr lang="en-US"/>
          </a:p>
        </p:txBody>
      </p:sp>
    </p:spTree>
    <p:extLst>
      <p:ext uri="{BB962C8B-B14F-4D97-AF65-F5344CB8AC3E}">
        <p14:creationId xmlns:p14="http://schemas.microsoft.com/office/powerpoint/2010/main" val="284441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F5CACC95-9D8D-51FF-CF79-BE10C4A5EC53}"/>
              </a:ext>
            </a:extLst>
          </p:cNvPr>
          <p:cNvSpPr>
            <a:spLocks noGrp="1"/>
          </p:cNvSpPr>
          <p:nvPr>
            <p:ph type="dt" sz="half" idx="10"/>
          </p:nvPr>
        </p:nvSpPr>
        <p:spPr/>
        <p:txBody>
          <a:bodyPr/>
          <a:lstStyle>
            <a:lvl1pPr>
              <a:defRPr/>
            </a:lvl1pPr>
          </a:lstStyle>
          <a:p>
            <a:pPr>
              <a:defRPr/>
            </a:pPr>
            <a:fld id="{85DC405B-0418-4C53-8238-110CD3258689}" type="datetime1">
              <a:rPr lang="en-US"/>
              <a:pPr>
                <a:defRPr/>
              </a:pPr>
              <a:t>2/13/2025</a:t>
            </a:fld>
            <a:endParaRPr lang="en-US"/>
          </a:p>
        </p:txBody>
      </p:sp>
      <p:sp>
        <p:nvSpPr>
          <p:cNvPr id="6" name="Footer Placeholder 4">
            <a:extLst>
              <a:ext uri="{FF2B5EF4-FFF2-40B4-BE49-F238E27FC236}">
                <a16:creationId xmlns:a16="http://schemas.microsoft.com/office/drawing/2014/main" id="{ADDC35A9-B6A1-DFFF-DD04-260A875C2C5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E6DB255-62D1-47A8-7192-02AD1EE3465A}"/>
              </a:ext>
            </a:extLst>
          </p:cNvPr>
          <p:cNvSpPr>
            <a:spLocks noGrp="1"/>
          </p:cNvSpPr>
          <p:nvPr>
            <p:ph type="sldNum" sz="quarter" idx="12"/>
          </p:nvPr>
        </p:nvSpPr>
        <p:spPr/>
        <p:txBody>
          <a:bodyPr/>
          <a:lstStyle>
            <a:lvl1pPr>
              <a:defRPr/>
            </a:lvl1pPr>
          </a:lstStyle>
          <a:p>
            <a:pPr>
              <a:defRPr/>
            </a:pPr>
            <a:fld id="{8F9FBDFA-05F5-42D8-A901-8BB680E9D1EF}" type="slidenum">
              <a:rPr lang="en-US"/>
              <a:pPr>
                <a:defRPr/>
              </a:pPr>
              <a:t>‹#›</a:t>
            </a:fld>
            <a:endParaRPr lang="en-US"/>
          </a:p>
        </p:txBody>
      </p:sp>
    </p:spTree>
    <p:extLst>
      <p:ext uri="{BB962C8B-B14F-4D97-AF65-F5344CB8AC3E}">
        <p14:creationId xmlns:p14="http://schemas.microsoft.com/office/powerpoint/2010/main" val="1781572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249679B-D88B-9D2D-439B-206FCA145606}"/>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vi-VN"/>
              <a:t>Click to edit Master title style</a:t>
            </a:r>
          </a:p>
        </p:txBody>
      </p:sp>
      <p:sp>
        <p:nvSpPr>
          <p:cNvPr id="1027" name="Text Placeholder 2">
            <a:extLst>
              <a:ext uri="{FF2B5EF4-FFF2-40B4-BE49-F238E27FC236}">
                <a16:creationId xmlns:a16="http://schemas.microsoft.com/office/drawing/2014/main" id="{B09FF6FD-BA45-9066-1D77-FEDD51B5ADDC}"/>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vi-VN"/>
              <a:t>Click to edit Master text styles</a:t>
            </a:r>
          </a:p>
          <a:p>
            <a:pPr lvl="1"/>
            <a:r>
              <a:rPr lang="en-US" altLang="vi-VN"/>
              <a:t>Second level</a:t>
            </a:r>
          </a:p>
          <a:p>
            <a:pPr lvl="2"/>
            <a:r>
              <a:rPr lang="en-US" altLang="vi-VN"/>
              <a:t>Third level</a:t>
            </a:r>
          </a:p>
          <a:p>
            <a:pPr lvl="3"/>
            <a:r>
              <a:rPr lang="en-US" altLang="vi-VN"/>
              <a:t>Fourth level</a:t>
            </a:r>
          </a:p>
          <a:p>
            <a:pPr lvl="4"/>
            <a:r>
              <a:rPr lang="en-US" altLang="vi-VN"/>
              <a:t>Fifth level</a:t>
            </a:r>
          </a:p>
        </p:txBody>
      </p:sp>
      <p:sp>
        <p:nvSpPr>
          <p:cNvPr id="4" name="Date Placeholder 3">
            <a:extLst>
              <a:ext uri="{FF2B5EF4-FFF2-40B4-BE49-F238E27FC236}">
                <a16:creationId xmlns:a16="http://schemas.microsoft.com/office/drawing/2014/main" id="{1DC39362-9B41-D32B-2F70-FA5B811844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D7C3B88F-E607-4F66-BD81-730EBE153C36}" type="datetime1">
              <a:rPr lang="en-US"/>
              <a:pPr>
                <a:defRPr/>
              </a:pPr>
              <a:t>2/13/2025</a:t>
            </a:fld>
            <a:endParaRPr lang="en-US"/>
          </a:p>
        </p:txBody>
      </p:sp>
      <p:sp>
        <p:nvSpPr>
          <p:cNvPr id="5" name="Footer Placeholder 4">
            <a:extLst>
              <a:ext uri="{FF2B5EF4-FFF2-40B4-BE49-F238E27FC236}">
                <a16:creationId xmlns:a16="http://schemas.microsoft.com/office/drawing/2014/main" id="{2C870519-21EE-378A-9760-42A3CBDD05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A46D27C0-302D-5B67-0456-1CD7FFD3A5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12DBF997-9B80-4406-95A0-9653C1E4093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sldNum="0" hdr="0" ftr="0" dt="0"/>
  <p:txStyles>
    <p:title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7.wmf"/><Relationship Id="rId18" Type="http://schemas.openxmlformats.org/officeDocument/2006/relationships/image" Target="../media/image10.wmf"/><Relationship Id="rId3" Type="http://schemas.openxmlformats.org/officeDocument/2006/relationships/image" Target="../media/image2.png"/><Relationship Id="rId21" Type="http://schemas.openxmlformats.org/officeDocument/2006/relationships/oleObject" Target="../embeddings/oleObject8.bin"/><Relationship Id="rId7" Type="http://schemas.openxmlformats.org/officeDocument/2006/relationships/image" Target="../media/image4.wmf"/><Relationship Id="rId12" Type="http://schemas.openxmlformats.org/officeDocument/2006/relationships/oleObject" Target="../embeddings/oleObject5.bin"/><Relationship Id="rId17" Type="http://schemas.openxmlformats.org/officeDocument/2006/relationships/image" Target="../media/image9.wmf"/><Relationship Id="rId2" Type="http://schemas.openxmlformats.org/officeDocument/2006/relationships/image" Target="../media/image1.png"/><Relationship Id="rId16" Type="http://schemas.openxmlformats.org/officeDocument/2006/relationships/oleObject" Target="../embeddings/oleObject7.bin"/><Relationship Id="rId20" Type="http://schemas.openxmlformats.org/officeDocument/2006/relationships/image" Target="../media/image12.png"/><Relationship Id="rId1" Type="http://schemas.openxmlformats.org/officeDocument/2006/relationships/slideLayout" Target="../slideLayouts/slideLayout7.xml"/><Relationship Id="rId6" Type="http://schemas.openxmlformats.org/officeDocument/2006/relationships/oleObject" Target="../embeddings/oleObject2.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4.bin"/><Relationship Id="rId19" Type="http://schemas.openxmlformats.org/officeDocument/2006/relationships/image" Target="../media/image11.wmf"/><Relationship Id="rId4" Type="http://schemas.openxmlformats.org/officeDocument/2006/relationships/oleObject" Target="../embeddings/oleObject1.bin"/><Relationship Id="rId9" Type="http://schemas.openxmlformats.org/officeDocument/2006/relationships/image" Target="../media/image5.wmf"/><Relationship Id="rId14" Type="http://schemas.openxmlformats.org/officeDocument/2006/relationships/oleObject" Target="../embeddings/oleObject6.bin"/><Relationship Id="rId22" Type="http://schemas.openxmlformats.org/officeDocument/2006/relationships/image" Target="../media/image13.wmf"/></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10.bin"/><Relationship Id="rId13" Type="http://schemas.openxmlformats.org/officeDocument/2006/relationships/image" Target="../media/image18.wmf"/><Relationship Id="rId18" Type="http://schemas.openxmlformats.org/officeDocument/2006/relationships/image" Target="../media/image21.emf"/><Relationship Id="rId3" Type="http://schemas.openxmlformats.org/officeDocument/2006/relationships/audio" Target="../media/audio1.wav"/><Relationship Id="rId7" Type="http://schemas.openxmlformats.org/officeDocument/2006/relationships/image" Target="../media/image15.wmf"/><Relationship Id="rId12" Type="http://schemas.openxmlformats.org/officeDocument/2006/relationships/oleObject" Target="../embeddings/oleObject5.bin"/><Relationship Id="rId17" Type="http://schemas.openxmlformats.org/officeDocument/2006/relationships/image" Target="../media/image20.wmf"/><Relationship Id="rId2" Type="http://schemas.openxmlformats.org/officeDocument/2006/relationships/notesSlide" Target="../notesSlides/notesSlide1.xml"/><Relationship Id="rId16" Type="http://schemas.openxmlformats.org/officeDocument/2006/relationships/oleObject" Target="../embeddings/oleObject12.bin"/><Relationship Id="rId1" Type="http://schemas.openxmlformats.org/officeDocument/2006/relationships/slideLayout" Target="../slideLayouts/slideLayout7.xml"/><Relationship Id="rId6" Type="http://schemas.openxmlformats.org/officeDocument/2006/relationships/oleObject" Target="../embeddings/oleObject9.bin"/><Relationship Id="rId11" Type="http://schemas.openxmlformats.org/officeDocument/2006/relationships/image" Target="../media/image17.wmf"/><Relationship Id="rId5" Type="http://schemas.openxmlformats.org/officeDocument/2006/relationships/image" Target="../media/image14.png"/><Relationship Id="rId15" Type="http://schemas.openxmlformats.org/officeDocument/2006/relationships/image" Target="../media/image19.wmf"/><Relationship Id="rId10" Type="http://schemas.openxmlformats.org/officeDocument/2006/relationships/oleObject" Target="../embeddings/oleObject6.bin"/><Relationship Id="rId4" Type="http://schemas.openxmlformats.org/officeDocument/2006/relationships/image" Target="../media/image1.png"/><Relationship Id="rId9" Type="http://schemas.openxmlformats.org/officeDocument/2006/relationships/image" Target="../media/image16.wmf"/><Relationship Id="rId14" Type="http://schemas.openxmlformats.org/officeDocument/2006/relationships/oleObject" Target="../embeddings/oleObject11.bin"/></Relationships>
</file>

<file path=ppt/slides/_rels/slide3.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audio" Target="../media/audio1.wav"/><Relationship Id="rId7" Type="http://schemas.openxmlformats.org/officeDocument/2006/relationships/oleObject" Target="../embeddings/oleObject14.bin"/><Relationship Id="rId12" Type="http://schemas.openxmlformats.org/officeDocument/2006/relationships/comments" Target="../comments/comment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22.wmf"/><Relationship Id="rId11" Type="http://schemas.openxmlformats.org/officeDocument/2006/relationships/image" Target="../media/image24.wmf"/><Relationship Id="rId5" Type="http://schemas.openxmlformats.org/officeDocument/2006/relationships/oleObject" Target="../embeddings/oleObject13.bin"/><Relationship Id="rId10" Type="http://schemas.openxmlformats.org/officeDocument/2006/relationships/oleObject" Target="../embeddings/oleObject15.bin"/><Relationship Id="rId4" Type="http://schemas.openxmlformats.org/officeDocument/2006/relationships/image" Target="../media/image1.png"/><Relationship Id="rId9" Type="http://schemas.openxmlformats.org/officeDocument/2006/relationships/image" Target="../media/image21.emf"/></Relationships>
</file>

<file path=ppt/slides/_rels/slide4.xml.rels><?xml version="1.0" encoding="UTF-8" standalone="yes"?>
<Relationships xmlns="http://schemas.openxmlformats.org/package/2006/relationships"><Relationship Id="rId8" Type="http://schemas.openxmlformats.org/officeDocument/2006/relationships/image" Target="../media/image26.wmf"/><Relationship Id="rId13" Type="http://schemas.openxmlformats.org/officeDocument/2006/relationships/image" Target="../media/image29.png"/><Relationship Id="rId3" Type="http://schemas.openxmlformats.org/officeDocument/2006/relationships/audio" Target="../media/audio1.wav"/><Relationship Id="rId7" Type="http://schemas.openxmlformats.org/officeDocument/2006/relationships/oleObject" Target="../embeddings/oleObject17.bin"/><Relationship Id="rId12" Type="http://schemas.openxmlformats.org/officeDocument/2006/relationships/image" Target="../media/image28.wmf"/><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25.wmf"/><Relationship Id="rId11" Type="http://schemas.openxmlformats.org/officeDocument/2006/relationships/oleObject" Target="../embeddings/oleObject19.bin"/><Relationship Id="rId5" Type="http://schemas.openxmlformats.org/officeDocument/2006/relationships/oleObject" Target="../embeddings/oleObject16.bin"/><Relationship Id="rId15" Type="http://schemas.openxmlformats.org/officeDocument/2006/relationships/comments" Target="../comments/comment2.xml"/><Relationship Id="rId10" Type="http://schemas.openxmlformats.org/officeDocument/2006/relationships/image" Target="../media/image27.wmf"/><Relationship Id="rId4" Type="http://schemas.openxmlformats.org/officeDocument/2006/relationships/image" Target="../media/image1.png"/><Relationship Id="rId9" Type="http://schemas.openxmlformats.org/officeDocument/2006/relationships/oleObject" Target="../embeddings/oleObject18.bin"/><Relationship Id="rId14" Type="http://schemas.openxmlformats.org/officeDocument/2006/relationships/image" Target="../media/image30.emf"/></Relationships>
</file>

<file path=ppt/slides/_rels/slide5.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image" Target="../media/image32.wmf"/><Relationship Id="rId3" Type="http://schemas.openxmlformats.org/officeDocument/2006/relationships/audio" Target="../media/audio1.wav"/><Relationship Id="rId7" Type="http://schemas.openxmlformats.org/officeDocument/2006/relationships/oleObject" Target="../embeddings/oleObject14.bin"/><Relationship Id="rId12" Type="http://schemas.openxmlformats.org/officeDocument/2006/relationships/oleObject" Target="../embeddings/oleObject9.bin"/><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22.wmf"/><Relationship Id="rId11" Type="http://schemas.openxmlformats.org/officeDocument/2006/relationships/image" Target="../media/image31.wmf"/><Relationship Id="rId5" Type="http://schemas.openxmlformats.org/officeDocument/2006/relationships/oleObject" Target="../embeddings/oleObject13.bin"/><Relationship Id="rId10" Type="http://schemas.openxmlformats.org/officeDocument/2006/relationships/oleObject" Target="../embeddings/oleObject20.bin"/><Relationship Id="rId4" Type="http://schemas.openxmlformats.org/officeDocument/2006/relationships/image" Target="../media/image1.png"/><Relationship Id="rId9" Type="http://schemas.openxmlformats.org/officeDocument/2006/relationships/image" Target="../media/image21.e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audio" Target="../media/audio1.wav"/><Relationship Id="rId7" Type="http://schemas.openxmlformats.org/officeDocument/2006/relationships/image" Target="../media/image29.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33.wmf"/><Relationship Id="rId5" Type="http://schemas.openxmlformats.org/officeDocument/2006/relationships/oleObject" Target="../embeddings/oleObject21.bin"/><Relationship Id="rId10" Type="http://schemas.openxmlformats.org/officeDocument/2006/relationships/image" Target="../media/image35.emf"/><Relationship Id="rId4" Type="http://schemas.openxmlformats.org/officeDocument/2006/relationships/image" Target="../media/image1.png"/><Relationship Id="rId9" Type="http://schemas.openxmlformats.org/officeDocument/2006/relationships/image" Target="../media/image34.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4.bin"/><Relationship Id="rId13" Type="http://schemas.openxmlformats.org/officeDocument/2006/relationships/oleObject" Target="../embeddings/oleObject24.bin"/><Relationship Id="rId3" Type="http://schemas.openxmlformats.org/officeDocument/2006/relationships/audio" Target="../media/audio1.wav"/><Relationship Id="rId7" Type="http://schemas.openxmlformats.org/officeDocument/2006/relationships/image" Target="../media/image37.png"/><Relationship Id="rId12" Type="http://schemas.openxmlformats.org/officeDocument/2006/relationships/image" Target="../media/image39.wmf"/><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36.wmf"/><Relationship Id="rId11" Type="http://schemas.openxmlformats.org/officeDocument/2006/relationships/oleObject" Target="../embeddings/oleObject23.bin"/><Relationship Id="rId5" Type="http://schemas.openxmlformats.org/officeDocument/2006/relationships/oleObject" Target="../embeddings/oleObject22.bin"/><Relationship Id="rId10" Type="http://schemas.openxmlformats.org/officeDocument/2006/relationships/image" Target="../media/image38.emf"/><Relationship Id="rId4" Type="http://schemas.openxmlformats.org/officeDocument/2006/relationships/image" Target="../media/image1.png"/><Relationship Id="rId9" Type="http://schemas.openxmlformats.org/officeDocument/2006/relationships/image" Target="../media/image34.wmf"/><Relationship Id="rId14" Type="http://schemas.openxmlformats.org/officeDocument/2006/relationships/image" Target="../media/image40.wmf"/></Relationships>
</file>

<file path=ppt/slides/_rels/slide8.xml.rels><?xml version="1.0" encoding="UTF-8" standalone="yes"?>
<Relationships xmlns="http://schemas.openxmlformats.org/package/2006/relationships"><Relationship Id="rId8" Type="http://schemas.openxmlformats.org/officeDocument/2006/relationships/image" Target="../media/image43.png"/><Relationship Id="rId3" Type="http://schemas.openxmlformats.org/officeDocument/2006/relationships/audio" Target="../media/audio1.wav"/><Relationship Id="rId7" Type="http://schemas.openxmlformats.org/officeDocument/2006/relationships/image" Target="../media/image42.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41.wmf"/><Relationship Id="rId5" Type="http://schemas.openxmlformats.org/officeDocument/2006/relationships/oleObject" Target="../embeddings/oleObject14.bin"/><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6.bin"/><Relationship Id="rId3" Type="http://schemas.openxmlformats.org/officeDocument/2006/relationships/audio" Target="../media/audio1.wav"/><Relationship Id="rId7" Type="http://schemas.openxmlformats.org/officeDocument/2006/relationships/image" Target="../media/image44.wmf"/><Relationship Id="rId12" Type="http://schemas.openxmlformats.org/officeDocument/2006/relationships/image" Target="../media/image47.emf"/><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oleObject" Target="../embeddings/oleObject25.bin"/><Relationship Id="rId11" Type="http://schemas.openxmlformats.org/officeDocument/2006/relationships/image" Target="../media/image46.wmf"/><Relationship Id="rId5" Type="http://schemas.openxmlformats.org/officeDocument/2006/relationships/image" Target="../media/image43.png"/><Relationship Id="rId10" Type="http://schemas.openxmlformats.org/officeDocument/2006/relationships/oleObject" Target="../embeddings/oleObject27.bin"/><Relationship Id="rId4" Type="http://schemas.openxmlformats.org/officeDocument/2006/relationships/image" Target="../media/image1.png"/><Relationship Id="rId9" Type="http://schemas.openxmlformats.org/officeDocument/2006/relationships/image" Target="../media/image4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a:extLst>
              <a:ext uri="{FF2B5EF4-FFF2-40B4-BE49-F238E27FC236}">
                <a16:creationId xmlns:a16="http://schemas.microsoft.com/office/drawing/2014/main" id="{91D72A1B-A220-9AC2-E08F-E38A4385BE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 y="33338"/>
            <a:ext cx="12376150" cy="667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F3808D9F-83D7-925A-C0FD-9C65B3541C69}"/>
              </a:ext>
            </a:extLst>
          </p:cNvPr>
          <p:cNvSpPr>
            <a:spLocks noChangeArrowheads="1"/>
          </p:cNvSpPr>
          <p:nvPr/>
        </p:nvSpPr>
        <p:spPr bwMode="auto">
          <a:xfrm>
            <a:off x="1995488" y="655638"/>
            <a:ext cx="6342062"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r>
              <a:rPr lang="nl-NL" altLang="vi-VN" sz="3200">
                <a:latin typeface="Times New Roman" panose="02020603050405020304" pitchFamily="18" charset="0"/>
                <a:ea typeface="Arial" panose="020B0604020202020204" pitchFamily="34" charset="0"/>
                <a:cs typeface="Times New Roman" panose="02020603050405020304" pitchFamily="18" charset="0"/>
              </a:rPr>
              <a:t>Để đo khảng cách giữa 2 điểm   và          như </a:t>
            </a:r>
            <a:r>
              <a:rPr lang="nl-NL" altLang="vi-VN" sz="3200" i="1">
                <a:latin typeface="Times New Roman" panose="02020603050405020304" pitchFamily="18" charset="0"/>
                <a:ea typeface="Arial" panose="020B0604020202020204" pitchFamily="34" charset="0"/>
                <a:cs typeface="Times New Roman" panose="02020603050405020304" pitchFamily="18" charset="0"/>
              </a:rPr>
              <a:t>Hình</a:t>
            </a:r>
            <a:r>
              <a:rPr lang="nl-NL" altLang="vi-VN" sz="3200">
                <a:latin typeface="Times New Roman" panose="02020603050405020304" pitchFamily="18" charset="0"/>
                <a:ea typeface="Arial" panose="020B0604020202020204" pitchFamily="34" charset="0"/>
                <a:cs typeface="Times New Roman" panose="02020603050405020304" pitchFamily="18" charset="0"/>
              </a:rPr>
              <a:t> </a:t>
            </a:r>
            <a:r>
              <a:rPr lang="nl-NL" altLang="vi-VN" sz="3200" i="1">
                <a:latin typeface="Times New Roman" panose="02020603050405020304" pitchFamily="18" charset="0"/>
                <a:ea typeface="Arial" panose="020B0604020202020204" pitchFamily="34" charset="0"/>
                <a:cs typeface="Times New Roman" panose="02020603050405020304" pitchFamily="18" charset="0"/>
              </a:rPr>
              <a:t>18</a:t>
            </a:r>
            <a:r>
              <a:rPr lang="nl-NL" altLang="vi-VN" sz="3200">
                <a:latin typeface="Times New Roman" panose="02020603050405020304" pitchFamily="18" charset="0"/>
                <a:ea typeface="Arial" panose="020B0604020202020204" pitchFamily="34" charset="0"/>
                <a:cs typeface="Times New Roman" panose="02020603050405020304" pitchFamily="18" charset="0"/>
              </a:rPr>
              <a:t> mà không thể đo trực tiếp, người ta làm như sau (</a:t>
            </a:r>
            <a:r>
              <a:rPr lang="nl-NL" altLang="vi-VN" sz="3200" i="1">
                <a:latin typeface="Times New Roman" panose="02020603050405020304" pitchFamily="18" charset="0"/>
                <a:ea typeface="Arial" panose="020B0604020202020204" pitchFamily="34" charset="0"/>
                <a:cs typeface="Times New Roman" panose="02020603050405020304" pitchFamily="18" charset="0"/>
              </a:rPr>
              <a:t>Hình</a:t>
            </a:r>
            <a:r>
              <a:rPr lang="nl-NL" altLang="vi-VN" sz="3200">
                <a:latin typeface="Times New Roman" panose="02020603050405020304" pitchFamily="18" charset="0"/>
                <a:ea typeface="Arial" panose="020B0604020202020204" pitchFamily="34" charset="0"/>
                <a:cs typeface="Times New Roman" panose="02020603050405020304" pitchFamily="18" charset="0"/>
              </a:rPr>
              <a:t> </a:t>
            </a:r>
            <a:r>
              <a:rPr lang="nl-NL" altLang="vi-VN" sz="3200" i="1">
                <a:latin typeface="Times New Roman" panose="02020603050405020304" pitchFamily="18" charset="0"/>
                <a:ea typeface="Arial" panose="020B0604020202020204" pitchFamily="34" charset="0"/>
                <a:cs typeface="Times New Roman" panose="02020603050405020304" pitchFamily="18" charset="0"/>
              </a:rPr>
              <a:t>19)</a:t>
            </a:r>
            <a:r>
              <a:rPr lang="nl-NL" altLang="vi-VN" sz="3200">
                <a:latin typeface="Times New Roman" panose="02020603050405020304" pitchFamily="18" charset="0"/>
                <a:ea typeface="Arial" panose="020B0604020202020204" pitchFamily="34" charset="0"/>
                <a:cs typeface="Times New Roman" panose="02020603050405020304" pitchFamily="18" charset="0"/>
              </a:rPr>
              <a:t> :  </a:t>
            </a:r>
            <a:endParaRPr lang="en-US" altLang="vi-VN" sz="3200">
              <a:latin typeface="Arial" panose="020B0604020202020204" pitchFamily="34" charset="0"/>
              <a:ea typeface="Arial" panose="020B060402020202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E5886CBD-133A-9D44-9506-630A7D5869C8}"/>
              </a:ext>
            </a:extLst>
          </p:cNvPr>
          <p:cNvSpPr>
            <a:spLocks noChangeArrowheads="1"/>
          </p:cNvSpPr>
          <p:nvPr/>
        </p:nvSpPr>
        <p:spPr bwMode="auto">
          <a:xfrm>
            <a:off x="569913" y="2154238"/>
            <a:ext cx="7996237" cy="3252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vi-VN" sz="3200">
                <a:latin typeface="Times New Roman" panose="02020603050405020304" pitchFamily="18" charset="0"/>
              </a:rPr>
              <a:t>- Chọn điểm </a:t>
            </a:r>
            <a:r>
              <a:rPr lang="en-US" altLang="vi-VN" sz="3200" i="1">
                <a:latin typeface="Times New Roman" panose="02020603050405020304" pitchFamily="18" charset="0"/>
              </a:rPr>
              <a:t>A</a:t>
            </a:r>
            <a:r>
              <a:rPr lang="en-US" altLang="vi-VN" sz="3200">
                <a:latin typeface="Times New Roman" panose="02020603050405020304" pitchFamily="18" charset="0"/>
              </a:rPr>
              <a:t> ở vị trí thích hợp và đo khoảng cách</a:t>
            </a:r>
          </a:p>
          <a:p>
            <a:pPr eaLnBrk="1" hangingPunct="1"/>
            <a:r>
              <a:rPr lang="en-US" altLang="vi-VN" sz="3200">
                <a:latin typeface="Times New Roman" panose="02020603050405020304" pitchFamily="18" charset="0"/>
              </a:rPr>
              <a:t>- Xác đinh các điểm      và     lần lượt thuộc            sao cho  </a:t>
            </a:r>
          </a:p>
          <a:p>
            <a:pPr eaLnBrk="1" hangingPunct="1">
              <a:spcBef>
                <a:spcPts val="1600"/>
              </a:spcBef>
            </a:pPr>
            <a:r>
              <a:rPr lang="en-US" altLang="vi-VN" sz="3200">
                <a:latin typeface="Times New Roman" panose="02020603050405020304" pitchFamily="18" charset="0"/>
              </a:rPr>
              <a:t>- Đo độ dài đoạn thẳng      , từ đó tính được khoảng cách giữa 2 điểm     và</a:t>
            </a:r>
            <a:endParaRPr lang="en-US" altLang="vi-VN" sz="3200"/>
          </a:p>
        </p:txBody>
      </p:sp>
      <p:pic>
        <p:nvPicPr>
          <p:cNvPr id="3077" name="Picture 4">
            <a:extLst>
              <a:ext uri="{FF2B5EF4-FFF2-40B4-BE49-F238E27FC236}">
                <a16:creationId xmlns:a16="http://schemas.microsoft.com/office/drawing/2014/main" id="{8CD0568C-5C03-9F39-80C3-82AA77F6CE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4238" y="838200"/>
            <a:ext cx="1111250"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9" name="Object 8">
            <a:extLst>
              <a:ext uri="{FF2B5EF4-FFF2-40B4-BE49-F238E27FC236}">
                <a16:creationId xmlns:a16="http://schemas.microsoft.com/office/drawing/2014/main" id="{3B87E775-9C5C-F444-529F-55B9D46FA7BC}"/>
              </a:ext>
            </a:extLst>
          </p:cNvPr>
          <p:cNvGraphicFramePr>
            <a:graphicFrameLocks noChangeAspect="1"/>
          </p:cNvGraphicFramePr>
          <p:nvPr/>
        </p:nvGraphicFramePr>
        <p:xfrm>
          <a:off x="7381875" y="763588"/>
          <a:ext cx="357188" cy="384175"/>
        </p:xfrm>
        <a:graphic>
          <a:graphicData uri="http://schemas.openxmlformats.org/presentationml/2006/ole">
            <mc:AlternateContent xmlns:mc="http://schemas.openxmlformats.org/markup-compatibility/2006">
              <mc:Choice xmlns:v="urn:schemas-microsoft-com:vml" Requires="v">
                <p:oleObj name="Equation" r:id="rId4" imgW="3962400" imgH="4267200" progId="Equation.DSMT4">
                  <p:embed/>
                </p:oleObj>
              </mc:Choice>
              <mc:Fallback>
                <p:oleObj name="Equation" r:id="rId4" imgW="3962400" imgH="4267200"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81875" y="763588"/>
                        <a:ext cx="357188"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Object 9">
            <a:extLst>
              <a:ext uri="{FF2B5EF4-FFF2-40B4-BE49-F238E27FC236}">
                <a16:creationId xmlns:a16="http://schemas.microsoft.com/office/drawing/2014/main" id="{C35B1A83-030A-B3B3-38D4-3747780F48F4}"/>
              </a:ext>
            </a:extLst>
          </p:cNvPr>
          <p:cNvGraphicFramePr>
            <a:graphicFrameLocks noChangeAspect="1"/>
          </p:cNvGraphicFramePr>
          <p:nvPr/>
        </p:nvGraphicFramePr>
        <p:xfrm>
          <a:off x="8269288" y="750888"/>
          <a:ext cx="409575" cy="477837"/>
        </p:xfrm>
        <a:graphic>
          <a:graphicData uri="http://schemas.openxmlformats.org/presentationml/2006/ole">
            <mc:AlternateContent xmlns:mc="http://schemas.openxmlformats.org/markup-compatibility/2006">
              <mc:Choice xmlns:v="urn:schemas-microsoft-com:vml" Requires="v">
                <p:oleObj name="Equation" r:id="rId6" imgW="3657600" imgH="4267200" progId="Equation.DSMT4">
                  <p:embed/>
                </p:oleObj>
              </mc:Choice>
              <mc:Fallback>
                <p:oleObj name="Equation" r:id="rId6" imgW="3657600" imgH="426720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269288" y="750888"/>
                        <a:ext cx="409575" cy="477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80" name="Object 6">
            <a:extLst>
              <a:ext uri="{FF2B5EF4-FFF2-40B4-BE49-F238E27FC236}">
                <a16:creationId xmlns:a16="http://schemas.microsoft.com/office/drawing/2014/main" id="{D182DF0A-584B-9F8C-26EE-C9EFCDB44845}"/>
              </a:ext>
            </a:extLst>
          </p:cNvPr>
          <p:cNvGraphicFramePr>
            <a:graphicFrameLocks noChangeAspect="1"/>
          </p:cNvGraphicFramePr>
          <p:nvPr/>
        </p:nvGraphicFramePr>
        <p:xfrm>
          <a:off x="1481138" y="2743200"/>
          <a:ext cx="1228725" cy="436563"/>
        </p:xfrm>
        <a:graphic>
          <a:graphicData uri="http://schemas.openxmlformats.org/presentationml/2006/ole">
            <mc:AlternateContent xmlns:mc="http://schemas.openxmlformats.org/markup-compatibility/2006">
              <mc:Choice xmlns:v="urn:schemas-microsoft-com:vml" Requires="v">
                <p:oleObj name="Equation" r:id="rId8" imgW="13716000" imgH="4876800" progId="Equation.DSMT4">
                  <p:embed/>
                </p:oleObj>
              </mc:Choice>
              <mc:Fallback>
                <p:oleObj name="Equation" r:id="rId8" imgW="13716000" imgH="4876800" progId="Equation.DSMT4">
                  <p:embed/>
                  <p:pic>
                    <p:nvPicPr>
                      <p:cNvPr id="0"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81138" y="2743200"/>
                        <a:ext cx="1228725" cy="43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Object 10">
            <a:extLst>
              <a:ext uri="{FF2B5EF4-FFF2-40B4-BE49-F238E27FC236}">
                <a16:creationId xmlns:a16="http://schemas.microsoft.com/office/drawing/2014/main" id="{EFE8B297-471B-42AE-D8FC-D1354F6DAD3D}"/>
              </a:ext>
            </a:extLst>
          </p:cNvPr>
          <p:cNvGraphicFramePr>
            <a:graphicFrameLocks noChangeAspect="1"/>
          </p:cNvGraphicFramePr>
          <p:nvPr/>
        </p:nvGraphicFramePr>
        <p:xfrm>
          <a:off x="4403725" y="4471988"/>
          <a:ext cx="665163" cy="376237"/>
        </p:xfrm>
        <a:graphic>
          <a:graphicData uri="http://schemas.openxmlformats.org/presentationml/2006/ole">
            <mc:AlternateContent xmlns:mc="http://schemas.openxmlformats.org/markup-compatibility/2006">
              <mc:Choice xmlns:v="urn:schemas-microsoft-com:vml" Requires="v">
                <p:oleObj name="Equation" r:id="rId10" imgW="7010400" imgH="3962400" progId="Equation.DSMT4">
                  <p:embed/>
                </p:oleObj>
              </mc:Choice>
              <mc:Fallback>
                <p:oleObj name="Equation" r:id="rId10" imgW="7010400" imgH="3962400" progId="Equation.DSMT4">
                  <p:embed/>
                  <p:pic>
                    <p:nvPicPr>
                      <p:cNvPr id="0"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03725" y="4471988"/>
                        <a:ext cx="665163" cy="376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Object 12">
            <a:extLst>
              <a:ext uri="{FF2B5EF4-FFF2-40B4-BE49-F238E27FC236}">
                <a16:creationId xmlns:a16="http://schemas.microsoft.com/office/drawing/2014/main" id="{C57C0D32-12D3-BF2A-70E1-B07349A94626}"/>
              </a:ext>
            </a:extLst>
          </p:cNvPr>
          <p:cNvGraphicFramePr>
            <a:graphicFrameLocks noChangeAspect="1"/>
          </p:cNvGraphicFramePr>
          <p:nvPr/>
        </p:nvGraphicFramePr>
        <p:xfrm>
          <a:off x="4929188" y="3279775"/>
          <a:ext cx="436562" cy="404813"/>
        </p:xfrm>
        <a:graphic>
          <a:graphicData uri="http://schemas.openxmlformats.org/presentationml/2006/ole">
            <mc:AlternateContent xmlns:mc="http://schemas.openxmlformats.org/markup-compatibility/2006">
              <mc:Choice xmlns:v="urn:schemas-microsoft-com:vml" Requires="v">
                <p:oleObj name="Equation" r:id="rId12" imgW="4267200" imgH="3962400" progId="Equation.DSMT4">
                  <p:embed/>
                </p:oleObj>
              </mc:Choice>
              <mc:Fallback>
                <p:oleObj name="Equation" r:id="rId12" imgW="4267200" imgH="3962400" progId="Equation.DSMT4">
                  <p:embed/>
                  <p:pic>
                    <p:nvPicPr>
                      <p:cNvPr id="0" name="Object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29188" y="3279775"/>
                        <a:ext cx="436562"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 name="Object 14">
            <a:extLst>
              <a:ext uri="{FF2B5EF4-FFF2-40B4-BE49-F238E27FC236}">
                <a16:creationId xmlns:a16="http://schemas.microsoft.com/office/drawing/2014/main" id="{EDC7014C-9309-C142-224A-E38F702CFDF5}"/>
              </a:ext>
            </a:extLst>
          </p:cNvPr>
          <p:cNvGraphicFramePr>
            <a:graphicFrameLocks noChangeAspect="1"/>
          </p:cNvGraphicFramePr>
          <p:nvPr/>
        </p:nvGraphicFramePr>
        <p:xfrm>
          <a:off x="4013200" y="3282950"/>
          <a:ext cx="484188" cy="363538"/>
        </p:xfrm>
        <a:graphic>
          <a:graphicData uri="http://schemas.openxmlformats.org/presentationml/2006/ole">
            <mc:AlternateContent xmlns:mc="http://schemas.openxmlformats.org/markup-compatibility/2006">
              <mc:Choice xmlns:v="urn:schemas-microsoft-com:vml" Requires="v">
                <p:oleObj name="Equation" r:id="rId14" imgW="3305175" imgH="2476500" progId="Equation.DSMT4">
                  <p:embed/>
                </p:oleObj>
              </mc:Choice>
              <mc:Fallback>
                <p:oleObj name="Equation" r:id="rId14" imgW="3305175" imgH="2476500" progId="Equation.DSMT4">
                  <p:embed/>
                  <p:pic>
                    <p:nvPicPr>
                      <p:cNvPr id="0" name="Object 1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013200" y="3282950"/>
                        <a:ext cx="484188"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84" name="Object 16">
            <a:extLst>
              <a:ext uri="{FF2B5EF4-FFF2-40B4-BE49-F238E27FC236}">
                <a16:creationId xmlns:a16="http://schemas.microsoft.com/office/drawing/2014/main" id="{1D766747-27AE-F811-6F9C-77B67CAB5650}"/>
              </a:ext>
            </a:extLst>
          </p:cNvPr>
          <p:cNvGraphicFramePr>
            <a:graphicFrameLocks noChangeAspect="1"/>
          </p:cNvGraphicFramePr>
          <p:nvPr/>
        </p:nvGraphicFramePr>
        <p:xfrm>
          <a:off x="1968500" y="3638550"/>
          <a:ext cx="1527175" cy="830263"/>
        </p:xfrm>
        <a:graphic>
          <a:graphicData uri="http://schemas.openxmlformats.org/presentationml/2006/ole">
            <mc:AlternateContent xmlns:mc="http://schemas.openxmlformats.org/markup-compatibility/2006">
              <mc:Choice xmlns:v="urn:schemas-microsoft-com:vml" Requires="v">
                <p:oleObj name="Equation" r:id="rId16" imgW="17373600" imgH="9448800" progId="Equation.DSMT4">
                  <p:embed/>
                </p:oleObj>
              </mc:Choice>
              <mc:Fallback>
                <p:oleObj name="Equation" r:id="rId16" imgW="17373600" imgH="9448800" progId="Equation.DSMT4">
                  <p:embed/>
                  <p:pic>
                    <p:nvPicPr>
                      <p:cNvPr id="0" name="Object 1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968500" y="3638550"/>
                        <a:ext cx="15271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85" name="Object 18">
            <a:extLst>
              <a:ext uri="{FF2B5EF4-FFF2-40B4-BE49-F238E27FC236}">
                <a16:creationId xmlns:a16="http://schemas.microsoft.com/office/drawing/2014/main" id="{2939DA3F-0520-C3E9-81CE-1BAC2E32665A}"/>
              </a:ext>
            </a:extLst>
          </p:cNvPr>
          <p:cNvGraphicFramePr>
            <a:graphicFrameLocks noChangeAspect="1"/>
          </p:cNvGraphicFramePr>
          <p:nvPr/>
        </p:nvGraphicFramePr>
        <p:xfrm>
          <a:off x="4800600" y="4940300"/>
          <a:ext cx="325438" cy="350838"/>
        </p:xfrm>
        <a:graphic>
          <a:graphicData uri="http://schemas.openxmlformats.org/presentationml/2006/ole">
            <mc:AlternateContent xmlns:mc="http://schemas.openxmlformats.org/markup-compatibility/2006">
              <mc:Choice xmlns:v="urn:schemas-microsoft-com:vml" Requires="v">
                <p:oleObj name="Equation" r:id="rId4" imgW="164814" imgH="177492" progId="Equation.DSMT4">
                  <p:embed/>
                </p:oleObj>
              </mc:Choice>
              <mc:Fallback>
                <p:oleObj name="Equation" r:id="rId4" imgW="164814" imgH="177492" progId="Equation.DSMT4">
                  <p:embed/>
                  <p:pic>
                    <p:nvPicPr>
                      <p:cNvPr id="0" name="Object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800600" y="4940300"/>
                        <a:ext cx="325438" cy="350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86" name="Object 20">
            <a:extLst>
              <a:ext uri="{FF2B5EF4-FFF2-40B4-BE49-F238E27FC236}">
                <a16:creationId xmlns:a16="http://schemas.microsoft.com/office/drawing/2014/main" id="{D702C240-EC78-CD9A-50DC-D37B3726E6F1}"/>
              </a:ext>
            </a:extLst>
          </p:cNvPr>
          <p:cNvGraphicFramePr>
            <a:graphicFrameLocks noChangeAspect="1"/>
          </p:cNvGraphicFramePr>
          <p:nvPr/>
        </p:nvGraphicFramePr>
        <p:xfrm>
          <a:off x="5699125" y="4892675"/>
          <a:ext cx="376238" cy="439738"/>
        </p:xfrm>
        <a:graphic>
          <a:graphicData uri="http://schemas.openxmlformats.org/presentationml/2006/ole">
            <mc:AlternateContent xmlns:mc="http://schemas.openxmlformats.org/markup-compatibility/2006">
              <mc:Choice xmlns:v="urn:schemas-microsoft-com:vml" Requires="v">
                <p:oleObj name="Equation" r:id="rId6" imgW="152202" imgH="177569" progId="Equation.DSMT4">
                  <p:embed/>
                </p:oleObj>
              </mc:Choice>
              <mc:Fallback>
                <p:oleObj name="Equation" r:id="rId6" imgW="152202" imgH="177569" progId="Equation.DSMT4">
                  <p:embed/>
                  <p:pic>
                    <p:nvPicPr>
                      <p:cNvPr id="0" name="Object 2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699125" y="4892675"/>
                        <a:ext cx="376238"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19536" name="Picture 80">
            <a:extLst>
              <a:ext uri="{FF2B5EF4-FFF2-40B4-BE49-F238E27FC236}">
                <a16:creationId xmlns:a16="http://schemas.microsoft.com/office/drawing/2014/main" id="{4E4149F3-CDB8-E874-4B5A-3DF26E0624D6}"/>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8566150" y="1087438"/>
            <a:ext cx="3513138" cy="4383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088" name="Object 22">
            <a:extLst>
              <a:ext uri="{FF2B5EF4-FFF2-40B4-BE49-F238E27FC236}">
                <a16:creationId xmlns:a16="http://schemas.microsoft.com/office/drawing/2014/main" id="{16CAF70D-F5A3-ACB2-963B-F4D03CAC62C6}"/>
              </a:ext>
            </a:extLst>
          </p:cNvPr>
          <p:cNvGraphicFramePr>
            <a:graphicFrameLocks noChangeAspect="1"/>
          </p:cNvGraphicFramePr>
          <p:nvPr/>
        </p:nvGraphicFramePr>
        <p:xfrm>
          <a:off x="7753350" y="3271838"/>
          <a:ext cx="1162050" cy="412750"/>
        </p:xfrm>
        <a:graphic>
          <a:graphicData uri="http://schemas.openxmlformats.org/presentationml/2006/ole">
            <mc:AlternateContent xmlns:mc="http://schemas.openxmlformats.org/markup-compatibility/2006">
              <mc:Choice xmlns:v="urn:schemas-microsoft-com:vml" Requires="v">
                <p:oleObj name="Equation" r:id="rId21" imgW="7648575" imgH="2714625" progId="Equation.DSMT4">
                  <p:embed/>
                </p:oleObj>
              </mc:Choice>
              <mc:Fallback>
                <p:oleObj name="Equation" r:id="rId21" imgW="7648575" imgH="2714625" progId="Equation.DSMT4">
                  <p:embed/>
                  <p:pic>
                    <p:nvPicPr>
                      <p:cNvPr id="0" name="Object 2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753350" y="3271838"/>
                        <a:ext cx="1162050"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Rectangle 41">
            <a:extLst>
              <a:ext uri="{FF2B5EF4-FFF2-40B4-BE49-F238E27FC236}">
                <a16:creationId xmlns:a16="http://schemas.microsoft.com/office/drawing/2014/main" id="{9470BE57-6497-3B94-E319-B8A0373ABDC5}"/>
              </a:ext>
            </a:extLst>
          </p:cNvPr>
          <p:cNvSpPr>
            <a:spLocks noChangeArrowheads="1"/>
          </p:cNvSpPr>
          <p:nvPr/>
        </p:nvSpPr>
        <p:spPr bwMode="auto">
          <a:xfrm>
            <a:off x="839788" y="5373688"/>
            <a:ext cx="1078388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vi-VN" sz="3200" b="1">
                <a:solidFill>
                  <a:srgbClr val="FF0000"/>
                </a:solidFill>
                <a:latin typeface="Times New Roman" panose="02020603050405020304" pitchFamily="18" charset="0"/>
                <a:cs typeface="Times New Roman" panose="02020603050405020304" pitchFamily="18" charset="0"/>
              </a:rPr>
              <a:t>Vậy cơ sở nào để có cách làm như vậy thì tiết học ngày hôm nay sẽ giải đáp </a:t>
            </a:r>
            <a:endParaRPr lang="en-US" altLang="vi-VN" sz="3200" b="1">
              <a:solidFill>
                <a:srgbClr val="FF0000"/>
              </a:solidFill>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clickEffect">
                                  <p:stCondLst>
                                    <p:cond delay="0"/>
                                  </p:stCondLst>
                                  <p:childTnLst>
                                    <p:set>
                                      <p:cBhvr>
                                        <p:cTn id="6" dur="1" fill="hold">
                                          <p:stCondLst>
                                            <p:cond delay="0"/>
                                          </p:stCondLst>
                                        </p:cTn>
                                        <p:tgtEl>
                                          <p:spTgt spid="19536"/>
                                        </p:tgtEl>
                                        <p:attrNameLst>
                                          <p:attrName>style.visibility</p:attrName>
                                        </p:attrNameLst>
                                      </p:cBhvr>
                                      <p:to>
                                        <p:strVal val="visible"/>
                                      </p:to>
                                    </p:set>
                                    <p:anim calcmode="lin" valueType="num">
                                      <p:cBhvr additive="base">
                                        <p:cTn id="7" dur="500" fill="hold"/>
                                        <p:tgtEl>
                                          <p:spTgt spid="19536"/>
                                        </p:tgtEl>
                                        <p:attrNameLst>
                                          <p:attrName>ppt_x</p:attrName>
                                        </p:attrNameLst>
                                      </p:cBhvr>
                                      <p:tavLst>
                                        <p:tav tm="0">
                                          <p:val>
                                            <p:strVal val="#ppt_x"/>
                                          </p:val>
                                        </p:tav>
                                        <p:tav tm="100000">
                                          <p:val>
                                            <p:strVal val="#ppt_x"/>
                                          </p:val>
                                        </p:tav>
                                      </p:tavLst>
                                    </p:anim>
                                    <p:anim calcmode="lin" valueType="num">
                                      <p:cBhvr additive="base">
                                        <p:cTn id="8" dur="500" fill="hold"/>
                                        <p:tgtEl>
                                          <p:spTgt spid="19536"/>
                                        </p:tgtEl>
                                        <p:attrNameLst>
                                          <p:attrName>ppt_y</p:attrName>
                                        </p:attrNameLst>
                                      </p:cBhvr>
                                      <p:tavLst>
                                        <p:tav tm="0">
                                          <p:val>
                                            <p:strVal val="0-#ppt_h/2"/>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0-#ppt_h/2"/>
                                          </p:val>
                                        </p:tav>
                                        <p:tav tm="100000">
                                          <p:val>
                                            <p:strVal val="#ppt_y"/>
                                          </p:val>
                                        </p:tav>
                                      </p:tavLst>
                                    </p:anim>
                                  </p:childTnLst>
                                </p:cTn>
                              </p:par>
                              <p:par>
                                <p:cTn id="13" presetID="2" presetClass="entr" presetSubtype="1"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0-#ppt_h/2"/>
                                          </p:val>
                                        </p:tav>
                                        <p:tav tm="100000">
                                          <p:val>
                                            <p:strVal val="#ppt_y"/>
                                          </p:val>
                                        </p:tav>
                                      </p:tavLst>
                                    </p:anim>
                                  </p:childTnLst>
                                </p:cTn>
                              </p:par>
                              <p:par>
                                <p:cTn id="17" presetID="2" presetClass="entr" presetSubtype="1"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0-#ppt_h/2"/>
                                          </p:val>
                                        </p:tav>
                                        <p:tav tm="100000">
                                          <p:val>
                                            <p:strVal val="#ppt_y"/>
                                          </p:val>
                                        </p:tav>
                                      </p:tavLst>
                                    </p:anim>
                                  </p:childTnLst>
                                </p:cTn>
                              </p:par>
                              <p:par>
                                <p:cTn id="21" presetID="53" presetClass="entr" presetSubtype="16"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p:cTn id="23" dur="500" fill="hold"/>
                                        <p:tgtEl>
                                          <p:spTgt spid="4"/>
                                        </p:tgtEl>
                                        <p:attrNameLst>
                                          <p:attrName>ppt_w</p:attrName>
                                        </p:attrNameLst>
                                      </p:cBhvr>
                                      <p:tavLst>
                                        <p:tav tm="0">
                                          <p:val>
                                            <p:fltVal val="0"/>
                                          </p:val>
                                        </p:tav>
                                        <p:tav tm="100000">
                                          <p:val>
                                            <p:strVal val="#ppt_w"/>
                                          </p:val>
                                        </p:tav>
                                      </p:tavLst>
                                    </p:anim>
                                    <p:anim calcmode="lin" valueType="num">
                                      <p:cBhvr>
                                        <p:cTn id="24" dur="500" fill="hold"/>
                                        <p:tgtEl>
                                          <p:spTgt spid="4"/>
                                        </p:tgtEl>
                                        <p:attrNameLst>
                                          <p:attrName>ppt_h</p:attrName>
                                        </p:attrNameLst>
                                      </p:cBhvr>
                                      <p:tavLst>
                                        <p:tav tm="0">
                                          <p:val>
                                            <p:fltVal val="0"/>
                                          </p:val>
                                        </p:tav>
                                        <p:tav tm="100000">
                                          <p:val>
                                            <p:strVal val="#ppt_h"/>
                                          </p:val>
                                        </p:tav>
                                      </p:tavLst>
                                    </p:anim>
                                    <p:animEffect transition="in" filter="fade">
                                      <p:cBhvr>
                                        <p:cTn id="25" dur="500"/>
                                        <p:tgtEl>
                                          <p:spTgt spid="4"/>
                                        </p:tgtEl>
                                      </p:cBhvr>
                                    </p:animEffect>
                                  </p:childTnLst>
                                </p:cTn>
                              </p:par>
                              <p:par>
                                <p:cTn id="26" presetID="53" presetClass="entr" presetSubtype="16" fill="hold" nodeType="with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p:cTn id="28" dur="500" fill="hold"/>
                                        <p:tgtEl>
                                          <p:spTgt spid="11"/>
                                        </p:tgtEl>
                                        <p:attrNameLst>
                                          <p:attrName>ppt_w</p:attrName>
                                        </p:attrNameLst>
                                      </p:cBhvr>
                                      <p:tavLst>
                                        <p:tav tm="0">
                                          <p:val>
                                            <p:fltVal val="0"/>
                                          </p:val>
                                        </p:tav>
                                        <p:tav tm="100000">
                                          <p:val>
                                            <p:strVal val="#ppt_w"/>
                                          </p:val>
                                        </p:tav>
                                      </p:tavLst>
                                    </p:anim>
                                    <p:anim calcmode="lin" valueType="num">
                                      <p:cBhvr>
                                        <p:cTn id="29" dur="500" fill="hold"/>
                                        <p:tgtEl>
                                          <p:spTgt spid="11"/>
                                        </p:tgtEl>
                                        <p:attrNameLst>
                                          <p:attrName>ppt_h</p:attrName>
                                        </p:attrNameLst>
                                      </p:cBhvr>
                                      <p:tavLst>
                                        <p:tav tm="0">
                                          <p:val>
                                            <p:fltVal val="0"/>
                                          </p:val>
                                        </p:tav>
                                        <p:tav tm="100000">
                                          <p:val>
                                            <p:strVal val="#ppt_h"/>
                                          </p:val>
                                        </p:tav>
                                      </p:tavLst>
                                    </p:anim>
                                    <p:animEffect transition="in" filter="fade">
                                      <p:cBhvr>
                                        <p:cTn id="30" dur="500"/>
                                        <p:tgtEl>
                                          <p:spTgt spid="11"/>
                                        </p:tgtEl>
                                      </p:cBhvr>
                                    </p:animEffect>
                                  </p:childTnLst>
                                </p:cTn>
                              </p:par>
                              <p:par>
                                <p:cTn id="31" presetID="53" presetClass="entr" presetSubtype="16" fill="hold" nodeType="with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p:cTn id="33" dur="500" fill="hold"/>
                                        <p:tgtEl>
                                          <p:spTgt spid="13"/>
                                        </p:tgtEl>
                                        <p:attrNameLst>
                                          <p:attrName>ppt_w</p:attrName>
                                        </p:attrNameLst>
                                      </p:cBhvr>
                                      <p:tavLst>
                                        <p:tav tm="0">
                                          <p:val>
                                            <p:fltVal val="0"/>
                                          </p:val>
                                        </p:tav>
                                        <p:tav tm="100000">
                                          <p:val>
                                            <p:strVal val="#ppt_w"/>
                                          </p:val>
                                        </p:tav>
                                      </p:tavLst>
                                    </p:anim>
                                    <p:anim calcmode="lin" valueType="num">
                                      <p:cBhvr>
                                        <p:cTn id="34" dur="500" fill="hold"/>
                                        <p:tgtEl>
                                          <p:spTgt spid="13"/>
                                        </p:tgtEl>
                                        <p:attrNameLst>
                                          <p:attrName>ppt_h</p:attrName>
                                        </p:attrNameLst>
                                      </p:cBhvr>
                                      <p:tavLst>
                                        <p:tav tm="0">
                                          <p:val>
                                            <p:fltVal val="0"/>
                                          </p:val>
                                        </p:tav>
                                        <p:tav tm="100000">
                                          <p:val>
                                            <p:strVal val="#ppt_h"/>
                                          </p:val>
                                        </p:tav>
                                      </p:tavLst>
                                    </p:anim>
                                    <p:animEffect transition="in" filter="fade">
                                      <p:cBhvr>
                                        <p:cTn id="35" dur="500"/>
                                        <p:tgtEl>
                                          <p:spTgt spid="13"/>
                                        </p:tgtEl>
                                      </p:cBhvr>
                                    </p:animEffect>
                                  </p:childTnLst>
                                </p:cTn>
                              </p:par>
                              <p:par>
                                <p:cTn id="36" presetID="53" presetClass="entr" presetSubtype="16" fill="hold" nodeType="withEffect">
                                  <p:stCondLst>
                                    <p:cond delay="0"/>
                                  </p:stCondLst>
                                  <p:childTnLst>
                                    <p:set>
                                      <p:cBhvr>
                                        <p:cTn id="37" dur="1" fill="hold">
                                          <p:stCondLst>
                                            <p:cond delay="0"/>
                                          </p:stCondLst>
                                        </p:cTn>
                                        <p:tgtEl>
                                          <p:spTgt spid="15"/>
                                        </p:tgtEl>
                                        <p:attrNameLst>
                                          <p:attrName>style.visibility</p:attrName>
                                        </p:attrNameLst>
                                      </p:cBhvr>
                                      <p:to>
                                        <p:strVal val="visible"/>
                                      </p:to>
                                    </p:set>
                                    <p:anim calcmode="lin" valueType="num">
                                      <p:cBhvr>
                                        <p:cTn id="38" dur="500" fill="hold"/>
                                        <p:tgtEl>
                                          <p:spTgt spid="15"/>
                                        </p:tgtEl>
                                        <p:attrNameLst>
                                          <p:attrName>ppt_w</p:attrName>
                                        </p:attrNameLst>
                                      </p:cBhvr>
                                      <p:tavLst>
                                        <p:tav tm="0">
                                          <p:val>
                                            <p:fltVal val="0"/>
                                          </p:val>
                                        </p:tav>
                                        <p:tav tm="100000">
                                          <p:val>
                                            <p:strVal val="#ppt_w"/>
                                          </p:val>
                                        </p:tav>
                                      </p:tavLst>
                                    </p:anim>
                                    <p:anim calcmode="lin" valueType="num">
                                      <p:cBhvr>
                                        <p:cTn id="39" dur="500" fill="hold"/>
                                        <p:tgtEl>
                                          <p:spTgt spid="15"/>
                                        </p:tgtEl>
                                        <p:attrNameLst>
                                          <p:attrName>ppt_h</p:attrName>
                                        </p:attrNameLst>
                                      </p:cBhvr>
                                      <p:tavLst>
                                        <p:tav tm="0">
                                          <p:val>
                                            <p:fltVal val="0"/>
                                          </p:val>
                                        </p:tav>
                                        <p:tav tm="100000">
                                          <p:val>
                                            <p:strVal val="#ppt_h"/>
                                          </p:val>
                                        </p:tav>
                                      </p:tavLst>
                                    </p:anim>
                                    <p:animEffect transition="in" filter="fade">
                                      <p:cBhvr>
                                        <p:cTn id="40" dur="500"/>
                                        <p:tgtEl>
                                          <p:spTgt spid="15"/>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1" presetClass="entr" presetSubtype="0" fill="hold" grpId="0" nodeType="clickEffect">
                                  <p:stCondLst>
                                    <p:cond delay="0"/>
                                  </p:stCondLst>
                                  <p:childTnLst>
                                    <p:set>
                                      <p:cBhvr>
                                        <p:cTn id="44" dur="1" fill="hold">
                                          <p:stCondLst>
                                            <p:cond delay="0"/>
                                          </p:stCondLst>
                                        </p:cTn>
                                        <p:tgtEl>
                                          <p:spTgt spid="42"/>
                                        </p:tgtEl>
                                        <p:attrNameLst>
                                          <p:attrName>style.visibility</p:attrName>
                                        </p:attrNameLst>
                                      </p:cBhvr>
                                      <p:to>
                                        <p:strVal val="visible"/>
                                      </p:to>
                                    </p:set>
                                    <p:anim calcmode="lin" valueType="num">
                                      <p:cBhvr>
                                        <p:cTn id="45" dur="1000" fill="hold"/>
                                        <p:tgtEl>
                                          <p:spTgt spid="42"/>
                                        </p:tgtEl>
                                        <p:attrNameLst>
                                          <p:attrName>ppt_w</p:attrName>
                                        </p:attrNameLst>
                                      </p:cBhvr>
                                      <p:tavLst>
                                        <p:tav tm="0">
                                          <p:val>
                                            <p:fltVal val="0"/>
                                          </p:val>
                                        </p:tav>
                                        <p:tav tm="100000">
                                          <p:val>
                                            <p:strVal val="#ppt_w"/>
                                          </p:val>
                                        </p:tav>
                                      </p:tavLst>
                                    </p:anim>
                                    <p:anim calcmode="lin" valueType="num">
                                      <p:cBhvr>
                                        <p:cTn id="46" dur="1000" fill="hold"/>
                                        <p:tgtEl>
                                          <p:spTgt spid="42"/>
                                        </p:tgtEl>
                                        <p:attrNameLst>
                                          <p:attrName>ppt_h</p:attrName>
                                        </p:attrNameLst>
                                      </p:cBhvr>
                                      <p:tavLst>
                                        <p:tav tm="0">
                                          <p:val>
                                            <p:fltVal val="0"/>
                                          </p:val>
                                        </p:tav>
                                        <p:tav tm="100000">
                                          <p:val>
                                            <p:strVal val="#ppt_h"/>
                                          </p:val>
                                        </p:tav>
                                      </p:tavLst>
                                    </p:anim>
                                    <p:anim calcmode="lin" valueType="num">
                                      <p:cBhvr>
                                        <p:cTn id="47" dur="1000" fill="hold"/>
                                        <p:tgtEl>
                                          <p:spTgt spid="42"/>
                                        </p:tgtEl>
                                        <p:attrNameLst>
                                          <p:attrName>style.rotation</p:attrName>
                                        </p:attrNameLst>
                                      </p:cBhvr>
                                      <p:tavLst>
                                        <p:tav tm="0">
                                          <p:val>
                                            <p:fltVal val="90"/>
                                          </p:val>
                                        </p:tav>
                                        <p:tav tm="100000">
                                          <p:val>
                                            <p:fltVal val="0"/>
                                          </p:val>
                                        </p:tav>
                                      </p:tavLst>
                                    </p:anim>
                                    <p:animEffect transition="in" filter="fade">
                                      <p:cBhvr>
                                        <p:cTn id="48" dur="10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p:bldP spid="4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1">
            <a:extLst>
              <a:ext uri="{FF2B5EF4-FFF2-40B4-BE49-F238E27FC236}">
                <a16:creationId xmlns:a16="http://schemas.microsoft.com/office/drawing/2014/main" id="{B8A6AB48-6AD5-3E5E-6488-6B973FC880F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550" y="-228600"/>
            <a:ext cx="12922250" cy="710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Rectangle 6">
            <a:extLst>
              <a:ext uri="{FF2B5EF4-FFF2-40B4-BE49-F238E27FC236}">
                <a16:creationId xmlns:a16="http://schemas.microsoft.com/office/drawing/2014/main" id="{E813BB06-E8D0-EC53-436C-D68ABA6E9183}"/>
              </a:ext>
            </a:extLst>
          </p:cNvPr>
          <p:cNvSpPr>
            <a:spLocks noChangeArrowheads="1"/>
          </p:cNvSpPr>
          <p:nvPr/>
        </p:nvSpPr>
        <p:spPr bwMode="auto">
          <a:xfrm>
            <a:off x="1384300" y="381000"/>
            <a:ext cx="98440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lnSpc>
                <a:spcPct val="115000"/>
              </a:lnSpc>
            </a:pPr>
            <a:r>
              <a:rPr lang="vi-VN" altLang="vi-VN" sz="3400" b="1">
                <a:solidFill>
                  <a:srgbClr val="FF0000"/>
                </a:solidFill>
                <a:latin typeface="Times New Roman" panose="02020603050405020304" pitchFamily="18" charset="0"/>
                <a:cs typeface="Times New Roman" panose="02020603050405020304" pitchFamily="18" charset="0"/>
              </a:rPr>
              <a:t>§</a:t>
            </a:r>
            <a:r>
              <a:rPr lang="en-US" altLang="vi-VN" sz="3400" b="1">
                <a:solidFill>
                  <a:srgbClr val="FF0000"/>
                </a:solidFill>
                <a:latin typeface="Times New Roman" panose="02020603050405020304" pitchFamily="18" charset="0"/>
                <a:cs typeface="Times New Roman" panose="02020603050405020304" pitchFamily="18" charset="0"/>
              </a:rPr>
              <a:t>1</a:t>
            </a:r>
            <a:r>
              <a:rPr lang="vi-VN" altLang="vi-VN" sz="3400" b="1">
                <a:solidFill>
                  <a:srgbClr val="FF0000"/>
                </a:solidFill>
                <a:latin typeface="Times New Roman" panose="02020603050405020304" pitchFamily="18" charset="0"/>
                <a:cs typeface="Times New Roman" panose="02020603050405020304" pitchFamily="18" charset="0"/>
              </a:rPr>
              <a:t>. </a:t>
            </a:r>
            <a:r>
              <a:rPr lang="en-US" altLang="vi-VN" sz="3400" b="1">
                <a:solidFill>
                  <a:srgbClr val="FF0000"/>
                </a:solidFill>
                <a:latin typeface="Times New Roman" panose="02020603050405020304" pitchFamily="18" charset="0"/>
                <a:cs typeface="Times New Roman" panose="02020603050405020304" pitchFamily="18" charset="0"/>
              </a:rPr>
              <a:t>ĐỊNH LÍ THALÈS TRONG TAM GIÁC(T2)</a:t>
            </a:r>
            <a:endParaRPr lang="en-US" altLang="vi-VN" sz="3400">
              <a:solidFill>
                <a:srgbClr val="FF0000"/>
              </a:solidFill>
              <a:latin typeface="Arial" panose="020B0604020202020204" pitchFamily="34" charset="0"/>
              <a:ea typeface="Arial" panose="020B0604020202020204" pitchFamily="34" charset="0"/>
              <a:cs typeface="Times New Roman" panose="02020603050405020304" pitchFamily="18" charset="0"/>
            </a:endParaRPr>
          </a:p>
        </p:txBody>
      </p:sp>
      <p:sp>
        <p:nvSpPr>
          <p:cNvPr id="6148" name="Rectangle 11">
            <a:extLst>
              <a:ext uri="{FF2B5EF4-FFF2-40B4-BE49-F238E27FC236}">
                <a16:creationId xmlns:a16="http://schemas.microsoft.com/office/drawing/2014/main" id="{1A9EE8A9-2E49-A32D-41C5-059250B061B3}"/>
              </a:ext>
            </a:extLst>
          </p:cNvPr>
          <p:cNvSpPr>
            <a:spLocks noChangeArrowheads="1"/>
          </p:cNvSpPr>
          <p:nvPr/>
        </p:nvSpPr>
        <p:spPr bwMode="auto">
          <a:xfrm>
            <a:off x="301625" y="981075"/>
            <a:ext cx="38496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nl-NL" altLang="vi-VN" sz="3200" b="1" u="sng">
                <a:solidFill>
                  <a:srgbClr val="7030A0"/>
                </a:solidFill>
                <a:latin typeface="Times New Roman" panose="02020603050405020304" pitchFamily="18" charset="0"/>
                <a:cs typeface="Times New Roman" panose="02020603050405020304" pitchFamily="18" charset="0"/>
              </a:rPr>
              <a:t>2. </a:t>
            </a:r>
            <a:r>
              <a:rPr lang="nl-NL" altLang="vi-VN" sz="3200" b="1" u="sng">
                <a:solidFill>
                  <a:srgbClr val="7030A0"/>
                </a:solidFill>
                <a:latin typeface="Times New Roman" panose="02020603050405020304" pitchFamily="18" charset="0"/>
                <a:cs typeface="Arial" panose="020B0604020202020204" pitchFamily="34" charset="0"/>
              </a:rPr>
              <a:t>Định lí Thalès đảo</a:t>
            </a:r>
            <a:endParaRPr lang="en-US" altLang="vi-VN" sz="3200" u="sng">
              <a:solidFill>
                <a:srgbClr val="7030A0"/>
              </a:solidFill>
            </a:endParaRPr>
          </a:p>
        </p:txBody>
      </p:sp>
      <p:sp>
        <p:nvSpPr>
          <p:cNvPr id="6149" name="Rectangle 5">
            <a:extLst>
              <a:ext uri="{FF2B5EF4-FFF2-40B4-BE49-F238E27FC236}">
                <a16:creationId xmlns:a16="http://schemas.microsoft.com/office/drawing/2014/main" id="{D82C4A91-42EE-8EBB-79D9-2815474C9391}"/>
              </a:ext>
            </a:extLst>
          </p:cNvPr>
          <p:cNvSpPr>
            <a:spLocks noChangeArrowheads="1"/>
          </p:cNvSpPr>
          <p:nvPr/>
        </p:nvSpPr>
        <p:spPr bwMode="auto">
          <a:xfrm>
            <a:off x="2378075" y="30861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nl-NL" altLang="en-US" sz="1400">
                <a:latin typeface="Times New Roman" panose="02020603050405020304" pitchFamily="18" charset="0"/>
                <a:ea typeface="Arial" panose="020B0604020202020204" pitchFamily="34" charset="0"/>
                <a:cs typeface="Times New Roman" panose="02020603050405020304" pitchFamily="18" charset="0"/>
              </a:rPr>
              <a:t>. </a:t>
            </a:r>
            <a:endParaRPr lang="nl-NL" altLang="en-US">
              <a:latin typeface="Arial" panose="020B0604020202020204" pitchFamily="34" charset="0"/>
              <a:ea typeface="Arial" panose="020B060402020202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539C393E-3C4D-2021-08B1-CCBE12C4C6AF}"/>
              </a:ext>
            </a:extLst>
          </p:cNvPr>
          <p:cNvSpPr/>
          <p:nvPr/>
        </p:nvSpPr>
        <p:spPr>
          <a:xfrm>
            <a:off x="209550" y="1565275"/>
            <a:ext cx="8543925" cy="3294063"/>
          </a:xfrm>
          <a:prstGeom prst="rect">
            <a:avLst/>
          </a:prstGeom>
        </p:spPr>
        <p:txBody>
          <a:bodyPr>
            <a:spAutoFit/>
          </a:bodyPr>
          <a:lstStyle/>
          <a:p>
            <a:pPr eaLnBrk="1" fontAlgn="auto" hangingPunct="1">
              <a:spcBef>
                <a:spcPct val="50000"/>
              </a:spcBef>
              <a:spcAft>
                <a:spcPts val="0"/>
              </a:spcAft>
              <a:defRPr/>
            </a:pPr>
            <a:r>
              <a:rPr lang="en-US" sz="3200" b="1" dirty="0">
                <a:solidFill>
                  <a:srgbClr val="FF0000"/>
                </a:solidFill>
                <a:latin typeface="Times New Roman" panose="02020603050405020304" pitchFamily="18" charset="0"/>
                <a:ea typeface="Cambria Math" panose="02040503050406030204" pitchFamily="18" charset="0"/>
                <a:cs typeface="Times New Roman" panose="02020603050405020304" pitchFamily="18" charset="0"/>
              </a:rPr>
              <a:t>HĐ3: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Trong</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i="1" dirty="0" err="1">
                <a:latin typeface="Times New Roman" panose="02020603050405020304" pitchFamily="18" charset="0"/>
                <a:ea typeface="Cambria Math" panose="02040503050406030204" pitchFamily="18" charset="0"/>
                <a:cs typeface="Times New Roman" panose="02020603050405020304" pitchFamily="18" charset="0"/>
              </a:rPr>
              <a:t>Hình</a:t>
            </a:r>
            <a:r>
              <a:rPr lang="en-US" sz="3200" i="1" dirty="0">
                <a:latin typeface="Times New Roman" panose="02020603050405020304" pitchFamily="18" charset="0"/>
                <a:ea typeface="Cambria Math" panose="02040503050406030204" pitchFamily="18" charset="0"/>
                <a:cs typeface="Times New Roman" panose="02020603050405020304" pitchFamily="18" charset="0"/>
              </a:rPr>
              <a:t> 7</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cho</a:t>
            </a:r>
            <a:endParaRPr lang="en-US" sz="3200" dirty="0">
              <a:latin typeface="Times New Roman" panose="02020603050405020304" pitchFamily="18" charset="0"/>
              <a:ea typeface="Cambria Math" panose="02040503050406030204" pitchFamily="18" charset="0"/>
              <a:cs typeface="Times New Roman" panose="02020603050405020304" pitchFamily="18" charset="0"/>
            </a:endParaRPr>
          </a:p>
          <a:p>
            <a:pPr marL="514350" indent="-514350" eaLnBrk="1" fontAlgn="auto" hangingPunct="1">
              <a:spcBef>
                <a:spcPct val="50000"/>
              </a:spcBef>
              <a:spcAft>
                <a:spcPts val="0"/>
              </a:spcAft>
              <a:buFontTx/>
              <a:buAutoNum type="alphaLcParenR"/>
              <a:defRPr/>
            </a:pPr>
            <a:r>
              <a:rPr lang="en-US" sz="3200" dirty="0">
                <a:latin typeface="Times New Roman" panose="02020603050405020304" pitchFamily="18" charset="0"/>
                <a:ea typeface="Cambria Math" panose="02040503050406030204" pitchFamily="18" charset="0"/>
                <a:cs typeface="Times New Roman" panose="02020603050405020304" pitchFamily="18" charset="0"/>
              </a:rPr>
              <a:t>So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sánh</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các</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tỉ</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số</a:t>
            </a:r>
            <a:r>
              <a:rPr lang="en-US" sz="3200" dirty="0">
                <a:latin typeface="Times New Roman" panose="02020603050405020304" pitchFamily="18" charset="0"/>
                <a:ea typeface="Cambria Math" panose="02040503050406030204" pitchFamily="18" charset="0"/>
                <a:cs typeface="Times New Roman" panose="02020603050405020304" pitchFamily="18" charset="0"/>
              </a:rPr>
              <a:t>:</a:t>
            </a:r>
          </a:p>
          <a:p>
            <a:pPr marL="514350" indent="-514350" eaLnBrk="1" fontAlgn="auto" hangingPunct="1">
              <a:spcBef>
                <a:spcPct val="50000"/>
              </a:spcBef>
              <a:spcAft>
                <a:spcPts val="0"/>
              </a:spcAft>
              <a:buFontTx/>
              <a:buAutoNum type="alphaLcParenR"/>
              <a:defRPr/>
            </a:pPr>
            <a:r>
              <a:rPr lang="en-US" sz="3200" dirty="0" err="1">
                <a:latin typeface="Times New Roman" panose="02020603050405020304" pitchFamily="18" charset="0"/>
                <a:ea typeface="Cambria Math" panose="02040503050406030204" pitchFamily="18" charset="0"/>
                <a:cs typeface="Times New Roman" panose="02020603050405020304" pitchFamily="18" charset="0"/>
              </a:rPr>
              <a:t>Đường</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thẳng</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i="1" dirty="0">
                <a:latin typeface="Times New Roman" panose="02020603050405020304" pitchFamily="18" charset="0"/>
                <a:ea typeface="Cambria Math" panose="02040503050406030204" pitchFamily="18" charset="0"/>
                <a:cs typeface="Times New Roman" panose="02020603050405020304" pitchFamily="18" charset="0"/>
              </a:rPr>
              <a:t>d </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đi</a:t>
            </a:r>
            <a:r>
              <a:rPr lang="en-US" sz="3200" dirty="0">
                <a:latin typeface="Times New Roman" panose="02020603050405020304" pitchFamily="18" charset="0"/>
                <a:ea typeface="Cambria Math" panose="02040503050406030204" pitchFamily="18" charset="0"/>
                <a:cs typeface="Times New Roman" panose="02020603050405020304" pitchFamily="18" charset="0"/>
              </a:rPr>
              <a:t> qua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và</a:t>
            </a:r>
            <a:r>
              <a:rPr lang="en-US" sz="3200" dirty="0">
                <a:latin typeface="Times New Roman" panose="02020603050405020304" pitchFamily="18" charset="0"/>
                <a:ea typeface="Cambria Math" panose="02040503050406030204" pitchFamily="18" charset="0"/>
                <a:cs typeface="Times New Roman" panose="02020603050405020304" pitchFamily="18" charset="0"/>
              </a:rPr>
              <a:t>     )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có</a:t>
            </a:r>
            <a:r>
              <a:rPr lang="en-US" sz="3200" dirty="0">
                <a:latin typeface="Times New Roman" panose="02020603050405020304" pitchFamily="18" charset="0"/>
                <a:ea typeface="Cambria Math" panose="02040503050406030204" pitchFamily="18" charset="0"/>
                <a:cs typeface="Times New Roman" panose="02020603050405020304" pitchFamily="18" charset="0"/>
              </a:rPr>
              <a:t> song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song</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với</a:t>
            </a:r>
            <a:r>
              <a:rPr lang="en-US" sz="3200" dirty="0">
                <a:latin typeface="Times New Roman" panose="02020603050405020304" pitchFamily="18" charset="0"/>
                <a:ea typeface="Cambria Math" panose="02040503050406030204" pitchFamily="18" charset="0"/>
                <a:cs typeface="Times New Roman" panose="02020603050405020304" pitchFamily="18" charset="0"/>
              </a:rPr>
              <a:t>       hay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không</a:t>
            </a:r>
            <a:r>
              <a:rPr lang="en-US" sz="3200" dirty="0">
                <a:latin typeface="Times New Roman" panose="02020603050405020304" pitchFamily="18" charset="0"/>
                <a:ea typeface="Cambria Math" panose="02040503050406030204" pitchFamily="18" charset="0"/>
                <a:cs typeface="Times New Roman" panose="02020603050405020304" pitchFamily="18" charset="0"/>
              </a:rPr>
              <a:t>?</a:t>
            </a:r>
          </a:p>
          <a:p>
            <a:pPr marL="514350" indent="-514350" eaLnBrk="1" fontAlgn="auto" hangingPunct="1">
              <a:spcBef>
                <a:spcPct val="50000"/>
              </a:spcBef>
              <a:spcAft>
                <a:spcPts val="0"/>
              </a:spcAft>
              <a:buFontTx/>
              <a:buAutoNum type="alphaLcParenR"/>
              <a:defRPr/>
            </a:pPr>
            <a:r>
              <a:rPr lang="en-US" sz="3200" dirty="0" err="1">
                <a:latin typeface="Times New Roman" panose="02020603050405020304" pitchFamily="18" charset="0"/>
                <a:ea typeface="Cambria Math" panose="02040503050406030204" pitchFamily="18" charset="0"/>
                <a:cs typeface="Times New Roman" panose="02020603050405020304" pitchFamily="18" charset="0"/>
              </a:rPr>
              <a:t>Dự</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đoán</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mối</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liên</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hệ</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giữa</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các</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tỉ</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số</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p>
        </p:txBody>
      </p:sp>
      <p:pic>
        <p:nvPicPr>
          <p:cNvPr id="6151" name="Hình ảnh 7">
            <a:extLst>
              <a:ext uri="{FF2B5EF4-FFF2-40B4-BE49-F238E27FC236}">
                <a16:creationId xmlns:a16="http://schemas.microsoft.com/office/drawing/2014/main" id="{9B5A58A5-CC6D-3A6D-71A4-48BD67B82F9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29800" y="4687888"/>
            <a:ext cx="2617788" cy="2170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Bong bóng Ý nghĩ: Hình đám mây 13">
            <a:extLst>
              <a:ext uri="{FF2B5EF4-FFF2-40B4-BE49-F238E27FC236}">
                <a16:creationId xmlns:a16="http://schemas.microsoft.com/office/drawing/2014/main" id="{54D8CFC5-296A-24D1-7885-E97A189B2714}"/>
              </a:ext>
            </a:extLst>
          </p:cNvPr>
          <p:cNvSpPr/>
          <p:nvPr/>
        </p:nvSpPr>
        <p:spPr>
          <a:xfrm>
            <a:off x="5932891" y="5291755"/>
            <a:ext cx="2815086" cy="1173193"/>
          </a:xfrm>
          <a:prstGeom prst="cloudCallout">
            <a:avLst>
              <a:gd name="adj1" fmla="val 72314"/>
              <a:gd name="adj2" fmla="val -32634"/>
            </a:avLst>
          </a:prstGeom>
          <a:ln w="19050">
            <a:noFill/>
            <a:prstDash val="lgDashDot"/>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6"/>
          </a:lnRef>
          <a:fillRef idx="1">
            <a:schemeClr val="lt1"/>
          </a:fillRef>
          <a:effectRef idx="0">
            <a:schemeClr val="accent6"/>
          </a:effectRef>
          <a:fontRef idx="minor">
            <a:schemeClr val="dk1"/>
          </a:fontRef>
        </p:style>
        <p:txBody>
          <a:bodyPr anchor="ctr"/>
          <a:lstStyle/>
          <a:p>
            <a:pPr algn="ctr" eaLnBrk="1" fontAlgn="auto" hangingPunct="1">
              <a:spcBef>
                <a:spcPts val="0"/>
              </a:spcBef>
              <a:spcAft>
                <a:spcPts val="0"/>
              </a:spcAft>
              <a:defRPr/>
            </a:pPr>
            <a:r>
              <a:rPr lang="en-US" sz="2800" b="1">
                <a:solidFill>
                  <a:srgbClr val="7030A0"/>
                </a:solidFill>
                <a:latin typeface="Times New Roman" panose="02020603050405020304" pitchFamily="18" charset="0"/>
                <a:cs typeface="Times New Roman" panose="02020603050405020304" pitchFamily="18" charset="0"/>
              </a:rPr>
              <a:t>HĐ</a:t>
            </a:r>
          </a:p>
          <a:p>
            <a:pPr algn="ctr" eaLnBrk="1" fontAlgn="auto" hangingPunct="1">
              <a:spcBef>
                <a:spcPts val="0"/>
              </a:spcBef>
              <a:spcAft>
                <a:spcPts val="0"/>
              </a:spcAft>
              <a:defRPr/>
            </a:pPr>
            <a:r>
              <a:rPr lang="en-US" sz="2800" b="1">
                <a:solidFill>
                  <a:srgbClr val="7030A0"/>
                </a:solidFill>
                <a:latin typeface="Times New Roman" panose="02020603050405020304" pitchFamily="18" charset="0"/>
                <a:cs typeface="Times New Roman" panose="02020603050405020304" pitchFamily="18" charset="0"/>
              </a:rPr>
              <a:t>NHÓM</a:t>
            </a:r>
          </a:p>
        </p:txBody>
      </p:sp>
      <p:graphicFrame>
        <p:nvGraphicFramePr>
          <p:cNvPr id="6155" name="Object 3">
            <a:extLst>
              <a:ext uri="{FF2B5EF4-FFF2-40B4-BE49-F238E27FC236}">
                <a16:creationId xmlns:a16="http://schemas.microsoft.com/office/drawing/2014/main" id="{77A3E3B5-6AB8-30FC-DD81-089B95107F4C}"/>
              </a:ext>
            </a:extLst>
          </p:cNvPr>
          <p:cNvGraphicFramePr>
            <a:graphicFrameLocks noChangeAspect="1"/>
          </p:cNvGraphicFramePr>
          <p:nvPr/>
        </p:nvGraphicFramePr>
        <p:xfrm>
          <a:off x="4337050" y="1704975"/>
          <a:ext cx="4943475" cy="398463"/>
        </p:xfrm>
        <a:graphic>
          <a:graphicData uri="http://schemas.openxmlformats.org/presentationml/2006/ole">
            <mc:AlternateContent xmlns:mc="http://schemas.openxmlformats.org/markup-compatibility/2006">
              <mc:Choice xmlns:v="urn:schemas-microsoft-com:vml" Requires="v">
                <p:oleObj name="Equation" r:id="rId6" imgW="60655200" imgH="4876800" progId="Equation.DSMT4">
                  <p:embed/>
                </p:oleObj>
              </mc:Choice>
              <mc:Fallback>
                <p:oleObj name="Equation" r:id="rId6" imgW="60655200" imgH="4876800" progId="Equation.DSMT4">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37050" y="1704975"/>
                        <a:ext cx="4943475" cy="39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156" name="Object 9">
            <a:extLst>
              <a:ext uri="{FF2B5EF4-FFF2-40B4-BE49-F238E27FC236}">
                <a16:creationId xmlns:a16="http://schemas.microsoft.com/office/drawing/2014/main" id="{02F64D8A-0E8D-24D6-968C-CA5DCA97E009}"/>
              </a:ext>
            </a:extLst>
          </p:cNvPr>
          <p:cNvGraphicFramePr>
            <a:graphicFrameLocks noChangeAspect="1"/>
          </p:cNvGraphicFramePr>
          <p:nvPr/>
        </p:nvGraphicFramePr>
        <p:xfrm>
          <a:off x="3797300" y="2227263"/>
          <a:ext cx="1420813" cy="830262"/>
        </p:xfrm>
        <a:graphic>
          <a:graphicData uri="http://schemas.openxmlformats.org/presentationml/2006/ole">
            <mc:AlternateContent xmlns:mc="http://schemas.openxmlformats.org/markup-compatibility/2006">
              <mc:Choice xmlns:v="urn:schemas-microsoft-com:vml" Requires="v">
                <p:oleObj name="Equation" r:id="rId8" imgW="16154400" imgH="9448800" progId="Equation.DSMT4">
                  <p:embed/>
                </p:oleObj>
              </mc:Choice>
              <mc:Fallback>
                <p:oleObj name="Equation" r:id="rId8" imgW="16154400" imgH="9448800" progId="Equation.DSMT4">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97300" y="2227263"/>
                        <a:ext cx="1420813"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157" name="Object 10">
            <a:extLst>
              <a:ext uri="{FF2B5EF4-FFF2-40B4-BE49-F238E27FC236}">
                <a16:creationId xmlns:a16="http://schemas.microsoft.com/office/drawing/2014/main" id="{45343BA5-16D7-A913-E272-EDF1664440B2}"/>
              </a:ext>
            </a:extLst>
          </p:cNvPr>
          <p:cNvGraphicFramePr>
            <a:graphicFrameLocks noChangeAspect="1"/>
          </p:cNvGraphicFramePr>
          <p:nvPr/>
        </p:nvGraphicFramePr>
        <p:xfrm>
          <a:off x="4645025" y="3141663"/>
          <a:ext cx="484188" cy="363537"/>
        </p:xfrm>
        <a:graphic>
          <a:graphicData uri="http://schemas.openxmlformats.org/presentationml/2006/ole">
            <mc:AlternateContent xmlns:mc="http://schemas.openxmlformats.org/markup-compatibility/2006">
              <mc:Choice xmlns:v="urn:schemas-microsoft-com:vml" Requires="v">
                <p:oleObj name="Equation" r:id="rId10" imgW="527071" imgH="394924" progId="Equation.DSMT4">
                  <p:embed/>
                </p:oleObj>
              </mc:Choice>
              <mc:Fallback>
                <p:oleObj name="Equation" r:id="rId10" imgW="527071" imgH="394924" progId="Equation.DSMT4">
                  <p:embed/>
                  <p:pic>
                    <p:nvPicPr>
                      <p:cNvPr id="0"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45025" y="3141663"/>
                        <a:ext cx="484188"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158" name="Object 13">
            <a:extLst>
              <a:ext uri="{FF2B5EF4-FFF2-40B4-BE49-F238E27FC236}">
                <a16:creationId xmlns:a16="http://schemas.microsoft.com/office/drawing/2014/main" id="{ACD90E5F-744F-84DD-12EF-1C39F978F3C6}"/>
              </a:ext>
            </a:extLst>
          </p:cNvPr>
          <p:cNvGraphicFramePr>
            <a:graphicFrameLocks noChangeAspect="1"/>
          </p:cNvGraphicFramePr>
          <p:nvPr/>
        </p:nvGraphicFramePr>
        <p:xfrm>
          <a:off x="5594350" y="3181350"/>
          <a:ext cx="436563" cy="404813"/>
        </p:xfrm>
        <a:graphic>
          <a:graphicData uri="http://schemas.openxmlformats.org/presentationml/2006/ole">
            <mc:AlternateContent xmlns:mc="http://schemas.openxmlformats.org/markup-compatibility/2006">
              <mc:Choice xmlns:v="urn:schemas-microsoft-com:vml" Requires="v">
                <p:oleObj name="Equation" r:id="rId12" imgW="177492" imgH="164814" progId="Equation.DSMT4">
                  <p:embed/>
                </p:oleObj>
              </mc:Choice>
              <mc:Fallback>
                <p:oleObj name="Equation" r:id="rId12" imgW="177492" imgH="164814" progId="Equation.DSMT4">
                  <p:embed/>
                  <p:pic>
                    <p:nvPicPr>
                      <p:cNvPr id="0" name="Object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594350" y="3181350"/>
                        <a:ext cx="436563"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159" name="Object 21">
            <a:extLst>
              <a:ext uri="{FF2B5EF4-FFF2-40B4-BE49-F238E27FC236}">
                <a16:creationId xmlns:a16="http://schemas.microsoft.com/office/drawing/2014/main" id="{DDA4885A-8863-2EFF-7169-1A3DF0A8708F}"/>
              </a:ext>
            </a:extLst>
          </p:cNvPr>
          <p:cNvGraphicFramePr>
            <a:graphicFrameLocks noChangeAspect="1"/>
          </p:cNvGraphicFramePr>
          <p:nvPr/>
        </p:nvGraphicFramePr>
        <p:xfrm>
          <a:off x="1355725" y="3632200"/>
          <a:ext cx="631825" cy="412750"/>
        </p:xfrm>
        <a:graphic>
          <a:graphicData uri="http://schemas.openxmlformats.org/presentationml/2006/ole">
            <mc:AlternateContent xmlns:mc="http://schemas.openxmlformats.org/markup-compatibility/2006">
              <mc:Choice xmlns:v="urn:schemas-microsoft-com:vml" Requires="v">
                <p:oleObj name="Equation" r:id="rId14" imgW="7010400" imgH="4572000" progId="Equation.DSMT4">
                  <p:embed/>
                </p:oleObj>
              </mc:Choice>
              <mc:Fallback>
                <p:oleObj name="Equation" r:id="rId14" imgW="7010400" imgH="4572000" progId="Equation.DSMT4">
                  <p:embed/>
                  <p:pic>
                    <p:nvPicPr>
                      <p:cNvPr id="0" name="Object 2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355725" y="3632200"/>
                        <a:ext cx="631825"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160" name="Object 22">
            <a:extLst>
              <a:ext uri="{FF2B5EF4-FFF2-40B4-BE49-F238E27FC236}">
                <a16:creationId xmlns:a16="http://schemas.microsoft.com/office/drawing/2014/main" id="{6E53D907-8A42-202C-32E8-55CEBF61316E}"/>
              </a:ext>
            </a:extLst>
          </p:cNvPr>
          <p:cNvGraphicFramePr>
            <a:graphicFrameLocks noChangeAspect="1"/>
          </p:cNvGraphicFramePr>
          <p:nvPr/>
        </p:nvGraphicFramePr>
        <p:xfrm>
          <a:off x="6562725" y="4154488"/>
          <a:ext cx="2224088" cy="830262"/>
        </p:xfrm>
        <a:graphic>
          <a:graphicData uri="http://schemas.openxmlformats.org/presentationml/2006/ole">
            <mc:AlternateContent xmlns:mc="http://schemas.openxmlformats.org/markup-compatibility/2006">
              <mc:Choice xmlns:v="urn:schemas-microsoft-com:vml" Requires="v">
                <p:oleObj name="Equation" r:id="rId16" imgW="25298400" imgH="9448800" progId="Equation.DSMT4">
                  <p:embed/>
                </p:oleObj>
              </mc:Choice>
              <mc:Fallback>
                <p:oleObj name="Equation" r:id="rId16" imgW="25298400" imgH="9448800" progId="Equation.DSMT4">
                  <p:embed/>
                  <p:pic>
                    <p:nvPicPr>
                      <p:cNvPr id="0" name="Object 2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562725" y="4154488"/>
                        <a:ext cx="222408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6161" name="Picture 82">
            <a:extLst>
              <a:ext uri="{FF2B5EF4-FFF2-40B4-BE49-F238E27FC236}">
                <a16:creationId xmlns:a16="http://schemas.microsoft.com/office/drawing/2014/main" id="{8F49C1D4-16B5-38F1-D930-B7ED07EB301B}"/>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8902700" y="1273175"/>
            <a:ext cx="3149600" cy="287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fade/>
    <p:sndAc>
      <p:stSnd>
        <p:snd r:embed="rId3" name="chimes.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1">
            <a:extLst>
              <a:ext uri="{FF2B5EF4-FFF2-40B4-BE49-F238E27FC236}">
                <a16:creationId xmlns:a16="http://schemas.microsoft.com/office/drawing/2014/main" id="{310E0E7E-219F-C75E-686D-21257531E01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550" y="-228600"/>
            <a:ext cx="12922250" cy="710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6">
            <a:extLst>
              <a:ext uri="{FF2B5EF4-FFF2-40B4-BE49-F238E27FC236}">
                <a16:creationId xmlns:a16="http://schemas.microsoft.com/office/drawing/2014/main" id="{173F013A-37A1-3E1A-F2E5-C29855662BA1}"/>
              </a:ext>
            </a:extLst>
          </p:cNvPr>
          <p:cNvSpPr>
            <a:spLocks noChangeArrowheads="1"/>
          </p:cNvSpPr>
          <p:nvPr/>
        </p:nvSpPr>
        <p:spPr bwMode="auto">
          <a:xfrm>
            <a:off x="1384300" y="381000"/>
            <a:ext cx="98440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lnSpc>
                <a:spcPct val="115000"/>
              </a:lnSpc>
            </a:pPr>
            <a:r>
              <a:rPr lang="vi-VN" altLang="vi-VN" sz="3400" b="1">
                <a:solidFill>
                  <a:srgbClr val="FF0000"/>
                </a:solidFill>
                <a:latin typeface="Times New Roman" panose="02020603050405020304" pitchFamily="18" charset="0"/>
                <a:cs typeface="Times New Roman" panose="02020603050405020304" pitchFamily="18" charset="0"/>
              </a:rPr>
              <a:t>§</a:t>
            </a:r>
            <a:r>
              <a:rPr lang="en-US" altLang="vi-VN" sz="3400" b="1">
                <a:solidFill>
                  <a:srgbClr val="FF0000"/>
                </a:solidFill>
                <a:latin typeface="Times New Roman" panose="02020603050405020304" pitchFamily="18" charset="0"/>
                <a:cs typeface="Times New Roman" panose="02020603050405020304" pitchFamily="18" charset="0"/>
              </a:rPr>
              <a:t>1</a:t>
            </a:r>
            <a:r>
              <a:rPr lang="vi-VN" altLang="vi-VN" sz="3400" b="1">
                <a:solidFill>
                  <a:srgbClr val="FF0000"/>
                </a:solidFill>
                <a:latin typeface="Times New Roman" panose="02020603050405020304" pitchFamily="18" charset="0"/>
                <a:cs typeface="Times New Roman" panose="02020603050405020304" pitchFamily="18" charset="0"/>
              </a:rPr>
              <a:t>. </a:t>
            </a:r>
            <a:r>
              <a:rPr lang="en-US" altLang="vi-VN" sz="3400" b="1">
                <a:solidFill>
                  <a:srgbClr val="FF0000"/>
                </a:solidFill>
                <a:latin typeface="Times New Roman" panose="02020603050405020304" pitchFamily="18" charset="0"/>
                <a:cs typeface="Times New Roman" panose="02020603050405020304" pitchFamily="18" charset="0"/>
              </a:rPr>
              <a:t>ĐỊNH LÍ THALÈS TRONG TAM GIÁC(T2)</a:t>
            </a:r>
            <a:endParaRPr lang="en-US" altLang="vi-VN" sz="3400">
              <a:solidFill>
                <a:srgbClr val="FF0000"/>
              </a:solidFill>
              <a:latin typeface="Arial" panose="020B0604020202020204" pitchFamily="34" charset="0"/>
              <a:ea typeface="Arial" panose="020B0604020202020204" pitchFamily="34" charset="0"/>
              <a:cs typeface="Times New Roman" panose="02020603050405020304" pitchFamily="18" charset="0"/>
            </a:endParaRPr>
          </a:p>
        </p:txBody>
      </p:sp>
      <p:sp>
        <p:nvSpPr>
          <p:cNvPr id="8196" name="Rectangle 11">
            <a:extLst>
              <a:ext uri="{FF2B5EF4-FFF2-40B4-BE49-F238E27FC236}">
                <a16:creationId xmlns:a16="http://schemas.microsoft.com/office/drawing/2014/main" id="{413D6A38-3EF5-5054-4F4B-CC8E7A3B1AD8}"/>
              </a:ext>
            </a:extLst>
          </p:cNvPr>
          <p:cNvSpPr>
            <a:spLocks noChangeArrowheads="1"/>
          </p:cNvSpPr>
          <p:nvPr/>
        </p:nvSpPr>
        <p:spPr bwMode="auto">
          <a:xfrm>
            <a:off x="301625" y="981075"/>
            <a:ext cx="38496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nl-NL" altLang="vi-VN" sz="3200" b="1" u="sng">
                <a:solidFill>
                  <a:srgbClr val="7030A0"/>
                </a:solidFill>
                <a:latin typeface="Times New Roman" panose="02020603050405020304" pitchFamily="18" charset="0"/>
                <a:cs typeface="Times New Roman" panose="02020603050405020304" pitchFamily="18" charset="0"/>
              </a:rPr>
              <a:t>2. </a:t>
            </a:r>
            <a:r>
              <a:rPr lang="nl-NL" altLang="vi-VN" sz="3200" b="1" u="sng">
                <a:solidFill>
                  <a:srgbClr val="7030A0"/>
                </a:solidFill>
                <a:latin typeface="Times New Roman" panose="02020603050405020304" pitchFamily="18" charset="0"/>
                <a:cs typeface="Arial" panose="020B0604020202020204" pitchFamily="34" charset="0"/>
              </a:rPr>
              <a:t>Định lí Thalès đảo</a:t>
            </a:r>
            <a:endParaRPr lang="en-US" altLang="vi-VN" sz="3200" u="sng">
              <a:solidFill>
                <a:srgbClr val="7030A0"/>
              </a:solidFill>
            </a:endParaRPr>
          </a:p>
        </p:txBody>
      </p:sp>
      <p:sp>
        <p:nvSpPr>
          <p:cNvPr id="8197" name="Rectangle 5">
            <a:extLst>
              <a:ext uri="{FF2B5EF4-FFF2-40B4-BE49-F238E27FC236}">
                <a16:creationId xmlns:a16="http://schemas.microsoft.com/office/drawing/2014/main" id="{5DAA1C90-741C-4F78-5F50-9ECCFB27A934}"/>
              </a:ext>
            </a:extLst>
          </p:cNvPr>
          <p:cNvSpPr>
            <a:spLocks noChangeArrowheads="1"/>
          </p:cNvSpPr>
          <p:nvPr/>
        </p:nvSpPr>
        <p:spPr bwMode="auto">
          <a:xfrm>
            <a:off x="2378075" y="30861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nl-NL" altLang="en-US" sz="1400">
                <a:latin typeface="Times New Roman" panose="02020603050405020304" pitchFamily="18" charset="0"/>
                <a:ea typeface="Arial" panose="020B0604020202020204" pitchFamily="34" charset="0"/>
                <a:cs typeface="Times New Roman" panose="02020603050405020304" pitchFamily="18" charset="0"/>
              </a:rPr>
              <a:t>. </a:t>
            </a:r>
            <a:endParaRPr lang="nl-NL" altLang="en-US">
              <a:latin typeface="Arial" panose="020B0604020202020204" pitchFamily="34" charset="0"/>
              <a:ea typeface="Arial" panose="020B060402020202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49F1B019-267C-F51B-6711-270300896559}"/>
              </a:ext>
            </a:extLst>
          </p:cNvPr>
          <p:cNvSpPr/>
          <p:nvPr/>
        </p:nvSpPr>
        <p:spPr>
          <a:xfrm>
            <a:off x="209550" y="1565275"/>
            <a:ext cx="8543925" cy="2800350"/>
          </a:xfrm>
          <a:prstGeom prst="rect">
            <a:avLst/>
          </a:prstGeom>
        </p:spPr>
        <p:txBody>
          <a:bodyPr>
            <a:spAutoFit/>
          </a:bodyPr>
          <a:lstStyle/>
          <a:p>
            <a:pPr algn="ctr" eaLnBrk="1" fontAlgn="auto" hangingPunct="1">
              <a:spcBef>
                <a:spcPct val="50000"/>
              </a:spcBef>
              <a:spcAft>
                <a:spcPts val="0"/>
              </a:spcAft>
              <a:defRPr/>
            </a:pPr>
            <a:r>
              <a:rPr lang="en-US" sz="3200" dirty="0" err="1">
                <a:latin typeface="Times New Roman" panose="02020603050405020304" pitchFamily="18" charset="0"/>
                <a:ea typeface="Cambria Math" panose="02040503050406030204" pitchFamily="18" charset="0"/>
                <a:cs typeface="Times New Roman" panose="02020603050405020304" pitchFamily="18" charset="0"/>
              </a:rPr>
              <a:t>Giải</a:t>
            </a:r>
            <a:endParaRPr lang="en-US" sz="3200" dirty="0">
              <a:latin typeface="Times New Roman" panose="02020603050405020304" pitchFamily="18" charset="0"/>
              <a:ea typeface="Cambria Math" panose="02040503050406030204" pitchFamily="18" charset="0"/>
              <a:cs typeface="Times New Roman" panose="02020603050405020304" pitchFamily="18" charset="0"/>
            </a:endParaRPr>
          </a:p>
          <a:p>
            <a:pPr marL="514350" indent="-514350" eaLnBrk="1" fontAlgn="auto" hangingPunct="1">
              <a:spcBef>
                <a:spcPct val="50000"/>
              </a:spcBef>
              <a:spcAft>
                <a:spcPts val="0"/>
              </a:spcAft>
              <a:buFontTx/>
              <a:buAutoNum type="alphaLcParenR"/>
              <a:defRPr/>
            </a:pPr>
            <a:r>
              <a:rPr lang="en-US" sz="3200" dirty="0">
                <a:latin typeface="Times New Roman" panose="02020603050405020304" pitchFamily="18" charset="0"/>
                <a:ea typeface="Cambria Math" panose="02040503050406030204" pitchFamily="18" charset="0"/>
                <a:cs typeface="Times New Roman" panose="02020603050405020304" pitchFamily="18" charset="0"/>
              </a:rPr>
              <a:t>Ta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có</a:t>
            </a:r>
            <a:endParaRPr lang="en-US" sz="3200" dirty="0">
              <a:latin typeface="Times New Roman" panose="02020603050405020304" pitchFamily="18" charset="0"/>
              <a:ea typeface="Cambria Math" panose="02040503050406030204" pitchFamily="18" charset="0"/>
              <a:cs typeface="Times New Roman" panose="02020603050405020304" pitchFamily="18" charset="0"/>
            </a:endParaRPr>
          </a:p>
          <a:p>
            <a:pPr marL="514350" indent="-514350" eaLnBrk="1" fontAlgn="auto" hangingPunct="1">
              <a:spcBef>
                <a:spcPct val="50000"/>
              </a:spcBef>
              <a:spcAft>
                <a:spcPts val="0"/>
              </a:spcAft>
              <a:buFontTx/>
              <a:buAutoNum type="alphaLcParenR"/>
              <a:defRPr/>
            </a:pPr>
            <a:r>
              <a:rPr lang="en-US" sz="3200" dirty="0" err="1">
                <a:latin typeface="Times New Roman" panose="02020603050405020304" pitchFamily="18" charset="0"/>
                <a:ea typeface="Cambria Math" panose="02040503050406030204" pitchFamily="18" charset="0"/>
                <a:cs typeface="Times New Roman" panose="02020603050405020304" pitchFamily="18" charset="0"/>
              </a:rPr>
              <a:t>Đường</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thẳng</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i="1"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p>
          <a:p>
            <a:pPr marL="514350" indent="-514350" eaLnBrk="1" fontAlgn="auto" hangingPunct="1">
              <a:spcBef>
                <a:spcPct val="50000"/>
              </a:spcBef>
              <a:spcAft>
                <a:spcPts val="0"/>
              </a:spcAft>
              <a:buFontTx/>
              <a:buAutoNum type="alphaLcParenR"/>
              <a:defRPr/>
            </a:pPr>
            <a:r>
              <a:rPr lang="en-US" sz="3200" dirty="0" err="1">
                <a:latin typeface="Times New Roman" panose="02020603050405020304" pitchFamily="18" charset="0"/>
                <a:ea typeface="Cambria Math" panose="02040503050406030204" pitchFamily="18" charset="0"/>
                <a:cs typeface="Times New Roman" panose="02020603050405020304" pitchFamily="18" charset="0"/>
              </a:rPr>
              <a:t>Dự</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đoán</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p>
        </p:txBody>
      </p:sp>
      <p:graphicFrame>
        <p:nvGraphicFramePr>
          <p:cNvPr id="8199" name="Object 9">
            <a:extLst>
              <a:ext uri="{FF2B5EF4-FFF2-40B4-BE49-F238E27FC236}">
                <a16:creationId xmlns:a16="http://schemas.microsoft.com/office/drawing/2014/main" id="{E4ACFF8C-E15A-7DAE-F5F7-96841029BB71}"/>
              </a:ext>
            </a:extLst>
          </p:cNvPr>
          <p:cNvGraphicFramePr>
            <a:graphicFrameLocks noChangeAspect="1"/>
          </p:cNvGraphicFramePr>
          <p:nvPr/>
        </p:nvGraphicFramePr>
        <p:xfrm>
          <a:off x="1870075" y="2225675"/>
          <a:ext cx="5091113" cy="830263"/>
        </p:xfrm>
        <a:graphic>
          <a:graphicData uri="http://schemas.openxmlformats.org/presentationml/2006/ole">
            <mc:AlternateContent xmlns:mc="http://schemas.openxmlformats.org/markup-compatibility/2006">
              <mc:Choice xmlns:v="urn:schemas-microsoft-com:vml" Requires="v">
                <p:oleObj name="Equation" r:id="rId5" imgW="57912000" imgH="9448800" progId="Equation.DSMT4">
                  <p:embed/>
                </p:oleObj>
              </mc:Choice>
              <mc:Fallback>
                <p:oleObj name="Equation" r:id="rId5" imgW="57912000" imgH="9448800" progId="Equation.DSMT4">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70075" y="2225675"/>
                        <a:ext cx="5091113"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200" name="Object 22">
            <a:extLst>
              <a:ext uri="{FF2B5EF4-FFF2-40B4-BE49-F238E27FC236}">
                <a16:creationId xmlns:a16="http://schemas.microsoft.com/office/drawing/2014/main" id="{DFF7525E-4A62-693C-6118-513DCDF33A27}"/>
              </a:ext>
            </a:extLst>
          </p:cNvPr>
          <p:cNvGraphicFramePr>
            <a:graphicFrameLocks noChangeAspect="1"/>
          </p:cNvGraphicFramePr>
          <p:nvPr/>
        </p:nvGraphicFramePr>
        <p:xfrm>
          <a:off x="2324100" y="3695700"/>
          <a:ext cx="2411413" cy="830263"/>
        </p:xfrm>
        <a:graphic>
          <a:graphicData uri="http://schemas.openxmlformats.org/presentationml/2006/ole">
            <mc:AlternateContent xmlns:mc="http://schemas.openxmlformats.org/markup-compatibility/2006">
              <mc:Choice xmlns:v="urn:schemas-microsoft-com:vml" Requires="v">
                <p:oleObj name="Equation" r:id="rId7" imgW="27432000" imgH="9448800" progId="Equation.DSMT4">
                  <p:embed/>
                </p:oleObj>
              </mc:Choice>
              <mc:Fallback>
                <p:oleObj name="Equation" r:id="rId7" imgW="27432000" imgH="9448800" progId="Equation.DSMT4">
                  <p:embed/>
                  <p:pic>
                    <p:nvPicPr>
                      <p:cNvPr id="0" name="Object 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24100" y="3695700"/>
                        <a:ext cx="2411413"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8201" name="Picture 82">
            <a:extLst>
              <a:ext uri="{FF2B5EF4-FFF2-40B4-BE49-F238E27FC236}">
                <a16:creationId xmlns:a16="http://schemas.microsoft.com/office/drawing/2014/main" id="{854BD019-C1EB-D935-7FA1-55ADA778880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91438" y="1273175"/>
            <a:ext cx="3786187" cy="3459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Rectangle 15">
            <a:extLst>
              <a:ext uri="{FF2B5EF4-FFF2-40B4-BE49-F238E27FC236}">
                <a16:creationId xmlns:a16="http://schemas.microsoft.com/office/drawing/2014/main" id="{87C1C3C7-7CE0-D723-F615-28C84925C818}"/>
              </a:ext>
            </a:extLst>
          </p:cNvPr>
          <p:cNvSpPr>
            <a:spLocks noChangeArrowheads="1"/>
          </p:cNvSpPr>
          <p:nvPr/>
        </p:nvSpPr>
        <p:spPr bwMode="auto">
          <a:xfrm>
            <a:off x="563563" y="4703763"/>
            <a:ext cx="114173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spcBef>
                <a:spcPct val="50000"/>
              </a:spcBef>
            </a:pPr>
            <a:r>
              <a:rPr lang="en-US" altLang="vi-VN" sz="3200" b="1">
                <a:solidFill>
                  <a:srgbClr val="FF0000"/>
                </a:solidFill>
                <a:latin typeface="Times New Roman" panose="02020603050405020304" pitchFamily="18" charset="0"/>
                <a:ea typeface="Cambria Math" panose="02040503050406030204" pitchFamily="18" charset="0"/>
                <a:cs typeface="Times New Roman" panose="02020603050405020304" pitchFamily="18" charset="0"/>
              </a:rPr>
              <a:t>?</a:t>
            </a:r>
            <a:r>
              <a:rPr lang="en-US" altLang="vi-VN" sz="3200" b="1" i="1">
                <a:solidFill>
                  <a:srgbClr val="FF0000"/>
                </a:solidFill>
                <a:latin typeface="Times New Roman" panose="02020603050405020304" pitchFamily="18" charset="0"/>
                <a:ea typeface="Cambria Math" panose="02040503050406030204" pitchFamily="18" charset="0"/>
                <a:cs typeface="Times New Roman" panose="02020603050405020304" pitchFamily="18" charset="0"/>
              </a:rPr>
              <a:t>Từ kết quả của phần a) và phần b) em rút ra được kết luận gì?</a:t>
            </a:r>
          </a:p>
        </p:txBody>
      </p:sp>
      <p:graphicFrame>
        <p:nvGraphicFramePr>
          <p:cNvPr id="8203" name="Object 4">
            <a:extLst>
              <a:ext uri="{FF2B5EF4-FFF2-40B4-BE49-F238E27FC236}">
                <a16:creationId xmlns:a16="http://schemas.microsoft.com/office/drawing/2014/main" id="{8B16F5F4-574F-58D4-6C6C-5204F9CB3F52}"/>
              </a:ext>
            </a:extLst>
          </p:cNvPr>
          <p:cNvGraphicFramePr>
            <a:graphicFrameLocks noChangeAspect="1"/>
          </p:cNvGraphicFramePr>
          <p:nvPr/>
        </p:nvGraphicFramePr>
        <p:xfrm>
          <a:off x="3209925" y="3155950"/>
          <a:ext cx="1052513" cy="439738"/>
        </p:xfrm>
        <a:graphic>
          <a:graphicData uri="http://schemas.openxmlformats.org/presentationml/2006/ole">
            <mc:AlternateContent xmlns:mc="http://schemas.openxmlformats.org/markup-compatibility/2006">
              <mc:Choice xmlns:v="urn:schemas-microsoft-com:vml" Requires="v">
                <p:oleObj name="Equation" r:id="rId10" imgW="10972800" imgH="4572000" progId="Equation.DSMT4">
                  <p:embed/>
                </p:oleObj>
              </mc:Choice>
              <mc:Fallback>
                <p:oleObj name="Equation" r:id="rId10" imgW="10972800" imgH="4572000" progId="Equation.DSMT4">
                  <p:embed/>
                  <p:pic>
                    <p:nvPicPr>
                      <p:cNvPr id="0" name="Object 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09925" y="3155950"/>
                        <a:ext cx="1052513"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slow">
    <p:fade/>
    <p:sndAc>
      <p:stSnd>
        <p:snd r:embed="rId3"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animEffect transition="in" filter="fade">
                                      <p:cBhvr>
                                        <p:cTn id="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1">
            <a:extLst>
              <a:ext uri="{FF2B5EF4-FFF2-40B4-BE49-F238E27FC236}">
                <a16:creationId xmlns:a16="http://schemas.microsoft.com/office/drawing/2014/main" id="{7E14A8D2-AD4E-924F-9726-63ED715EAEC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6888" y="-403225"/>
            <a:ext cx="13352463" cy="727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Rectangle 6">
            <a:extLst>
              <a:ext uri="{FF2B5EF4-FFF2-40B4-BE49-F238E27FC236}">
                <a16:creationId xmlns:a16="http://schemas.microsoft.com/office/drawing/2014/main" id="{9002785E-5D85-952E-321F-59D56B97A76A}"/>
              </a:ext>
            </a:extLst>
          </p:cNvPr>
          <p:cNvSpPr>
            <a:spLocks noChangeArrowheads="1"/>
          </p:cNvSpPr>
          <p:nvPr/>
        </p:nvSpPr>
        <p:spPr bwMode="auto">
          <a:xfrm>
            <a:off x="1384300" y="179388"/>
            <a:ext cx="984408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lnSpc>
                <a:spcPct val="115000"/>
              </a:lnSpc>
            </a:pPr>
            <a:r>
              <a:rPr lang="vi-VN" altLang="vi-VN" sz="3400" b="1">
                <a:solidFill>
                  <a:srgbClr val="FF0000"/>
                </a:solidFill>
                <a:latin typeface="Times New Roman" panose="02020603050405020304" pitchFamily="18" charset="0"/>
                <a:cs typeface="Times New Roman" panose="02020603050405020304" pitchFamily="18" charset="0"/>
              </a:rPr>
              <a:t>§</a:t>
            </a:r>
            <a:r>
              <a:rPr lang="en-US" altLang="vi-VN" sz="3400" b="1">
                <a:solidFill>
                  <a:srgbClr val="FF0000"/>
                </a:solidFill>
                <a:latin typeface="Times New Roman" panose="02020603050405020304" pitchFamily="18" charset="0"/>
                <a:cs typeface="Times New Roman" panose="02020603050405020304" pitchFamily="18" charset="0"/>
              </a:rPr>
              <a:t>1</a:t>
            </a:r>
            <a:r>
              <a:rPr lang="vi-VN" altLang="vi-VN" sz="3400" b="1">
                <a:solidFill>
                  <a:srgbClr val="FF0000"/>
                </a:solidFill>
                <a:latin typeface="Times New Roman" panose="02020603050405020304" pitchFamily="18" charset="0"/>
                <a:cs typeface="Times New Roman" panose="02020603050405020304" pitchFamily="18" charset="0"/>
              </a:rPr>
              <a:t>. </a:t>
            </a:r>
            <a:r>
              <a:rPr lang="en-US" altLang="vi-VN" sz="3400" b="1">
                <a:solidFill>
                  <a:srgbClr val="FF0000"/>
                </a:solidFill>
                <a:latin typeface="Times New Roman" panose="02020603050405020304" pitchFamily="18" charset="0"/>
                <a:cs typeface="Times New Roman" panose="02020603050405020304" pitchFamily="18" charset="0"/>
              </a:rPr>
              <a:t>ĐỊNH LÍ THALÈS TRONG TAM GIÁC(T2)</a:t>
            </a:r>
            <a:endParaRPr lang="en-US" altLang="vi-VN" sz="3400">
              <a:solidFill>
                <a:srgbClr val="FF0000"/>
              </a:solidFill>
              <a:latin typeface="Arial" panose="020B0604020202020204" pitchFamily="34" charset="0"/>
              <a:ea typeface="Arial" panose="020B0604020202020204" pitchFamily="34" charset="0"/>
              <a:cs typeface="Times New Roman" panose="02020603050405020304" pitchFamily="18" charset="0"/>
            </a:endParaRPr>
          </a:p>
        </p:txBody>
      </p:sp>
      <p:sp>
        <p:nvSpPr>
          <p:cNvPr id="10244" name="Rectangle 11">
            <a:extLst>
              <a:ext uri="{FF2B5EF4-FFF2-40B4-BE49-F238E27FC236}">
                <a16:creationId xmlns:a16="http://schemas.microsoft.com/office/drawing/2014/main" id="{4DEE3307-725A-9177-FD9E-847817B44860}"/>
              </a:ext>
            </a:extLst>
          </p:cNvPr>
          <p:cNvSpPr>
            <a:spLocks noChangeArrowheads="1"/>
          </p:cNvSpPr>
          <p:nvPr/>
        </p:nvSpPr>
        <p:spPr bwMode="auto">
          <a:xfrm>
            <a:off x="0" y="701675"/>
            <a:ext cx="38481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nl-NL" altLang="vi-VN" sz="3200" b="1" u="sng">
                <a:solidFill>
                  <a:srgbClr val="7030A0"/>
                </a:solidFill>
                <a:latin typeface="Times New Roman" panose="02020603050405020304" pitchFamily="18" charset="0"/>
                <a:cs typeface="Times New Roman" panose="02020603050405020304" pitchFamily="18" charset="0"/>
              </a:rPr>
              <a:t>2. </a:t>
            </a:r>
            <a:r>
              <a:rPr lang="nl-NL" altLang="vi-VN" sz="3200" b="1" u="sng">
                <a:solidFill>
                  <a:srgbClr val="7030A0"/>
                </a:solidFill>
                <a:latin typeface="Times New Roman" panose="02020603050405020304" pitchFamily="18" charset="0"/>
                <a:cs typeface="Arial" panose="020B0604020202020204" pitchFamily="34" charset="0"/>
              </a:rPr>
              <a:t>Định lí Thalès đảo</a:t>
            </a:r>
            <a:endParaRPr lang="en-US" altLang="vi-VN" sz="3200" u="sng">
              <a:solidFill>
                <a:srgbClr val="7030A0"/>
              </a:solidFill>
            </a:endParaRPr>
          </a:p>
        </p:txBody>
      </p:sp>
      <p:sp>
        <p:nvSpPr>
          <p:cNvPr id="10245" name="Rectangle 5">
            <a:extLst>
              <a:ext uri="{FF2B5EF4-FFF2-40B4-BE49-F238E27FC236}">
                <a16:creationId xmlns:a16="http://schemas.microsoft.com/office/drawing/2014/main" id="{CB7D5D76-D41C-2092-C80B-41E003F5C13B}"/>
              </a:ext>
            </a:extLst>
          </p:cNvPr>
          <p:cNvSpPr>
            <a:spLocks noChangeArrowheads="1"/>
          </p:cNvSpPr>
          <p:nvPr/>
        </p:nvSpPr>
        <p:spPr bwMode="auto">
          <a:xfrm>
            <a:off x="2378075" y="30861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nl-NL" altLang="en-US" sz="1400">
                <a:latin typeface="Times New Roman" panose="02020603050405020304" pitchFamily="18" charset="0"/>
                <a:ea typeface="Arial" panose="020B0604020202020204" pitchFamily="34" charset="0"/>
                <a:cs typeface="Times New Roman" panose="02020603050405020304" pitchFamily="18" charset="0"/>
              </a:rPr>
              <a:t>. </a:t>
            </a:r>
            <a:endParaRPr lang="nl-NL" altLang="en-US">
              <a:latin typeface="Arial" panose="020B0604020202020204" pitchFamily="34" charset="0"/>
              <a:ea typeface="Arial" panose="020B060402020202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64EB36BC-8857-5F86-E31B-05A7A6AD91ED}"/>
              </a:ext>
            </a:extLst>
          </p:cNvPr>
          <p:cNvSpPr>
            <a:spLocks noChangeArrowheads="1"/>
          </p:cNvSpPr>
          <p:nvPr/>
        </p:nvSpPr>
        <p:spPr bwMode="auto">
          <a:xfrm>
            <a:off x="209550" y="3529013"/>
            <a:ext cx="85439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spcBef>
                <a:spcPct val="50000"/>
              </a:spcBef>
            </a:pPr>
            <a:r>
              <a:rPr lang="en-US" altLang="vi-VN" sz="3200">
                <a:latin typeface="Times New Roman" panose="02020603050405020304" pitchFamily="18" charset="0"/>
                <a:ea typeface="Cambria Math" panose="02040503050406030204" pitchFamily="18" charset="0"/>
                <a:cs typeface="Times New Roman" panose="02020603050405020304" pitchFamily="18" charset="0"/>
              </a:rPr>
              <a:t>Trong </a:t>
            </a:r>
            <a:r>
              <a:rPr lang="en-US" altLang="vi-VN" sz="3200" i="1">
                <a:latin typeface="Times New Roman" panose="02020603050405020304" pitchFamily="18" charset="0"/>
                <a:ea typeface="Cambria Math" panose="02040503050406030204" pitchFamily="18" charset="0"/>
                <a:cs typeface="Times New Roman" panose="02020603050405020304" pitchFamily="18" charset="0"/>
              </a:rPr>
              <a:t>Hình 8, nếu   		   thì </a:t>
            </a:r>
          </a:p>
        </p:txBody>
      </p:sp>
      <p:graphicFrame>
        <p:nvGraphicFramePr>
          <p:cNvPr id="4" name="Object 3">
            <a:extLst>
              <a:ext uri="{FF2B5EF4-FFF2-40B4-BE49-F238E27FC236}">
                <a16:creationId xmlns:a16="http://schemas.microsoft.com/office/drawing/2014/main" id="{386B223D-10C9-F3C9-ED9E-11F6384E04AB}"/>
              </a:ext>
            </a:extLst>
          </p:cNvPr>
          <p:cNvGraphicFramePr>
            <a:graphicFrameLocks noChangeAspect="1"/>
          </p:cNvGraphicFramePr>
          <p:nvPr/>
        </p:nvGraphicFramePr>
        <p:xfrm>
          <a:off x="5741988" y="3654425"/>
          <a:ext cx="1449387" cy="425450"/>
        </p:xfrm>
        <a:graphic>
          <a:graphicData uri="http://schemas.openxmlformats.org/presentationml/2006/ole">
            <mc:AlternateContent xmlns:mc="http://schemas.openxmlformats.org/markup-compatibility/2006">
              <mc:Choice xmlns:v="urn:schemas-microsoft-com:vml" Requires="v">
                <p:oleObj name="Equation" r:id="rId5" imgW="15544800" imgH="4572000" progId="Equation.DSMT4">
                  <p:embed/>
                </p:oleObj>
              </mc:Choice>
              <mc:Fallback>
                <p:oleObj name="Equation" r:id="rId5" imgW="15544800" imgH="457200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41988" y="3654425"/>
                        <a:ext cx="1449387"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4">
            <a:extLst>
              <a:ext uri="{FF2B5EF4-FFF2-40B4-BE49-F238E27FC236}">
                <a16:creationId xmlns:a16="http://schemas.microsoft.com/office/drawing/2014/main" id="{53894D7B-53C1-4E65-0FB4-5ACC1118061C}"/>
              </a:ext>
            </a:extLst>
          </p:cNvPr>
          <p:cNvGraphicFramePr>
            <a:graphicFrameLocks noChangeAspect="1"/>
          </p:cNvGraphicFramePr>
          <p:nvPr/>
        </p:nvGraphicFramePr>
        <p:xfrm>
          <a:off x="3438525" y="3455988"/>
          <a:ext cx="1522413" cy="828675"/>
        </p:xfrm>
        <a:graphic>
          <a:graphicData uri="http://schemas.openxmlformats.org/presentationml/2006/ole">
            <mc:AlternateContent xmlns:mc="http://schemas.openxmlformats.org/markup-compatibility/2006">
              <mc:Choice xmlns:v="urn:schemas-microsoft-com:vml" Requires="v">
                <p:oleObj name="Equation" r:id="rId7" imgW="17373600" imgH="9448800" progId="Equation.DSMT4">
                  <p:embed/>
                </p:oleObj>
              </mc:Choice>
              <mc:Fallback>
                <p:oleObj name="Equation" r:id="rId7" imgW="17373600" imgH="9448800"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38525" y="3455988"/>
                        <a:ext cx="1522413"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4" name="Rectangle 13">
            <a:extLst>
              <a:ext uri="{FF2B5EF4-FFF2-40B4-BE49-F238E27FC236}">
                <a16:creationId xmlns:a16="http://schemas.microsoft.com/office/drawing/2014/main" id="{D8C4F2F4-9622-A6BB-6536-E12C272AC576}"/>
              </a:ext>
            </a:extLst>
          </p:cNvPr>
          <p:cNvSpPr>
            <a:spLocks noChangeArrowheads="1"/>
          </p:cNvSpPr>
          <p:nvPr/>
        </p:nvSpPr>
        <p:spPr bwMode="auto">
          <a:xfrm>
            <a:off x="195263" y="4638675"/>
            <a:ext cx="8545512" cy="1169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lnSpc>
                <a:spcPts val="4200"/>
              </a:lnSpc>
              <a:spcBef>
                <a:spcPct val="50000"/>
              </a:spcBef>
            </a:pPr>
            <a:r>
              <a:rPr lang="en-US" altLang="vi-VN" sz="3200" b="1" i="1">
                <a:solidFill>
                  <a:srgbClr val="FF0000"/>
                </a:solidFill>
                <a:latin typeface="Times New Roman" panose="02020603050405020304" pitchFamily="18" charset="0"/>
                <a:ea typeface="Cambria Math" panose="02040503050406030204" pitchFamily="18" charset="0"/>
                <a:cs typeface="Times New Roman" panose="02020603050405020304" pitchFamily="18" charset="0"/>
              </a:rPr>
              <a:t>Nhận xét: </a:t>
            </a:r>
            <a:r>
              <a:rPr lang="en-US" altLang="vi-VN" sz="3200">
                <a:latin typeface="Times New Roman" panose="02020603050405020304" pitchFamily="18" charset="0"/>
                <a:ea typeface="Cambria Math" panose="02040503050406030204" pitchFamily="18" charset="0"/>
                <a:cs typeface="Times New Roman" panose="02020603050405020304" pitchFamily="18" charset="0"/>
              </a:rPr>
              <a:t>Trong </a:t>
            </a:r>
            <a:r>
              <a:rPr lang="en-US" altLang="vi-VN" sz="3200" i="1">
                <a:latin typeface="Times New Roman" panose="02020603050405020304" pitchFamily="18" charset="0"/>
                <a:ea typeface="Cambria Math" panose="02040503050406030204" pitchFamily="18" charset="0"/>
                <a:cs typeface="Times New Roman" panose="02020603050405020304" pitchFamily="18" charset="0"/>
              </a:rPr>
              <a:t>Hình 8, nếu có một trong hai tỉ lệ thức   			    thì ta cũng có </a:t>
            </a:r>
          </a:p>
        </p:txBody>
      </p:sp>
      <p:graphicFrame>
        <p:nvGraphicFramePr>
          <p:cNvPr id="8" name="Object 7">
            <a:extLst>
              <a:ext uri="{FF2B5EF4-FFF2-40B4-BE49-F238E27FC236}">
                <a16:creationId xmlns:a16="http://schemas.microsoft.com/office/drawing/2014/main" id="{EED5A441-BF15-C1C5-397E-0CF9656B598F}"/>
              </a:ext>
            </a:extLst>
          </p:cNvPr>
          <p:cNvGraphicFramePr>
            <a:graphicFrameLocks noChangeAspect="1"/>
          </p:cNvGraphicFramePr>
          <p:nvPr/>
        </p:nvGraphicFramePr>
        <p:xfrm>
          <a:off x="1100138" y="5129213"/>
          <a:ext cx="3027362" cy="830262"/>
        </p:xfrm>
        <a:graphic>
          <a:graphicData uri="http://schemas.openxmlformats.org/presentationml/2006/ole">
            <mc:AlternateContent xmlns:mc="http://schemas.openxmlformats.org/markup-compatibility/2006">
              <mc:Choice xmlns:v="urn:schemas-microsoft-com:vml" Requires="v">
                <p:oleObj name="Equation" r:id="rId9" imgW="34442400" imgH="9448800" progId="Equation.DSMT4">
                  <p:embed/>
                </p:oleObj>
              </mc:Choice>
              <mc:Fallback>
                <p:oleObj name="Equation" r:id="rId9" imgW="34442400" imgH="9448800" progId="Equation.DSMT4">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00138" y="5129213"/>
                        <a:ext cx="302736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51" name="Object 9">
            <a:extLst>
              <a:ext uri="{FF2B5EF4-FFF2-40B4-BE49-F238E27FC236}">
                <a16:creationId xmlns:a16="http://schemas.microsoft.com/office/drawing/2014/main" id="{6FD132CF-2C7C-FA1D-232B-86C726889D66}"/>
              </a:ext>
            </a:extLst>
          </p:cNvPr>
          <p:cNvGraphicFramePr>
            <a:graphicFrameLocks noChangeAspect="1"/>
          </p:cNvGraphicFramePr>
          <p:nvPr/>
        </p:nvGraphicFramePr>
        <p:xfrm>
          <a:off x="6808788" y="5335588"/>
          <a:ext cx="1425575" cy="417512"/>
        </p:xfrm>
        <a:graphic>
          <a:graphicData uri="http://schemas.openxmlformats.org/presentationml/2006/ole">
            <mc:AlternateContent xmlns:mc="http://schemas.openxmlformats.org/markup-compatibility/2006">
              <mc:Choice xmlns:v="urn:schemas-microsoft-com:vml" Requires="v">
                <p:oleObj name="Equation" r:id="rId11" imgW="15544800" imgH="4572000" progId="Equation.DSMT4">
                  <p:embed/>
                </p:oleObj>
              </mc:Choice>
              <mc:Fallback>
                <p:oleObj name="Equation" r:id="rId11" imgW="15544800" imgH="4572000" progId="Equation.DSMT4">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808788" y="5335588"/>
                        <a:ext cx="1425575"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10252" name="Picture 15">
            <a:extLst>
              <a:ext uri="{FF2B5EF4-FFF2-40B4-BE49-F238E27FC236}">
                <a16:creationId xmlns:a16="http://schemas.microsoft.com/office/drawing/2014/main" id="{3FBE0A28-CDD7-1F51-A338-02C63B1C7339}"/>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338" y="1216025"/>
            <a:ext cx="10668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253" name="Rectangle 17">
            <a:extLst>
              <a:ext uri="{FF2B5EF4-FFF2-40B4-BE49-F238E27FC236}">
                <a16:creationId xmlns:a16="http://schemas.microsoft.com/office/drawing/2014/main" id="{1DF92CF1-ABB8-FB74-F943-C9165677E682}"/>
              </a:ext>
            </a:extLst>
          </p:cNvPr>
          <p:cNvSpPr>
            <a:spLocks noChangeArrowheads="1"/>
          </p:cNvSpPr>
          <p:nvPr/>
        </p:nvSpPr>
        <p:spPr bwMode="auto">
          <a:xfrm>
            <a:off x="741363" y="1238250"/>
            <a:ext cx="11450637"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spcBef>
                <a:spcPct val="50000"/>
              </a:spcBef>
            </a:pPr>
            <a:r>
              <a:rPr lang="en-US" altLang="vi-VN" sz="3200" b="1">
                <a:latin typeface="Times New Roman" panose="02020603050405020304" pitchFamily="18" charset="0"/>
                <a:ea typeface="Cambria Math" panose="02040503050406030204" pitchFamily="18" charset="0"/>
                <a:cs typeface="Times New Roman" panose="02020603050405020304" pitchFamily="18" charset="0"/>
              </a:rPr>
              <a:t>Nếu một đường thẳng cắt hai cạnh của một tam giác và định ra trên hai cạnh này những đoạn thẳng tương ứng tỉ lệ thì đường thẳng đó song song với cạnh còn lại của tam giác. </a:t>
            </a:r>
            <a:endParaRPr lang="en-US" altLang="vi-VN" sz="3200" b="1" i="1">
              <a:latin typeface="Times New Roman" panose="02020603050405020304" pitchFamily="18" charset="0"/>
              <a:ea typeface="Cambria Math" panose="02040503050406030204" pitchFamily="18" charset="0"/>
              <a:cs typeface="Times New Roman" panose="02020603050405020304" pitchFamily="18" charset="0"/>
            </a:endParaRPr>
          </a:p>
        </p:txBody>
      </p:sp>
      <p:pic>
        <p:nvPicPr>
          <p:cNvPr id="25617" name="Picture 17">
            <a:extLst>
              <a:ext uri="{FF2B5EF4-FFF2-40B4-BE49-F238E27FC236}">
                <a16:creationId xmlns:a16="http://schemas.microsoft.com/office/drawing/2014/main" id="{BA104863-C1BF-28A1-53F4-3C5AB8C44DCB}"/>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753475" y="2498725"/>
            <a:ext cx="3690938" cy="3049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fade/>
    <p:sndAc>
      <p:stSnd>
        <p:snd r:embed="rId3"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par>
                                <p:cTn id="15" presetID="47"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par>
                                <p:cTn id="20" presetID="47" presetClass="entr" presetSubtype="0" fill="hold" nodeType="withEffect">
                                  <p:stCondLst>
                                    <p:cond delay="0"/>
                                  </p:stCondLst>
                                  <p:childTnLst>
                                    <p:set>
                                      <p:cBhvr>
                                        <p:cTn id="21" dur="1" fill="hold">
                                          <p:stCondLst>
                                            <p:cond delay="0"/>
                                          </p:stCondLst>
                                        </p:cTn>
                                        <p:tgtEl>
                                          <p:spTgt spid="25617"/>
                                        </p:tgtEl>
                                        <p:attrNameLst>
                                          <p:attrName>style.visibility</p:attrName>
                                        </p:attrNameLst>
                                      </p:cBhvr>
                                      <p:to>
                                        <p:strVal val="visible"/>
                                      </p:to>
                                    </p:set>
                                    <p:animEffect transition="in" filter="fade">
                                      <p:cBhvr>
                                        <p:cTn id="22" dur="1000"/>
                                        <p:tgtEl>
                                          <p:spTgt spid="25617"/>
                                        </p:tgtEl>
                                      </p:cBhvr>
                                    </p:animEffect>
                                    <p:anim calcmode="lin" valueType="num">
                                      <p:cBhvr>
                                        <p:cTn id="23" dur="1000" fill="hold"/>
                                        <p:tgtEl>
                                          <p:spTgt spid="25617"/>
                                        </p:tgtEl>
                                        <p:attrNameLst>
                                          <p:attrName>ppt_x</p:attrName>
                                        </p:attrNameLst>
                                      </p:cBhvr>
                                      <p:tavLst>
                                        <p:tav tm="0">
                                          <p:val>
                                            <p:strVal val="#ppt_x"/>
                                          </p:val>
                                        </p:tav>
                                        <p:tav tm="100000">
                                          <p:val>
                                            <p:strVal val="#ppt_x"/>
                                          </p:val>
                                        </p:tav>
                                      </p:tavLst>
                                    </p:anim>
                                    <p:anim calcmode="lin" valueType="num">
                                      <p:cBhvr>
                                        <p:cTn id="24" dur="1000" fill="hold"/>
                                        <p:tgtEl>
                                          <p:spTgt spid="25617"/>
                                        </p:tgtEl>
                                        <p:attrNameLst>
                                          <p:attrName>ppt_y</p:attrName>
                                        </p:attrNameLst>
                                      </p:cBhvr>
                                      <p:tavLst>
                                        <p:tav tm="0">
                                          <p:val>
                                            <p:strVal val="#ppt_y-.1"/>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1000"/>
                                        <p:tgtEl>
                                          <p:spTgt spid="14"/>
                                        </p:tgtEl>
                                      </p:cBhvr>
                                    </p:animEffect>
                                    <p:anim calcmode="lin" valueType="num">
                                      <p:cBhvr>
                                        <p:cTn id="30" dur="1000" fill="hold"/>
                                        <p:tgtEl>
                                          <p:spTgt spid="14"/>
                                        </p:tgtEl>
                                        <p:attrNameLst>
                                          <p:attrName>ppt_x</p:attrName>
                                        </p:attrNameLst>
                                      </p:cBhvr>
                                      <p:tavLst>
                                        <p:tav tm="0">
                                          <p:val>
                                            <p:strVal val="#ppt_x"/>
                                          </p:val>
                                        </p:tav>
                                        <p:tav tm="100000">
                                          <p:val>
                                            <p:strVal val="#ppt_x"/>
                                          </p:val>
                                        </p:tav>
                                      </p:tavLst>
                                    </p:anim>
                                    <p:anim calcmode="lin" valueType="num">
                                      <p:cBhvr>
                                        <p:cTn id="31" dur="1000" fill="hold"/>
                                        <p:tgtEl>
                                          <p:spTgt spid="14"/>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1000"/>
                                        <p:tgtEl>
                                          <p:spTgt spid="8"/>
                                        </p:tgtEl>
                                      </p:cBhvr>
                                    </p:animEffect>
                                    <p:anim calcmode="lin" valueType="num">
                                      <p:cBhvr>
                                        <p:cTn id="35" dur="1000" fill="hold"/>
                                        <p:tgtEl>
                                          <p:spTgt spid="8"/>
                                        </p:tgtEl>
                                        <p:attrNameLst>
                                          <p:attrName>ppt_x</p:attrName>
                                        </p:attrNameLst>
                                      </p:cBhvr>
                                      <p:tavLst>
                                        <p:tav tm="0">
                                          <p:val>
                                            <p:strVal val="#ppt_x"/>
                                          </p:val>
                                        </p:tav>
                                        <p:tav tm="100000">
                                          <p:val>
                                            <p:strVal val="#ppt_x"/>
                                          </p:val>
                                        </p:tav>
                                      </p:tavLst>
                                    </p:anim>
                                    <p:anim calcmode="lin" valueType="num">
                                      <p:cBhvr>
                                        <p:cTn id="3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1">
            <a:extLst>
              <a:ext uri="{FF2B5EF4-FFF2-40B4-BE49-F238E27FC236}">
                <a16:creationId xmlns:a16="http://schemas.microsoft.com/office/drawing/2014/main" id="{700ED588-F5D1-735E-3C74-0E13DFD24B5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550" y="-228600"/>
            <a:ext cx="12922250" cy="710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3" name="Rectangle 6">
            <a:extLst>
              <a:ext uri="{FF2B5EF4-FFF2-40B4-BE49-F238E27FC236}">
                <a16:creationId xmlns:a16="http://schemas.microsoft.com/office/drawing/2014/main" id="{DDBB7B63-B286-A8CD-EA53-F2CECB74ADF5}"/>
              </a:ext>
            </a:extLst>
          </p:cNvPr>
          <p:cNvSpPr>
            <a:spLocks noChangeArrowheads="1"/>
          </p:cNvSpPr>
          <p:nvPr/>
        </p:nvSpPr>
        <p:spPr bwMode="auto">
          <a:xfrm>
            <a:off x="1384300" y="381000"/>
            <a:ext cx="98440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lnSpc>
                <a:spcPct val="115000"/>
              </a:lnSpc>
            </a:pPr>
            <a:r>
              <a:rPr lang="vi-VN" altLang="vi-VN" sz="3400" b="1">
                <a:solidFill>
                  <a:srgbClr val="FF0000"/>
                </a:solidFill>
                <a:latin typeface="Times New Roman" panose="02020603050405020304" pitchFamily="18" charset="0"/>
                <a:cs typeface="Times New Roman" panose="02020603050405020304" pitchFamily="18" charset="0"/>
              </a:rPr>
              <a:t>§</a:t>
            </a:r>
            <a:r>
              <a:rPr lang="en-US" altLang="vi-VN" sz="3400" b="1">
                <a:solidFill>
                  <a:srgbClr val="FF0000"/>
                </a:solidFill>
                <a:latin typeface="Times New Roman" panose="02020603050405020304" pitchFamily="18" charset="0"/>
                <a:cs typeface="Times New Roman" panose="02020603050405020304" pitchFamily="18" charset="0"/>
              </a:rPr>
              <a:t>1</a:t>
            </a:r>
            <a:r>
              <a:rPr lang="vi-VN" altLang="vi-VN" sz="3400" b="1">
                <a:solidFill>
                  <a:srgbClr val="FF0000"/>
                </a:solidFill>
                <a:latin typeface="Times New Roman" panose="02020603050405020304" pitchFamily="18" charset="0"/>
                <a:cs typeface="Times New Roman" panose="02020603050405020304" pitchFamily="18" charset="0"/>
              </a:rPr>
              <a:t>. </a:t>
            </a:r>
            <a:r>
              <a:rPr lang="en-US" altLang="vi-VN" sz="3400" b="1">
                <a:solidFill>
                  <a:srgbClr val="FF0000"/>
                </a:solidFill>
                <a:latin typeface="Times New Roman" panose="02020603050405020304" pitchFamily="18" charset="0"/>
                <a:cs typeface="Times New Roman" panose="02020603050405020304" pitchFamily="18" charset="0"/>
              </a:rPr>
              <a:t>ĐỊNH LÍ THALÈS TRONG TAM GIÁC(T2)</a:t>
            </a:r>
            <a:endParaRPr lang="en-US" altLang="vi-VN" sz="3400">
              <a:solidFill>
                <a:srgbClr val="FF0000"/>
              </a:solidFill>
              <a:latin typeface="Arial" panose="020B0604020202020204" pitchFamily="34" charset="0"/>
              <a:ea typeface="Arial" panose="020B0604020202020204" pitchFamily="34" charset="0"/>
              <a:cs typeface="Times New Roman" panose="02020603050405020304" pitchFamily="18" charset="0"/>
            </a:endParaRPr>
          </a:p>
        </p:txBody>
      </p:sp>
      <p:sp>
        <p:nvSpPr>
          <p:cNvPr id="20484" name="Rectangle 5">
            <a:extLst>
              <a:ext uri="{FF2B5EF4-FFF2-40B4-BE49-F238E27FC236}">
                <a16:creationId xmlns:a16="http://schemas.microsoft.com/office/drawing/2014/main" id="{AE1E6D51-109D-48E5-67C6-6F1F4D169B94}"/>
              </a:ext>
            </a:extLst>
          </p:cNvPr>
          <p:cNvSpPr>
            <a:spLocks noChangeArrowheads="1"/>
          </p:cNvSpPr>
          <p:nvPr/>
        </p:nvSpPr>
        <p:spPr bwMode="auto">
          <a:xfrm>
            <a:off x="2378075" y="30861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nl-NL" altLang="en-US" sz="1400">
                <a:latin typeface="Times New Roman" panose="02020603050405020304" pitchFamily="18" charset="0"/>
                <a:ea typeface="Arial" panose="020B0604020202020204" pitchFamily="34" charset="0"/>
                <a:cs typeface="Times New Roman" panose="02020603050405020304" pitchFamily="18" charset="0"/>
              </a:rPr>
              <a:t>. </a:t>
            </a:r>
            <a:endParaRPr lang="nl-NL" altLang="en-US">
              <a:latin typeface="Arial" panose="020B0604020202020204" pitchFamily="34" charset="0"/>
              <a:ea typeface="Arial" panose="020B060402020202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23772E46-BF38-6D42-8BC5-C20720586F86}"/>
              </a:ext>
            </a:extLst>
          </p:cNvPr>
          <p:cNvSpPr/>
          <p:nvPr/>
        </p:nvSpPr>
        <p:spPr>
          <a:xfrm>
            <a:off x="209550" y="1565275"/>
            <a:ext cx="8543925" cy="2800350"/>
          </a:xfrm>
          <a:prstGeom prst="rect">
            <a:avLst/>
          </a:prstGeom>
        </p:spPr>
        <p:txBody>
          <a:bodyPr>
            <a:spAutoFit/>
          </a:bodyPr>
          <a:lstStyle/>
          <a:p>
            <a:pPr algn="just" eaLnBrk="1" fontAlgn="auto" hangingPunct="1">
              <a:spcBef>
                <a:spcPct val="50000"/>
              </a:spcBef>
              <a:spcAft>
                <a:spcPts val="0"/>
              </a:spcAft>
              <a:defRPr/>
            </a:pPr>
            <a:r>
              <a:rPr lang="en-US" sz="3200" b="1" dirty="0">
                <a:solidFill>
                  <a:srgbClr val="FF0000"/>
                </a:solidFill>
                <a:latin typeface="Times New Roman" panose="02020603050405020304" pitchFamily="18" charset="0"/>
                <a:ea typeface="Cambria Math" panose="02040503050406030204" pitchFamily="18" charset="0"/>
                <a:cs typeface="Times New Roman" panose="02020603050405020304" pitchFamily="18" charset="0"/>
              </a:rPr>
              <a:t>HĐ3: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Trong</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i="1" dirty="0" err="1">
                <a:latin typeface="Times New Roman" panose="02020603050405020304" pitchFamily="18" charset="0"/>
                <a:ea typeface="Cambria Math" panose="02040503050406030204" pitchFamily="18" charset="0"/>
                <a:cs typeface="Times New Roman" panose="02020603050405020304" pitchFamily="18" charset="0"/>
              </a:rPr>
              <a:t>Hình</a:t>
            </a:r>
            <a:r>
              <a:rPr lang="en-US" sz="3200" i="1" dirty="0">
                <a:latin typeface="Times New Roman" panose="02020603050405020304" pitchFamily="18" charset="0"/>
                <a:ea typeface="Cambria Math" panose="02040503050406030204" pitchFamily="18" charset="0"/>
                <a:cs typeface="Times New Roman" panose="02020603050405020304" pitchFamily="18" charset="0"/>
              </a:rPr>
              <a:t> 7</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cho</a:t>
            </a:r>
            <a:endParaRPr lang="en-US" sz="3200" dirty="0">
              <a:latin typeface="Times New Roman" panose="02020603050405020304" pitchFamily="18" charset="0"/>
              <a:ea typeface="Cambria Math" panose="02040503050406030204" pitchFamily="18" charset="0"/>
              <a:cs typeface="Times New Roman" panose="02020603050405020304" pitchFamily="18" charset="0"/>
            </a:endParaRPr>
          </a:p>
          <a:p>
            <a:pPr marL="514350" indent="-514350" eaLnBrk="1" fontAlgn="auto" hangingPunct="1">
              <a:spcBef>
                <a:spcPct val="50000"/>
              </a:spcBef>
              <a:spcAft>
                <a:spcPts val="0"/>
              </a:spcAft>
              <a:buFontTx/>
              <a:buAutoNum type="alphaLcParenR"/>
              <a:defRPr/>
            </a:pPr>
            <a:r>
              <a:rPr lang="en-US" sz="3200" dirty="0">
                <a:latin typeface="Times New Roman" panose="02020603050405020304" pitchFamily="18" charset="0"/>
                <a:ea typeface="Cambria Math" panose="02040503050406030204" pitchFamily="18" charset="0"/>
                <a:cs typeface="Times New Roman" panose="02020603050405020304" pitchFamily="18" charset="0"/>
              </a:rPr>
              <a:t>Ta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có</a:t>
            </a:r>
            <a:endParaRPr lang="en-US" sz="3200" dirty="0">
              <a:latin typeface="Times New Roman" panose="02020603050405020304" pitchFamily="18" charset="0"/>
              <a:ea typeface="Cambria Math" panose="02040503050406030204" pitchFamily="18" charset="0"/>
              <a:cs typeface="Times New Roman" panose="02020603050405020304" pitchFamily="18" charset="0"/>
            </a:endParaRPr>
          </a:p>
          <a:p>
            <a:pPr marL="514350" indent="-514350" eaLnBrk="1" fontAlgn="auto" hangingPunct="1">
              <a:spcBef>
                <a:spcPct val="50000"/>
              </a:spcBef>
              <a:spcAft>
                <a:spcPts val="0"/>
              </a:spcAft>
              <a:buFontTx/>
              <a:buAutoNum type="alphaLcParenR"/>
              <a:defRPr/>
            </a:pPr>
            <a:r>
              <a:rPr lang="en-US" sz="3200" dirty="0" err="1">
                <a:latin typeface="Times New Roman" panose="02020603050405020304" pitchFamily="18" charset="0"/>
                <a:ea typeface="Cambria Math" panose="02040503050406030204" pitchFamily="18" charset="0"/>
                <a:cs typeface="Times New Roman" panose="02020603050405020304" pitchFamily="18" charset="0"/>
              </a:rPr>
              <a:t>Đường</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thẳng</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i="1"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p>
          <a:p>
            <a:pPr marL="514350" indent="-514350" eaLnBrk="1" fontAlgn="auto" hangingPunct="1">
              <a:spcBef>
                <a:spcPct val="50000"/>
              </a:spcBef>
              <a:spcAft>
                <a:spcPts val="0"/>
              </a:spcAft>
              <a:buFontTx/>
              <a:buAutoNum type="alphaLcParenR"/>
              <a:defRPr/>
            </a:pPr>
            <a:r>
              <a:rPr lang="en-US" sz="3200" dirty="0" err="1">
                <a:latin typeface="Times New Roman" panose="02020603050405020304" pitchFamily="18" charset="0"/>
                <a:ea typeface="Cambria Math" panose="02040503050406030204" pitchFamily="18" charset="0"/>
                <a:cs typeface="Times New Roman" panose="02020603050405020304" pitchFamily="18" charset="0"/>
              </a:rPr>
              <a:t>Dự</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sz="3200" dirty="0" err="1">
                <a:latin typeface="Times New Roman" panose="02020603050405020304" pitchFamily="18" charset="0"/>
                <a:ea typeface="Cambria Math" panose="02040503050406030204" pitchFamily="18" charset="0"/>
                <a:cs typeface="Times New Roman" panose="02020603050405020304" pitchFamily="18" charset="0"/>
              </a:rPr>
              <a:t>đoán</a:t>
            </a:r>
            <a:r>
              <a:rPr lang="en-US" sz="3200" dirty="0">
                <a:latin typeface="Times New Roman" panose="02020603050405020304" pitchFamily="18" charset="0"/>
                <a:ea typeface="Cambria Math" panose="02040503050406030204" pitchFamily="18" charset="0"/>
                <a:cs typeface="Times New Roman" panose="02020603050405020304" pitchFamily="18" charset="0"/>
              </a:rPr>
              <a:t>: </a:t>
            </a:r>
          </a:p>
        </p:txBody>
      </p:sp>
      <p:graphicFrame>
        <p:nvGraphicFramePr>
          <p:cNvPr id="20486" name="Object 9">
            <a:extLst>
              <a:ext uri="{FF2B5EF4-FFF2-40B4-BE49-F238E27FC236}">
                <a16:creationId xmlns:a16="http://schemas.microsoft.com/office/drawing/2014/main" id="{0553688A-4217-782C-652D-0AE112D351DD}"/>
              </a:ext>
            </a:extLst>
          </p:cNvPr>
          <p:cNvGraphicFramePr>
            <a:graphicFrameLocks noChangeAspect="1"/>
          </p:cNvGraphicFramePr>
          <p:nvPr/>
        </p:nvGraphicFramePr>
        <p:xfrm>
          <a:off x="1870075" y="2225675"/>
          <a:ext cx="5091113" cy="830263"/>
        </p:xfrm>
        <a:graphic>
          <a:graphicData uri="http://schemas.openxmlformats.org/presentationml/2006/ole">
            <mc:AlternateContent xmlns:mc="http://schemas.openxmlformats.org/markup-compatibility/2006">
              <mc:Choice xmlns:v="urn:schemas-microsoft-com:vml" Requires="v">
                <p:oleObj name="Equation" r:id="rId5" imgW="57912000" imgH="9448800" progId="Equation.DSMT4">
                  <p:embed/>
                </p:oleObj>
              </mc:Choice>
              <mc:Fallback>
                <p:oleObj name="Equation" r:id="rId5" imgW="57912000" imgH="9448800" progId="Equation.DSMT4">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70075" y="2225675"/>
                        <a:ext cx="5091113"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487" name="Object 22">
            <a:extLst>
              <a:ext uri="{FF2B5EF4-FFF2-40B4-BE49-F238E27FC236}">
                <a16:creationId xmlns:a16="http://schemas.microsoft.com/office/drawing/2014/main" id="{31E08DE4-12FB-BC42-EE2A-CC8ADCE30666}"/>
              </a:ext>
            </a:extLst>
          </p:cNvPr>
          <p:cNvGraphicFramePr>
            <a:graphicFrameLocks noChangeAspect="1"/>
          </p:cNvGraphicFramePr>
          <p:nvPr/>
        </p:nvGraphicFramePr>
        <p:xfrm>
          <a:off x="2324100" y="3695700"/>
          <a:ext cx="2411413" cy="830263"/>
        </p:xfrm>
        <a:graphic>
          <a:graphicData uri="http://schemas.openxmlformats.org/presentationml/2006/ole">
            <mc:AlternateContent xmlns:mc="http://schemas.openxmlformats.org/markup-compatibility/2006">
              <mc:Choice xmlns:v="urn:schemas-microsoft-com:vml" Requires="v">
                <p:oleObj name="Equation" r:id="rId7" imgW="27432000" imgH="9448800" progId="Equation.DSMT4">
                  <p:embed/>
                </p:oleObj>
              </mc:Choice>
              <mc:Fallback>
                <p:oleObj name="Equation" r:id="rId7" imgW="27432000" imgH="9448800" progId="Equation.DSMT4">
                  <p:embed/>
                  <p:pic>
                    <p:nvPicPr>
                      <p:cNvPr id="0" name="Object 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24100" y="3695700"/>
                        <a:ext cx="2411413"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0488" name="Picture 82">
            <a:extLst>
              <a:ext uri="{FF2B5EF4-FFF2-40B4-BE49-F238E27FC236}">
                <a16:creationId xmlns:a16="http://schemas.microsoft.com/office/drawing/2014/main" id="{010BEC3B-C31B-7622-493F-8B58F862D07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405813" y="1952625"/>
            <a:ext cx="3786187" cy="3457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489" name="Rectangle 15">
            <a:extLst>
              <a:ext uri="{FF2B5EF4-FFF2-40B4-BE49-F238E27FC236}">
                <a16:creationId xmlns:a16="http://schemas.microsoft.com/office/drawing/2014/main" id="{99A4611F-9027-9D5D-24C7-AB8E59302166}"/>
              </a:ext>
            </a:extLst>
          </p:cNvPr>
          <p:cNvSpPr>
            <a:spLocks noChangeArrowheads="1"/>
          </p:cNvSpPr>
          <p:nvPr/>
        </p:nvSpPr>
        <p:spPr bwMode="auto">
          <a:xfrm>
            <a:off x="563563" y="4703763"/>
            <a:ext cx="114173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spcBef>
                <a:spcPct val="50000"/>
              </a:spcBef>
            </a:pPr>
            <a:r>
              <a:rPr lang="en-US" altLang="vi-VN" sz="3200" b="1">
                <a:solidFill>
                  <a:srgbClr val="FF0000"/>
                </a:solidFill>
                <a:latin typeface="Times New Roman" panose="02020603050405020304" pitchFamily="18" charset="0"/>
                <a:ea typeface="Cambria Math" panose="02040503050406030204" pitchFamily="18" charset="0"/>
                <a:cs typeface="Times New Roman" panose="02020603050405020304" pitchFamily="18" charset="0"/>
              </a:rPr>
              <a:t>?</a:t>
            </a:r>
            <a:r>
              <a:rPr lang="en-US" altLang="vi-VN" sz="3200" b="1" i="1">
                <a:solidFill>
                  <a:srgbClr val="FF0000"/>
                </a:solidFill>
                <a:latin typeface="Times New Roman" panose="02020603050405020304" pitchFamily="18" charset="0"/>
                <a:ea typeface="Cambria Math" panose="02040503050406030204" pitchFamily="18" charset="0"/>
                <a:cs typeface="Times New Roman" panose="02020603050405020304" pitchFamily="18" charset="0"/>
              </a:rPr>
              <a:t>Từ dự đoán câu c), em rút ra được kết luận gì?</a:t>
            </a:r>
          </a:p>
        </p:txBody>
      </p:sp>
      <p:graphicFrame>
        <p:nvGraphicFramePr>
          <p:cNvPr id="20490" name="Object 4">
            <a:extLst>
              <a:ext uri="{FF2B5EF4-FFF2-40B4-BE49-F238E27FC236}">
                <a16:creationId xmlns:a16="http://schemas.microsoft.com/office/drawing/2014/main" id="{17592128-98B3-7531-3F7C-1E3726F3176B}"/>
              </a:ext>
            </a:extLst>
          </p:cNvPr>
          <p:cNvGraphicFramePr>
            <a:graphicFrameLocks noChangeAspect="1"/>
          </p:cNvGraphicFramePr>
          <p:nvPr/>
        </p:nvGraphicFramePr>
        <p:xfrm>
          <a:off x="3019425" y="3122613"/>
          <a:ext cx="1022350" cy="427037"/>
        </p:xfrm>
        <a:graphic>
          <a:graphicData uri="http://schemas.openxmlformats.org/presentationml/2006/ole">
            <mc:AlternateContent xmlns:mc="http://schemas.openxmlformats.org/markup-compatibility/2006">
              <mc:Choice xmlns:v="urn:schemas-microsoft-com:vml" Requires="v">
                <p:oleObj name="Equation" r:id="rId10" imgW="10972800" imgH="4572000" progId="Equation.DSMT4">
                  <p:embed/>
                </p:oleObj>
              </mc:Choice>
              <mc:Fallback>
                <p:oleObj name="Equation" r:id="rId10" imgW="10972800" imgH="4572000" progId="Equation.DSMT4">
                  <p:embed/>
                  <p:pic>
                    <p:nvPicPr>
                      <p:cNvPr id="0" name="Object 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19425" y="3122613"/>
                        <a:ext cx="102235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491" name="Object 7">
            <a:extLst>
              <a:ext uri="{FF2B5EF4-FFF2-40B4-BE49-F238E27FC236}">
                <a16:creationId xmlns:a16="http://schemas.microsoft.com/office/drawing/2014/main" id="{FAF89041-1F50-1F89-7420-6DD533030FFF}"/>
              </a:ext>
            </a:extLst>
          </p:cNvPr>
          <p:cNvGraphicFramePr>
            <a:graphicFrameLocks noChangeAspect="1"/>
          </p:cNvGraphicFramePr>
          <p:nvPr/>
        </p:nvGraphicFramePr>
        <p:xfrm>
          <a:off x="4337050" y="1704975"/>
          <a:ext cx="4943475" cy="398463"/>
        </p:xfrm>
        <a:graphic>
          <a:graphicData uri="http://schemas.openxmlformats.org/presentationml/2006/ole">
            <mc:AlternateContent xmlns:mc="http://schemas.openxmlformats.org/markup-compatibility/2006">
              <mc:Choice xmlns:v="urn:schemas-microsoft-com:vml" Requires="v">
                <p:oleObj name="Equation" r:id="rId12" imgW="2527300" imgH="203200" progId="Equation.DSMT4">
                  <p:embed/>
                </p:oleObj>
              </mc:Choice>
              <mc:Fallback>
                <p:oleObj name="Equation" r:id="rId12" imgW="2527300" imgH="203200" progId="Equation.DSMT4">
                  <p:embed/>
                  <p:pic>
                    <p:nvPicPr>
                      <p:cNvPr id="0"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337050" y="1704975"/>
                        <a:ext cx="4943475" cy="39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slow">
    <p:fade/>
    <p:sndAc>
      <p:stSnd>
        <p:snd r:embed="rId3" name="chimes.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1">
            <a:extLst>
              <a:ext uri="{FF2B5EF4-FFF2-40B4-BE49-F238E27FC236}">
                <a16:creationId xmlns:a16="http://schemas.microsoft.com/office/drawing/2014/main" id="{9C48627F-C466-687D-FA5F-EACECE5DA6F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5613" y="-388938"/>
            <a:ext cx="13352463" cy="727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6">
            <a:extLst>
              <a:ext uri="{FF2B5EF4-FFF2-40B4-BE49-F238E27FC236}">
                <a16:creationId xmlns:a16="http://schemas.microsoft.com/office/drawing/2014/main" id="{260413EE-2828-5CFC-DE91-2F3CCD68C401}"/>
              </a:ext>
            </a:extLst>
          </p:cNvPr>
          <p:cNvSpPr>
            <a:spLocks noChangeArrowheads="1"/>
          </p:cNvSpPr>
          <p:nvPr/>
        </p:nvSpPr>
        <p:spPr bwMode="auto">
          <a:xfrm>
            <a:off x="1384300" y="179388"/>
            <a:ext cx="984408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lnSpc>
                <a:spcPct val="115000"/>
              </a:lnSpc>
            </a:pPr>
            <a:r>
              <a:rPr lang="vi-VN" altLang="vi-VN" sz="3400" b="1">
                <a:solidFill>
                  <a:srgbClr val="FF0000"/>
                </a:solidFill>
                <a:latin typeface="Times New Roman" panose="02020603050405020304" pitchFamily="18" charset="0"/>
                <a:cs typeface="Times New Roman" panose="02020603050405020304" pitchFamily="18" charset="0"/>
              </a:rPr>
              <a:t>§</a:t>
            </a:r>
            <a:r>
              <a:rPr lang="en-US" altLang="vi-VN" sz="3400" b="1">
                <a:solidFill>
                  <a:srgbClr val="FF0000"/>
                </a:solidFill>
                <a:latin typeface="Times New Roman" panose="02020603050405020304" pitchFamily="18" charset="0"/>
                <a:cs typeface="Times New Roman" panose="02020603050405020304" pitchFamily="18" charset="0"/>
              </a:rPr>
              <a:t>1</a:t>
            </a:r>
            <a:r>
              <a:rPr lang="vi-VN" altLang="vi-VN" sz="3400" b="1">
                <a:solidFill>
                  <a:srgbClr val="FF0000"/>
                </a:solidFill>
                <a:latin typeface="Times New Roman" panose="02020603050405020304" pitchFamily="18" charset="0"/>
                <a:cs typeface="Times New Roman" panose="02020603050405020304" pitchFamily="18" charset="0"/>
              </a:rPr>
              <a:t>. </a:t>
            </a:r>
            <a:r>
              <a:rPr lang="en-US" altLang="vi-VN" sz="3400" b="1">
                <a:solidFill>
                  <a:srgbClr val="FF0000"/>
                </a:solidFill>
                <a:latin typeface="Times New Roman" panose="02020603050405020304" pitchFamily="18" charset="0"/>
                <a:cs typeface="Times New Roman" panose="02020603050405020304" pitchFamily="18" charset="0"/>
              </a:rPr>
              <a:t>ĐỊNH LÍ THALÈS TRONG TAM GIÁC(T2)</a:t>
            </a:r>
            <a:endParaRPr lang="en-US" altLang="vi-VN" sz="3400">
              <a:solidFill>
                <a:srgbClr val="FF0000"/>
              </a:solidFill>
              <a:latin typeface="Arial" panose="020B0604020202020204" pitchFamily="34" charset="0"/>
              <a:ea typeface="Arial" panose="020B0604020202020204" pitchFamily="34" charset="0"/>
              <a:cs typeface="Times New Roman" panose="02020603050405020304" pitchFamily="18" charset="0"/>
            </a:endParaRPr>
          </a:p>
        </p:txBody>
      </p:sp>
      <p:sp>
        <p:nvSpPr>
          <p:cNvPr id="22532" name="Rectangle 11">
            <a:extLst>
              <a:ext uri="{FF2B5EF4-FFF2-40B4-BE49-F238E27FC236}">
                <a16:creationId xmlns:a16="http://schemas.microsoft.com/office/drawing/2014/main" id="{3DD47380-64CD-B215-DBBF-2473AD1F6862}"/>
              </a:ext>
            </a:extLst>
          </p:cNvPr>
          <p:cNvSpPr>
            <a:spLocks noChangeArrowheads="1"/>
          </p:cNvSpPr>
          <p:nvPr/>
        </p:nvSpPr>
        <p:spPr bwMode="auto">
          <a:xfrm>
            <a:off x="41275" y="701675"/>
            <a:ext cx="5054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nl-NL" altLang="vi-VN" sz="3200" b="1" u="sng">
                <a:solidFill>
                  <a:srgbClr val="7030A0"/>
                </a:solidFill>
                <a:latin typeface="Times New Roman" panose="02020603050405020304" pitchFamily="18" charset="0"/>
                <a:cs typeface="Times New Roman" panose="02020603050405020304" pitchFamily="18" charset="0"/>
              </a:rPr>
              <a:t>3. </a:t>
            </a:r>
            <a:r>
              <a:rPr lang="nl-NL" altLang="vi-VN" sz="3200" b="1" u="sng">
                <a:solidFill>
                  <a:srgbClr val="7030A0"/>
                </a:solidFill>
                <a:latin typeface="Times New Roman" panose="02020603050405020304" pitchFamily="18" charset="0"/>
                <a:cs typeface="Arial" panose="020B0604020202020204" pitchFamily="34" charset="0"/>
              </a:rPr>
              <a:t>Hệ quả của định lí Thalès</a:t>
            </a:r>
            <a:endParaRPr lang="en-US" altLang="vi-VN" sz="3200" u="sng">
              <a:solidFill>
                <a:srgbClr val="7030A0"/>
              </a:solidFill>
            </a:endParaRPr>
          </a:p>
        </p:txBody>
      </p:sp>
      <p:sp>
        <p:nvSpPr>
          <p:cNvPr id="22533" name="Rectangle 5">
            <a:extLst>
              <a:ext uri="{FF2B5EF4-FFF2-40B4-BE49-F238E27FC236}">
                <a16:creationId xmlns:a16="http://schemas.microsoft.com/office/drawing/2014/main" id="{86E439D3-FD09-2DBB-02C8-4EE818495E46}"/>
              </a:ext>
            </a:extLst>
          </p:cNvPr>
          <p:cNvSpPr>
            <a:spLocks noChangeArrowheads="1"/>
          </p:cNvSpPr>
          <p:nvPr/>
        </p:nvSpPr>
        <p:spPr bwMode="auto">
          <a:xfrm>
            <a:off x="2378075" y="30861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nl-NL" altLang="en-US" sz="1400">
                <a:latin typeface="Times New Roman" panose="02020603050405020304" pitchFamily="18" charset="0"/>
                <a:ea typeface="Arial" panose="020B0604020202020204" pitchFamily="34" charset="0"/>
                <a:cs typeface="Times New Roman" panose="02020603050405020304" pitchFamily="18" charset="0"/>
              </a:rPr>
              <a:t>. </a:t>
            </a:r>
            <a:endParaRPr lang="nl-NL" altLang="en-US">
              <a:latin typeface="Arial" panose="020B0604020202020204" pitchFamily="34" charset="0"/>
              <a:ea typeface="Arial" panose="020B0604020202020204" pitchFamily="34" charset="0"/>
              <a:cs typeface="Times New Roman" panose="02020603050405020304" pitchFamily="18" charset="0"/>
            </a:endParaRPr>
          </a:p>
        </p:txBody>
      </p:sp>
      <p:sp>
        <p:nvSpPr>
          <p:cNvPr id="18" name="Rectangle 17">
            <a:extLst>
              <a:ext uri="{FF2B5EF4-FFF2-40B4-BE49-F238E27FC236}">
                <a16:creationId xmlns:a16="http://schemas.microsoft.com/office/drawing/2014/main" id="{8147E87B-29DC-3461-4262-4C030A875F61}"/>
              </a:ext>
            </a:extLst>
          </p:cNvPr>
          <p:cNvSpPr>
            <a:spLocks noChangeArrowheads="1"/>
          </p:cNvSpPr>
          <p:nvPr/>
        </p:nvSpPr>
        <p:spPr bwMode="auto">
          <a:xfrm>
            <a:off x="381000" y="3400425"/>
            <a:ext cx="7950200" cy="187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lnSpc>
                <a:spcPts val="4000"/>
              </a:lnSpc>
              <a:spcBef>
                <a:spcPct val="50000"/>
              </a:spcBef>
            </a:pPr>
            <a:r>
              <a:rPr lang="en-US" altLang="vi-VN" sz="3200">
                <a:latin typeface="Times New Roman" panose="02020603050405020304" pitchFamily="18" charset="0"/>
                <a:ea typeface="Cambria Math" panose="02040503050406030204" pitchFamily="18" charset="0"/>
                <a:cs typeface="Times New Roman" panose="02020603050405020304" pitchFamily="18" charset="0"/>
              </a:rPr>
              <a:t>Tam giác 	     , đường thẳng </a:t>
            </a:r>
            <a:r>
              <a:rPr lang="en-US" altLang="vi-VN" sz="3200" i="1">
                <a:latin typeface="Times New Roman" panose="02020603050405020304" pitchFamily="18" charset="0"/>
                <a:ea typeface="Cambria Math" panose="02040503050406030204" pitchFamily="18" charset="0"/>
                <a:cs typeface="Times New Roman" panose="02020603050405020304" pitchFamily="18" charset="0"/>
              </a:rPr>
              <a:t>d</a:t>
            </a:r>
            <a:r>
              <a:rPr lang="en-US" altLang="vi-VN" sz="3200">
                <a:latin typeface="Times New Roman" panose="02020603050405020304" pitchFamily="18" charset="0"/>
                <a:ea typeface="Cambria Math" panose="02040503050406030204" pitchFamily="18" charset="0"/>
                <a:cs typeface="Times New Roman" panose="02020603050405020304" pitchFamily="18" charset="0"/>
              </a:rPr>
              <a:t> song song với </a:t>
            </a:r>
            <a:r>
              <a:rPr lang="en-US" altLang="vi-VN" sz="3200" i="1">
                <a:latin typeface="Times New Roman" panose="02020603050405020304" pitchFamily="18" charset="0"/>
                <a:ea typeface="Cambria Math" panose="02040503050406030204" pitchFamily="18" charset="0"/>
                <a:cs typeface="Times New Roman" panose="02020603050405020304" pitchFamily="18" charset="0"/>
              </a:rPr>
              <a:t>BC</a:t>
            </a:r>
            <a:r>
              <a:rPr lang="en-US" altLang="vi-VN" sz="3200">
                <a:latin typeface="Times New Roman" panose="02020603050405020304" pitchFamily="18" charset="0"/>
                <a:ea typeface="Cambria Math" panose="02040503050406030204" pitchFamily="18" charset="0"/>
                <a:cs typeface="Times New Roman" panose="02020603050405020304" pitchFamily="18" charset="0"/>
              </a:rPr>
              <a:t> lần lượt cắt các cạnh </a:t>
            </a:r>
            <a:r>
              <a:rPr lang="en-US" altLang="vi-VN" sz="3200" i="1">
                <a:latin typeface="Times New Roman" panose="02020603050405020304" pitchFamily="18" charset="0"/>
                <a:ea typeface="Cambria Math" panose="02040503050406030204" pitchFamily="18" charset="0"/>
                <a:cs typeface="Times New Roman" panose="02020603050405020304" pitchFamily="18" charset="0"/>
              </a:rPr>
              <a:t>AB, AC </a:t>
            </a:r>
            <a:r>
              <a:rPr lang="en-US" altLang="vi-VN" sz="3200">
                <a:latin typeface="Times New Roman" panose="02020603050405020304" pitchFamily="18" charset="0"/>
                <a:ea typeface="Cambria Math" panose="02040503050406030204" pitchFamily="18" charset="0"/>
                <a:cs typeface="Times New Roman" panose="02020603050405020304" pitchFamily="18" charset="0"/>
              </a:rPr>
              <a:t>tại </a:t>
            </a:r>
            <a:r>
              <a:rPr lang="en-US" altLang="vi-VN" sz="3200" i="1">
                <a:latin typeface="Times New Roman" panose="02020603050405020304" pitchFamily="18" charset="0"/>
                <a:ea typeface="Cambria Math" panose="02040503050406030204" pitchFamily="18" charset="0"/>
                <a:cs typeface="Times New Roman" panose="02020603050405020304" pitchFamily="18" charset="0"/>
              </a:rPr>
              <a:t>M, N.</a:t>
            </a:r>
          </a:p>
          <a:p>
            <a:pPr algn="just" eaLnBrk="1" hangingPunct="1">
              <a:lnSpc>
                <a:spcPts val="4000"/>
              </a:lnSpc>
              <a:spcBef>
                <a:spcPct val="50000"/>
              </a:spcBef>
            </a:pPr>
            <a:r>
              <a:rPr lang="en-US" altLang="vi-VN" sz="3200">
                <a:latin typeface="Times New Roman" panose="02020603050405020304" pitchFamily="18" charset="0"/>
                <a:ea typeface="Cambria Math" panose="02040503050406030204" pitchFamily="18" charset="0"/>
                <a:cs typeface="Times New Roman" panose="02020603050405020304" pitchFamily="18" charset="0"/>
              </a:rPr>
              <a:t>Khi đó, ta có: </a:t>
            </a:r>
          </a:p>
        </p:txBody>
      </p:sp>
      <p:graphicFrame>
        <p:nvGraphicFramePr>
          <p:cNvPr id="11" name="Object 10">
            <a:extLst>
              <a:ext uri="{FF2B5EF4-FFF2-40B4-BE49-F238E27FC236}">
                <a16:creationId xmlns:a16="http://schemas.microsoft.com/office/drawing/2014/main" id="{4FBA901C-A643-DEF5-42C4-33CBAB2F56CF}"/>
              </a:ext>
            </a:extLst>
          </p:cNvPr>
          <p:cNvGraphicFramePr>
            <a:graphicFrameLocks noChangeAspect="1"/>
          </p:cNvGraphicFramePr>
          <p:nvPr/>
        </p:nvGraphicFramePr>
        <p:xfrm>
          <a:off x="1960563" y="3514725"/>
          <a:ext cx="877887" cy="412750"/>
        </p:xfrm>
        <a:graphic>
          <a:graphicData uri="http://schemas.openxmlformats.org/presentationml/2006/ole">
            <mc:AlternateContent xmlns:mc="http://schemas.openxmlformats.org/markup-compatibility/2006">
              <mc:Choice xmlns:v="urn:schemas-microsoft-com:vml" Requires="v">
                <p:oleObj name="Equation" r:id="rId5" imgW="5495925" imgH="2590800" progId="Equation.DSMT4">
                  <p:embed/>
                </p:oleObj>
              </mc:Choice>
              <mc:Fallback>
                <p:oleObj name="Equation" r:id="rId5" imgW="5495925" imgH="2590800" progId="Equation.DSMT4">
                  <p:embed/>
                  <p:pic>
                    <p:nvPicPr>
                      <p:cNvPr id="0" name="Object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60563" y="3514725"/>
                        <a:ext cx="877887"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2536" name="Picture 15">
            <a:extLst>
              <a:ext uri="{FF2B5EF4-FFF2-40B4-BE49-F238E27FC236}">
                <a16:creationId xmlns:a16="http://schemas.microsoft.com/office/drawing/2014/main" id="{A613D60C-7B46-9262-37E5-3D4FCCA46B7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338" y="1216025"/>
            <a:ext cx="10668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4" name="Rectangle 33">
            <a:extLst>
              <a:ext uri="{FF2B5EF4-FFF2-40B4-BE49-F238E27FC236}">
                <a16:creationId xmlns:a16="http://schemas.microsoft.com/office/drawing/2014/main" id="{B928ADCF-6AC1-6175-C280-2E6975AAAD52}"/>
              </a:ext>
            </a:extLst>
          </p:cNvPr>
          <p:cNvSpPr>
            <a:spLocks noChangeArrowheads="1"/>
          </p:cNvSpPr>
          <p:nvPr/>
        </p:nvSpPr>
        <p:spPr bwMode="auto">
          <a:xfrm>
            <a:off x="741363" y="1238250"/>
            <a:ext cx="11450637"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spcBef>
                <a:spcPct val="50000"/>
              </a:spcBef>
            </a:pPr>
            <a:r>
              <a:rPr lang="en-US" altLang="vi-VN" sz="3200" b="1">
                <a:latin typeface="Times New Roman" panose="02020603050405020304" pitchFamily="18" charset="0"/>
                <a:ea typeface="Cambria Math" panose="02040503050406030204" pitchFamily="18" charset="0"/>
                <a:cs typeface="Times New Roman" panose="02020603050405020304" pitchFamily="18" charset="0"/>
              </a:rPr>
              <a:t>Nếu một đường thẳng song song với một cạnh của tam giác và cắt hai cạnh còn lại thì nó tạo thành một tam giác mới có ba cạnh tương ứng tỉ lệ với ba cạnh của tam giác đã cho. </a:t>
            </a:r>
            <a:endParaRPr lang="en-US" altLang="vi-VN" sz="3200" b="1" i="1">
              <a:latin typeface="Times New Roman" panose="02020603050405020304" pitchFamily="18" charset="0"/>
              <a:ea typeface="Cambria Math" panose="02040503050406030204" pitchFamily="18" charset="0"/>
              <a:cs typeface="Times New Roman" panose="02020603050405020304" pitchFamily="18" charset="0"/>
            </a:endParaRPr>
          </a:p>
        </p:txBody>
      </p:sp>
      <p:graphicFrame>
        <p:nvGraphicFramePr>
          <p:cNvPr id="10" name="Object 9">
            <a:extLst>
              <a:ext uri="{FF2B5EF4-FFF2-40B4-BE49-F238E27FC236}">
                <a16:creationId xmlns:a16="http://schemas.microsoft.com/office/drawing/2014/main" id="{12479C88-5599-DF09-5A46-D63C547B5FEE}"/>
              </a:ext>
            </a:extLst>
          </p:cNvPr>
          <p:cNvGraphicFramePr>
            <a:graphicFrameLocks noChangeAspect="1"/>
          </p:cNvGraphicFramePr>
          <p:nvPr/>
        </p:nvGraphicFramePr>
        <p:xfrm>
          <a:off x="2836863" y="4556125"/>
          <a:ext cx="2411412" cy="830263"/>
        </p:xfrm>
        <a:graphic>
          <a:graphicData uri="http://schemas.openxmlformats.org/presentationml/2006/ole">
            <mc:AlternateContent xmlns:mc="http://schemas.openxmlformats.org/markup-compatibility/2006">
              <mc:Choice xmlns:v="urn:schemas-microsoft-com:vml" Requires="v">
                <p:oleObj name="Equation" r:id="rId8" imgW="15078075" imgH="5200650" progId="Equation.DSMT4">
                  <p:embed/>
                </p:oleObj>
              </mc:Choice>
              <mc:Fallback>
                <p:oleObj name="Equation" r:id="rId8" imgW="15078075" imgH="5200650" progId="Equation.DSMT4">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36863" y="4556125"/>
                        <a:ext cx="2411412"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32814" name="Picture 46">
            <a:extLst>
              <a:ext uri="{FF2B5EF4-FFF2-40B4-BE49-F238E27FC236}">
                <a16:creationId xmlns:a16="http://schemas.microsoft.com/office/drawing/2014/main" id="{464142AA-01B9-454E-D7FC-AEF30BFA7D1F}"/>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959725" y="2740025"/>
            <a:ext cx="4451350" cy="3190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fade/>
    <p:sndAc>
      <p:stSnd>
        <p:snd r:embed="rId3"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wipe(down)">
                                      <p:cBhvr>
                                        <p:cTn id="7" dur="500"/>
                                        <p:tgtEl>
                                          <p:spTgt spid="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1000"/>
                                        <p:tgtEl>
                                          <p:spTgt spid="18"/>
                                        </p:tgtEl>
                                      </p:cBhvr>
                                    </p:animEffect>
                                    <p:anim calcmode="lin" valueType="num">
                                      <p:cBhvr>
                                        <p:cTn id="13" dur="1000" fill="hold"/>
                                        <p:tgtEl>
                                          <p:spTgt spid="18"/>
                                        </p:tgtEl>
                                        <p:attrNameLst>
                                          <p:attrName>ppt_x</p:attrName>
                                        </p:attrNameLst>
                                      </p:cBhvr>
                                      <p:tavLst>
                                        <p:tav tm="0">
                                          <p:val>
                                            <p:strVal val="#ppt_x"/>
                                          </p:val>
                                        </p:tav>
                                        <p:tav tm="100000">
                                          <p:val>
                                            <p:strVal val="#ppt_x"/>
                                          </p:val>
                                        </p:tav>
                                      </p:tavLst>
                                    </p:anim>
                                    <p:anim calcmode="lin" valueType="num">
                                      <p:cBhvr>
                                        <p:cTn id="14" dur="1000" fill="hold"/>
                                        <p:tgtEl>
                                          <p:spTgt spid="18"/>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1000"/>
                                        <p:tgtEl>
                                          <p:spTgt spid="10"/>
                                        </p:tgtEl>
                                      </p:cBhvr>
                                    </p:animEffect>
                                    <p:anim calcmode="lin" valueType="num">
                                      <p:cBhvr>
                                        <p:cTn id="18" dur="1000" fill="hold"/>
                                        <p:tgtEl>
                                          <p:spTgt spid="10"/>
                                        </p:tgtEl>
                                        <p:attrNameLst>
                                          <p:attrName>ppt_x</p:attrName>
                                        </p:attrNameLst>
                                      </p:cBhvr>
                                      <p:tavLst>
                                        <p:tav tm="0">
                                          <p:val>
                                            <p:strVal val="#ppt_x"/>
                                          </p:val>
                                        </p:tav>
                                        <p:tav tm="100000">
                                          <p:val>
                                            <p:strVal val="#ppt_x"/>
                                          </p:val>
                                        </p:tav>
                                      </p:tavLst>
                                    </p:anim>
                                    <p:anim calcmode="lin" valueType="num">
                                      <p:cBhvr>
                                        <p:cTn id="19" dur="1000" fill="hold"/>
                                        <p:tgtEl>
                                          <p:spTgt spid="10"/>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2814"/>
                                        </p:tgtEl>
                                        <p:attrNameLst>
                                          <p:attrName>style.visibility</p:attrName>
                                        </p:attrNameLst>
                                      </p:cBhvr>
                                      <p:to>
                                        <p:strVal val="visible"/>
                                      </p:to>
                                    </p:set>
                                    <p:animEffect transition="in" filter="fade">
                                      <p:cBhvr>
                                        <p:cTn id="22" dur="1000"/>
                                        <p:tgtEl>
                                          <p:spTgt spid="32814"/>
                                        </p:tgtEl>
                                      </p:cBhvr>
                                    </p:animEffect>
                                    <p:anim calcmode="lin" valueType="num">
                                      <p:cBhvr>
                                        <p:cTn id="23" dur="1000" fill="hold"/>
                                        <p:tgtEl>
                                          <p:spTgt spid="32814"/>
                                        </p:tgtEl>
                                        <p:attrNameLst>
                                          <p:attrName>ppt_x</p:attrName>
                                        </p:attrNameLst>
                                      </p:cBhvr>
                                      <p:tavLst>
                                        <p:tav tm="0">
                                          <p:val>
                                            <p:strVal val="#ppt_x"/>
                                          </p:val>
                                        </p:tav>
                                        <p:tav tm="100000">
                                          <p:val>
                                            <p:strVal val="#ppt_x"/>
                                          </p:val>
                                        </p:tav>
                                      </p:tavLst>
                                    </p:anim>
                                    <p:anim calcmode="lin" valueType="num">
                                      <p:cBhvr>
                                        <p:cTn id="24" dur="1000" fill="hold"/>
                                        <p:tgtEl>
                                          <p:spTgt spid="32814"/>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1000"/>
                                        <p:tgtEl>
                                          <p:spTgt spid="11"/>
                                        </p:tgtEl>
                                      </p:cBhvr>
                                    </p:animEffect>
                                    <p:anim calcmode="lin" valueType="num">
                                      <p:cBhvr>
                                        <p:cTn id="28" dur="1000" fill="hold"/>
                                        <p:tgtEl>
                                          <p:spTgt spid="11"/>
                                        </p:tgtEl>
                                        <p:attrNameLst>
                                          <p:attrName>ppt_x</p:attrName>
                                        </p:attrNameLst>
                                      </p:cBhvr>
                                      <p:tavLst>
                                        <p:tav tm="0">
                                          <p:val>
                                            <p:strVal val="#ppt_x"/>
                                          </p:val>
                                        </p:tav>
                                        <p:tav tm="100000">
                                          <p:val>
                                            <p:strVal val="#ppt_x"/>
                                          </p:val>
                                        </p:tav>
                                      </p:tavLst>
                                    </p:anim>
                                    <p:anim calcmode="lin" valueType="num">
                                      <p:cBhvr>
                                        <p:cTn id="2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3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31">
            <a:extLst>
              <a:ext uri="{FF2B5EF4-FFF2-40B4-BE49-F238E27FC236}">
                <a16:creationId xmlns:a16="http://schemas.microsoft.com/office/drawing/2014/main" id="{BD5AFB6A-70E7-0DAF-0956-2FDA12669D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5613" y="-388938"/>
            <a:ext cx="13352463" cy="727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9" name="Rectangle 6">
            <a:extLst>
              <a:ext uri="{FF2B5EF4-FFF2-40B4-BE49-F238E27FC236}">
                <a16:creationId xmlns:a16="http://schemas.microsoft.com/office/drawing/2014/main" id="{4D952F22-7A1D-5CE5-A3C7-607CE9DDC396}"/>
              </a:ext>
            </a:extLst>
          </p:cNvPr>
          <p:cNvSpPr>
            <a:spLocks noChangeArrowheads="1"/>
          </p:cNvSpPr>
          <p:nvPr/>
        </p:nvSpPr>
        <p:spPr bwMode="auto">
          <a:xfrm>
            <a:off x="1384300" y="179388"/>
            <a:ext cx="984408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lnSpc>
                <a:spcPct val="115000"/>
              </a:lnSpc>
            </a:pPr>
            <a:r>
              <a:rPr lang="vi-VN" altLang="vi-VN" sz="3400" b="1">
                <a:solidFill>
                  <a:srgbClr val="FF0000"/>
                </a:solidFill>
                <a:latin typeface="Times New Roman" panose="02020603050405020304" pitchFamily="18" charset="0"/>
                <a:cs typeface="Times New Roman" panose="02020603050405020304" pitchFamily="18" charset="0"/>
              </a:rPr>
              <a:t>§</a:t>
            </a:r>
            <a:r>
              <a:rPr lang="en-US" altLang="vi-VN" sz="3400" b="1">
                <a:solidFill>
                  <a:srgbClr val="FF0000"/>
                </a:solidFill>
                <a:latin typeface="Times New Roman" panose="02020603050405020304" pitchFamily="18" charset="0"/>
                <a:cs typeface="Times New Roman" panose="02020603050405020304" pitchFamily="18" charset="0"/>
              </a:rPr>
              <a:t>1</a:t>
            </a:r>
            <a:r>
              <a:rPr lang="vi-VN" altLang="vi-VN" sz="3400" b="1">
                <a:solidFill>
                  <a:srgbClr val="FF0000"/>
                </a:solidFill>
                <a:latin typeface="Times New Roman" panose="02020603050405020304" pitchFamily="18" charset="0"/>
                <a:cs typeface="Times New Roman" panose="02020603050405020304" pitchFamily="18" charset="0"/>
              </a:rPr>
              <a:t>. </a:t>
            </a:r>
            <a:r>
              <a:rPr lang="en-US" altLang="vi-VN" sz="3400" b="1">
                <a:solidFill>
                  <a:srgbClr val="FF0000"/>
                </a:solidFill>
                <a:latin typeface="Times New Roman" panose="02020603050405020304" pitchFamily="18" charset="0"/>
                <a:cs typeface="Times New Roman" panose="02020603050405020304" pitchFamily="18" charset="0"/>
              </a:rPr>
              <a:t>ĐỊNH LÍ THALÈS TRONG TAM GIÁC(T2)</a:t>
            </a:r>
            <a:endParaRPr lang="en-US" altLang="vi-VN" sz="3400">
              <a:solidFill>
                <a:srgbClr val="FF0000"/>
              </a:solidFill>
              <a:latin typeface="Arial" panose="020B0604020202020204" pitchFamily="34" charset="0"/>
              <a:ea typeface="Arial" panose="020B0604020202020204" pitchFamily="34" charset="0"/>
              <a:cs typeface="Times New Roman" panose="02020603050405020304" pitchFamily="18" charset="0"/>
            </a:endParaRPr>
          </a:p>
        </p:txBody>
      </p:sp>
      <p:sp>
        <p:nvSpPr>
          <p:cNvPr id="24580" name="Rectangle 11">
            <a:extLst>
              <a:ext uri="{FF2B5EF4-FFF2-40B4-BE49-F238E27FC236}">
                <a16:creationId xmlns:a16="http://schemas.microsoft.com/office/drawing/2014/main" id="{753011DE-2014-27CE-66AC-B24D130DCC90}"/>
              </a:ext>
            </a:extLst>
          </p:cNvPr>
          <p:cNvSpPr>
            <a:spLocks noChangeArrowheads="1"/>
          </p:cNvSpPr>
          <p:nvPr/>
        </p:nvSpPr>
        <p:spPr bwMode="auto">
          <a:xfrm>
            <a:off x="41275" y="701675"/>
            <a:ext cx="53895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nl-NL" altLang="vi-VN" sz="3200" b="1" u="sng">
                <a:solidFill>
                  <a:srgbClr val="7030A0"/>
                </a:solidFill>
                <a:latin typeface="Times New Roman" panose="02020603050405020304" pitchFamily="18" charset="0"/>
                <a:cs typeface="Times New Roman" panose="02020603050405020304" pitchFamily="18" charset="0"/>
              </a:rPr>
              <a:t>3. </a:t>
            </a:r>
            <a:r>
              <a:rPr lang="nl-NL" altLang="vi-VN" sz="3200" b="1" u="sng">
                <a:solidFill>
                  <a:srgbClr val="7030A0"/>
                </a:solidFill>
                <a:latin typeface="Times New Roman" panose="02020603050405020304" pitchFamily="18" charset="0"/>
                <a:cs typeface="Arial" panose="020B0604020202020204" pitchFamily="34" charset="0"/>
              </a:rPr>
              <a:t>Hệ quả của định lí Thalès</a:t>
            </a:r>
            <a:endParaRPr lang="en-US" altLang="vi-VN" sz="3200" u="sng">
              <a:solidFill>
                <a:srgbClr val="7030A0"/>
              </a:solidFill>
            </a:endParaRPr>
          </a:p>
        </p:txBody>
      </p:sp>
      <p:sp>
        <p:nvSpPr>
          <p:cNvPr id="24581" name="Rectangle 5">
            <a:extLst>
              <a:ext uri="{FF2B5EF4-FFF2-40B4-BE49-F238E27FC236}">
                <a16:creationId xmlns:a16="http://schemas.microsoft.com/office/drawing/2014/main" id="{BBD80916-11B9-DC99-FDAB-8E3F68125E84}"/>
              </a:ext>
            </a:extLst>
          </p:cNvPr>
          <p:cNvSpPr>
            <a:spLocks noChangeArrowheads="1"/>
          </p:cNvSpPr>
          <p:nvPr/>
        </p:nvSpPr>
        <p:spPr bwMode="auto">
          <a:xfrm>
            <a:off x="2378075" y="30861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nl-NL" altLang="en-US" sz="1400">
                <a:latin typeface="Times New Roman" panose="02020603050405020304" pitchFamily="18" charset="0"/>
                <a:ea typeface="Arial" panose="020B0604020202020204" pitchFamily="34" charset="0"/>
                <a:cs typeface="Times New Roman" panose="02020603050405020304" pitchFamily="18" charset="0"/>
              </a:rPr>
              <a:t>. </a:t>
            </a:r>
            <a:endParaRPr lang="nl-NL" altLang="en-US">
              <a:latin typeface="Arial" panose="020B0604020202020204" pitchFamily="34" charset="0"/>
              <a:ea typeface="Arial" panose="020B0604020202020204" pitchFamily="34" charset="0"/>
              <a:cs typeface="Times New Roman" panose="02020603050405020304" pitchFamily="18" charset="0"/>
            </a:endParaRPr>
          </a:p>
        </p:txBody>
      </p:sp>
      <p:sp>
        <p:nvSpPr>
          <p:cNvPr id="24582" name="Rectangle 17">
            <a:extLst>
              <a:ext uri="{FF2B5EF4-FFF2-40B4-BE49-F238E27FC236}">
                <a16:creationId xmlns:a16="http://schemas.microsoft.com/office/drawing/2014/main" id="{1DD665EC-2B5A-5E40-504A-00121267C5A2}"/>
              </a:ext>
            </a:extLst>
          </p:cNvPr>
          <p:cNvSpPr>
            <a:spLocks noChangeArrowheads="1"/>
          </p:cNvSpPr>
          <p:nvPr/>
        </p:nvSpPr>
        <p:spPr bwMode="auto">
          <a:xfrm>
            <a:off x="152400" y="1354138"/>
            <a:ext cx="8277225" cy="316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lnSpc>
                <a:spcPts val="4000"/>
              </a:lnSpc>
            </a:pPr>
            <a:r>
              <a:rPr lang="en-US" altLang="vi-VN" sz="3200" b="1">
                <a:latin typeface="Times New Roman" panose="02020603050405020304" pitchFamily="18" charset="0"/>
                <a:ea typeface="Cambria Math" panose="02040503050406030204" pitchFamily="18" charset="0"/>
                <a:cs typeface="Times New Roman" panose="02020603050405020304" pitchFamily="18" charset="0"/>
              </a:rPr>
              <a:t>Chứng minh</a:t>
            </a:r>
          </a:p>
          <a:p>
            <a:pPr algn="just" eaLnBrk="1" hangingPunct="1">
              <a:lnSpc>
                <a:spcPts val="4000"/>
              </a:lnSpc>
            </a:pPr>
            <a:r>
              <a:rPr lang="en-US" altLang="vi-VN" sz="3200">
                <a:latin typeface="Times New Roman" panose="02020603050405020304" pitchFamily="18" charset="0"/>
                <a:ea typeface="Cambria Math" panose="02040503050406030204" pitchFamily="18" charset="0"/>
                <a:cs typeface="Times New Roman" panose="02020603050405020304" pitchFamily="18" charset="0"/>
              </a:rPr>
              <a:t>Qua điểm N kẻ đường thẳng song song với </a:t>
            </a:r>
            <a:r>
              <a:rPr lang="en-US" altLang="vi-VN" sz="3200" i="1">
                <a:latin typeface="Times New Roman" panose="02020603050405020304" pitchFamily="18" charset="0"/>
                <a:ea typeface="Cambria Math" panose="02040503050406030204" pitchFamily="18" charset="0"/>
                <a:cs typeface="Times New Roman" panose="02020603050405020304" pitchFamily="18" charset="0"/>
              </a:rPr>
              <a:t>AB, </a:t>
            </a:r>
            <a:r>
              <a:rPr lang="en-US" altLang="vi-VN" sz="3200">
                <a:latin typeface="Times New Roman" panose="02020603050405020304" pitchFamily="18" charset="0"/>
                <a:ea typeface="Cambria Math" panose="02040503050406030204" pitchFamily="18" charset="0"/>
                <a:cs typeface="Times New Roman" panose="02020603050405020304" pitchFamily="18" charset="0"/>
              </a:rPr>
              <a:t>cắt cạnh </a:t>
            </a:r>
            <a:r>
              <a:rPr lang="en-US" altLang="vi-VN" sz="3200" i="1">
                <a:latin typeface="Times New Roman" panose="02020603050405020304" pitchFamily="18" charset="0"/>
                <a:ea typeface="Cambria Math" panose="02040503050406030204" pitchFamily="18" charset="0"/>
                <a:cs typeface="Times New Roman" panose="02020603050405020304" pitchFamily="18" charset="0"/>
              </a:rPr>
              <a:t>BC </a:t>
            </a:r>
            <a:r>
              <a:rPr lang="en-US" altLang="vi-VN" sz="3200">
                <a:latin typeface="Times New Roman" panose="02020603050405020304" pitchFamily="18" charset="0"/>
                <a:ea typeface="Cambria Math" panose="02040503050406030204" pitchFamily="18" charset="0"/>
                <a:cs typeface="Times New Roman" panose="02020603050405020304" pitchFamily="18" charset="0"/>
              </a:rPr>
              <a:t>tại điểm </a:t>
            </a:r>
            <a:r>
              <a:rPr lang="en-US" altLang="vi-VN" sz="3200" i="1">
                <a:latin typeface="Times New Roman" panose="02020603050405020304" pitchFamily="18" charset="0"/>
                <a:ea typeface="Cambria Math" panose="02040503050406030204" pitchFamily="18" charset="0"/>
                <a:cs typeface="Times New Roman" panose="02020603050405020304" pitchFamily="18" charset="0"/>
              </a:rPr>
              <a:t>P (Hình 11).</a:t>
            </a:r>
          </a:p>
          <a:p>
            <a:pPr algn="just" eaLnBrk="1" hangingPunct="1">
              <a:lnSpc>
                <a:spcPts val="4000"/>
              </a:lnSpc>
            </a:pPr>
            <a:r>
              <a:rPr lang="en-US" altLang="vi-VN" sz="3200">
                <a:latin typeface="Times New Roman" panose="02020603050405020304" pitchFamily="18" charset="0"/>
                <a:ea typeface="Cambria Math" panose="02040503050406030204" pitchFamily="18" charset="0"/>
                <a:cs typeface="Times New Roman" panose="02020603050405020304" pitchFamily="18" charset="0"/>
              </a:rPr>
              <a:t>Tứ giác </a:t>
            </a:r>
            <a:r>
              <a:rPr lang="en-US" altLang="vi-VN" sz="3200" i="1">
                <a:latin typeface="Times New Roman" panose="02020603050405020304" pitchFamily="18" charset="0"/>
                <a:ea typeface="Cambria Math" panose="02040503050406030204" pitchFamily="18" charset="0"/>
                <a:cs typeface="Times New Roman" panose="02020603050405020304" pitchFamily="18" charset="0"/>
              </a:rPr>
              <a:t>BMNP</a:t>
            </a:r>
            <a:r>
              <a:rPr lang="en-US" altLang="vi-VN" sz="3200">
                <a:latin typeface="Times New Roman" panose="02020603050405020304" pitchFamily="18" charset="0"/>
                <a:ea typeface="Cambria Math" panose="02040503050406030204" pitchFamily="18" charset="0"/>
                <a:cs typeface="Times New Roman" panose="02020603050405020304" pitchFamily="18" charset="0"/>
              </a:rPr>
              <a:t> là hình bình hành nên </a:t>
            </a:r>
            <a:r>
              <a:rPr lang="en-US" altLang="vi-VN" sz="3200" i="1">
                <a:latin typeface="Times New Roman" panose="02020603050405020304" pitchFamily="18" charset="0"/>
                <a:ea typeface="Cambria Math" panose="02040503050406030204" pitchFamily="18" charset="0"/>
                <a:cs typeface="Times New Roman" panose="02020603050405020304" pitchFamily="18" charset="0"/>
              </a:rPr>
              <a:t>BP = MN</a:t>
            </a:r>
          </a:p>
          <a:p>
            <a:pPr algn="just" eaLnBrk="1" hangingPunct="1">
              <a:lnSpc>
                <a:spcPts val="4000"/>
              </a:lnSpc>
            </a:pPr>
            <a:r>
              <a:rPr lang="en-US" altLang="vi-VN" sz="3200">
                <a:latin typeface="Times New Roman" panose="02020603050405020304" pitchFamily="18" charset="0"/>
                <a:ea typeface="Cambria Math" panose="02040503050406030204" pitchFamily="18" charset="0"/>
                <a:cs typeface="Times New Roman" panose="02020603050405020304" pitchFamily="18" charset="0"/>
              </a:rPr>
              <a:t>Tam giác </a:t>
            </a:r>
            <a:r>
              <a:rPr lang="en-US" altLang="vi-VN" sz="3200" i="1">
                <a:latin typeface="Times New Roman" panose="02020603050405020304" pitchFamily="18" charset="0"/>
                <a:ea typeface="Cambria Math" panose="02040503050406030204" pitchFamily="18" charset="0"/>
                <a:cs typeface="Times New Roman" panose="02020603050405020304" pitchFamily="18" charset="0"/>
              </a:rPr>
              <a:t>ABC</a:t>
            </a:r>
            <a:r>
              <a:rPr lang="en-US" altLang="vi-VN" sz="3200">
                <a:latin typeface="Times New Roman" panose="02020603050405020304" pitchFamily="18" charset="0"/>
                <a:ea typeface="Cambria Math" panose="02040503050406030204" pitchFamily="18" charset="0"/>
                <a:cs typeface="Times New Roman" panose="02020603050405020304" pitchFamily="18" charset="0"/>
              </a:rPr>
              <a:t> với </a:t>
            </a:r>
            <a:r>
              <a:rPr lang="en-US" altLang="vi-VN" sz="3200" i="1">
                <a:latin typeface="Times New Roman" panose="02020603050405020304" pitchFamily="18" charset="0"/>
                <a:ea typeface="Cambria Math" panose="02040503050406030204" pitchFamily="18" charset="0"/>
                <a:cs typeface="Times New Roman" panose="02020603050405020304" pitchFamily="18" charset="0"/>
              </a:rPr>
              <a:t>NP // AB</a:t>
            </a:r>
            <a:r>
              <a:rPr lang="en-US" altLang="vi-VN" sz="3200">
                <a:latin typeface="Times New Roman" panose="02020603050405020304" pitchFamily="18" charset="0"/>
                <a:ea typeface="Cambria Math" panose="02040503050406030204" pitchFamily="18" charset="0"/>
                <a:cs typeface="Times New Roman" panose="02020603050405020304" pitchFamily="18" charset="0"/>
              </a:rPr>
              <a:t>, ta có</a:t>
            </a:r>
          </a:p>
          <a:p>
            <a:pPr algn="just" eaLnBrk="1" hangingPunct="1">
              <a:lnSpc>
                <a:spcPts val="4000"/>
              </a:lnSpc>
            </a:pPr>
            <a:r>
              <a:rPr lang="en-US" altLang="vi-VN" sz="3200">
                <a:latin typeface="Times New Roman" panose="02020603050405020304" pitchFamily="18" charset="0"/>
                <a:ea typeface="Cambria Math" panose="02040503050406030204" pitchFamily="18" charset="0"/>
                <a:cs typeface="Times New Roman" panose="02020603050405020304" pitchFamily="18" charset="0"/>
              </a:rPr>
              <a:t>Suy ra   </a:t>
            </a:r>
          </a:p>
        </p:txBody>
      </p:sp>
      <p:graphicFrame>
        <p:nvGraphicFramePr>
          <p:cNvPr id="24583" name="Object 2">
            <a:extLst>
              <a:ext uri="{FF2B5EF4-FFF2-40B4-BE49-F238E27FC236}">
                <a16:creationId xmlns:a16="http://schemas.microsoft.com/office/drawing/2014/main" id="{D2D70D4C-DFF2-1C6A-5163-B5EE6696C9BE}"/>
              </a:ext>
            </a:extLst>
          </p:cNvPr>
          <p:cNvGraphicFramePr>
            <a:graphicFrameLocks noChangeAspect="1"/>
          </p:cNvGraphicFramePr>
          <p:nvPr/>
        </p:nvGraphicFramePr>
        <p:xfrm>
          <a:off x="5842000" y="3319463"/>
          <a:ext cx="1527175" cy="857250"/>
        </p:xfrm>
        <a:graphic>
          <a:graphicData uri="http://schemas.openxmlformats.org/presentationml/2006/ole">
            <mc:AlternateContent xmlns:mc="http://schemas.openxmlformats.org/markup-compatibility/2006">
              <mc:Choice xmlns:v="urn:schemas-microsoft-com:vml" Requires="v">
                <p:oleObj name="Equation" r:id="rId5" imgW="17373600" imgH="9753600" progId="Equation.DSMT4">
                  <p:embed/>
                </p:oleObj>
              </mc:Choice>
              <mc:Fallback>
                <p:oleObj name="Equation" r:id="rId5" imgW="17373600" imgH="9753600" progId="Equation.DSMT4">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42000" y="3319463"/>
                        <a:ext cx="1527175"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4584" name="Picture 2">
            <a:extLst>
              <a:ext uri="{FF2B5EF4-FFF2-40B4-BE49-F238E27FC236}">
                <a16:creationId xmlns:a16="http://schemas.microsoft.com/office/drawing/2014/main" id="{91AE76B0-CC8A-680B-20F7-C4605A7A617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85388" y="5099050"/>
            <a:ext cx="2106612" cy="1273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585" name="Rectangle 37">
            <a:extLst>
              <a:ext uri="{FF2B5EF4-FFF2-40B4-BE49-F238E27FC236}">
                <a16:creationId xmlns:a16="http://schemas.microsoft.com/office/drawing/2014/main" id="{13FDE20B-8630-D8CF-1190-69D8826104BE}"/>
              </a:ext>
            </a:extLst>
          </p:cNvPr>
          <p:cNvSpPr>
            <a:spLocks noChangeArrowheads="1"/>
          </p:cNvSpPr>
          <p:nvPr/>
        </p:nvSpPr>
        <p:spPr bwMode="auto">
          <a:xfrm>
            <a:off x="152400" y="4675188"/>
            <a:ext cx="7829550" cy="1363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lnSpc>
                <a:spcPts val="4000"/>
              </a:lnSpc>
              <a:spcBef>
                <a:spcPct val="50000"/>
              </a:spcBef>
            </a:pPr>
            <a:r>
              <a:rPr lang="en-US" altLang="vi-VN" sz="3200">
                <a:latin typeface="Times New Roman" panose="02020603050405020304" pitchFamily="18" charset="0"/>
                <a:ea typeface="Cambria Math" panose="02040503050406030204" pitchFamily="18" charset="0"/>
                <a:cs typeface="Times New Roman" panose="02020603050405020304" pitchFamily="18" charset="0"/>
              </a:rPr>
              <a:t>Xét tam giác </a:t>
            </a:r>
            <a:r>
              <a:rPr lang="en-US" altLang="vi-VN" sz="3200" i="1">
                <a:latin typeface="Times New Roman" panose="02020603050405020304" pitchFamily="18" charset="0"/>
                <a:ea typeface="Cambria Math" panose="02040503050406030204" pitchFamily="18" charset="0"/>
                <a:cs typeface="Times New Roman" panose="02020603050405020304" pitchFamily="18" charset="0"/>
              </a:rPr>
              <a:t>ABC</a:t>
            </a:r>
            <a:r>
              <a:rPr lang="en-US" altLang="vi-VN" sz="3200">
                <a:latin typeface="Times New Roman" panose="02020603050405020304" pitchFamily="18" charset="0"/>
                <a:ea typeface="Cambria Math" panose="02040503050406030204" pitchFamily="18" charset="0"/>
                <a:cs typeface="Times New Roman" panose="02020603050405020304" pitchFamily="18" charset="0"/>
              </a:rPr>
              <a:t> với </a:t>
            </a:r>
            <a:r>
              <a:rPr lang="en-US" altLang="vi-VN" sz="3200" i="1">
                <a:latin typeface="Times New Roman" panose="02020603050405020304" pitchFamily="18" charset="0"/>
                <a:ea typeface="Cambria Math" panose="02040503050406030204" pitchFamily="18" charset="0"/>
                <a:cs typeface="Times New Roman" panose="02020603050405020304" pitchFamily="18" charset="0"/>
              </a:rPr>
              <a:t>MN // BC</a:t>
            </a:r>
            <a:r>
              <a:rPr lang="en-US" altLang="vi-VN" sz="3200">
                <a:latin typeface="Times New Roman" panose="02020603050405020304" pitchFamily="18" charset="0"/>
                <a:ea typeface="Cambria Math" panose="02040503050406030204" pitchFamily="18" charset="0"/>
                <a:cs typeface="Times New Roman" panose="02020603050405020304" pitchFamily="18" charset="0"/>
              </a:rPr>
              <a:t>, ta có</a:t>
            </a:r>
          </a:p>
          <a:p>
            <a:pPr algn="just" eaLnBrk="1" hangingPunct="1">
              <a:lnSpc>
                <a:spcPts val="4000"/>
              </a:lnSpc>
              <a:spcBef>
                <a:spcPct val="50000"/>
              </a:spcBef>
            </a:pPr>
            <a:r>
              <a:rPr lang="en-US" altLang="vi-VN" sz="3200">
                <a:latin typeface="Times New Roman" panose="02020603050405020304" pitchFamily="18" charset="0"/>
                <a:ea typeface="Cambria Math" panose="02040503050406030204" pitchFamily="18" charset="0"/>
                <a:cs typeface="Times New Roman" panose="02020603050405020304" pitchFamily="18" charset="0"/>
              </a:rPr>
              <a:t>Vậy</a:t>
            </a:r>
          </a:p>
        </p:txBody>
      </p:sp>
      <p:sp>
        <p:nvSpPr>
          <p:cNvPr id="24586" name="Rectangle 38">
            <a:extLst>
              <a:ext uri="{FF2B5EF4-FFF2-40B4-BE49-F238E27FC236}">
                <a16:creationId xmlns:a16="http://schemas.microsoft.com/office/drawing/2014/main" id="{0A4E34CA-09AE-555F-0658-68EF8793DD39}"/>
              </a:ext>
            </a:extLst>
          </p:cNvPr>
          <p:cNvSpPr>
            <a:spLocks noChangeArrowheads="1"/>
          </p:cNvSpPr>
          <p:nvPr/>
        </p:nvSpPr>
        <p:spPr bwMode="auto">
          <a:xfrm>
            <a:off x="7305675" y="3433763"/>
            <a:ext cx="2519363" cy="573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lnSpc>
                <a:spcPts val="4000"/>
              </a:lnSpc>
              <a:spcBef>
                <a:spcPct val="50000"/>
              </a:spcBef>
            </a:pPr>
            <a:r>
              <a:rPr lang="en-US" altLang="vi-VN" sz="3200">
                <a:latin typeface="Times New Roman" panose="02020603050405020304" pitchFamily="18" charset="0"/>
                <a:ea typeface="Cambria Math" panose="02040503050406030204" pitchFamily="18" charset="0"/>
                <a:cs typeface="Times New Roman" panose="02020603050405020304" pitchFamily="18" charset="0"/>
              </a:rPr>
              <a:t>(Đ/l Thalès)</a:t>
            </a:r>
            <a:endParaRPr lang="en-US" altLang="vi-VN" sz="3200" i="1">
              <a:latin typeface="Times New Roman" panose="02020603050405020304" pitchFamily="18" charset="0"/>
              <a:ea typeface="Cambria Math" panose="02040503050406030204" pitchFamily="18" charset="0"/>
              <a:cs typeface="Times New Roman" panose="02020603050405020304" pitchFamily="18" charset="0"/>
            </a:endParaRPr>
          </a:p>
        </p:txBody>
      </p:sp>
      <p:graphicFrame>
        <p:nvGraphicFramePr>
          <p:cNvPr id="24587" name="Object 9">
            <a:extLst>
              <a:ext uri="{FF2B5EF4-FFF2-40B4-BE49-F238E27FC236}">
                <a16:creationId xmlns:a16="http://schemas.microsoft.com/office/drawing/2014/main" id="{E6B4ECED-E459-D689-64D6-E3778CEBEA26}"/>
              </a:ext>
            </a:extLst>
          </p:cNvPr>
          <p:cNvGraphicFramePr>
            <a:graphicFrameLocks noChangeAspect="1"/>
          </p:cNvGraphicFramePr>
          <p:nvPr/>
        </p:nvGraphicFramePr>
        <p:xfrm>
          <a:off x="1055688" y="5383213"/>
          <a:ext cx="2411412" cy="830262"/>
        </p:xfrm>
        <a:graphic>
          <a:graphicData uri="http://schemas.openxmlformats.org/presentationml/2006/ole">
            <mc:AlternateContent xmlns:mc="http://schemas.openxmlformats.org/markup-compatibility/2006">
              <mc:Choice xmlns:v="urn:schemas-microsoft-com:vml" Requires="v">
                <p:oleObj name="Equation" r:id="rId8" imgW="15078075" imgH="5200650" progId="Equation.DSMT4">
                  <p:embed/>
                </p:oleObj>
              </mc:Choice>
              <mc:Fallback>
                <p:oleObj name="Equation" r:id="rId8" imgW="15078075" imgH="5200650" progId="Equation.DSMT4">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55688" y="5383213"/>
                        <a:ext cx="24114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4588" name="Picture 2">
            <a:extLst>
              <a:ext uri="{FF2B5EF4-FFF2-40B4-BE49-F238E27FC236}">
                <a16:creationId xmlns:a16="http://schemas.microsoft.com/office/drawing/2014/main" id="{D586E8F6-0F54-4C53-635E-8A914899B081}"/>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237538" y="701675"/>
            <a:ext cx="3954462" cy="289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4589" name="Object 12">
            <a:extLst>
              <a:ext uri="{FF2B5EF4-FFF2-40B4-BE49-F238E27FC236}">
                <a16:creationId xmlns:a16="http://schemas.microsoft.com/office/drawing/2014/main" id="{D102DE2C-A27A-E1D4-7E4D-48DFC67ECE27}"/>
              </a:ext>
            </a:extLst>
          </p:cNvPr>
          <p:cNvGraphicFramePr>
            <a:graphicFrameLocks noChangeAspect="1"/>
          </p:cNvGraphicFramePr>
          <p:nvPr/>
        </p:nvGraphicFramePr>
        <p:xfrm>
          <a:off x="1465263" y="3873500"/>
          <a:ext cx="1639887" cy="819150"/>
        </p:xfrm>
        <a:graphic>
          <a:graphicData uri="http://schemas.openxmlformats.org/presentationml/2006/ole">
            <mc:AlternateContent xmlns:mc="http://schemas.openxmlformats.org/markup-compatibility/2006">
              <mc:Choice xmlns:v="urn:schemas-microsoft-com:vml" Requires="v">
                <p:oleObj name="Equation" r:id="rId11" imgW="19507200" imgH="9753600" progId="Equation.DSMT4">
                  <p:embed/>
                </p:oleObj>
              </mc:Choice>
              <mc:Fallback>
                <p:oleObj name="Equation" r:id="rId11" imgW="19507200" imgH="9753600" progId="Equation.DSMT4">
                  <p:embed/>
                  <p:pic>
                    <p:nvPicPr>
                      <p:cNvPr id="0" name="Object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65263" y="3873500"/>
                        <a:ext cx="1639887"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590" name="Object 16">
            <a:extLst>
              <a:ext uri="{FF2B5EF4-FFF2-40B4-BE49-F238E27FC236}">
                <a16:creationId xmlns:a16="http://schemas.microsoft.com/office/drawing/2014/main" id="{CC44692C-3D22-3B42-F82B-5E4FFCC57747}"/>
              </a:ext>
            </a:extLst>
          </p:cNvPr>
          <p:cNvGraphicFramePr>
            <a:graphicFrameLocks noChangeAspect="1"/>
          </p:cNvGraphicFramePr>
          <p:nvPr/>
        </p:nvGraphicFramePr>
        <p:xfrm>
          <a:off x="6607175" y="4589463"/>
          <a:ext cx="1536700" cy="806450"/>
        </p:xfrm>
        <a:graphic>
          <a:graphicData uri="http://schemas.openxmlformats.org/presentationml/2006/ole">
            <mc:AlternateContent xmlns:mc="http://schemas.openxmlformats.org/markup-compatibility/2006">
              <mc:Choice xmlns:v="urn:schemas-microsoft-com:vml" Requires="v">
                <p:oleObj name="Equation" r:id="rId13" imgW="18592800" imgH="9753600" progId="Equation.DSMT4">
                  <p:embed/>
                </p:oleObj>
              </mc:Choice>
              <mc:Fallback>
                <p:oleObj name="Equation" r:id="rId13" imgW="18592800" imgH="9753600" progId="Equation.DSMT4">
                  <p:embed/>
                  <p:pic>
                    <p:nvPicPr>
                      <p:cNvPr id="0" name="Object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607175" y="4589463"/>
                        <a:ext cx="1536700"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591" name="Rectangle 29">
            <a:extLst>
              <a:ext uri="{FF2B5EF4-FFF2-40B4-BE49-F238E27FC236}">
                <a16:creationId xmlns:a16="http://schemas.microsoft.com/office/drawing/2014/main" id="{03E7EC83-5869-A74D-6E00-F811C1699988}"/>
              </a:ext>
            </a:extLst>
          </p:cNvPr>
          <p:cNvSpPr>
            <a:spLocks noChangeArrowheads="1"/>
          </p:cNvSpPr>
          <p:nvPr/>
        </p:nvSpPr>
        <p:spPr bwMode="auto">
          <a:xfrm>
            <a:off x="8208963" y="4630738"/>
            <a:ext cx="2517775" cy="573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lnSpc>
                <a:spcPts val="4000"/>
              </a:lnSpc>
              <a:spcBef>
                <a:spcPct val="50000"/>
              </a:spcBef>
            </a:pPr>
            <a:r>
              <a:rPr lang="en-US" altLang="vi-VN" sz="3200">
                <a:latin typeface="Times New Roman" panose="02020603050405020304" pitchFamily="18" charset="0"/>
                <a:ea typeface="Cambria Math" panose="02040503050406030204" pitchFamily="18" charset="0"/>
                <a:cs typeface="Times New Roman" panose="02020603050405020304" pitchFamily="18" charset="0"/>
              </a:rPr>
              <a:t>(Đ/l Thalès)</a:t>
            </a:r>
            <a:endParaRPr lang="en-US" altLang="vi-VN" sz="3200" i="1">
              <a:latin typeface="Times New Roman" panose="02020603050405020304" pitchFamily="18" charset="0"/>
              <a:ea typeface="Cambria Math" panose="02040503050406030204" pitchFamily="18" charset="0"/>
              <a:cs typeface="Times New Roman" panose="02020603050405020304" pitchFamily="18" charset="0"/>
            </a:endParaRPr>
          </a:p>
        </p:txBody>
      </p:sp>
    </p:spTree>
  </p:cSld>
  <p:clrMapOvr>
    <a:masterClrMapping/>
  </p:clrMapOvr>
  <p:transition spd="slow">
    <p:fade/>
    <p:sndAc>
      <p:stSnd>
        <p:snd r:embed="rId3" name="chimes.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31">
            <a:extLst>
              <a:ext uri="{FF2B5EF4-FFF2-40B4-BE49-F238E27FC236}">
                <a16:creationId xmlns:a16="http://schemas.microsoft.com/office/drawing/2014/main" id="{4686BC31-6250-0DE9-ED6E-29489B269F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5613" y="-388938"/>
            <a:ext cx="13352463" cy="727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Rectangle 6">
            <a:extLst>
              <a:ext uri="{FF2B5EF4-FFF2-40B4-BE49-F238E27FC236}">
                <a16:creationId xmlns:a16="http://schemas.microsoft.com/office/drawing/2014/main" id="{C266431B-2DBC-6149-F415-CB3559D613AC}"/>
              </a:ext>
            </a:extLst>
          </p:cNvPr>
          <p:cNvSpPr>
            <a:spLocks noChangeArrowheads="1"/>
          </p:cNvSpPr>
          <p:nvPr/>
        </p:nvSpPr>
        <p:spPr bwMode="auto">
          <a:xfrm>
            <a:off x="1384300" y="179388"/>
            <a:ext cx="984408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lnSpc>
                <a:spcPct val="115000"/>
              </a:lnSpc>
            </a:pPr>
            <a:r>
              <a:rPr lang="vi-VN" altLang="vi-VN" sz="3400" b="1">
                <a:solidFill>
                  <a:srgbClr val="FF0000"/>
                </a:solidFill>
                <a:latin typeface="Times New Roman" panose="02020603050405020304" pitchFamily="18" charset="0"/>
                <a:cs typeface="Times New Roman" panose="02020603050405020304" pitchFamily="18" charset="0"/>
              </a:rPr>
              <a:t>§</a:t>
            </a:r>
            <a:r>
              <a:rPr lang="en-US" altLang="vi-VN" sz="3400" b="1">
                <a:solidFill>
                  <a:srgbClr val="FF0000"/>
                </a:solidFill>
                <a:latin typeface="Times New Roman" panose="02020603050405020304" pitchFamily="18" charset="0"/>
                <a:cs typeface="Times New Roman" panose="02020603050405020304" pitchFamily="18" charset="0"/>
              </a:rPr>
              <a:t>1</a:t>
            </a:r>
            <a:r>
              <a:rPr lang="vi-VN" altLang="vi-VN" sz="3400" b="1">
                <a:solidFill>
                  <a:srgbClr val="FF0000"/>
                </a:solidFill>
                <a:latin typeface="Times New Roman" panose="02020603050405020304" pitchFamily="18" charset="0"/>
                <a:cs typeface="Times New Roman" panose="02020603050405020304" pitchFamily="18" charset="0"/>
              </a:rPr>
              <a:t>. </a:t>
            </a:r>
            <a:r>
              <a:rPr lang="en-US" altLang="vi-VN" sz="3400" b="1">
                <a:solidFill>
                  <a:srgbClr val="FF0000"/>
                </a:solidFill>
                <a:latin typeface="Times New Roman" panose="02020603050405020304" pitchFamily="18" charset="0"/>
                <a:cs typeface="Times New Roman" panose="02020603050405020304" pitchFamily="18" charset="0"/>
              </a:rPr>
              <a:t>ĐỊNH LÍ THALÈS TRONG TAM GIÁC(T2)</a:t>
            </a:r>
            <a:endParaRPr lang="en-US" altLang="vi-VN" sz="3400">
              <a:solidFill>
                <a:srgbClr val="FF0000"/>
              </a:solidFill>
              <a:latin typeface="Arial" panose="020B0604020202020204" pitchFamily="34" charset="0"/>
              <a:ea typeface="Arial" panose="020B0604020202020204" pitchFamily="34" charset="0"/>
              <a:cs typeface="Times New Roman" panose="02020603050405020304" pitchFamily="18" charset="0"/>
            </a:endParaRPr>
          </a:p>
        </p:txBody>
      </p:sp>
      <p:sp>
        <p:nvSpPr>
          <p:cNvPr id="26628" name="Rectangle 11">
            <a:extLst>
              <a:ext uri="{FF2B5EF4-FFF2-40B4-BE49-F238E27FC236}">
                <a16:creationId xmlns:a16="http://schemas.microsoft.com/office/drawing/2014/main" id="{0007107B-510E-CDD6-52C2-694B97DDA4C7}"/>
              </a:ext>
            </a:extLst>
          </p:cNvPr>
          <p:cNvSpPr>
            <a:spLocks noChangeArrowheads="1"/>
          </p:cNvSpPr>
          <p:nvPr/>
        </p:nvSpPr>
        <p:spPr bwMode="auto">
          <a:xfrm>
            <a:off x="41275" y="701675"/>
            <a:ext cx="53895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nl-NL" altLang="vi-VN" sz="3200" b="1" u="sng">
                <a:solidFill>
                  <a:srgbClr val="7030A0"/>
                </a:solidFill>
                <a:latin typeface="Times New Roman" panose="02020603050405020304" pitchFamily="18" charset="0"/>
                <a:cs typeface="Times New Roman" panose="02020603050405020304" pitchFamily="18" charset="0"/>
              </a:rPr>
              <a:t>3. </a:t>
            </a:r>
            <a:r>
              <a:rPr lang="nl-NL" altLang="vi-VN" sz="3200" b="1" u="sng">
                <a:solidFill>
                  <a:srgbClr val="7030A0"/>
                </a:solidFill>
                <a:latin typeface="Times New Roman" panose="02020603050405020304" pitchFamily="18" charset="0"/>
                <a:cs typeface="Arial" panose="020B0604020202020204" pitchFamily="34" charset="0"/>
              </a:rPr>
              <a:t>Hệ quả của định lí Thalès</a:t>
            </a:r>
            <a:endParaRPr lang="en-US" altLang="vi-VN" sz="3200" u="sng">
              <a:solidFill>
                <a:srgbClr val="7030A0"/>
              </a:solidFill>
            </a:endParaRPr>
          </a:p>
        </p:txBody>
      </p:sp>
      <p:sp>
        <p:nvSpPr>
          <p:cNvPr id="26629" name="Rectangle 5">
            <a:extLst>
              <a:ext uri="{FF2B5EF4-FFF2-40B4-BE49-F238E27FC236}">
                <a16:creationId xmlns:a16="http://schemas.microsoft.com/office/drawing/2014/main" id="{27F80692-4622-D2F7-A220-D70DF195A634}"/>
              </a:ext>
            </a:extLst>
          </p:cNvPr>
          <p:cNvSpPr>
            <a:spLocks noChangeArrowheads="1"/>
          </p:cNvSpPr>
          <p:nvPr/>
        </p:nvSpPr>
        <p:spPr bwMode="auto">
          <a:xfrm>
            <a:off x="2378075" y="30861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nl-NL" altLang="en-US" sz="1400">
                <a:latin typeface="Times New Roman" panose="02020603050405020304" pitchFamily="18" charset="0"/>
                <a:ea typeface="Arial" panose="020B0604020202020204" pitchFamily="34" charset="0"/>
                <a:cs typeface="Times New Roman" panose="02020603050405020304" pitchFamily="18" charset="0"/>
              </a:rPr>
              <a:t>. </a:t>
            </a:r>
            <a:endParaRPr lang="nl-NL" altLang="en-US">
              <a:latin typeface="Arial" panose="020B0604020202020204" pitchFamily="34" charset="0"/>
              <a:ea typeface="Arial" panose="020B0604020202020204" pitchFamily="34" charset="0"/>
              <a:cs typeface="Times New Roman" panose="02020603050405020304" pitchFamily="18" charset="0"/>
            </a:endParaRPr>
          </a:p>
        </p:txBody>
      </p:sp>
      <p:sp>
        <p:nvSpPr>
          <p:cNvPr id="26630" name="Rectangle 17">
            <a:extLst>
              <a:ext uri="{FF2B5EF4-FFF2-40B4-BE49-F238E27FC236}">
                <a16:creationId xmlns:a16="http://schemas.microsoft.com/office/drawing/2014/main" id="{86C1DF12-A6B0-99A9-E55A-B6B8A5B1763A}"/>
              </a:ext>
            </a:extLst>
          </p:cNvPr>
          <p:cNvSpPr>
            <a:spLocks noChangeArrowheads="1"/>
          </p:cNvSpPr>
          <p:nvPr/>
        </p:nvSpPr>
        <p:spPr bwMode="auto">
          <a:xfrm>
            <a:off x="152400" y="1312863"/>
            <a:ext cx="11855450" cy="224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lnSpc>
                <a:spcPts val="4200"/>
              </a:lnSpc>
            </a:pPr>
            <a:r>
              <a:rPr lang="en-US" altLang="vi-VN" sz="3200" b="1" u="sng">
                <a:latin typeface="Times New Roman" panose="02020603050405020304" pitchFamily="18" charset="0"/>
                <a:ea typeface="Cambria Math" panose="02040503050406030204" pitchFamily="18" charset="0"/>
                <a:cs typeface="Times New Roman" panose="02020603050405020304" pitchFamily="18" charset="0"/>
              </a:rPr>
              <a:t>Chú ý:</a:t>
            </a:r>
            <a:r>
              <a:rPr lang="en-US" altLang="vi-VN" sz="3200">
                <a:latin typeface="Times New Roman" panose="02020603050405020304" pitchFamily="18" charset="0"/>
                <a:ea typeface="Cambria Math" panose="02040503050406030204" pitchFamily="18" charset="0"/>
                <a:cs typeface="Times New Roman" panose="02020603050405020304" pitchFamily="18" charset="0"/>
              </a:rPr>
              <a:t> </a:t>
            </a:r>
            <a:r>
              <a:rPr lang="vi-VN" altLang="vi-VN" sz="3000" b="1" i="1">
                <a:solidFill>
                  <a:srgbClr val="FF0000"/>
                </a:solidFill>
                <a:latin typeface="Times New Roman" panose="02020603050405020304" pitchFamily="18" charset="0"/>
                <a:ea typeface="Cambria Math" panose="02040503050406030204" pitchFamily="18" charset="0"/>
                <a:cs typeface="Times New Roman" panose="02020603050405020304" pitchFamily="18" charset="0"/>
              </a:rPr>
              <a:t>Hệ quả trên vẫn đúng cho trường hợp đường thẳng d song song với một cạnh của tam</a:t>
            </a:r>
            <a:r>
              <a:rPr lang="en-US" altLang="vi-VN" sz="3000" b="1" i="1">
                <a:solidFill>
                  <a:srgbClr val="FF0000"/>
                </a:solidFill>
                <a:latin typeface="Times New Roman" panose="02020603050405020304" pitchFamily="18" charset="0"/>
                <a:ea typeface="Cambria Math" panose="02040503050406030204" pitchFamily="18" charset="0"/>
                <a:cs typeface="Times New Roman" panose="02020603050405020304" pitchFamily="18" charset="0"/>
              </a:rPr>
              <a:t> </a:t>
            </a:r>
            <a:r>
              <a:rPr lang="vi-VN" altLang="vi-VN" sz="3000" b="1" i="1">
                <a:solidFill>
                  <a:srgbClr val="FF0000"/>
                </a:solidFill>
                <a:latin typeface="Times New Roman" panose="02020603050405020304" pitchFamily="18" charset="0"/>
                <a:ea typeface="Cambria Math" panose="02040503050406030204" pitchFamily="18" charset="0"/>
                <a:cs typeface="Times New Roman" panose="02020603050405020304" pitchFamily="18" charset="0"/>
              </a:rPr>
              <a:t>giác và cắt phần kéo dài của hai cạnh còn lại. </a:t>
            </a:r>
            <a:endParaRPr lang="en-US" altLang="vi-VN" sz="3000" b="1" i="1">
              <a:solidFill>
                <a:srgbClr val="FF0000"/>
              </a:solidFill>
              <a:latin typeface="Times New Roman" panose="02020603050405020304" pitchFamily="18" charset="0"/>
              <a:ea typeface="Cambria Math" panose="02040503050406030204" pitchFamily="18" charset="0"/>
              <a:cs typeface="Times New Roman" panose="02020603050405020304" pitchFamily="18" charset="0"/>
            </a:endParaRPr>
          </a:p>
          <a:p>
            <a:pPr algn="just" eaLnBrk="1" hangingPunct="1">
              <a:lnSpc>
                <a:spcPts val="4200"/>
              </a:lnSpc>
            </a:pPr>
            <a:r>
              <a:rPr lang="vi-VN" altLang="vi-VN" sz="3200">
                <a:latin typeface="Times New Roman" panose="02020603050405020304" pitchFamily="18" charset="0"/>
                <a:ea typeface="Cambria Math" panose="02040503050406030204" pitchFamily="18" charset="0"/>
                <a:cs typeface="Times New Roman" panose="02020603050405020304" pitchFamily="18" charset="0"/>
              </a:rPr>
              <a:t>Chẳng hạn, ta cũng có dãy tỉ số bằng</a:t>
            </a:r>
            <a:r>
              <a:rPr lang="en-US" altLang="vi-VN" sz="3200">
                <a:latin typeface="Times New Roman" panose="02020603050405020304" pitchFamily="18" charset="0"/>
                <a:ea typeface="Cambria Math" panose="02040503050406030204" pitchFamily="18" charset="0"/>
                <a:cs typeface="Times New Roman" panose="02020603050405020304" pitchFamily="18" charset="0"/>
              </a:rPr>
              <a:t> </a:t>
            </a:r>
            <a:r>
              <a:rPr lang="vi-VN" altLang="vi-VN" sz="3200">
                <a:latin typeface="Times New Roman" panose="02020603050405020304" pitchFamily="18" charset="0"/>
                <a:ea typeface="Cambria Math" panose="02040503050406030204" pitchFamily="18" charset="0"/>
                <a:cs typeface="Times New Roman" panose="02020603050405020304" pitchFamily="18" charset="0"/>
              </a:rPr>
              <a:t>nhau </a:t>
            </a:r>
            <a:r>
              <a:rPr lang="en-US" altLang="vi-VN" sz="3200">
                <a:latin typeface="Times New Roman" panose="02020603050405020304" pitchFamily="18" charset="0"/>
                <a:ea typeface="Cambria Math" panose="02040503050406030204" pitchFamily="18" charset="0"/>
                <a:cs typeface="Times New Roman" panose="02020603050405020304" pitchFamily="18" charset="0"/>
              </a:rPr>
              <a:t>                       </a:t>
            </a:r>
            <a:r>
              <a:rPr lang="vi-VN" altLang="vi-VN" sz="3200">
                <a:latin typeface="Times New Roman" panose="02020603050405020304" pitchFamily="18" charset="0"/>
                <a:ea typeface="Cambria Math" panose="02040503050406030204" pitchFamily="18" charset="0"/>
                <a:cs typeface="Times New Roman" panose="02020603050405020304" pitchFamily="18" charset="0"/>
              </a:rPr>
              <a:t>trong </a:t>
            </a:r>
            <a:r>
              <a:rPr lang="en-US" altLang="vi-VN" sz="3200" i="1">
                <a:latin typeface="Times New Roman" panose="02020603050405020304" pitchFamily="18" charset="0"/>
                <a:ea typeface="Cambria Math" panose="02040503050406030204" pitchFamily="18" charset="0"/>
                <a:cs typeface="Times New Roman" panose="02020603050405020304" pitchFamily="18" charset="0"/>
              </a:rPr>
              <a:t>H</a:t>
            </a:r>
            <a:r>
              <a:rPr lang="vi-VN" altLang="vi-VN" sz="3200" i="1">
                <a:latin typeface="Times New Roman" panose="02020603050405020304" pitchFamily="18" charset="0"/>
                <a:ea typeface="Cambria Math" panose="02040503050406030204" pitchFamily="18" charset="0"/>
                <a:cs typeface="Times New Roman" panose="02020603050405020304" pitchFamily="18" charset="0"/>
              </a:rPr>
              <a:t>ình</a:t>
            </a:r>
            <a:r>
              <a:rPr lang="en-US" altLang="vi-VN" sz="3200" i="1">
                <a:latin typeface="Times New Roman" panose="02020603050405020304" pitchFamily="18" charset="0"/>
                <a:ea typeface="Cambria Math" panose="02040503050406030204" pitchFamily="18" charset="0"/>
                <a:cs typeface="Times New Roman" panose="02020603050405020304" pitchFamily="18" charset="0"/>
              </a:rPr>
              <a:t> 12a </a:t>
            </a:r>
            <a:r>
              <a:rPr lang="en-US" altLang="vi-VN" sz="3200">
                <a:latin typeface="Times New Roman" panose="02020603050405020304" pitchFamily="18" charset="0"/>
                <a:ea typeface="Cambria Math" panose="02040503050406030204" pitchFamily="18" charset="0"/>
                <a:cs typeface="Times New Roman" panose="02020603050405020304" pitchFamily="18" charset="0"/>
              </a:rPr>
              <a:t>và </a:t>
            </a:r>
            <a:r>
              <a:rPr lang="en-US" altLang="vi-VN" sz="3200" i="1">
                <a:latin typeface="Times New Roman" panose="02020603050405020304" pitchFamily="18" charset="0"/>
                <a:ea typeface="Cambria Math" panose="02040503050406030204" pitchFamily="18" charset="0"/>
                <a:cs typeface="Times New Roman" panose="02020603050405020304" pitchFamily="18" charset="0"/>
              </a:rPr>
              <a:t>Hình 12b</a:t>
            </a:r>
          </a:p>
        </p:txBody>
      </p:sp>
      <p:graphicFrame>
        <p:nvGraphicFramePr>
          <p:cNvPr id="26631" name="Object 1">
            <a:extLst>
              <a:ext uri="{FF2B5EF4-FFF2-40B4-BE49-F238E27FC236}">
                <a16:creationId xmlns:a16="http://schemas.microsoft.com/office/drawing/2014/main" id="{9C4C09D7-9791-0BCD-CFCF-072215995D06}"/>
              </a:ext>
            </a:extLst>
          </p:cNvPr>
          <p:cNvGraphicFramePr>
            <a:graphicFrameLocks noChangeAspect="1"/>
          </p:cNvGraphicFramePr>
          <p:nvPr/>
        </p:nvGraphicFramePr>
        <p:xfrm>
          <a:off x="7483475" y="2338388"/>
          <a:ext cx="2411413" cy="830262"/>
        </p:xfrm>
        <a:graphic>
          <a:graphicData uri="http://schemas.openxmlformats.org/presentationml/2006/ole">
            <mc:AlternateContent xmlns:mc="http://schemas.openxmlformats.org/markup-compatibility/2006">
              <mc:Choice xmlns:v="urn:schemas-microsoft-com:vml" Requires="v">
                <p:oleObj name="Equation" r:id="rId5" imgW="2408478" imgH="830719" progId="Equation.DSMT4">
                  <p:embed/>
                </p:oleObj>
              </mc:Choice>
              <mc:Fallback>
                <p:oleObj name="Equation" r:id="rId5" imgW="2408478" imgH="830719" progId="Equation.DSMT4">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83475" y="2338388"/>
                        <a:ext cx="2411413"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6632" name="Picture 6">
            <a:extLst>
              <a:ext uri="{FF2B5EF4-FFF2-40B4-BE49-F238E27FC236}">
                <a16:creationId xmlns:a16="http://schemas.microsoft.com/office/drawing/2014/main" id="{ADA2995A-5D6E-945A-DA8E-48C670E7116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79788" y="3236913"/>
            <a:ext cx="7286625" cy="3257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633" name="Hình ảnh 3">
            <a:extLst>
              <a:ext uri="{FF2B5EF4-FFF2-40B4-BE49-F238E27FC236}">
                <a16:creationId xmlns:a16="http://schemas.microsoft.com/office/drawing/2014/main" id="{4558891B-5CA7-42D3-87D1-BAA12E0A8DBA}"/>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2238" y="4030663"/>
            <a:ext cx="2255837" cy="2620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sndAc>
      <p:stSnd>
        <p:snd r:embed="rId3" name="chimes.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31">
            <a:extLst>
              <a:ext uri="{FF2B5EF4-FFF2-40B4-BE49-F238E27FC236}">
                <a16:creationId xmlns:a16="http://schemas.microsoft.com/office/drawing/2014/main" id="{5862F0EE-7DAE-5BB2-7C38-0FE8E9FA129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5613" y="-388938"/>
            <a:ext cx="13352463" cy="727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5" name="Rectangle 6">
            <a:extLst>
              <a:ext uri="{FF2B5EF4-FFF2-40B4-BE49-F238E27FC236}">
                <a16:creationId xmlns:a16="http://schemas.microsoft.com/office/drawing/2014/main" id="{B7EE5235-4C6B-7F52-B07E-96E11B69A028}"/>
              </a:ext>
            </a:extLst>
          </p:cNvPr>
          <p:cNvSpPr>
            <a:spLocks noChangeArrowheads="1"/>
          </p:cNvSpPr>
          <p:nvPr/>
        </p:nvSpPr>
        <p:spPr bwMode="auto">
          <a:xfrm>
            <a:off x="1384300" y="179388"/>
            <a:ext cx="984408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lnSpc>
                <a:spcPct val="115000"/>
              </a:lnSpc>
            </a:pPr>
            <a:r>
              <a:rPr lang="vi-VN" altLang="vi-VN" sz="3400" b="1">
                <a:solidFill>
                  <a:srgbClr val="FF0000"/>
                </a:solidFill>
                <a:latin typeface="Times New Roman" panose="02020603050405020304" pitchFamily="18" charset="0"/>
                <a:cs typeface="Times New Roman" panose="02020603050405020304" pitchFamily="18" charset="0"/>
              </a:rPr>
              <a:t>§</a:t>
            </a:r>
            <a:r>
              <a:rPr lang="en-US" altLang="vi-VN" sz="3400" b="1">
                <a:solidFill>
                  <a:srgbClr val="FF0000"/>
                </a:solidFill>
                <a:latin typeface="Times New Roman" panose="02020603050405020304" pitchFamily="18" charset="0"/>
                <a:cs typeface="Times New Roman" panose="02020603050405020304" pitchFamily="18" charset="0"/>
              </a:rPr>
              <a:t>1</a:t>
            </a:r>
            <a:r>
              <a:rPr lang="vi-VN" altLang="vi-VN" sz="3400" b="1">
                <a:solidFill>
                  <a:srgbClr val="FF0000"/>
                </a:solidFill>
                <a:latin typeface="Times New Roman" panose="02020603050405020304" pitchFamily="18" charset="0"/>
                <a:cs typeface="Times New Roman" panose="02020603050405020304" pitchFamily="18" charset="0"/>
              </a:rPr>
              <a:t>. </a:t>
            </a:r>
            <a:r>
              <a:rPr lang="en-US" altLang="vi-VN" sz="3400" b="1">
                <a:solidFill>
                  <a:srgbClr val="FF0000"/>
                </a:solidFill>
                <a:latin typeface="Times New Roman" panose="02020603050405020304" pitchFamily="18" charset="0"/>
                <a:cs typeface="Times New Roman" panose="02020603050405020304" pitchFamily="18" charset="0"/>
              </a:rPr>
              <a:t>ĐỊNH LÍ THALÈS TRONG TAM GIÁC(T2)</a:t>
            </a:r>
            <a:endParaRPr lang="en-US" altLang="vi-VN" sz="3400">
              <a:solidFill>
                <a:srgbClr val="FF0000"/>
              </a:solidFill>
              <a:latin typeface="Arial" panose="020B0604020202020204" pitchFamily="34" charset="0"/>
              <a:ea typeface="Arial" panose="020B0604020202020204" pitchFamily="34" charset="0"/>
              <a:cs typeface="Times New Roman" panose="02020603050405020304" pitchFamily="18" charset="0"/>
            </a:endParaRPr>
          </a:p>
        </p:txBody>
      </p:sp>
      <p:sp>
        <p:nvSpPr>
          <p:cNvPr id="28676" name="Rectangle 11">
            <a:extLst>
              <a:ext uri="{FF2B5EF4-FFF2-40B4-BE49-F238E27FC236}">
                <a16:creationId xmlns:a16="http://schemas.microsoft.com/office/drawing/2014/main" id="{59341F5E-445F-703F-4216-0246398277F0}"/>
              </a:ext>
            </a:extLst>
          </p:cNvPr>
          <p:cNvSpPr>
            <a:spLocks noChangeArrowheads="1"/>
          </p:cNvSpPr>
          <p:nvPr/>
        </p:nvSpPr>
        <p:spPr bwMode="auto">
          <a:xfrm>
            <a:off x="41275" y="701675"/>
            <a:ext cx="53895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nl-NL" altLang="vi-VN" sz="3200" b="1" u="sng">
                <a:solidFill>
                  <a:srgbClr val="7030A0"/>
                </a:solidFill>
                <a:latin typeface="Times New Roman" panose="02020603050405020304" pitchFamily="18" charset="0"/>
                <a:cs typeface="Times New Roman" panose="02020603050405020304" pitchFamily="18" charset="0"/>
              </a:rPr>
              <a:t>3. </a:t>
            </a:r>
            <a:r>
              <a:rPr lang="nl-NL" altLang="vi-VN" sz="3200" b="1" u="sng">
                <a:solidFill>
                  <a:srgbClr val="7030A0"/>
                </a:solidFill>
                <a:latin typeface="Times New Roman" panose="02020603050405020304" pitchFamily="18" charset="0"/>
                <a:cs typeface="Arial" panose="020B0604020202020204" pitchFamily="34" charset="0"/>
              </a:rPr>
              <a:t>Hệ quả của định lí Thalès</a:t>
            </a:r>
            <a:endParaRPr lang="en-US" altLang="vi-VN" sz="3200" u="sng">
              <a:solidFill>
                <a:srgbClr val="7030A0"/>
              </a:solidFill>
            </a:endParaRPr>
          </a:p>
        </p:txBody>
      </p:sp>
      <p:sp>
        <p:nvSpPr>
          <p:cNvPr id="28677" name="Rectangle 5">
            <a:extLst>
              <a:ext uri="{FF2B5EF4-FFF2-40B4-BE49-F238E27FC236}">
                <a16:creationId xmlns:a16="http://schemas.microsoft.com/office/drawing/2014/main" id="{F407AA90-3038-3A94-B7F9-078F0748CFF2}"/>
              </a:ext>
            </a:extLst>
          </p:cNvPr>
          <p:cNvSpPr>
            <a:spLocks noChangeArrowheads="1"/>
          </p:cNvSpPr>
          <p:nvPr/>
        </p:nvSpPr>
        <p:spPr bwMode="auto">
          <a:xfrm>
            <a:off x="2378075" y="30861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nl-NL" altLang="en-US" sz="1400">
                <a:latin typeface="Times New Roman" panose="02020603050405020304" pitchFamily="18" charset="0"/>
                <a:ea typeface="Arial" panose="020B0604020202020204" pitchFamily="34" charset="0"/>
                <a:cs typeface="Times New Roman" panose="02020603050405020304" pitchFamily="18" charset="0"/>
              </a:rPr>
              <a:t>. </a:t>
            </a:r>
            <a:endParaRPr lang="nl-NL" altLang="en-US">
              <a:latin typeface="Arial" panose="020B0604020202020204" pitchFamily="34" charset="0"/>
              <a:ea typeface="Arial" panose="020B0604020202020204" pitchFamily="34" charset="0"/>
              <a:cs typeface="Times New Roman" panose="02020603050405020304" pitchFamily="18" charset="0"/>
            </a:endParaRPr>
          </a:p>
        </p:txBody>
      </p:sp>
      <p:sp>
        <p:nvSpPr>
          <p:cNvPr id="28678" name="Rectangle 17">
            <a:extLst>
              <a:ext uri="{FF2B5EF4-FFF2-40B4-BE49-F238E27FC236}">
                <a16:creationId xmlns:a16="http://schemas.microsoft.com/office/drawing/2014/main" id="{6D317772-56A2-7A84-2249-C98B46592FDA}"/>
              </a:ext>
            </a:extLst>
          </p:cNvPr>
          <p:cNvSpPr>
            <a:spLocks noChangeArrowheads="1"/>
          </p:cNvSpPr>
          <p:nvPr/>
        </p:nvSpPr>
        <p:spPr bwMode="auto">
          <a:xfrm>
            <a:off x="152400" y="1354138"/>
            <a:ext cx="11855450" cy="116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lnSpc>
                <a:spcPts val="4200"/>
              </a:lnSpc>
            </a:pPr>
            <a:r>
              <a:rPr lang="en-US" altLang="vi-VN" sz="3200" b="1" u="sng">
                <a:latin typeface="Times New Roman" panose="02020603050405020304" pitchFamily="18" charset="0"/>
                <a:ea typeface="Cambria Math" panose="02040503050406030204" pitchFamily="18" charset="0"/>
                <a:cs typeface="Times New Roman" panose="02020603050405020304" pitchFamily="18" charset="0"/>
              </a:rPr>
              <a:t>Ví dụ 5:</a:t>
            </a:r>
            <a:r>
              <a:rPr lang="en-US" altLang="vi-VN" sz="3200">
                <a:latin typeface="Times New Roman" panose="02020603050405020304" pitchFamily="18" charset="0"/>
                <a:ea typeface="Cambria Math" panose="02040503050406030204" pitchFamily="18" charset="0"/>
                <a:cs typeface="Times New Roman" panose="02020603050405020304" pitchFamily="18" charset="0"/>
              </a:rPr>
              <a:t> </a:t>
            </a:r>
            <a:r>
              <a:rPr lang="vi-VN" altLang="vi-VN" sz="3200">
                <a:latin typeface="Times New Roman" panose="02020603050405020304" pitchFamily="18" charset="0"/>
                <a:ea typeface="Cambria Math" panose="02040503050406030204" pitchFamily="18" charset="0"/>
                <a:cs typeface="Times New Roman" panose="02020603050405020304" pitchFamily="18" charset="0"/>
              </a:rPr>
              <a:t>Trong </a:t>
            </a:r>
            <a:r>
              <a:rPr lang="en-US" altLang="vi-VN" sz="3200" i="1">
                <a:latin typeface="Times New Roman" panose="02020603050405020304" pitchFamily="18" charset="0"/>
                <a:ea typeface="Cambria Math" panose="02040503050406030204" pitchFamily="18" charset="0"/>
                <a:cs typeface="Times New Roman" panose="02020603050405020304" pitchFamily="18" charset="0"/>
              </a:rPr>
              <a:t>H</a:t>
            </a:r>
            <a:r>
              <a:rPr lang="vi-VN" altLang="vi-VN" sz="3200" i="1">
                <a:latin typeface="Times New Roman" panose="02020603050405020304" pitchFamily="18" charset="0"/>
                <a:ea typeface="Cambria Math" panose="02040503050406030204" pitchFamily="18" charset="0"/>
                <a:cs typeface="Times New Roman" panose="02020603050405020304" pitchFamily="18" charset="0"/>
              </a:rPr>
              <a:t>ình 13</a:t>
            </a:r>
            <a:r>
              <a:rPr lang="vi-VN" altLang="vi-VN" sz="3200">
                <a:latin typeface="Times New Roman" panose="02020603050405020304" pitchFamily="18" charset="0"/>
                <a:ea typeface="Cambria Math" panose="02040503050406030204" pitchFamily="18" charset="0"/>
                <a:cs typeface="Times New Roman" panose="02020603050405020304" pitchFamily="18" charset="0"/>
              </a:rPr>
              <a:t>, cho biết </a:t>
            </a:r>
            <a:r>
              <a:rPr lang="vi-VN" altLang="vi-VN" sz="3200" i="1">
                <a:latin typeface="Times New Roman" panose="02020603050405020304" pitchFamily="18" charset="0"/>
                <a:ea typeface="Cambria Math" panose="02040503050406030204" pitchFamily="18" charset="0"/>
                <a:cs typeface="Times New Roman" panose="02020603050405020304" pitchFamily="18" charset="0"/>
              </a:rPr>
              <a:t>AB = 4, BC = 3, AM = 3, MN</a:t>
            </a:r>
            <a:r>
              <a:rPr lang="en-US" altLang="vi-VN" sz="3200" i="1">
                <a:latin typeface="Times New Roman" panose="02020603050405020304" pitchFamily="18" charset="0"/>
                <a:ea typeface="Cambria Math" panose="02040503050406030204" pitchFamily="18" charset="0"/>
                <a:cs typeface="Times New Roman" panose="02020603050405020304" pitchFamily="18" charset="0"/>
              </a:rPr>
              <a:t> //</a:t>
            </a:r>
            <a:r>
              <a:rPr lang="vi-VN" altLang="vi-VN" sz="3200" i="1">
                <a:latin typeface="Times New Roman" panose="02020603050405020304" pitchFamily="18" charset="0"/>
                <a:ea typeface="Cambria Math" panose="02040503050406030204" pitchFamily="18" charset="0"/>
                <a:cs typeface="Times New Roman" panose="02020603050405020304" pitchFamily="18" charset="0"/>
              </a:rPr>
              <a:t> BC</a:t>
            </a:r>
            <a:r>
              <a:rPr lang="vi-VN" altLang="vi-VN" sz="3200">
                <a:latin typeface="Times New Roman" panose="02020603050405020304" pitchFamily="18" charset="0"/>
                <a:ea typeface="Cambria Math" panose="02040503050406030204" pitchFamily="18" charset="0"/>
                <a:cs typeface="Times New Roman" panose="02020603050405020304" pitchFamily="18" charset="0"/>
              </a:rPr>
              <a:t>. Tính độ dài đoạn</a:t>
            </a:r>
            <a:r>
              <a:rPr lang="en-US" altLang="vi-VN" sz="3200">
                <a:latin typeface="Times New Roman" panose="02020603050405020304" pitchFamily="18" charset="0"/>
                <a:ea typeface="Cambria Math" panose="02040503050406030204" pitchFamily="18" charset="0"/>
                <a:cs typeface="Times New Roman" panose="02020603050405020304" pitchFamily="18" charset="0"/>
              </a:rPr>
              <a:t> </a:t>
            </a:r>
            <a:r>
              <a:rPr lang="vi-VN" altLang="vi-VN" sz="3200">
                <a:latin typeface="Times New Roman" panose="02020603050405020304" pitchFamily="18" charset="0"/>
                <a:ea typeface="Cambria Math" panose="02040503050406030204" pitchFamily="18" charset="0"/>
                <a:cs typeface="Times New Roman" panose="02020603050405020304" pitchFamily="18" charset="0"/>
              </a:rPr>
              <a:t>thẳng </a:t>
            </a:r>
            <a:r>
              <a:rPr lang="vi-VN" altLang="vi-VN" sz="3200" i="1">
                <a:latin typeface="Times New Roman" panose="02020603050405020304" pitchFamily="18" charset="0"/>
                <a:ea typeface="Cambria Math" panose="02040503050406030204" pitchFamily="18" charset="0"/>
                <a:cs typeface="Times New Roman" panose="02020603050405020304" pitchFamily="18" charset="0"/>
              </a:rPr>
              <a:t>MN</a:t>
            </a:r>
            <a:r>
              <a:rPr lang="vi-VN" altLang="vi-VN" sz="3200">
                <a:latin typeface="Times New Roman" panose="02020603050405020304" pitchFamily="18" charset="0"/>
                <a:ea typeface="Cambria Math" panose="02040503050406030204" pitchFamily="18" charset="0"/>
                <a:cs typeface="Times New Roman" panose="02020603050405020304" pitchFamily="18" charset="0"/>
              </a:rPr>
              <a:t>.</a:t>
            </a:r>
            <a:endParaRPr lang="en-US" altLang="vi-VN" sz="3200" i="1">
              <a:latin typeface="Times New Roman" panose="02020603050405020304" pitchFamily="18" charset="0"/>
              <a:ea typeface="Cambria Math" panose="02040503050406030204" pitchFamily="18" charset="0"/>
              <a:cs typeface="Times New Roman" panose="02020603050405020304" pitchFamily="18" charset="0"/>
            </a:endParaRPr>
          </a:p>
        </p:txBody>
      </p:sp>
      <p:pic>
        <p:nvPicPr>
          <p:cNvPr id="28679" name="Hình ảnh 3">
            <a:extLst>
              <a:ext uri="{FF2B5EF4-FFF2-40B4-BE49-F238E27FC236}">
                <a16:creationId xmlns:a16="http://schemas.microsoft.com/office/drawing/2014/main" id="{38681650-2911-EF29-4E43-9848DC2CCA7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891838" y="4641850"/>
            <a:ext cx="1646237" cy="191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a:extLst>
              <a:ext uri="{FF2B5EF4-FFF2-40B4-BE49-F238E27FC236}">
                <a16:creationId xmlns:a16="http://schemas.microsoft.com/office/drawing/2014/main" id="{4E724648-C2D0-6665-5F03-EC226BAE4437}"/>
              </a:ext>
            </a:extLst>
          </p:cNvPr>
          <p:cNvSpPr>
            <a:spLocks noChangeArrowheads="1"/>
          </p:cNvSpPr>
          <p:nvPr/>
        </p:nvSpPr>
        <p:spPr bwMode="auto">
          <a:xfrm>
            <a:off x="122238" y="2584450"/>
            <a:ext cx="8351837" cy="399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lnSpc>
                <a:spcPts val="4400"/>
              </a:lnSpc>
            </a:pPr>
            <a:r>
              <a:rPr lang="en-US" altLang="vi-VN" sz="3200" b="1" u="sng">
                <a:latin typeface="Times New Roman" panose="02020603050405020304" pitchFamily="18" charset="0"/>
                <a:ea typeface="Cambria Math" panose="02040503050406030204" pitchFamily="18" charset="0"/>
                <a:cs typeface="Times New Roman" panose="02020603050405020304" pitchFamily="18" charset="0"/>
              </a:rPr>
              <a:t>Giải</a:t>
            </a:r>
          </a:p>
          <a:p>
            <a:pPr algn="just" eaLnBrk="1" hangingPunct="1">
              <a:lnSpc>
                <a:spcPts val="4400"/>
              </a:lnSpc>
            </a:pPr>
            <a:r>
              <a:rPr lang="vi-VN" altLang="vi-VN" sz="3200">
                <a:latin typeface="Times New Roman" panose="02020603050405020304" pitchFamily="18" charset="0"/>
                <a:ea typeface="Cambria Math" panose="02040503050406030204" pitchFamily="18" charset="0"/>
                <a:cs typeface="Times New Roman" panose="02020603050405020304" pitchFamily="18" charset="0"/>
              </a:rPr>
              <a:t>Xét tam giác </a:t>
            </a:r>
            <a:r>
              <a:rPr lang="vi-VN" altLang="vi-VN" sz="3200" i="1">
                <a:latin typeface="Times New Roman" panose="02020603050405020304" pitchFamily="18" charset="0"/>
                <a:ea typeface="Cambria Math" panose="02040503050406030204" pitchFamily="18" charset="0"/>
                <a:cs typeface="Times New Roman" panose="02020603050405020304" pitchFamily="18" charset="0"/>
              </a:rPr>
              <a:t>ABC</a:t>
            </a:r>
            <a:r>
              <a:rPr lang="vi-VN" altLang="vi-VN" sz="3200">
                <a:latin typeface="Times New Roman" panose="02020603050405020304" pitchFamily="18" charset="0"/>
                <a:ea typeface="Cambria Math" panose="02040503050406030204" pitchFamily="18" charset="0"/>
                <a:cs typeface="Times New Roman" panose="02020603050405020304" pitchFamily="18" charset="0"/>
              </a:rPr>
              <a:t> với </a:t>
            </a:r>
            <a:r>
              <a:rPr lang="vi-VN" altLang="vi-VN" sz="3200" i="1">
                <a:latin typeface="Times New Roman" panose="02020603050405020304" pitchFamily="18" charset="0"/>
                <a:ea typeface="Cambria Math" panose="02040503050406030204" pitchFamily="18" charset="0"/>
                <a:cs typeface="Times New Roman" panose="02020603050405020304" pitchFamily="18" charset="0"/>
              </a:rPr>
              <a:t>MN </a:t>
            </a:r>
            <a:r>
              <a:rPr lang="en-US" altLang="vi-VN" sz="3200" i="1">
                <a:latin typeface="Times New Roman" panose="02020603050405020304" pitchFamily="18" charset="0"/>
                <a:ea typeface="Cambria Math" panose="02040503050406030204" pitchFamily="18" charset="0"/>
                <a:cs typeface="Times New Roman" panose="02020603050405020304" pitchFamily="18" charset="0"/>
              </a:rPr>
              <a:t>//</a:t>
            </a:r>
            <a:r>
              <a:rPr lang="vi-VN" altLang="vi-VN" sz="3200" i="1">
                <a:latin typeface="Times New Roman" panose="02020603050405020304" pitchFamily="18" charset="0"/>
                <a:ea typeface="Cambria Math" panose="02040503050406030204" pitchFamily="18" charset="0"/>
                <a:cs typeface="Times New Roman" panose="02020603050405020304" pitchFamily="18" charset="0"/>
              </a:rPr>
              <a:t> BC</a:t>
            </a:r>
            <a:r>
              <a:rPr lang="vi-VN" altLang="vi-VN" sz="3200">
                <a:latin typeface="Times New Roman" panose="02020603050405020304" pitchFamily="18" charset="0"/>
                <a:ea typeface="Cambria Math" panose="02040503050406030204" pitchFamily="18" charset="0"/>
                <a:cs typeface="Times New Roman" panose="02020603050405020304" pitchFamily="18" charset="0"/>
              </a:rPr>
              <a:t>, ta có </a:t>
            </a:r>
            <a:endParaRPr lang="en-US" altLang="vi-VN" sz="3200">
              <a:latin typeface="Times New Roman" panose="02020603050405020304" pitchFamily="18" charset="0"/>
              <a:ea typeface="Cambria Math" panose="02040503050406030204" pitchFamily="18" charset="0"/>
              <a:cs typeface="Times New Roman" panose="02020603050405020304" pitchFamily="18" charset="0"/>
            </a:endParaRPr>
          </a:p>
          <a:p>
            <a:pPr algn="just" eaLnBrk="1" hangingPunct="1">
              <a:lnSpc>
                <a:spcPts val="4400"/>
              </a:lnSpc>
            </a:pPr>
            <a:r>
              <a:rPr lang="en-US" altLang="vi-VN" sz="3200">
                <a:latin typeface="Times New Roman" panose="02020603050405020304" pitchFamily="18" charset="0"/>
                <a:ea typeface="Cambria Math" panose="02040503050406030204" pitchFamily="18" charset="0"/>
                <a:cs typeface="Times New Roman" panose="02020603050405020304" pitchFamily="18" charset="0"/>
              </a:rPr>
              <a:t>				</a:t>
            </a:r>
            <a:r>
              <a:rPr lang="vi-VN" altLang="vi-VN" sz="3200">
                <a:latin typeface="Times New Roman" panose="02020603050405020304" pitchFamily="18" charset="0"/>
                <a:ea typeface="Cambria Math" panose="02040503050406030204" pitchFamily="18" charset="0"/>
                <a:cs typeface="Times New Roman" panose="02020603050405020304" pitchFamily="18" charset="0"/>
              </a:rPr>
              <a:t>(hệ quả của định lí Thalès).</a:t>
            </a:r>
          </a:p>
          <a:p>
            <a:pPr algn="just" eaLnBrk="1" hangingPunct="1">
              <a:lnSpc>
                <a:spcPts val="4400"/>
              </a:lnSpc>
            </a:pPr>
            <a:endParaRPr lang="en-US" altLang="vi-VN" sz="3200">
              <a:latin typeface="Times New Roman" panose="02020603050405020304" pitchFamily="18" charset="0"/>
              <a:ea typeface="Cambria Math" panose="02040503050406030204" pitchFamily="18" charset="0"/>
              <a:cs typeface="Times New Roman" panose="02020603050405020304" pitchFamily="18" charset="0"/>
            </a:endParaRPr>
          </a:p>
          <a:p>
            <a:pPr algn="just" eaLnBrk="1" hangingPunct="1">
              <a:lnSpc>
                <a:spcPts val="4400"/>
              </a:lnSpc>
            </a:pPr>
            <a:r>
              <a:rPr lang="vi-VN" altLang="vi-VN" sz="3200">
                <a:latin typeface="Times New Roman" panose="02020603050405020304" pitchFamily="18" charset="0"/>
                <a:ea typeface="Cambria Math" panose="02040503050406030204" pitchFamily="18" charset="0"/>
                <a:cs typeface="Times New Roman" panose="02020603050405020304" pitchFamily="18" charset="0"/>
              </a:rPr>
              <a:t>Do </a:t>
            </a:r>
            <a:r>
              <a:rPr lang="vi-VN" altLang="vi-VN" sz="3200" i="1">
                <a:latin typeface="Times New Roman" panose="02020603050405020304" pitchFamily="18" charset="0"/>
                <a:ea typeface="Cambria Math" panose="02040503050406030204" pitchFamily="18" charset="0"/>
                <a:cs typeface="Times New Roman" panose="02020603050405020304" pitchFamily="18" charset="0"/>
              </a:rPr>
              <a:t>AB = 4, BC = 3, AM = 3 </a:t>
            </a:r>
            <a:r>
              <a:rPr lang="vi-VN" altLang="vi-VN" sz="3200">
                <a:latin typeface="Times New Roman" panose="02020603050405020304" pitchFamily="18" charset="0"/>
                <a:ea typeface="Cambria Math" panose="02040503050406030204" pitchFamily="18" charset="0"/>
                <a:cs typeface="Times New Roman" panose="02020603050405020304" pitchFamily="18" charset="0"/>
              </a:rPr>
              <a:t>nên</a:t>
            </a:r>
            <a:r>
              <a:rPr lang="en-US" altLang="vi-VN" sz="3200">
                <a:latin typeface="Times New Roman" panose="02020603050405020304" pitchFamily="18" charset="0"/>
                <a:ea typeface="Cambria Math" panose="02040503050406030204" pitchFamily="18" charset="0"/>
                <a:cs typeface="Times New Roman" panose="02020603050405020304" pitchFamily="18" charset="0"/>
              </a:rPr>
              <a:t> </a:t>
            </a:r>
            <a:endParaRPr lang="vi-VN" altLang="vi-VN" sz="3200">
              <a:latin typeface="Times New Roman" panose="02020603050405020304" pitchFamily="18" charset="0"/>
              <a:ea typeface="Cambria Math" panose="02040503050406030204" pitchFamily="18" charset="0"/>
              <a:cs typeface="Times New Roman" panose="02020603050405020304" pitchFamily="18" charset="0"/>
            </a:endParaRPr>
          </a:p>
          <a:p>
            <a:pPr algn="just" eaLnBrk="1" hangingPunct="1">
              <a:lnSpc>
                <a:spcPts val="4400"/>
              </a:lnSpc>
            </a:pPr>
            <a:r>
              <a:rPr lang="en-US" altLang="vi-VN" sz="3200">
                <a:latin typeface="Times New Roman" panose="02020603050405020304" pitchFamily="18" charset="0"/>
                <a:ea typeface="Cambria Math" panose="02040503050406030204" pitchFamily="18" charset="0"/>
                <a:cs typeface="Times New Roman" panose="02020603050405020304" pitchFamily="18" charset="0"/>
              </a:rPr>
              <a:t> </a:t>
            </a:r>
          </a:p>
          <a:p>
            <a:pPr algn="just" eaLnBrk="1" hangingPunct="1">
              <a:lnSpc>
                <a:spcPts val="4400"/>
              </a:lnSpc>
            </a:pPr>
            <a:r>
              <a:rPr lang="vi-VN" altLang="vi-VN" sz="3200">
                <a:latin typeface="Times New Roman" panose="02020603050405020304" pitchFamily="18" charset="0"/>
                <a:ea typeface="Cambria Math" panose="02040503050406030204" pitchFamily="18" charset="0"/>
                <a:cs typeface="Times New Roman" panose="02020603050405020304" pitchFamily="18" charset="0"/>
              </a:rPr>
              <a:t>Suy ra</a:t>
            </a:r>
            <a:endParaRPr lang="en-US" altLang="vi-VN" sz="3200" i="1">
              <a:latin typeface="Times New Roman" panose="02020603050405020304" pitchFamily="18" charset="0"/>
              <a:ea typeface="Cambria Math" panose="02040503050406030204" pitchFamily="18" charset="0"/>
              <a:cs typeface="Times New Roman" panose="02020603050405020304" pitchFamily="18" charset="0"/>
            </a:endParaRPr>
          </a:p>
        </p:txBody>
      </p:sp>
      <p:graphicFrame>
        <p:nvGraphicFramePr>
          <p:cNvPr id="4" name="Object 3">
            <a:extLst>
              <a:ext uri="{FF2B5EF4-FFF2-40B4-BE49-F238E27FC236}">
                <a16:creationId xmlns:a16="http://schemas.microsoft.com/office/drawing/2014/main" id="{D7D56711-7B94-7B2A-67A1-618763C92314}"/>
              </a:ext>
            </a:extLst>
          </p:cNvPr>
          <p:cNvGraphicFramePr>
            <a:graphicFrameLocks noChangeAspect="1"/>
          </p:cNvGraphicFramePr>
          <p:nvPr/>
        </p:nvGraphicFramePr>
        <p:xfrm>
          <a:off x="2197100" y="3638550"/>
          <a:ext cx="1568450" cy="822325"/>
        </p:xfrm>
        <a:graphic>
          <a:graphicData uri="http://schemas.openxmlformats.org/presentationml/2006/ole">
            <mc:AlternateContent xmlns:mc="http://schemas.openxmlformats.org/markup-compatibility/2006">
              <mc:Choice xmlns:v="urn:schemas-microsoft-com:vml" Requires="v">
                <p:oleObj name="Equation" r:id="rId6" imgW="9563100" imgH="5029200" progId="Equation.DSMT4">
                  <p:embed/>
                </p:oleObj>
              </mc:Choice>
              <mc:Fallback>
                <p:oleObj name="Equation" r:id="rId6" imgW="9563100" imgH="5029200" progId="Equation.DSMT4">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97100" y="3638550"/>
                        <a:ext cx="15684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4">
            <a:extLst>
              <a:ext uri="{FF2B5EF4-FFF2-40B4-BE49-F238E27FC236}">
                <a16:creationId xmlns:a16="http://schemas.microsoft.com/office/drawing/2014/main" id="{DAAE6A9C-4898-EB89-F97F-CEA07AF91DED}"/>
              </a:ext>
            </a:extLst>
          </p:cNvPr>
          <p:cNvGraphicFramePr>
            <a:graphicFrameLocks noChangeAspect="1"/>
          </p:cNvGraphicFramePr>
          <p:nvPr/>
        </p:nvGraphicFramePr>
        <p:xfrm>
          <a:off x="5729288" y="4748213"/>
          <a:ext cx="1316037" cy="906462"/>
        </p:xfrm>
        <a:graphic>
          <a:graphicData uri="http://schemas.openxmlformats.org/presentationml/2006/ole">
            <mc:AlternateContent xmlns:mc="http://schemas.openxmlformats.org/markup-compatibility/2006">
              <mc:Choice xmlns:v="urn:schemas-microsoft-com:vml" Requires="v">
                <p:oleObj name="Equation" r:id="rId8" imgW="13716000" imgH="9448800" progId="Equation.DSMT4">
                  <p:embed/>
                </p:oleObj>
              </mc:Choice>
              <mc:Fallback>
                <p:oleObj name="Equation" r:id="rId8" imgW="13716000" imgH="9448800" progId="Equation.DSMT4">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29288" y="4748213"/>
                        <a:ext cx="1316037" cy="90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5">
            <a:extLst>
              <a:ext uri="{FF2B5EF4-FFF2-40B4-BE49-F238E27FC236}">
                <a16:creationId xmlns:a16="http://schemas.microsoft.com/office/drawing/2014/main" id="{BDCA15F8-6CA5-B5CA-976C-2B1288C40F5E}"/>
              </a:ext>
            </a:extLst>
          </p:cNvPr>
          <p:cNvGraphicFramePr>
            <a:graphicFrameLocks noChangeAspect="1"/>
          </p:cNvGraphicFramePr>
          <p:nvPr/>
        </p:nvGraphicFramePr>
        <p:xfrm>
          <a:off x="1577975" y="5672138"/>
          <a:ext cx="2627313" cy="957262"/>
        </p:xfrm>
        <a:graphic>
          <a:graphicData uri="http://schemas.openxmlformats.org/presentationml/2006/ole">
            <mc:AlternateContent xmlns:mc="http://schemas.openxmlformats.org/markup-compatibility/2006">
              <mc:Choice xmlns:v="urn:schemas-microsoft-com:vml" Requires="v">
                <p:oleObj name="Equation" r:id="rId10" imgW="25908000" imgH="9448800" progId="Equation.DSMT4">
                  <p:embed/>
                </p:oleObj>
              </mc:Choice>
              <mc:Fallback>
                <p:oleObj name="Equation" r:id="rId10" imgW="25908000" imgH="9448800" progId="Equation.DSMT4">
                  <p:embed/>
                  <p:pic>
                    <p:nvPicPr>
                      <p:cNvPr id="0"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77975" y="5672138"/>
                        <a:ext cx="2627313" cy="957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8684" name="Picture 9">
            <a:extLst>
              <a:ext uri="{FF2B5EF4-FFF2-40B4-BE49-F238E27FC236}">
                <a16:creationId xmlns:a16="http://schemas.microsoft.com/office/drawing/2014/main" id="{1C9E914A-AC43-EF00-AD88-C563D0BECEE2}"/>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993063" y="1938338"/>
            <a:ext cx="4422775" cy="2809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fade/>
    <p:sndAc>
      <p:stSnd>
        <p:snd r:embed="rId3"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1000"/>
                                        <p:tgtEl>
                                          <p:spTgt spid="6"/>
                                        </p:tgtEl>
                                      </p:cBhvr>
                                    </p:animEffect>
                                    <p:anim calcmode="lin" valueType="num">
                                      <p:cBhvr>
                                        <p:cTn id="23" dur="1000" fill="hold"/>
                                        <p:tgtEl>
                                          <p:spTgt spid="6"/>
                                        </p:tgtEl>
                                        <p:attrNameLst>
                                          <p:attrName>ppt_x</p:attrName>
                                        </p:attrNameLst>
                                      </p:cBhvr>
                                      <p:tavLst>
                                        <p:tav tm="0">
                                          <p:val>
                                            <p:strVal val="#ppt_x"/>
                                          </p:val>
                                        </p:tav>
                                        <p:tav tm="100000">
                                          <p:val>
                                            <p:strVal val="#ppt_x"/>
                                          </p:val>
                                        </p:tav>
                                      </p:tavLst>
                                    </p:anim>
                                    <p:anim calcmode="lin" valueType="num">
                                      <p:cBhvr>
                                        <p:cTn id="2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1051250292"/>
</p:tagLst>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VIII - Bài 1- Định lý Thales_Tiet-2" id="{E2A38E9B-FFA3-4BC2-A139-05D00F2267A4}" vid="{736F55B6-ABBA-4481-B337-D5A1E43D80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CVIII - Bài 1- Định lý Thales_Tiet-2</Template>
  <TotalTime>1</TotalTime>
  <Words>685</Words>
  <Application>Microsoft Office PowerPoint</Application>
  <PresentationFormat>Widescreen</PresentationFormat>
  <Paragraphs>77</Paragraphs>
  <Slides>9</Slides>
  <Notes>8</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21" baseType="lpstr">
      <vt:lpstr>Calibri</vt:lpstr>
      <vt:lpstr>Arial</vt:lpstr>
      <vt:lpstr>Calibri Light</vt:lpstr>
      <vt:lpstr>Times New Roman</vt:lpstr>
      <vt:lpstr>等线</vt:lpstr>
      <vt:lpstr>Agency FB</vt:lpstr>
      <vt:lpstr>Microsoft YaHei</vt:lpstr>
      <vt:lpstr>幼圆</vt:lpstr>
      <vt:lpstr>Cambria Math</vt:lpstr>
      <vt:lpstr>Symbol</vt:lpstr>
      <vt:lpstr>Custom Design</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Van Anh Nguyen</dc:creator>
  <cp:lastModifiedBy>Van Anh Nguyen</cp:lastModifiedBy>
  <cp:revision>1</cp:revision>
  <dcterms:created xsi:type="dcterms:W3CDTF">2025-02-13T09:42:50Z</dcterms:created>
  <dcterms:modified xsi:type="dcterms:W3CDTF">2025-02-13T09:44:30Z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E1D0D7A134EE4556899346EC34E058C3_13</vt:lpwstr>
  </property>
  <property fmtid="{D5CDD505-2E9C-101B-9397-08002B2CF9AE}" pid="3" name="KSOProductBuildVer">
    <vt:lpwstr>1033-12.2.0.19307</vt:lpwstr>
  </property>
</Properties>
</file>