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7"/>
  </p:notesMasterIdLst>
  <p:sldIdLst>
    <p:sldId id="271" r:id="rId3"/>
    <p:sldId id="256" r:id="rId4"/>
    <p:sldId id="302" r:id="rId5"/>
    <p:sldId id="274" r:id="rId6"/>
    <p:sldId id="260" r:id="rId7"/>
    <p:sldId id="398" r:id="rId8"/>
    <p:sldId id="399" r:id="rId9"/>
    <p:sldId id="400" r:id="rId10"/>
    <p:sldId id="402" r:id="rId11"/>
    <p:sldId id="401" r:id="rId12"/>
    <p:sldId id="324" r:id="rId13"/>
    <p:sldId id="316" r:id="rId14"/>
    <p:sldId id="389" r:id="rId15"/>
    <p:sldId id="390" r:id="rId16"/>
    <p:sldId id="283" r:id="rId17"/>
    <p:sldId id="313" r:id="rId18"/>
    <p:sldId id="348" r:id="rId19"/>
    <p:sldId id="394" r:id="rId20"/>
    <p:sldId id="397" r:id="rId21"/>
    <p:sldId id="405" r:id="rId22"/>
    <p:sldId id="406" r:id="rId23"/>
    <p:sldId id="314" r:id="rId24"/>
    <p:sldId id="330"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49"/>
    <a:srgbClr val="F26648"/>
    <a:srgbClr val="6D9FB1"/>
    <a:srgbClr val="525593"/>
    <a:srgbClr val="0070C0"/>
    <a:srgbClr val="FBE5D6"/>
    <a:srgbClr val="FFFFFF"/>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6A7DB-775F-456A-AE8A-02B4F5060CDD}" v="391" dt="2024-02-08T22:35:00.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6242" autoAdjust="0"/>
  </p:normalViewPr>
  <p:slideViewPr>
    <p:cSldViewPr snapToGrid="0" showGuides="1">
      <p:cViewPr varScale="1">
        <p:scale>
          <a:sx n="110" d="100"/>
          <a:sy n="110" d="100"/>
        </p:scale>
        <p:origin x="23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12C6A7DB-775F-456A-AE8A-02B4F5060CDD}"/>
    <pc:docChg chg="undo custSel delSld modSld">
      <pc:chgData name="THU DU" userId="db4d925effa94065" providerId="LiveId" clId="{12C6A7DB-775F-456A-AE8A-02B4F5060CDD}" dt="2024-02-08T22:35:03.474" v="1210" actId="1076"/>
      <pc:docMkLst>
        <pc:docMk/>
      </pc:docMkLst>
      <pc:sldChg chg="modSp mod">
        <pc:chgData name="THU DU" userId="db4d925effa94065" providerId="LiveId" clId="{12C6A7DB-775F-456A-AE8A-02B4F5060CDD}" dt="2024-02-06T09:02:06.030" v="10" actId="20577"/>
        <pc:sldMkLst>
          <pc:docMk/>
          <pc:sldMk cId="252621157" sldId="256"/>
        </pc:sldMkLst>
        <pc:spChg chg="mod">
          <ac:chgData name="THU DU" userId="db4d925effa94065" providerId="LiveId" clId="{12C6A7DB-775F-456A-AE8A-02B4F5060CDD}" dt="2024-02-06T09:02:00.728" v="3" actId="1076"/>
          <ac:spMkLst>
            <pc:docMk/>
            <pc:sldMk cId="252621157" sldId="256"/>
            <ac:spMk id="17" creationId="{00000000-0000-0000-0000-000000000000}"/>
          </ac:spMkLst>
        </pc:spChg>
        <pc:spChg chg="mod">
          <ac:chgData name="THU DU" userId="db4d925effa94065" providerId="LiveId" clId="{12C6A7DB-775F-456A-AE8A-02B4F5060CDD}" dt="2024-02-06T09:02:06.030" v="10" actId="20577"/>
          <ac:spMkLst>
            <pc:docMk/>
            <pc:sldMk cId="252621157" sldId="256"/>
            <ac:spMk id="41" creationId="{00000000-0000-0000-0000-000000000000}"/>
          </ac:spMkLst>
        </pc:spChg>
      </pc:sldChg>
      <pc:sldChg chg="addSp delSp modSp mod modClrScheme chgLayout">
        <pc:chgData name="THU DU" userId="db4d925effa94065" providerId="LiveId" clId="{12C6A7DB-775F-456A-AE8A-02B4F5060CDD}" dt="2024-02-08T21:46:27.762" v="421" actId="1076"/>
        <pc:sldMkLst>
          <pc:docMk/>
          <pc:sldMk cId="0" sldId="260"/>
        </pc:sldMkLst>
        <pc:spChg chg="mod ord">
          <ac:chgData name="THU DU" userId="db4d925effa94065" providerId="LiveId" clId="{12C6A7DB-775F-456A-AE8A-02B4F5060CDD}" dt="2024-02-08T21:23:24.055" v="165" actId="700"/>
          <ac:spMkLst>
            <pc:docMk/>
            <pc:sldMk cId="0" sldId="260"/>
            <ac:spMk id="3" creationId="{44BBE1EE-5048-2CA2-F5FC-872C84E3CBA1}"/>
          </ac:spMkLst>
        </pc:spChg>
        <pc:spChg chg="mod">
          <ac:chgData name="THU DU" userId="db4d925effa94065" providerId="LiveId" clId="{12C6A7DB-775F-456A-AE8A-02B4F5060CDD}" dt="2024-02-08T21:39:20.731" v="336" actId="207"/>
          <ac:spMkLst>
            <pc:docMk/>
            <pc:sldMk cId="0" sldId="260"/>
            <ac:spMk id="49" creationId="{24BEB026-8CEB-ECFA-80D7-5425AE7323A5}"/>
          </ac:spMkLst>
        </pc:spChg>
        <pc:spChg chg="mod">
          <ac:chgData name="THU DU" userId="db4d925effa94065" providerId="LiveId" clId="{12C6A7DB-775F-456A-AE8A-02B4F5060CDD}" dt="2024-02-08T21:22:03.856" v="153" actId="20577"/>
          <ac:spMkLst>
            <pc:docMk/>
            <pc:sldMk cId="0" sldId="260"/>
            <ac:spMk id="50" creationId="{FCC72F98-C0AA-6A6E-F297-7D4F62BA1664}"/>
          </ac:spMkLst>
        </pc:spChg>
        <pc:picChg chg="add mod">
          <ac:chgData name="THU DU" userId="db4d925effa94065" providerId="LiveId" clId="{12C6A7DB-775F-456A-AE8A-02B4F5060CDD}" dt="2024-02-08T21:46:27.762" v="421" actId="1076"/>
          <ac:picMkLst>
            <pc:docMk/>
            <pc:sldMk cId="0" sldId="260"/>
            <ac:picMk id="2" creationId="{1A2C95F0-E552-B558-18A6-C87E6C123636}"/>
          </ac:picMkLst>
        </pc:picChg>
        <pc:picChg chg="del mod">
          <ac:chgData name="THU DU" userId="db4d925effa94065" providerId="LiveId" clId="{12C6A7DB-775F-456A-AE8A-02B4F5060CDD}" dt="2024-02-08T21:23:00.987" v="158" actId="478"/>
          <ac:picMkLst>
            <pc:docMk/>
            <pc:sldMk cId="0" sldId="260"/>
            <ac:picMk id="5" creationId="{72D4DFAF-41FE-566C-1DE5-05F753D82DC4}"/>
          </ac:picMkLst>
        </pc:picChg>
      </pc:sldChg>
      <pc:sldChg chg="addSp delSp modSp mod modClrScheme chgLayout">
        <pc:chgData name="THU DU" userId="db4d925effa94065" providerId="LiveId" clId="{12C6A7DB-775F-456A-AE8A-02B4F5060CDD}" dt="2024-02-08T21:44:25.835" v="359" actId="478"/>
        <pc:sldMkLst>
          <pc:docMk/>
          <pc:sldMk cId="0" sldId="274"/>
        </pc:sldMkLst>
        <pc:spChg chg="mod">
          <ac:chgData name="THU DU" userId="db4d925effa94065" providerId="LiveId" clId="{12C6A7DB-775F-456A-AE8A-02B4F5060CDD}" dt="2024-02-08T21:41:20.115" v="346" actId="1076"/>
          <ac:spMkLst>
            <pc:docMk/>
            <pc:sldMk cId="0" sldId="274"/>
            <ac:spMk id="5" creationId="{A4FB67EC-0CC2-67C6-4CEF-AFBBDA6C8C34}"/>
          </ac:spMkLst>
        </pc:spChg>
        <pc:spChg chg="mod ord">
          <ac:chgData name="THU DU" userId="db4d925effa94065" providerId="LiveId" clId="{12C6A7DB-775F-456A-AE8A-02B4F5060CDD}" dt="2024-02-08T21:23:17.535" v="164" actId="700"/>
          <ac:spMkLst>
            <pc:docMk/>
            <pc:sldMk cId="0" sldId="274"/>
            <ac:spMk id="2505" creationId="{00000000-0000-0000-0000-000000000000}"/>
          </ac:spMkLst>
        </pc:spChg>
        <pc:spChg chg="del">
          <ac:chgData name="THU DU" userId="db4d925effa94065" providerId="LiveId" clId="{12C6A7DB-775F-456A-AE8A-02B4F5060CDD}" dt="2024-02-08T21:41:24.383" v="348" actId="478"/>
          <ac:spMkLst>
            <pc:docMk/>
            <pc:sldMk cId="0" sldId="274"/>
            <ac:spMk id="2763" creationId="{0E20791C-02C5-2AF8-0AD5-62606EF6EF10}"/>
          </ac:spMkLst>
        </pc:spChg>
        <pc:spChg chg="del">
          <ac:chgData name="THU DU" userId="db4d925effa94065" providerId="LiveId" clId="{12C6A7DB-775F-456A-AE8A-02B4F5060CDD}" dt="2024-02-08T21:41:24.383" v="348" actId="478"/>
          <ac:spMkLst>
            <pc:docMk/>
            <pc:sldMk cId="0" sldId="274"/>
            <ac:spMk id="2764" creationId="{D52EC4D8-49D7-7EBD-135C-270651779F6F}"/>
          </ac:spMkLst>
        </pc:spChg>
        <pc:spChg chg="del">
          <ac:chgData name="THU DU" userId="db4d925effa94065" providerId="LiveId" clId="{12C6A7DB-775F-456A-AE8A-02B4F5060CDD}" dt="2024-02-08T21:41:24.383" v="348" actId="478"/>
          <ac:spMkLst>
            <pc:docMk/>
            <pc:sldMk cId="0" sldId="274"/>
            <ac:spMk id="2765" creationId="{CD04F475-BE32-99D2-35E1-8BF1124680CB}"/>
          </ac:spMkLst>
        </pc:spChg>
        <pc:spChg chg="del mod">
          <ac:chgData name="THU DU" userId="db4d925effa94065" providerId="LiveId" clId="{12C6A7DB-775F-456A-AE8A-02B4F5060CDD}" dt="2024-02-08T21:41:24.383" v="348" actId="478"/>
          <ac:spMkLst>
            <pc:docMk/>
            <pc:sldMk cId="0" sldId="274"/>
            <ac:spMk id="2766" creationId="{D5241F0D-0ABC-D964-92E7-983A2B6601A4}"/>
          </ac:spMkLst>
        </pc:spChg>
        <pc:spChg chg="del">
          <ac:chgData name="THU DU" userId="db4d925effa94065" providerId="LiveId" clId="{12C6A7DB-775F-456A-AE8A-02B4F5060CDD}" dt="2024-02-08T21:41:24.383" v="348" actId="478"/>
          <ac:spMkLst>
            <pc:docMk/>
            <pc:sldMk cId="0" sldId="274"/>
            <ac:spMk id="2767" creationId="{DBD5E623-6DA9-5180-C813-CDE6D5D9A940}"/>
          </ac:spMkLst>
        </pc:spChg>
        <pc:spChg chg="del">
          <ac:chgData name="THU DU" userId="db4d925effa94065" providerId="LiveId" clId="{12C6A7DB-775F-456A-AE8A-02B4F5060CDD}" dt="2024-02-08T21:41:24.383" v="348" actId="478"/>
          <ac:spMkLst>
            <pc:docMk/>
            <pc:sldMk cId="0" sldId="274"/>
            <ac:spMk id="2768" creationId="{6C4E1E32-6868-38BE-FC45-3894A904E8BE}"/>
          </ac:spMkLst>
        </pc:spChg>
        <pc:grpChg chg="del mod">
          <ac:chgData name="THU DU" userId="db4d925effa94065" providerId="LiveId" clId="{12C6A7DB-775F-456A-AE8A-02B4F5060CDD}" dt="2024-02-08T21:44:25.835" v="359" actId="478"/>
          <ac:grpSpMkLst>
            <pc:docMk/>
            <pc:sldMk cId="0" sldId="274"/>
            <ac:grpSpMk id="2645" creationId="{00000000-0000-0000-0000-000000000000}"/>
          </ac:grpSpMkLst>
        </pc:grpChg>
        <pc:grpChg chg="del">
          <ac:chgData name="THU DU" userId="db4d925effa94065" providerId="LiveId" clId="{12C6A7DB-775F-456A-AE8A-02B4F5060CDD}" dt="2024-02-08T21:41:16.541" v="345" actId="478"/>
          <ac:grpSpMkLst>
            <pc:docMk/>
            <pc:sldMk cId="0" sldId="274"/>
            <ac:grpSpMk id="2676" creationId="{A191EA10-3060-A590-8FCA-F26D4D6BA7CE}"/>
          </ac:grpSpMkLst>
        </pc:grpChg>
        <pc:picChg chg="add mod ord">
          <ac:chgData name="THU DU" userId="db4d925effa94065" providerId="LiveId" clId="{12C6A7DB-775F-456A-AE8A-02B4F5060CDD}" dt="2024-02-08T21:44:13.097" v="356" actId="14100"/>
          <ac:picMkLst>
            <pc:docMk/>
            <pc:sldMk cId="0" sldId="274"/>
            <ac:picMk id="4" creationId="{A6726D4E-447B-C46D-8FEB-BAF4F47E043F}"/>
          </ac:picMkLst>
        </pc:picChg>
      </pc:sldChg>
      <pc:sldChg chg="addSp delSp modSp mod delAnim modAnim">
        <pc:chgData name="THU DU" userId="db4d925effa94065" providerId="LiveId" clId="{12C6A7DB-775F-456A-AE8A-02B4F5060CDD}" dt="2024-02-08T22:06:08.668" v="696" actId="1076"/>
        <pc:sldMkLst>
          <pc:docMk/>
          <pc:sldMk cId="1769986107" sldId="283"/>
        </pc:sldMkLst>
        <pc:spChg chg="mod">
          <ac:chgData name="THU DU" userId="db4d925effa94065" providerId="LiveId" clId="{12C6A7DB-775F-456A-AE8A-02B4F5060CDD}" dt="2024-02-08T22:03:34.902" v="685" actId="1076"/>
          <ac:spMkLst>
            <pc:docMk/>
            <pc:sldMk cId="1769986107" sldId="283"/>
            <ac:spMk id="2" creationId="{18C82233-DA17-2891-873A-3864E6933164}"/>
          </ac:spMkLst>
        </pc:spChg>
        <pc:spChg chg="mod">
          <ac:chgData name="THU DU" userId="db4d925effa94065" providerId="LiveId" clId="{12C6A7DB-775F-456A-AE8A-02B4F5060CDD}" dt="2024-02-08T22:03:40.706" v="687" actId="1076"/>
          <ac:spMkLst>
            <pc:docMk/>
            <pc:sldMk cId="1769986107" sldId="283"/>
            <ac:spMk id="4" creationId="{B008C56A-9253-94FC-1836-DFEDEC8565D8}"/>
          </ac:spMkLst>
        </pc:spChg>
        <pc:spChg chg="mod">
          <ac:chgData name="THU DU" userId="db4d925effa94065" providerId="LiveId" clId="{12C6A7DB-775F-456A-AE8A-02B4F5060CDD}" dt="2024-02-08T22:03:37.242" v="686" actId="1076"/>
          <ac:spMkLst>
            <pc:docMk/>
            <pc:sldMk cId="1769986107" sldId="283"/>
            <ac:spMk id="5" creationId="{539F76D0-0FAC-01A3-0876-A4B17171BC7B}"/>
          </ac:spMkLst>
        </pc:spChg>
        <pc:spChg chg="del mod">
          <ac:chgData name="THU DU" userId="db4d925effa94065" providerId="LiveId" clId="{12C6A7DB-775F-456A-AE8A-02B4F5060CDD}" dt="2024-02-08T22:03:43.184" v="688" actId="478"/>
          <ac:spMkLst>
            <pc:docMk/>
            <pc:sldMk cId="1769986107" sldId="283"/>
            <ac:spMk id="7" creationId="{64D1278F-CD08-7BD4-9A03-69699F10ACB5}"/>
          </ac:spMkLst>
        </pc:spChg>
        <pc:graphicFrameChg chg="mod modGraphic">
          <ac:chgData name="THU DU" userId="db4d925effa94065" providerId="LiveId" clId="{12C6A7DB-775F-456A-AE8A-02B4F5060CDD}" dt="2024-02-08T22:03:25.286" v="680" actId="21"/>
          <ac:graphicFrameMkLst>
            <pc:docMk/>
            <pc:sldMk cId="1769986107" sldId="283"/>
            <ac:graphicFrameMk id="11" creationId="{00000000-0000-0000-0000-000000000000}"/>
          </ac:graphicFrameMkLst>
        </pc:graphicFrameChg>
        <pc:picChg chg="add mod">
          <ac:chgData name="THU DU" userId="db4d925effa94065" providerId="LiveId" clId="{12C6A7DB-775F-456A-AE8A-02B4F5060CDD}" dt="2024-02-08T22:05:28.718" v="690" actId="1076"/>
          <ac:picMkLst>
            <pc:docMk/>
            <pc:sldMk cId="1769986107" sldId="283"/>
            <ac:picMk id="3" creationId="{4EDEF7F2-9C4C-35EC-7718-BA018B9919E9}"/>
          </ac:picMkLst>
        </pc:picChg>
        <pc:picChg chg="del">
          <ac:chgData name="THU DU" userId="db4d925effa94065" providerId="LiveId" clId="{12C6A7DB-775F-456A-AE8A-02B4F5060CDD}" dt="2024-02-08T22:03:30.223" v="684" actId="478"/>
          <ac:picMkLst>
            <pc:docMk/>
            <pc:sldMk cId="1769986107" sldId="283"/>
            <ac:picMk id="8" creationId="{946DA6EF-A6EF-9187-B3DA-CFD105545B48}"/>
          </ac:picMkLst>
        </pc:picChg>
        <pc:picChg chg="del">
          <ac:chgData name="THU DU" userId="db4d925effa94065" providerId="LiveId" clId="{12C6A7DB-775F-456A-AE8A-02B4F5060CDD}" dt="2024-02-08T22:03:29.426" v="683" actId="478"/>
          <ac:picMkLst>
            <pc:docMk/>
            <pc:sldMk cId="1769986107" sldId="283"/>
            <ac:picMk id="9" creationId="{82AEC243-DD0B-A6DE-95CA-072512E722B7}"/>
          </ac:picMkLst>
        </pc:picChg>
        <pc:picChg chg="add del mod">
          <ac:chgData name="THU DU" userId="db4d925effa94065" providerId="LiveId" clId="{12C6A7DB-775F-456A-AE8A-02B4F5060CDD}" dt="2024-02-08T22:05:39.946" v="692" actId="478"/>
          <ac:picMkLst>
            <pc:docMk/>
            <pc:sldMk cId="1769986107" sldId="283"/>
            <ac:picMk id="12" creationId="{D7143B4D-1E2A-756E-6EE3-059A58F5E15F}"/>
          </ac:picMkLst>
        </pc:picChg>
        <pc:picChg chg="add mod">
          <ac:chgData name="THU DU" userId="db4d925effa94065" providerId="LiveId" clId="{12C6A7DB-775F-456A-AE8A-02B4F5060CDD}" dt="2024-02-08T22:05:54.346" v="694" actId="1076"/>
          <ac:picMkLst>
            <pc:docMk/>
            <pc:sldMk cId="1769986107" sldId="283"/>
            <ac:picMk id="13" creationId="{BBE22DEE-D8FE-D36C-D55F-0A83918E6CC3}"/>
          </ac:picMkLst>
        </pc:picChg>
        <pc:picChg chg="add mod">
          <ac:chgData name="THU DU" userId="db4d925effa94065" providerId="LiveId" clId="{12C6A7DB-775F-456A-AE8A-02B4F5060CDD}" dt="2024-02-08T22:06:08.668" v="696" actId="1076"/>
          <ac:picMkLst>
            <pc:docMk/>
            <pc:sldMk cId="1769986107" sldId="283"/>
            <ac:picMk id="14" creationId="{C174BBBE-5BB8-A9CC-85B7-84F735437EC0}"/>
          </ac:picMkLst>
        </pc:picChg>
        <pc:picChg chg="del">
          <ac:chgData name="THU DU" userId="db4d925effa94065" providerId="LiveId" clId="{12C6A7DB-775F-456A-AE8A-02B4F5060CDD}" dt="2024-02-08T22:03:28.551" v="682" actId="478"/>
          <ac:picMkLst>
            <pc:docMk/>
            <pc:sldMk cId="1769986107" sldId="283"/>
            <ac:picMk id="20" creationId="{89666C80-F11F-2AF5-B2A1-7E6461B3FC72}"/>
          </ac:picMkLst>
        </pc:picChg>
        <pc:picChg chg="del">
          <ac:chgData name="THU DU" userId="db4d925effa94065" providerId="LiveId" clId="{12C6A7DB-775F-456A-AE8A-02B4F5060CDD}" dt="2024-02-08T22:03:27.578" v="681" actId="478"/>
          <ac:picMkLst>
            <pc:docMk/>
            <pc:sldMk cId="1769986107" sldId="283"/>
            <ac:picMk id="21" creationId="{AA4555F6-E7D8-79F7-C79C-832A9BD1C99C}"/>
          </ac:picMkLst>
        </pc:picChg>
      </pc:sldChg>
      <pc:sldChg chg="modSp mod">
        <pc:chgData name="THU DU" userId="db4d925effa94065" providerId="LiveId" clId="{12C6A7DB-775F-456A-AE8A-02B4F5060CDD}" dt="2024-02-08T21:14:44.402" v="135" actId="20577"/>
        <pc:sldMkLst>
          <pc:docMk/>
          <pc:sldMk cId="658201877" sldId="302"/>
        </pc:sldMkLst>
        <pc:spChg chg="mod">
          <ac:chgData name="THU DU" userId="db4d925effa94065" providerId="LiveId" clId="{12C6A7DB-775F-456A-AE8A-02B4F5060CDD}" dt="2024-02-06T09:04:47.906" v="80" actId="1076"/>
          <ac:spMkLst>
            <pc:docMk/>
            <pc:sldMk cId="658201877" sldId="302"/>
            <ac:spMk id="19" creationId="{00000000-0000-0000-0000-000000000000}"/>
          </ac:spMkLst>
        </pc:spChg>
        <pc:spChg chg="mod">
          <ac:chgData name="THU DU" userId="db4d925effa94065" providerId="LiveId" clId="{12C6A7DB-775F-456A-AE8A-02B4F5060CDD}" dt="2024-02-08T21:13:52.985" v="109" actId="20577"/>
          <ac:spMkLst>
            <pc:docMk/>
            <pc:sldMk cId="658201877" sldId="302"/>
            <ac:spMk id="22" creationId="{00000000-0000-0000-0000-000000000000}"/>
          </ac:spMkLst>
        </pc:spChg>
        <pc:spChg chg="mod">
          <ac:chgData name="THU DU" userId="db4d925effa94065" providerId="LiveId" clId="{12C6A7DB-775F-456A-AE8A-02B4F5060CDD}" dt="2024-02-08T21:14:44.402" v="135" actId="20577"/>
          <ac:spMkLst>
            <pc:docMk/>
            <pc:sldMk cId="658201877" sldId="302"/>
            <ac:spMk id="23" creationId="{00000000-0000-0000-0000-000000000000}"/>
          </ac:spMkLst>
        </pc:spChg>
        <pc:spChg chg="mod">
          <ac:chgData name="THU DU" userId="db4d925effa94065" providerId="LiveId" clId="{12C6A7DB-775F-456A-AE8A-02B4F5060CDD}" dt="2024-02-06T09:04:10.274" v="64" actId="14100"/>
          <ac:spMkLst>
            <pc:docMk/>
            <pc:sldMk cId="658201877" sldId="302"/>
            <ac:spMk id="29" creationId="{00000000-0000-0000-0000-000000000000}"/>
          </ac:spMkLst>
        </pc:spChg>
        <pc:cxnChg chg="mod">
          <ac:chgData name="THU DU" userId="db4d925effa94065" providerId="LiveId" clId="{12C6A7DB-775F-456A-AE8A-02B4F5060CDD}" dt="2024-02-06T09:04:47.906" v="80" actId="1076"/>
          <ac:cxnSpMkLst>
            <pc:docMk/>
            <pc:sldMk cId="658201877" sldId="302"/>
            <ac:cxnSpMk id="26" creationId="{00000000-0000-0000-0000-000000000000}"/>
          </ac:cxnSpMkLst>
        </pc:cxnChg>
      </pc:sldChg>
      <pc:sldChg chg="addSp modSp mod">
        <pc:chgData name="THU DU" userId="db4d925effa94065" providerId="LiveId" clId="{12C6A7DB-775F-456A-AE8A-02B4F5060CDD}" dt="2024-02-08T22:08:50.600" v="733" actId="1076"/>
        <pc:sldMkLst>
          <pc:docMk/>
          <pc:sldMk cId="626516812" sldId="313"/>
        </pc:sldMkLst>
        <pc:spChg chg="mod">
          <ac:chgData name="THU DU" userId="db4d925effa94065" providerId="LiveId" clId="{12C6A7DB-775F-456A-AE8A-02B4F5060CDD}" dt="2024-02-08T22:08:29.067" v="729" actId="1076"/>
          <ac:spMkLst>
            <pc:docMk/>
            <pc:sldMk cId="626516812" sldId="313"/>
            <ac:spMk id="7" creationId="{982D8210-261F-9045-2B54-8E7E3569665D}"/>
          </ac:spMkLst>
        </pc:spChg>
        <pc:spChg chg="mod">
          <ac:chgData name="THU DU" userId="db4d925effa94065" providerId="LiveId" clId="{12C6A7DB-775F-456A-AE8A-02B4F5060CDD}" dt="2024-02-08T22:07:25.494" v="710" actId="20577"/>
          <ac:spMkLst>
            <pc:docMk/>
            <pc:sldMk cId="626516812" sldId="313"/>
            <ac:spMk id="12" creationId="{00000000-0000-0000-0000-000000000000}"/>
          </ac:spMkLst>
        </pc:spChg>
        <pc:picChg chg="add mod">
          <ac:chgData name="THU DU" userId="db4d925effa94065" providerId="LiveId" clId="{12C6A7DB-775F-456A-AE8A-02B4F5060CDD}" dt="2024-02-08T22:08:50.600" v="733" actId="1076"/>
          <ac:picMkLst>
            <pc:docMk/>
            <pc:sldMk cId="626516812" sldId="313"/>
            <ac:picMk id="8" creationId="{E5C0911F-1649-4C64-478C-0FA3ED59B173}"/>
          </ac:picMkLst>
        </pc:picChg>
      </pc:sldChg>
      <pc:sldChg chg="modSp mod">
        <pc:chgData name="THU DU" userId="db4d925effa94065" providerId="LiveId" clId="{12C6A7DB-775F-456A-AE8A-02B4F5060CDD}" dt="2024-02-08T22:33:06.146" v="1204" actId="20577"/>
        <pc:sldMkLst>
          <pc:docMk/>
          <pc:sldMk cId="2275727840" sldId="314"/>
        </pc:sldMkLst>
        <pc:spChg chg="mod">
          <ac:chgData name="THU DU" userId="db4d925effa94065" providerId="LiveId" clId="{12C6A7DB-775F-456A-AE8A-02B4F5060CDD}" dt="2024-02-08T22:33:06.146" v="1204" actId="20577"/>
          <ac:spMkLst>
            <pc:docMk/>
            <pc:sldMk cId="2275727840" sldId="314"/>
            <ac:spMk id="9" creationId="{3985D3B7-A40A-4421-9C5F-777653C71BC7}"/>
          </ac:spMkLst>
        </pc:spChg>
      </pc:sldChg>
      <pc:sldChg chg="addSp delSp modSp mod delAnim modAnim modNotesTx">
        <pc:chgData name="THU DU" userId="db4d925effa94065" providerId="LiveId" clId="{12C6A7DB-775F-456A-AE8A-02B4F5060CDD}" dt="2024-02-08T22:06:29.446" v="699" actId="1076"/>
        <pc:sldMkLst>
          <pc:docMk/>
          <pc:sldMk cId="2817977460" sldId="316"/>
        </pc:sldMkLst>
        <pc:spChg chg="mod">
          <ac:chgData name="THU DU" userId="db4d925effa94065" providerId="LiveId" clId="{12C6A7DB-775F-456A-AE8A-02B4F5060CDD}" dt="2024-02-08T21:50:37.470" v="501"/>
          <ac:spMkLst>
            <pc:docMk/>
            <pc:sldMk cId="2817977460" sldId="316"/>
            <ac:spMk id="2" creationId="{00000000-0000-0000-0000-000000000000}"/>
          </ac:spMkLst>
        </pc:spChg>
        <pc:spChg chg="mod">
          <ac:chgData name="THU DU" userId="db4d925effa94065" providerId="LiveId" clId="{12C6A7DB-775F-456A-AE8A-02B4F5060CDD}" dt="2024-02-08T21:50:07.026" v="497" actId="20577"/>
          <ac:spMkLst>
            <pc:docMk/>
            <pc:sldMk cId="2817977460" sldId="316"/>
            <ac:spMk id="7" creationId="{00000000-0000-0000-0000-000000000000}"/>
          </ac:spMkLst>
        </pc:spChg>
        <pc:spChg chg="mod">
          <ac:chgData name="THU DU" userId="db4d925effa94065" providerId="LiveId" clId="{12C6A7DB-775F-456A-AE8A-02B4F5060CDD}" dt="2024-02-08T21:51:11.523" v="506" actId="1076"/>
          <ac:spMkLst>
            <pc:docMk/>
            <pc:sldMk cId="2817977460" sldId="316"/>
            <ac:spMk id="12" creationId="{00000000-0000-0000-0000-000000000000}"/>
          </ac:spMkLst>
        </pc:spChg>
        <pc:picChg chg="del">
          <ac:chgData name="THU DU" userId="db4d925effa94065" providerId="LiveId" clId="{12C6A7DB-775F-456A-AE8A-02B4F5060CDD}" dt="2024-02-08T21:49:48.070" v="482" actId="478"/>
          <ac:picMkLst>
            <pc:docMk/>
            <pc:sldMk cId="2817977460" sldId="316"/>
            <ac:picMk id="3" creationId="{4224401A-AA21-644B-2FC5-013DA2B40A74}"/>
          </ac:picMkLst>
        </pc:picChg>
        <pc:picChg chg="del">
          <ac:chgData name="THU DU" userId="db4d925effa94065" providerId="LiveId" clId="{12C6A7DB-775F-456A-AE8A-02B4F5060CDD}" dt="2024-02-08T21:49:44.925" v="481" actId="478"/>
          <ac:picMkLst>
            <pc:docMk/>
            <pc:sldMk cId="2817977460" sldId="316"/>
            <ac:picMk id="4" creationId="{2234D7E7-20BB-67A7-2E16-961AC0375FA5}"/>
          </ac:picMkLst>
        </pc:picChg>
        <pc:picChg chg="add mod">
          <ac:chgData name="THU DU" userId="db4d925effa94065" providerId="LiveId" clId="{12C6A7DB-775F-456A-AE8A-02B4F5060CDD}" dt="2024-02-08T21:50:01.694" v="488" actId="1076"/>
          <ac:picMkLst>
            <pc:docMk/>
            <pc:sldMk cId="2817977460" sldId="316"/>
            <ac:picMk id="5" creationId="{ECD69CD4-4FA9-94D8-1089-C9D12039A9DA}"/>
          </ac:picMkLst>
        </pc:picChg>
        <pc:picChg chg="add mod">
          <ac:chgData name="THU DU" userId="db4d925effa94065" providerId="LiveId" clId="{12C6A7DB-775F-456A-AE8A-02B4F5060CDD}" dt="2024-02-08T22:06:29.446" v="699" actId="1076"/>
          <ac:picMkLst>
            <pc:docMk/>
            <pc:sldMk cId="2817977460" sldId="316"/>
            <ac:picMk id="6" creationId="{0BB470E3-BAFF-438E-1006-31D5F22AA608}"/>
          </ac:picMkLst>
        </pc:picChg>
      </pc:sldChg>
      <pc:sldChg chg="addSp delSp modSp mod modClrScheme chgLayout">
        <pc:chgData name="THU DU" userId="db4d925effa94065" providerId="LiveId" clId="{12C6A7DB-775F-456A-AE8A-02B4F5060CDD}" dt="2024-02-08T21:58:07.283" v="571" actId="20577"/>
        <pc:sldMkLst>
          <pc:docMk/>
          <pc:sldMk cId="727351133" sldId="324"/>
        </pc:sldMkLst>
        <pc:spChg chg="mod ord">
          <ac:chgData name="THU DU" userId="db4d925effa94065" providerId="LiveId" clId="{12C6A7DB-775F-456A-AE8A-02B4F5060CDD}" dt="2024-02-08T21:24:07.752" v="174" actId="1076"/>
          <ac:spMkLst>
            <pc:docMk/>
            <pc:sldMk cId="727351133" sldId="324"/>
            <ac:spMk id="10" creationId="{9B5573E8-F7D3-6D8F-9A7A-E953A81E9141}"/>
          </ac:spMkLst>
        </pc:spChg>
        <pc:spChg chg="mod">
          <ac:chgData name="THU DU" userId="db4d925effa94065" providerId="LiveId" clId="{12C6A7DB-775F-456A-AE8A-02B4F5060CDD}" dt="2024-02-08T21:48:41.143" v="451" actId="1076"/>
          <ac:spMkLst>
            <pc:docMk/>
            <pc:sldMk cId="727351133" sldId="324"/>
            <ac:spMk id="18" creationId="{4A104AD9-28AF-A903-07BB-0A34FB031BB1}"/>
          </ac:spMkLst>
        </pc:spChg>
        <pc:spChg chg="mod">
          <ac:chgData name="THU DU" userId="db4d925effa94065" providerId="LiveId" clId="{12C6A7DB-775F-456A-AE8A-02B4F5060CDD}" dt="2024-02-08T21:58:07.283" v="571" actId="20577"/>
          <ac:spMkLst>
            <pc:docMk/>
            <pc:sldMk cId="727351133" sldId="324"/>
            <ac:spMk id="19" creationId="{662D6940-1371-93EF-A887-4E39251B444E}"/>
          </ac:spMkLst>
        </pc:spChg>
        <pc:spChg chg="mod">
          <ac:chgData name="THU DU" userId="db4d925effa94065" providerId="LiveId" clId="{12C6A7DB-775F-456A-AE8A-02B4F5060CDD}" dt="2024-02-08T21:45:41.359" v="378" actId="20577"/>
          <ac:spMkLst>
            <pc:docMk/>
            <pc:sldMk cId="727351133" sldId="324"/>
            <ac:spMk id="20" creationId="{025BFD9C-4C63-76A5-05B5-C216A226766D}"/>
          </ac:spMkLst>
        </pc:spChg>
        <pc:spChg chg="mod">
          <ac:chgData name="THU DU" userId="db4d925effa94065" providerId="LiveId" clId="{12C6A7DB-775F-456A-AE8A-02B4F5060CDD}" dt="2024-02-08T21:45:33.962" v="369" actId="20577"/>
          <ac:spMkLst>
            <pc:docMk/>
            <pc:sldMk cId="727351133" sldId="324"/>
            <ac:spMk id="21" creationId="{FF68BE66-40F5-EC69-1AF6-4C5081C63590}"/>
          </ac:spMkLst>
        </pc:spChg>
        <pc:spChg chg="mod">
          <ac:chgData name="THU DU" userId="db4d925effa94065" providerId="LiveId" clId="{12C6A7DB-775F-456A-AE8A-02B4F5060CDD}" dt="2024-02-08T21:46:10.462" v="410" actId="20577"/>
          <ac:spMkLst>
            <pc:docMk/>
            <pc:sldMk cId="727351133" sldId="324"/>
            <ac:spMk id="27" creationId="{C6569221-8A61-4F62-4907-1DFD9D0CCB6F}"/>
          </ac:spMkLst>
        </pc:spChg>
        <pc:spChg chg="mod">
          <ac:chgData name="THU DU" userId="db4d925effa94065" providerId="LiveId" clId="{12C6A7DB-775F-456A-AE8A-02B4F5060CDD}" dt="2024-02-08T21:46:01.714" v="398" actId="20577"/>
          <ac:spMkLst>
            <pc:docMk/>
            <pc:sldMk cId="727351133" sldId="324"/>
            <ac:spMk id="28" creationId="{AACA0FC1-ACD0-0612-004C-776E17F8B65E}"/>
          </ac:spMkLst>
        </pc:spChg>
        <pc:picChg chg="add mod ord">
          <ac:chgData name="THU DU" userId="db4d925effa94065" providerId="LiveId" clId="{12C6A7DB-775F-456A-AE8A-02B4F5060CDD}" dt="2024-02-08T21:47:34.150" v="430" actId="14100"/>
          <ac:picMkLst>
            <pc:docMk/>
            <pc:sldMk cId="727351133" sldId="324"/>
            <ac:picMk id="2" creationId="{7D43F931-7113-9018-F1F0-73C04635AD95}"/>
          </ac:picMkLst>
        </pc:picChg>
        <pc:picChg chg="add mod ord">
          <ac:chgData name="THU DU" userId="db4d925effa94065" providerId="LiveId" clId="{12C6A7DB-775F-456A-AE8A-02B4F5060CDD}" dt="2024-02-08T21:47:56.231" v="439" actId="167"/>
          <ac:picMkLst>
            <pc:docMk/>
            <pc:sldMk cId="727351133" sldId="324"/>
            <ac:picMk id="3" creationId="{63905C4D-3991-C6E0-40F5-AAECC5C24DBC}"/>
          </ac:picMkLst>
        </pc:picChg>
        <pc:picChg chg="add del mod ord">
          <ac:chgData name="THU DU" userId="db4d925effa94065" providerId="LiveId" clId="{12C6A7DB-775F-456A-AE8A-02B4F5060CDD}" dt="2024-02-08T21:57:49.243" v="553" actId="478"/>
          <ac:picMkLst>
            <pc:docMk/>
            <pc:sldMk cId="727351133" sldId="324"/>
            <ac:picMk id="4" creationId="{36AC513E-0284-4A6A-1195-F0397DEF8CB2}"/>
          </ac:picMkLst>
        </pc:picChg>
        <pc:picChg chg="add mod ord">
          <ac:chgData name="THU DU" userId="db4d925effa94065" providerId="LiveId" clId="{12C6A7DB-775F-456A-AE8A-02B4F5060CDD}" dt="2024-02-08T21:49:05.781" v="463" actId="1076"/>
          <ac:picMkLst>
            <pc:docMk/>
            <pc:sldMk cId="727351133" sldId="324"/>
            <ac:picMk id="5" creationId="{27389A9F-6958-4635-713E-08A0ED0BBF62}"/>
          </ac:picMkLst>
        </pc:picChg>
        <pc:picChg chg="add mod ord">
          <ac:chgData name="THU DU" userId="db4d925effa94065" providerId="LiveId" clId="{12C6A7DB-775F-456A-AE8A-02B4F5060CDD}" dt="2024-02-08T21:49:22.030" v="472" actId="167"/>
          <ac:picMkLst>
            <pc:docMk/>
            <pc:sldMk cId="727351133" sldId="324"/>
            <ac:picMk id="6" creationId="{B396904F-33A7-1F4B-BD26-2B3A209AC1D3}"/>
          </ac:picMkLst>
        </pc:picChg>
        <pc:picChg chg="add mod ord">
          <ac:chgData name="THU DU" userId="db4d925effa94065" providerId="LiveId" clId="{12C6A7DB-775F-456A-AE8A-02B4F5060CDD}" dt="2024-02-08T21:49:38.021" v="480" actId="167"/>
          <ac:picMkLst>
            <pc:docMk/>
            <pc:sldMk cId="727351133" sldId="324"/>
            <ac:picMk id="7" creationId="{DC7A6E8E-F7D2-C6AA-86C5-BC40A3B36B4C}"/>
          </ac:picMkLst>
        </pc:picChg>
        <pc:picChg chg="del">
          <ac:chgData name="THU DU" userId="db4d925effa94065" providerId="LiveId" clId="{12C6A7DB-775F-456A-AE8A-02B4F5060CDD}" dt="2024-02-08T21:47:05.081" v="422" actId="478"/>
          <ac:picMkLst>
            <pc:docMk/>
            <pc:sldMk cId="727351133" sldId="324"/>
            <ac:picMk id="8" creationId="{36FFCC3C-B009-BB65-AFB2-B087CBE5C654}"/>
          </ac:picMkLst>
        </pc:picChg>
        <pc:picChg chg="add mod ord">
          <ac:chgData name="THU DU" userId="db4d925effa94065" providerId="LiveId" clId="{12C6A7DB-775F-456A-AE8A-02B4F5060CDD}" dt="2024-02-08T21:57:59.012" v="559" actId="167"/>
          <ac:picMkLst>
            <pc:docMk/>
            <pc:sldMk cId="727351133" sldId="324"/>
            <ac:picMk id="9" creationId="{CEF5656D-E285-D9DF-5780-E3D7D5120579}"/>
          </ac:picMkLst>
        </pc:picChg>
        <pc:picChg chg="del">
          <ac:chgData name="THU DU" userId="db4d925effa94065" providerId="LiveId" clId="{12C6A7DB-775F-456A-AE8A-02B4F5060CDD}" dt="2024-02-08T21:47:44.116" v="432" actId="478"/>
          <ac:picMkLst>
            <pc:docMk/>
            <pc:sldMk cId="727351133" sldId="324"/>
            <ac:picMk id="11" creationId="{CF6D719D-F990-C7A2-491B-7EAF062A4146}"/>
          </ac:picMkLst>
        </pc:picChg>
        <pc:picChg chg="del">
          <ac:chgData name="THU DU" userId="db4d925effa94065" providerId="LiveId" clId="{12C6A7DB-775F-456A-AE8A-02B4F5060CDD}" dt="2024-02-08T21:48:19.910" v="442" actId="478"/>
          <ac:picMkLst>
            <pc:docMk/>
            <pc:sldMk cId="727351133" sldId="324"/>
            <ac:picMk id="12" creationId="{DD45F751-A526-D7CF-B3EE-878E05AE6B30}"/>
          </ac:picMkLst>
        </pc:picChg>
        <pc:picChg chg="del">
          <ac:chgData name="THU DU" userId="db4d925effa94065" providerId="LiveId" clId="{12C6A7DB-775F-456A-AE8A-02B4F5060CDD}" dt="2024-02-08T21:48:49.753" v="454" actId="478"/>
          <ac:picMkLst>
            <pc:docMk/>
            <pc:sldMk cId="727351133" sldId="324"/>
            <ac:picMk id="14" creationId="{D9BB6592-DD81-6BB0-6563-AE26B9679799}"/>
          </ac:picMkLst>
        </pc:picChg>
        <pc:picChg chg="del mod">
          <ac:chgData name="THU DU" userId="db4d925effa94065" providerId="LiveId" clId="{12C6A7DB-775F-456A-AE8A-02B4F5060CDD}" dt="2024-02-08T21:49:08.091" v="465" actId="478"/>
          <ac:picMkLst>
            <pc:docMk/>
            <pc:sldMk cId="727351133" sldId="324"/>
            <ac:picMk id="16" creationId="{08D9D455-594D-601B-2BE7-B9CDF8D09988}"/>
          </ac:picMkLst>
        </pc:picChg>
        <pc:picChg chg="del">
          <ac:chgData name="THU DU" userId="db4d925effa94065" providerId="LiveId" clId="{12C6A7DB-775F-456A-AE8A-02B4F5060CDD}" dt="2024-02-08T21:49:24.378" v="473" actId="478"/>
          <ac:picMkLst>
            <pc:docMk/>
            <pc:sldMk cId="727351133" sldId="324"/>
            <ac:picMk id="17" creationId="{896E9136-8549-2202-B512-65211EC02F46}"/>
          </ac:picMkLst>
        </pc:picChg>
      </pc:sldChg>
      <pc:sldChg chg="addSp delSp modSp mod delAnim modAnim modNotesTx">
        <pc:chgData name="THU DU" userId="db4d925effa94065" providerId="LiveId" clId="{12C6A7DB-775F-456A-AE8A-02B4F5060CDD}" dt="2024-02-08T22:33:47.333" v="1206" actId="1076"/>
        <pc:sldMkLst>
          <pc:docMk/>
          <pc:sldMk cId="2720924874" sldId="348"/>
        </pc:sldMkLst>
        <pc:spChg chg="add del mod">
          <ac:chgData name="THU DU" userId="db4d925effa94065" providerId="LiveId" clId="{12C6A7DB-775F-456A-AE8A-02B4F5060CDD}" dt="2024-02-08T22:17:04.451" v="963"/>
          <ac:spMkLst>
            <pc:docMk/>
            <pc:sldMk cId="2720924874" sldId="348"/>
            <ac:spMk id="3" creationId="{4B979153-1ABF-6D06-802B-7F43A694BE99}"/>
          </ac:spMkLst>
        </pc:spChg>
        <pc:spChg chg="add del mod">
          <ac:chgData name="THU DU" userId="db4d925effa94065" providerId="LiveId" clId="{12C6A7DB-775F-456A-AE8A-02B4F5060CDD}" dt="2024-02-08T22:17:14.058" v="966"/>
          <ac:spMkLst>
            <pc:docMk/>
            <pc:sldMk cId="2720924874" sldId="348"/>
            <ac:spMk id="4" creationId="{88F73987-B9EC-D21C-474D-64BC43EE13E4}"/>
          </ac:spMkLst>
        </pc:spChg>
        <pc:spChg chg="add mod">
          <ac:chgData name="THU DU" userId="db4d925effa94065" providerId="LiveId" clId="{12C6A7DB-775F-456A-AE8A-02B4F5060CDD}" dt="2024-02-08T22:20:58.676" v="1018" actId="3062"/>
          <ac:spMkLst>
            <pc:docMk/>
            <pc:sldMk cId="2720924874" sldId="348"/>
            <ac:spMk id="6" creationId="{3C78C0D2-4CC5-585F-27E4-7EAAD69E9A37}"/>
          </ac:spMkLst>
        </pc:spChg>
        <pc:spChg chg="del mod">
          <ac:chgData name="THU DU" userId="db4d925effa94065" providerId="LiveId" clId="{12C6A7DB-775F-456A-AE8A-02B4F5060CDD}" dt="2024-02-08T22:09:43.063" v="752"/>
          <ac:spMkLst>
            <pc:docMk/>
            <pc:sldMk cId="2720924874" sldId="348"/>
            <ac:spMk id="8" creationId="{645DA99A-077E-5636-F7EF-F02B7A40B7ED}"/>
          </ac:spMkLst>
        </pc:spChg>
        <pc:spChg chg="del">
          <ac:chgData name="THU DU" userId="db4d925effa94065" providerId="LiveId" clId="{12C6A7DB-775F-456A-AE8A-02B4F5060CDD}" dt="2024-02-08T22:09:39.437" v="749" actId="478"/>
          <ac:spMkLst>
            <pc:docMk/>
            <pc:sldMk cId="2720924874" sldId="348"/>
            <ac:spMk id="9" creationId="{737BB484-8FA5-8D4B-C965-ECF8F4BB7363}"/>
          </ac:spMkLst>
        </pc:spChg>
        <pc:spChg chg="del mod">
          <ac:chgData name="THU DU" userId="db4d925effa94065" providerId="LiveId" clId="{12C6A7DB-775F-456A-AE8A-02B4F5060CDD}" dt="2024-02-08T22:09:45.113" v="755"/>
          <ac:spMkLst>
            <pc:docMk/>
            <pc:sldMk cId="2720924874" sldId="348"/>
            <ac:spMk id="10" creationId="{236A7E2A-FF05-F49E-8627-E325258EE952}"/>
          </ac:spMkLst>
        </pc:spChg>
        <pc:spChg chg="mod">
          <ac:chgData name="THU DU" userId="db4d925effa94065" providerId="LiveId" clId="{12C6A7DB-775F-456A-AE8A-02B4F5060CDD}" dt="2024-02-08T22:09:23.339" v="742" actId="20577"/>
          <ac:spMkLst>
            <pc:docMk/>
            <pc:sldMk cId="2720924874" sldId="348"/>
            <ac:spMk id="12" creationId="{00000000-0000-0000-0000-000000000000}"/>
          </ac:spMkLst>
        </pc:spChg>
        <pc:spChg chg="add mod">
          <ac:chgData name="THU DU" userId="db4d925effa94065" providerId="LiveId" clId="{12C6A7DB-775F-456A-AE8A-02B4F5060CDD}" dt="2024-02-08T22:18:07.220" v="972" actId="767"/>
          <ac:spMkLst>
            <pc:docMk/>
            <pc:sldMk cId="2720924874" sldId="348"/>
            <ac:spMk id="14" creationId="{BD07D40E-0C4C-2B55-FDAC-7D04D254F7C0}"/>
          </ac:spMkLst>
        </pc:spChg>
        <pc:spChg chg="add mod">
          <ac:chgData name="THU DU" userId="db4d925effa94065" providerId="LiveId" clId="{12C6A7DB-775F-456A-AE8A-02B4F5060CDD}" dt="2024-02-08T22:22:03.935" v="1043" actId="1076"/>
          <ac:spMkLst>
            <pc:docMk/>
            <pc:sldMk cId="2720924874" sldId="348"/>
            <ac:spMk id="18" creationId="{85A0FD09-1EC8-3233-D7B7-AE79F839EEBA}"/>
          </ac:spMkLst>
        </pc:spChg>
        <pc:spChg chg="add mod">
          <ac:chgData name="THU DU" userId="db4d925effa94065" providerId="LiveId" clId="{12C6A7DB-775F-456A-AE8A-02B4F5060CDD}" dt="2024-02-08T22:21:47.781" v="1037" actId="1076"/>
          <ac:spMkLst>
            <pc:docMk/>
            <pc:sldMk cId="2720924874" sldId="348"/>
            <ac:spMk id="19" creationId="{5CDB50A0-4A5F-9D3A-32A5-4D2C0E871244}"/>
          </ac:spMkLst>
        </pc:spChg>
        <pc:spChg chg="add mod">
          <ac:chgData name="THU DU" userId="db4d925effa94065" providerId="LiveId" clId="{12C6A7DB-775F-456A-AE8A-02B4F5060CDD}" dt="2024-02-08T22:21:34.471" v="1032" actId="1076"/>
          <ac:spMkLst>
            <pc:docMk/>
            <pc:sldMk cId="2720924874" sldId="348"/>
            <ac:spMk id="20" creationId="{DDD80C3E-64B9-807D-CC4A-398C37F76427}"/>
          </ac:spMkLst>
        </pc:spChg>
        <pc:spChg chg="add mod">
          <ac:chgData name="THU DU" userId="db4d925effa94065" providerId="LiveId" clId="{12C6A7DB-775F-456A-AE8A-02B4F5060CDD}" dt="2024-02-08T22:21:19.891" v="1027" actId="1076"/>
          <ac:spMkLst>
            <pc:docMk/>
            <pc:sldMk cId="2720924874" sldId="348"/>
            <ac:spMk id="21" creationId="{3DFC60C1-022F-B69A-B43A-05C567225E68}"/>
          </ac:spMkLst>
        </pc:spChg>
        <pc:spChg chg="add mod">
          <ac:chgData name="THU DU" userId="db4d925effa94065" providerId="LiveId" clId="{12C6A7DB-775F-456A-AE8A-02B4F5060CDD}" dt="2024-02-08T22:22:54.333" v="1062" actId="1076"/>
          <ac:spMkLst>
            <pc:docMk/>
            <pc:sldMk cId="2720924874" sldId="348"/>
            <ac:spMk id="22" creationId="{91E0F4CD-3E8C-6A66-70BB-26FA8C493BA7}"/>
          </ac:spMkLst>
        </pc:spChg>
        <pc:graphicFrameChg chg="add mod modGraphic">
          <ac:chgData name="THU DU" userId="db4d925effa94065" providerId="LiveId" clId="{12C6A7DB-775F-456A-AE8A-02B4F5060CDD}" dt="2024-02-08T22:22:51.364" v="1061" actId="20577"/>
          <ac:graphicFrameMkLst>
            <pc:docMk/>
            <pc:sldMk cId="2720924874" sldId="348"/>
            <ac:graphicFrameMk id="2" creationId="{2D471238-7EC5-2462-AAC0-F5090CD2C7D1}"/>
          </ac:graphicFrameMkLst>
        </pc:graphicFrameChg>
        <pc:picChg chg="del mod">
          <ac:chgData name="THU DU" userId="db4d925effa94065" providerId="LiveId" clId="{12C6A7DB-775F-456A-AE8A-02B4F5060CDD}" dt="2024-02-08T22:09:37.578" v="748" actId="478"/>
          <ac:picMkLst>
            <pc:docMk/>
            <pc:sldMk cId="2720924874" sldId="348"/>
            <ac:picMk id="5" creationId="{67D17DC8-24B2-8EFE-0383-419679324D94}"/>
          </ac:picMkLst>
        </pc:picChg>
        <pc:picChg chg="del mod">
          <ac:chgData name="THU DU" userId="db4d925effa94065" providerId="LiveId" clId="{12C6A7DB-775F-456A-AE8A-02B4F5060CDD}" dt="2024-02-08T22:09:28.260" v="745" actId="478"/>
          <ac:picMkLst>
            <pc:docMk/>
            <pc:sldMk cId="2720924874" sldId="348"/>
            <ac:picMk id="7" creationId="{FD7C7D21-41AB-ED30-1CF3-93FE17944379}"/>
          </ac:picMkLst>
        </pc:picChg>
        <pc:picChg chg="del">
          <ac:chgData name="THU DU" userId="db4d925effa94065" providerId="LiveId" clId="{12C6A7DB-775F-456A-AE8A-02B4F5060CDD}" dt="2024-02-08T22:09:26.748" v="744" actId="478"/>
          <ac:picMkLst>
            <pc:docMk/>
            <pc:sldMk cId="2720924874" sldId="348"/>
            <ac:picMk id="13" creationId="{9369E060-F88C-9874-55EE-654870B66744}"/>
          </ac:picMkLst>
        </pc:picChg>
        <pc:picChg chg="add mod">
          <ac:chgData name="THU DU" userId="db4d925effa94065" providerId="LiveId" clId="{12C6A7DB-775F-456A-AE8A-02B4F5060CDD}" dt="2024-02-08T22:33:47.333" v="1206" actId="1076"/>
          <ac:picMkLst>
            <pc:docMk/>
            <pc:sldMk cId="2720924874" sldId="348"/>
            <ac:picMk id="23" creationId="{1EE02D61-11ED-10E8-231F-2F0CC1F9C5E4}"/>
          </ac:picMkLst>
        </pc:picChg>
      </pc:sldChg>
      <pc:sldChg chg="addSp delSp modSp mod delAnim modAnim modNotesTx">
        <pc:chgData name="THU DU" userId="db4d925effa94065" providerId="LiveId" clId="{12C6A7DB-775F-456A-AE8A-02B4F5060CDD}" dt="2024-02-08T22:06:43.239" v="702" actId="14100"/>
        <pc:sldMkLst>
          <pc:docMk/>
          <pc:sldMk cId="2772145161" sldId="389"/>
        </pc:sldMkLst>
        <pc:spChg chg="mod">
          <ac:chgData name="THU DU" userId="db4d925effa94065" providerId="LiveId" clId="{12C6A7DB-775F-456A-AE8A-02B4F5060CDD}" dt="2024-02-08T21:59:39.133" v="593" actId="1076"/>
          <ac:spMkLst>
            <pc:docMk/>
            <pc:sldMk cId="2772145161" sldId="389"/>
            <ac:spMk id="2" creationId="{00000000-0000-0000-0000-000000000000}"/>
          </ac:spMkLst>
        </pc:spChg>
        <pc:spChg chg="mod">
          <ac:chgData name="THU DU" userId="db4d925effa94065" providerId="LiveId" clId="{12C6A7DB-775F-456A-AE8A-02B4F5060CDD}" dt="2024-02-08T21:58:29.436" v="579" actId="20577"/>
          <ac:spMkLst>
            <pc:docMk/>
            <pc:sldMk cId="2772145161" sldId="389"/>
            <ac:spMk id="7" creationId="{00000000-0000-0000-0000-000000000000}"/>
          </ac:spMkLst>
        </pc:spChg>
        <pc:spChg chg="mod">
          <ac:chgData name="THU DU" userId="db4d925effa94065" providerId="LiveId" clId="{12C6A7DB-775F-456A-AE8A-02B4F5060CDD}" dt="2024-02-08T21:59:41.237" v="594" actId="1076"/>
          <ac:spMkLst>
            <pc:docMk/>
            <pc:sldMk cId="2772145161" sldId="389"/>
            <ac:spMk id="12" creationId="{00000000-0000-0000-0000-000000000000}"/>
          </ac:spMkLst>
        </pc:spChg>
        <pc:picChg chg="del">
          <ac:chgData name="THU DU" userId="db4d925effa94065" providerId="LiveId" clId="{12C6A7DB-775F-456A-AE8A-02B4F5060CDD}" dt="2024-02-08T21:59:26.064" v="590" actId="478"/>
          <ac:picMkLst>
            <pc:docMk/>
            <pc:sldMk cId="2772145161" sldId="389"/>
            <ac:picMk id="3" creationId="{B152B6AF-E4F5-4A48-B102-DC07E2A67A40}"/>
          </ac:picMkLst>
        </pc:picChg>
        <pc:picChg chg="del">
          <ac:chgData name="THU DU" userId="db4d925effa94065" providerId="LiveId" clId="{12C6A7DB-775F-456A-AE8A-02B4F5060CDD}" dt="2024-02-08T21:51:18.907" v="509" actId="478"/>
          <ac:picMkLst>
            <pc:docMk/>
            <pc:sldMk cId="2772145161" sldId="389"/>
            <ac:picMk id="4" creationId="{198B5D9F-F392-D4ED-6251-7088504897E5}"/>
          </ac:picMkLst>
        </pc:picChg>
        <pc:picChg chg="add mod">
          <ac:chgData name="THU DU" userId="db4d925effa94065" providerId="LiveId" clId="{12C6A7DB-775F-456A-AE8A-02B4F5060CDD}" dt="2024-02-08T21:59:36.323" v="592" actId="1076"/>
          <ac:picMkLst>
            <pc:docMk/>
            <pc:sldMk cId="2772145161" sldId="389"/>
            <ac:picMk id="5" creationId="{CF549003-6D87-4629-99C0-958E11D8E87B}"/>
          </ac:picMkLst>
        </pc:picChg>
        <pc:picChg chg="add mod">
          <ac:chgData name="THU DU" userId="db4d925effa94065" providerId="LiveId" clId="{12C6A7DB-775F-456A-AE8A-02B4F5060CDD}" dt="2024-02-08T22:06:43.239" v="702" actId="14100"/>
          <ac:picMkLst>
            <pc:docMk/>
            <pc:sldMk cId="2772145161" sldId="389"/>
            <ac:picMk id="6" creationId="{E9209C6C-4F46-E921-311B-8AEB2C6626E5}"/>
          </ac:picMkLst>
        </pc:picChg>
      </pc:sldChg>
      <pc:sldChg chg="addSp delSp modSp mod delAnim modAnim modNotesTx">
        <pc:chgData name="THU DU" userId="db4d925effa94065" providerId="LiveId" clId="{12C6A7DB-775F-456A-AE8A-02B4F5060CDD}" dt="2024-02-08T22:06:57.222" v="705" actId="14100"/>
        <pc:sldMkLst>
          <pc:docMk/>
          <pc:sldMk cId="2715540338" sldId="390"/>
        </pc:sldMkLst>
        <pc:spChg chg="mod">
          <ac:chgData name="THU DU" userId="db4d925effa94065" providerId="LiveId" clId="{12C6A7DB-775F-456A-AE8A-02B4F5060CDD}" dt="2024-02-08T22:00:45.995" v="614"/>
          <ac:spMkLst>
            <pc:docMk/>
            <pc:sldMk cId="2715540338" sldId="390"/>
            <ac:spMk id="2" creationId="{00000000-0000-0000-0000-000000000000}"/>
          </ac:spMkLst>
        </pc:spChg>
        <pc:spChg chg="mod">
          <ac:chgData name="THU DU" userId="db4d925effa94065" providerId="LiveId" clId="{12C6A7DB-775F-456A-AE8A-02B4F5060CDD}" dt="2024-02-08T22:00:12.505" v="609" actId="14100"/>
          <ac:spMkLst>
            <pc:docMk/>
            <pc:sldMk cId="2715540338" sldId="390"/>
            <ac:spMk id="7" creationId="{00000000-0000-0000-0000-000000000000}"/>
          </ac:spMkLst>
        </pc:spChg>
        <pc:spChg chg="mod">
          <ac:chgData name="THU DU" userId="db4d925effa94065" providerId="LiveId" clId="{12C6A7DB-775F-456A-AE8A-02B4F5060CDD}" dt="2024-02-08T22:01:01.546" v="656" actId="20577"/>
          <ac:spMkLst>
            <pc:docMk/>
            <pc:sldMk cId="2715540338" sldId="390"/>
            <ac:spMk id="12" creationId="{00000000-0000-0000-0000-000000000000}"/>
          </ac:spMkLst>
        </pc:spChg>
        <pc:picChg chg="del">
          <ac:chgData name="THU DU" userId="db4d925effa94065" providerId="LiveId" clId="{12C6A7DB-775F-456A-AE8A-02B4F5060CDD}" dt="2024-02-08T22:01:03.229" v="657" actId="478"/>
          <ac:picMkLst>
            <pc:docMk/>
            <pc:sldMk cId="2715540338" sldId="390"/>
            <ac:picMk id="3" creationId="{47AC041F-5F9F-0D69-DDFB-2A558EC6AF64}"/>
          </ac:picMkLst>
        </pc:picChg>
        <pc:picChg chg="del">
          <ac:chgData name="THU DU" userId="db4d925effa94065" providerId="LiveId" clId="{12C6A7DB-775F-456A-AE8A-02B4F5060CDD}" dt="2024-02-08T21:59:44.454" v="595" actId="478"/>
          <ac:picMkLst>
            <pc:docMk/>
            <pc:sldMk cId="2715540338" sldId="390"/>
            <ac:picMk id="4" creationId="{D381D8BE-5D15-58BE-2BE4-0E7026A2518F}"/>
          </ac:picMkLst>
        </pc:picChg>
        <pc:picChg chg="add mod">
          <ac:chgData name="THU DU" userId="db4d925effa94065" providerId="LiveId" clId="{12C6A7DB-775F-456A-AE8A-02B4F5060CDD}" dt="2024-02-08T22:01:15.527" v="661" actId="1076"/>
          <ac:picMkLst>
            <pc:docMk/>
            <pc:sldMk cId="2715540338" sldId="390"/>
            <ac:picMk id="5" creationId="{400863E9-FFD2-C040-EE5B-349B8EE472DC}"/>
          </ac:picMkLst>
        </pc:picChg>
        <pc:picChg chg="add mod">
          <ac:chgData name="THU DU" userId="db4d925effa94065" providerId="LiveId" clId="{12C6A7DB-775F-456A-AE8A-02B4F5060CDD}" dt="2024-02-08T22:06:57.222" v="705" actId="14100"/>
          <ac:picMkLst>
            <pc:docMk/>
            <pc:sldMk cId="2715540338" sldId="390"/>
            <ac:picMk id="6" creationId="{AD29EEB8-0FE4-7967-7E03-475C8CBEC10D}"/>
          </ac:picMkLst>
        </pc:picChg>
      </pc:sldChg>
      <pc:sldChg chg="del">
        <pc:chgData name="THU DU" userId="db4d925effa94065" providerId="LiveId" clId="{12C6A7DB-775F-456A-AE8A-02B4F5060CDD}" dt="2024-02-08T22:01:26.541" v="662" actId="47"/>
        <pc:sldMkLst>
          <pc:docMk/>
          <pc:sldMk cId="2095103403" sldId="391"/>
        </pc:sldMkLst>
      </pc:sldChg>
      <pc:sldChg chg="addSp delSp modSp mod delAnim modAnim modNotesTx">
        <pc:chgData name="THU DU" userId="db4d925effa94065" providerId="LiveId" clId="{12C6A7DB-775F-456A-AE8A-02B4F5060CDD}" dt="2024-02-08T22:35:03.474" v="1210" actId="1076"/>
        <pc:sldMkLst>
          <pc:docMk/>
          <pc:sldMk cId="3301758906" sldId="394"/>
        </pc:sldMkLst>
        <pc:spChg chg="add del mod">
          <ac:chgData name="THU DU" userId="db4d925effa94065" providerId="LiveId" clId="{12C6A7DB-775F-456A-AE8A-02B4F5060CDD}" dt="2024-02-08T22:23:37.337" v="1071" actId="478"/>
          <ac:spMkLst>
            <pc:docMk/>
            <pc:sldMk cId="3301758906" sldId="394"/>
            <ac:spMk id="3" creationId="{4693243D-BD06-9572-0767-42576BB91D4A}"/>
          </ac:spMkLst>
        </pc:spChg>
        <pc:spChg chg="del">
          <ac:chgData name="THU DU" userId="db4d925effa94065" providerId="LiveId" clId="{12C6A7DB-775F-456A-AE8A-02B4F5060CDD}" dt="2024-02-08T22:23:33.328" v="1070" actId="478"/>
          <ac:spMkLst>
            <pc:docMk/>
            <pc:sldMk cId="3301758906" sldId="394"/>
            <ac:spMk id="8" creationId="{FEC0AA6B-6F9F-9FA6-1413-07613481A1EF}"/>
          </ac:spMkLst>
        </pc:spChg>
        <pc:spChg chg="del">
          <ac:chgData name="THU DU" userId="db4d925effa94065" providerId="LiveId" clId="{12C6A7DB-775F-456A-AE8A-02B4F5060CDD}" dt="2024-02-08T22:23:38.560" v="1072" actId="478"/>
          <ac:spMkLst>
            <pc:docMk/>
            <pc:sldMk cId="3301758906" sldId="394"/>
            <ac:spMk id="9" creationId="{542A708A-BBE0-822F-1D90-172CEA827E6B}"/>
          </ac:spMkLst>
        </pc:spChg>
        <pc:spChg chg="del">
          <ac:chgData name="THU DU" userId="db4d925effa94065" providerId="LiveId" clId="{12C6A7DB-775F-456A-AE8A-02B4F5060CDD}" dt="2024-02-08T22:23:39.212" v="1073" actId="478"/>
          <ac:spMkLst>
            <pc:docMk/>
            <pc:sldMk cId="3301758906" sldId="394"/>
            <ac:spMk id="10" creationId="{A46E3B54-638A-B134-7998-C5F02E5B6198}"/>
          </ac:spMkLst>
        </pc:spChg>
        <pc:spChg chg="mod">
          <ac:chgData name="THU DU" userId="db4d925effa94065" providerId="LiveId" clId="{12C6A7DB-775F-456A-AE8A-02B4F5060CDD}" dt="2024-02-08T22:24:53.800" v="1093" actId="1076"/>
          <ac:spMkLst>
            <pc:docMk/>
            <pc:sldMk cId="3301758906" sldId="394"/>
            <ac:spMk id="12" creationId="{00000000-0000-0000-0000-000000000000}"/>
          </ac:spMkLst>
        </pc:spChg>
        <pc:picChg chg="add mod">
          <ac:chgData name="THU DU" userId="db4d925effa94065" providerId="LiveId" clId="{12C6A7DB-775F-456A-AE8A-02B4F5060CDD}" dt="2024-02-08T22:34:49.649" v="1207" actId="1076"/>
          <ac:picMkLst>
            <pc:docMk/>
            <pc:sldMk cId="3301758906" sldId="394"/>
            <ac:picMk id="5" creationId="{EB7DCAD4-DA39-36EE-A969-DA4C27AB660E}"/>
          </ac:picMkLst>
        </pc:picChg>
        <pc:picChg chg="add mod">
          <ac:chgData name="THU DU" userId="db4d925effa94065" providerId="LiveId" clId="{12C6A7DB-775F-456A-AE8A-02B4F5060CDD}" dt="2024-02-08T22:24:50.592" v="1090"/>
          <ac:picMkLst>
            <pc:docMk/>
            <pc:sldMk cId="3301758906" sldId="394"/>
            <ac:picMk id="7" creationId="{54EB2D17-F73F-FB38-3A4C-D6E95A91EF8F}"/>
          </ac:picMkLst>
        </pc:picChg>
        <pc:picChg chg="del mod">
          <ac:chgData name="THU DU" userId="db4d925effa94065" providerId="LiveId" clId="{12C6A7DB-775F-456A-AE8A-02B4F5060CDD}" dt="2024-02-08T22:23:41.273" v="1075" actId="478"/>
          <ac:picMkLst>
            <pc:docMk/>
            <pc:sldMk cId="3301758906" sldId="394"/>
            <ac:picMk id="13" creationId="{8AD18EAD-B3E3-5B6A-3B53-A65A4BF698CA}"/>
          </ac:picMkLst>
        </pc:picChg>
        <pc:picChg chg="add mod">
          <ac:chgData name="THU DU" userId="db4d925effa94065" providerId="LiveId" clId="{12C6A7DB-775F-456A-AE8A-02B4F5060CDD}" dt="2024-02-08T22:24:53.256" v="1092"/>
          <ac:picMkLst>
            <pc:docMk/>
            <pc:sldMk cId="3301758906" sldId="394"/>
            <ac:picMk id="18" creationId="{39C793CD-5746-93CD-9EC1-B2262519410E}"/>
          </ac:picMkLst>
        </pc:picChg>
        <pc:picChg chg="add mod">
          <ac:chgData name="THU DU" userId="db4d925effa94065" providerId="LiveId" clId="{12C6A7DB-775F-456A-AE8A-02B4F5060CDD}" dt="2024-02-08T22:26:04.392" v="1111" actId="1076"/>
          <ac:picMkLst>
            <pc:docMk/>
            <pc:sldMk cId="3301758906" sldId="394"/>
            <ac:picMk id="20" creationId="{1B824BD7-1744-9C39-813F-FDF3A2D14603}"/>
          </ac:picMkLst>
        </pc:picChg>
        <pc:picChg chg="add mod">
          <ac:chgData name="THU DU" userId="db4d925effa94065" providerId="LiveId" clId="{12C6A7DB-775F-456A-AE8A-02B4F5060CDD}" dt="2024-02-08T22:34:51.954" v="1208" actId="1076"/>
          <ac:picMkLst>
            <pc:docMk/>
            <pc:sldMk cId="3301758906" sldId="394"/>
            <ac:picMk id="21" creationId="{0C840EBC-4BBA-036B-4416-80CEC10AC1CA}"/>
          </ac:picMkLst>
        </pc:picChg>
        <pc:picChg chg="add mod">
          <ac:chgData name="THU DU" userId="db4d925effa94065" providerId="LiveId" clId="{12C6A7DB-775F-456A-AE8A-02B4F5060CDD}" dt="2024-02-08T22:35:03.474" v="1210" actId="1076"/>
          <ac:picMkLst>
            <pc:docMk/>
            <pc:sldMk cId="3301758906" sldId="394"/>
            <ac:picMk id="22" creationId="{FE800EA7-0219-BA17-002A-16267B1BF7BD}"/>
          </ac:picMkLst>
        </pc:picChg>
      </pc:sldChg>
      <pc:sldChg chg="addSp delSp modSp mod delAnim modAnim">
        <pc:chgData name="THU DU" userId="db4d925effa94065" providerId="LiveId" clId="{12C6A7DB-775F-456A-AE8A-02B4F5060CDD}" dt="2024-02-08T22:29:17.330" v="1160" actId="1076"/>
        <pc:sldMkLst>
          <pc:docMk/>
          <pc:sldMk cId="788396501" sldId="397"/>
        </pc:sldMkLst>
        <pc:spChg chg="mod">
          <ac:chgData name="THU DU" userId="db4d925effa94065" providerId="LiveId" clId="{12C6A7DB-775F-456A-AE8A-02B4F5060CDD}" dt="2024-02-08T22:27:58.152" v="1142" actId="20577"/>
          <ac:spMkLst>
            <pc:docMk/>
            <pc:sldMk cId="788396501" sldId="397"/>
            <ac:spMk id="12" creationId="{00000000-0000-0000-0000-000000000000}"/>
          </ac:spMkLst>
        </pc:spChg>
        <pc:spChg chg="mod">
          <ac:chgData name="THU DU" userId="db4d925effa94065" providerId="LiveId" clId="{12C6A7DB-775F-456A-AE8A-02B4F5060CDD}" dt="2024-02-08T22:26:52.178" v="1116" actId="1076"/>
          <ac:spMkLst>
            <pc:docMk/>
            <pc:sldMk cId="788396501" sldId="397"/>
            <ac:spMk id="16" creationId="{00000000-0000-0000-0000-000000000000}"/>
          </ac:spMkLst>
        </pc:spChg>
        <pc:graphicFrameChg chg="del mod modGraphic">
          <ac:chgData name="THU DU" userId="db4d925effa94065" providerId="LiveId" clId="{12C6A7DB-775F-456A-AE8A-02B4F5060CDD}" dt="2024-02-08T22:27:49.589" v="1138" actId="478"/>
          <ac:graphicFrameMkLst>
            <pc:docMk/>
            <pc:sldMk cId="788396501" sldId="397"/>
            <ac:graphicFrameMk id="2" creationId="{D2687CA9-A5EE-51D3-AC26-3A3C7F6AE108}"/>
          </ac:graphicFrameMkLst>
        </pc:graphicFrameChg>
        <pc:picChg chg="add mod modCrop">
          <ac:chgData name="THU DU" userId="db4d925effa94065" providerId="LiveId" clId="{12C6A7DB-775F-456A-AE8A-02B4F5060CDD}" dt="2024-02-08T22:28:23.847" v="1149" actId="1076"/>
          <ac:picMkLst>
            <pc:docMk/>
            <pc:sldMk cId="788396501" sldId="397"/>
            <ac:picMk id="5" creationId="{362951BD-3AEF-5879-7669-E1CC27FE450C}"/>
          </ac:picMkLst>
        </pc:picChg>
        <pc:picChg chg="add mod">
          <ac:chgData name="THU DU" userId="db4d925effa94065" providerId="LiveId" clId="{12C6A7DB-775F-456A-AE8A-02B4F5060CDD}" dt="2024-02-08T22:29:08.544" v="1157" actId="1076"/>
          <ac:picMkLst>
            <pc:docMk/>
            <pc:sldMk cId="788396501" sldId="397"/>
            <ac:picMk id="7" creationId="{7C5602A8-578B-3C90-FB51-DA634BE3D8A6}"/>
          </ac:picMkLst>
        </pc:picChg>
        <pc:picChg chg="add mod">
          <ac:chgData name="THU DU" userId="db4d925effa94065" providerId="LiveId" clId="{12C6A7DB-775F-456A-AE8A-02B4F5060CDD}" dt="2024-02-08T22:29:15.159" v="1159" actId="1076"/>
          <ac:picMkLst>
            <pc:docMk/>
            <pc:sldMk cId="788396501" sldId="397"/>
            <ac:picMk id="8" creationId="{F8941E4D-B443-458F-DDFF-45F3137AC4EE}"/>
          </ac:picMkLst>
        </pc:picChg>
        <pc:picChg chg="add mod">
          <ac:chgData name="THU DU" userId="db4d925effa94065" providerId="LiveId" clId="{12C6A7DB-775F-456A-AE8A-02B4F5060CDD}" dt="2024-02-08T22:29:17.330" v="1160" actId="1076"/>
          <ac:picMkLst>
            <pc:docMk/>
            <pc:sldMk cId="788396501" sldId="397"/>
            <ac:picMk id="10" creationId="{0ADBFBFD-D508-881D-B4E3-98CEAFBD355F}"/>
          </ac:picMkLst>
        </pc:picChg>
        <pc:cxnChg chg="del mod">
          <ac:chgData name="THU DU" userId="db4d925effa94065" providerId="LiveId" clId="{12C6A7DB-775F-456A-AE8A-02B4F5060CDD}" dt="2024-02-08T22:27:29.247" v="1130" actId="478"/>
          <ac:cxnSpMkLst>
            <pc:docMk/>
            <pc:sldMk cId="788396501" sldId="397"/>
            <ac:cxnSpMk id="4" creationId="{5C597EBA-95F7-D041-6CE7-DC52F3113992}"/>
          </ac:cxnSpMkLst>
        </pc:cxnChg>
        <pc:cxnChg chg="del">
          <ac:chgData name="THU DU" userId="db4d925effa94065" providerId="LiveId" clId="{12C6A7DB-775F-456A-AE8A-02B4F5060CDD}" dt="2024-02-08T22:27:30.587" v="1132" actId="478"/>
          <ac:cxnSpMkLst>
            <pc:docMk/>
            <pc:sldMk cId="788396501" sldId="397"/>
            <ac:cxnSpMk id="6" creationId="{95C7372B-97AD-2134-E573-106361AF7750}"/>
          </ac:cxnSpMkLst>
        </pc:cxnChg>
        <pc:cxnChg chg="del">
          <ac:chgData name="THU DU" userId="db4d925effa94065" providerId="LiveId" clId="{12C6A7DB-775F-456A-AE8A-02B4F5060CDD}" dt="2024-02-08T22:27:29.944" v="1131" actId="478"/>
          <ac:cxnSpMkLst>
            <pc:docMk/>
            <pc:sldMk cId="788396501" sldId="397"/>
            <ac:cxnSpMk id="9" creationId="{C8DA2D91-40AE-4FA8-C4D0-DE9C5D3DB14C}"/>
          </ac:cxnSpMkLst>
        </pc:cxnChg>
      </pc:sldChg>
      <pc:sldChg chg="addSp delSp modSp mod modClrScheme chgLayout">
        <pc:chgData name="THU DU" userId="db4d925effa94065" providerId="LiveId" clId="{12C6A7DB-775F-456A-AE8A-02B4F5060CDD}" dt="2024-02-08T21:39:14.892" v="335" actId="207"/>
        <pc:sldMkLst>
          <pc:docMk/>
          <pc:sldMk cId="1366035140" sldId="398"/>
        </pc:sldMkLst>
        <pc:spChg chg="mod ord">
          <ac:chgData name="THU DU" userId="db4d925effa94065" providerId="LiveId" clId="{12C6A7DB-775F-456A-AE8A-02B4F5060CDD}" dt="2024-02-08T21:23:41.136" v="168" actId="700"/>
          <ac:spMkLst>
            <pc:docMk/>
            <pc:sldMk cId="1366035140" sldId="398"/>
            <ac:spMk id="3" creationId="{44BBE1EE-5048-2CA2-F5FC-872C84E3CBA1}"/>
          </ac:spMkLst>
        </pc:spChg>
        <pc:spChg chg="mod">
          <ac:chgData name="THU DU" userId="db4d925effa94065" providerId="LiveId" clId="{12C6A7DB-775F-456A-AE8A-02B4F5060CDD}" dt="2024-02-08T21:39:14.892" v="335" actId="207"/>
          <ac:spMkLst>
            <pc:docMk/>
            <pc:sldMk cId="1366035140" sldId="398"/>
            <ac:spMk id="49" creationId="{24BEB026-8CEB-ECFA-80D7-5425AE7323A5}"/>
          </ac:spMkLst>
        </pc:spChg>
        <pc:spChg chg="mod">
          <ac:chgData name="THU DU" userId="db4d925effa94065" providerId="LiveId" clId="{12C6A7DB-775F-456A-AE8A-02B4F5060CDD}" dt="2024-02-08T21:24:47.053" v="186" actId="20577"/>
          <ac:spMkLst>
            <pc:docMk/>
            <pc:sldMk cId="1366035140" sldId="398"/>
            <ac:spMk id="50" creationId="{FCC72F98-C0AA-6A6E-F297-7D4F62BA1664}"/>
          </ac:spMkLst>
        </pc:spChg>
        <pc:picChg chg="del">
          <ac:chgData name="THU DU" userId="db4d925effa94065" providerId="LiveId" clId="{12C6A7DB-775F-456A-AE8A-02B4F5060CDD}" dt="2024-02-08T21:25:01.856" v="190" actId="478"/>
          <ac:picMkLst>
            <pc:docMk/>
            <pc:sldMk cId="1366035140" sldId="398"/>
            <ac:picMk id="4" creationId="{7D8E3E86-F6EC-DE62-7382-9C61AA68A254}"/>
          </ac:picMkLst>
        </pc:picChg>
        <pc:picChg chg="add mod">
          <ac:chgData name="THU DU" userId="db4d925effa94065" providerId="LiveId" clId="{12C6A7DB-775F-456A-AE8A-02B4F5060CDD}" dt="2024-02-08T21:27:19.409" v="203" actId="1076"/>
          <ac:picMkLst>
            <pc:docMk/>
            <pc:sldMk cId="1366035140" sldId="398"/>
            <ac:picMk id="5" creationId="{A791C91F-2FC7-4924-5793-D947DD6FFFC0}"/>
          </ac:picMkLst>
        </pc:picChg>
      </pc:sldChg>
      <pc:sldChg chg="addSp delSp modSp mod modClrScheme modAnim chgLayout">
        <pc:chgData name="THU DU" userId="db4d925effa94065" providerId="LiveId" clId="{12C6A7DB-775F-456A-AE8A-02B4F5060CDD}" dt="2024-02-08T21:57:40.029" v="551" actId="1076"/>
        <pc:sldMkLst>
          <pc:docMk/>
          <pc:sldMk cId="1688156199" sldId="399"/>
        </pc:sldMkLst>
        <pc:spChg chg="mod ord">
          <ac:chgData name="THU DU" userId="db4d925effa94065" providerId="LiveId" clId="{12C6A7DB-775F-456A-AE8A-02B4F5060CDD}" dt="2024-02-08T21:23:46.715" v="169" actId="700"/>
          <ac:spMkLst>
            <pc:docMk/>
            <pc:sldMk cId="1688156199" sldId="399"/>
            <ac:spMk id="3" creationId="{44BBE1EE-5048-2CA2-F5FC-872C84E3CBA1}"/>
          </ac:spMkLst>
        </pc:spChg>
        <pc:spChg chg="mod">
          <ac:chgData name="THU DU" userId="db4d925effa94065" providerId="LiveId" clId="{12C6A7DB-775F-456A-AE8A-02B4F5060CDD}" dt="2024-02-08T21:57:33.776" v="549" actId="207"/>
          <ac:spMkLst>
            <pc:docMk/>
            <pc:sldMk cId="1688156199" sldId="399"/>
            <ac:spMk id="49" creationId="{24BEB026-8CEB-ECFA-80D7-5425AE7323A5}"/>
          </ac:spMkLst>
        </pc:spChg>
        <pc:spChg chg="mod">
          <ac:chgData name="THU DU" userId="db4d925effa94065" providerId="LiveId" clId="{12C6A7DB-775F-456A-AE8A-02B4F5060CDD}" dt="2024-02-08T21:57:21.954" v="548" actId="20577"/>
          <ac:spMkLst>
            <pc:docMk/>
            <pc:sldMk cId="1688156199" sldId="399"/>
            <ac:spMk id="50" creationId="{FCC72F98-C0AA-6A6E-F297-7D4F62BA1664}"/>
          </ac:spMkLst>
        </pc:spChg>
        <pc:picChg chg="del mod">
          <ac:chgData name="THU DU" userId="db4d925effa94065" providerId="LiveId" clId="{12C6A7DB-775F-456A-AE8A-02B4F5060CDD}" dt="2024-02-08T21:27:56.458" v="216" actId="478"/>
          <ac:picMkLst>
            <pc:docMk/>
            <pc:sldMk cId="1688156199" sldId="399"/>
            <ac:picMk id="4" creationId="{032B6BFE-84B8-E44E-4817-3CAA8CE8724B}"/>
          </ac:picMkLst>
        </pc:picChg>
        <pc:picChg chg="add del mod">
          <ac:chgData name="THU DU" userId="db4d925effa94065" providerId="LiveId" clId="{12C6A7DB-775F-456A-AE8A-02B4F5060CDD}" dt="2024-02-08T21:55:33.440" v="523" actId="478"/>
          <ac:picMkLst>
            <pc:docMk/>
            <pc:sldMk cId="1688156199" sldId="399"/>
            <ac:picMk id="5" creationId="{DEB14639-C084-586A-7301-CDDA1BCE5990}"/>
          </ac:picMkLst>
        </pc:picChg>
        <pc:picChg chg="add del mod modCrop">
          <ac:chgData name="THU DU" userId="db4d925effa94065" providerId="LiveId" clId="{12C6A7DB-775F-456A-AE8A-02B4F5060CDD}" dt="2024-02-08T21:55:35.191" v="524" actId="478"/>
          <ac:picMkLst>
            <pc:docMk/>
            <pc:sldMk cId="1688156199" sldId="399"/>
            <ac:picMk id="7" creationId="{6B5B6E97-E927-2E5D-6A39-FF1C1CECF539}"/>
          </ac:picMkLst>
        </pc:picChg>
        <pc:picChg chg="add mod">
          <ac:chgData name="THU DU" userId="db4d925effa94065" providerId="LiveId" clId="{12C6A7DB-775F-456A-AE8A-02B4F5060CDD}" dt="2024-02-08T21:57:40.029" v="551" actId="1076"/>
          <ac:picMkLst>
            <pc:docMk/>
            <pc:sldMk cId="1688156199" sldId="399"/>
            <ac:picMk id="9" creationId="{D2BD5AED-3C97-429F-9D1B-7CD573107445}"/>
          </ac:picMkLst>
        </pc:picChg>
      </pc:sldChg>
      <pc:sldChg chg="addSp delSp modSp mod modClrScheme delAnim chgLayout">
        <pc:chgData name="THU DU" userId="db4d925effa94065" providerId="LiveId" clId="{12C6A7DB-775F-456A-AE8A-02B4F5060CDD}" dt="2024-02-08T21:39:02.180" v="333" actId="207"/>
        <pc:sldMkLst>
          <pc:docMk/>
          <pc:sldMk cId="2702162643" sldId="400"/>
        </pc:sldMkLst>
        <pc:spChg chg="mod ord">
          <ac:chgData name="THU DU" userId="db4d925effa94065" providerId="LiveId" clId="{12C6A7DB-775F-456A-AE8A-02B4F5060CDD}" dt="2024-02-08T21:23:50.095" v="170" actId="700"/>
          <ac:spMkLst>
            <pc:docMk/>
            <pc:sldMk cId="2702162643" sldId="400"/>
            <ac:spMk id="3" creationId="{44BBE1EE-5048-2CA2-F5FC-872C84E3CBA1}"/>
          </ac:spMkLst>
        </pc:spChg>
        <pc:spChg chg="del mod">
          <ac:chgData name="THU DU" userId="db4d925effa94065" providerId="LiveId" clId="{12C6A7DB-775F-456A-AE8A-02B4F5060CDD}" dt="2024-02-08T21:34:29.559" v="292" actId="478"/>
          <ac:spMkLst>
            <pc:docMk/>
            <pc:sldMk cId="2702162643" sldId="400"/>
            <ac:spMk id="6" creationId="{DB741835-ABA7-F9ED-CC9A-5D5A72E0DF62}"/>
          </ac:spMkLst>
        </pc:spChg>
        <pc:spChg chg="mod">
          <ac:chgData name="THU DU" userId="db4d925effa94065" providerId="LiveId" clId="{12C6A7DB-775F-456A-AE8A-02B4F5060CDD}" dt="2024-02-08T21:39:02.180" v="333" actId="207"/>
          <ac:spMkLst>
            <pc:docMk/>
            <pc:sldMk cId="2702162643" sldId="400"/>
            <ac:spMk id="49" creationId="{24BEB026-8CEB-ECFA-80D7-5425AE7323A5}"/>
          </ac:spMkLst>
        </pc:spChg>
        <pc:spChg chg="mod">
          <ac:chgData name="THU DU" userId="db4d925effa94065" providerId="LiveId" clId="{12C6A7DB-775F-456A-AE8A-02B4F5060CDD}" dt="2024-02-08T21:34:11.626" v="286" actId="20577"/>
          <ac:spMkLst>
            <pc:docMk/>
            <pc:sldMk cId="2702162643" sldId="400"/>
            <ac:spMk id="50" creationId="{FCC72F98-C0AA-6A6E-F297-7D4F62BA1664}"/>
          </ac:spMkLst>
        </pc:spChg>
        <pc:picChg chg="del">
          <ac:chgData name="THU DU" userId="db4d925effa94065" providerId="LiveId" clId="{12C6A7DB-775F-456A-AE8A-02B4F5060CDD}" dt="2024-02-08T21:34:26.837" v="290" actId="478"/>
          <ac:picMkLst>
            <pc:docMk/>
            <pc:sldMk cId="2702162643" sldId="400"/>
            <ac:picMk id="4" creationId="{9A0FDDEC-787B-930A-D0E7-5B93E213301A}"/>
          </ac:picMkLst>
        </pc:picChg>
        <pc:picChg chg="add mod">
          <ac:chgData name="THU DU" userId="db4d925effa94065" providerId="LiveId" clId="{12C6A7DB-775F-456A-AE8A-02B4F5060CDD}" dt="2024-02-08T21:36:35.162" v="298" actId="1076"/>
          <ac:picMkLst>
            <pc:docMk/>
            <pc:sldMk cId="2702162643" sldId="400"/>
            <ac:picMk id="5" creationId="{592D87B0-269A-9369-4B30-B207E660E725}"/>
          </ac:picMkLst>
        </pc:picChg>
      </pc:sldChg>
      <pc:sldChg chg="addSp delSp modSp mod modClrScheme chgLayout">
        <pc:chgData name="THU DU" userId="db4d925effa94065" providerId="LiveId" clId="{12C6A7DB-775F-456A-AE8A-02B4F5060CDD}" dt="2024-02-08T21:40:52.991" v="344" actId="1076"/>
        <pc:sldMkLst>
          <pc:docMk/>
          <pc:sldMk cId="124537389" sldId="401"/>
        </pc:sldMkLst>
        <pc:spChg chg="mod ord">
          <ac:chgData name="THU DU" userId="db4d925effa94065" providerId="LiveId" clId="{12C6A7DB-775F-456A-AE8A-02B4F5060CDD}" dt="2024-02-08T21:23:59.350" v="172" actId="700"/>
          <ac:spMkLst>
            <pc:docMk/>
            <pc:sldMk cId="124537389" sldId="401"/>
            <ac:spMk id="3" creationId="{44BBE1EE-5048-2CA2-F5FC-872C84E3CBA1}"/>
          </ac:spMkLst>
        </pc:spChg>
        <pc:spChg chg="mod">
          <ac:chgData name="THU DU" userId="db4d925effa94065" providerId="LiveId" clId="{12C6A7DB-775F-456A-AE8A-02B4F5060CDD}" dt="2024-02-08T21:38:43.749" v="331" actId="207"/>
          <ac:spMkLst>
            <pc:docMk/>
            <pc:sldMk cId="124537389" sldId="401"/>
            <ac:spMk id="49" creationId="{24BEB026-8CEB-ECFA-80D7-5425AE7323A5}"/>
          </ac:spMkLst>
        </pc:spChg>
        <pc:spChg chg="mod">
          <ac:chgData name="THU DU" userId="db4d925effa94065" providerId="LiveId" clId="{12C6A7DB-775F-456A-AE8A-02B4F5060CDD}" dt="2024-02-08T21:38:28.807" v="327" actId="20577"/>
          <ac:spMkLst>
            <pc:docMk/>
            <pc:sldMk cId="124537389" sldId="401"/>
            <ac:spMk id="50" creationId="{FCC72F98-C0AA-6A6E-F297-7D4F62BA1664}"/>
          </ac:spMkLst>
        </pc:spChg>
        <pc:picChg chg="add mod">
          <ac:chgData name="THU DU" userId="db4d925effa94065" providerId="LiveId" clId="{12C6A7DB-775F-456A-AE8A-02B4F5060CDD}" dt="2024-02-08T21:40:52.991" v="344" actId="1076"/>
          <ac:picMkLst>
            <pc:docMk/>
            <pc:sldMk cId="124537389" sldId="401"/>
            <ac:picMk id="4" creationId="{DC233911-12B4-6ACB-4A56-056C5A045096}"/>
          </ac:picMkLst>
        </pc:picChg>
        <pc:picChg chg="del">
          <ac:chgData name="THU DU" userId="db4d925effa94065" providerId="LiveId" clId="{12C6A7DB-775F-456A-AE8A-02B4F5060CDD}" dt="2024-02-08T21:39:57.359" v="337" actId="478"/>
          <ac:picMkLst>
            <pc:docMk/>
            <pc:sldMk cId="124537389" sldId="401"/>
            <ac:picMk id="9" creationId="{E89E3AE6-A97A-DD81-EE90-8D084A9AF9DC}"/>
          </ac:picMkLst>
        </pc:picChg>
        <pc:picChg chg="del mod">
          <ac:chgData name="THU DU" userId="db4d925effa94065" providerId="LiveId" clId="{12C6A7DB-775F-456A-AE8A-02B4F5060CDD}" dt="2024-02-08T21:40:48.368" v="341" actId="478"/>
          <ac:picMkLst>
            <pc:docMk/>
            <pc:sldMk cId="124537389" sldId="401"/>
            <ac:picMk id="11" creationId="{DBE89C79-82EB-7E88-B13B-821EA6C444FE}"/>
          </ac:picMkLst>
        </pc:picChg>
      </pc:sldChg>
      <pc:sldChg chg="addSp delSp modSp mod modClrScheme chgLayout">
        <pc:chgData name="THU DU" userId="db4d925effa94065" providerId="LiveId" clId="{12C6A7DB-775F-456A-AE8A-02B4F5060CDD}" dt="2024-02-08T21:38:55.408" v="332" actId="207"/>
        <pc:sldMkLst>
          <pc:docMk/>
          <pc:sldMk cId="2120374045" sldId="402"/>
        </pc:sldMkLst>
        <pc:spChg chg="mod ord">
          <ac:chgData name="THU DU" userId="db4d925effa94065" providerId="LiveId" clId="{12C6A7DB-775F-456A-AE8A-02B4F5060CDD}" dt="2024-02-08T21:23:55.236" v="171" actId="700"/>
          <ac:spMkLst>
            <pc:docMk/>
            <pc:sldMk cId="2120374045" sldId="402"/>
            <ac:spMk id="3" creationId="{44BBE1EE-5048-2CA2-F5FC-872C84E3CBA1}"/>
          </ac:spMkLst>
        </pc:spChg>
        <pc:spChg chg="mod">
          <ac:chgData name="THU DU" userId="db4d925effa94065" providerId="LiveId" clId="{12C6A7DB-775F-456A-AE8A-02B4F5060CDD}" dt="2024-02-08T21:38:55.408" v="332" actId="207"/>
          <ac:spMkLst>
            <pc:docMk/>
            <pc:sldMk cId="2120374045" sldId="402"/>
            <ac:spMk id="49" creationId="{24BEB026-8CEB-ECFA-80D7-5425AE7323A5}"/>
          </ac:spMkLst>
        </pc:spChg>
        <pc:spChg chg="mod">
          <ac:chgData name="THU DU" userId="db4d925effa94065" providerId="LiveId" clId="{12C6A7DB-775F-456A-AE8A-02B4F5060CDD}" dt="2024-02-08T21:36:47.686" v="305" actId="20577"/>
          <ac:spMkLst>
            <pc:docMk/>
            <pc:sldMk cId="2120374045" sldId="402"/>
            <ac:spMk id="50" creationId="{FCC72F98-C0AA-6A6E-F297-7D4F62BA1664}"/>
          </ac:spMkLst>
        </pc:spChg>
        <pc:picChg chg="del">
          <ac:chgData name="THU DU" userId="db4d925effa94065" providerId="LiveId" clId="{12C6A7DB-775F-456A-AE8A-02B4F5060CDD}" dt="2024-02-08T21:37:03.472" v="309" actId="478"/>
          <ac:picMkLst>
            <pc:docMk/>
            <pc:sldMk cId="2120374045" sldId="402"/>
            <ac:picMk id="4" creationId="{986374A9-2AF6-9A2C-BC0A-80E2A08C4F71}"/>
          </ac:picMkLst>
        </pc:picChg>
        <pc:picChg chg="add del mod">
          <ac:chgData name="THU DU" userId="db4d925effa94065" providerId="LiveId" clId="{12C6A7DB-775F-456A-AE8A-02B4F5060CDD}" dt="2024-02-08T21:37:58.769" v="312" actId="478"/>
          <ac:picMkLst>
            <pc:docMk/>
            <pc:sldMk cId="2120374045" sldId="402"/>
            <ac:picMk id="5" creationId="{25B3F21B-B30A-C326-A109-2CD99BCB638E}"/>
          </ac:picMkLst>
        </pc:picChg>
        <pc:picChg chg="add mod">
          <ac:chgData name="THU DU" userId="db4d925effa94065" providerId="LiveId" clId="{12C6A7DB-775F-456A-AE8A-02B4F5060CDD}" dt="2024-02-08T21:38:11.746" v="316" actId="1076"/>
          <ac:picMkLst>
            <pc:docMk/>
            <pc:sldMk cId="2120374045" sldId="402"/>
            <ac:picMk id="8" creationId="{B7B5C962-07EE-3752-25D4-8B7B1682F60D}"/>
          </ac:picMkLst>
        </pc:picChg>
      </pc:sldChg>
      <pc:sldChg chg="del">
        <pc:chgData name="THU DU" userId="db4d925effa94065" providerId="LiveId" clId="{12C6A7DB-775F-456A-AE8A-02B4F5060CDD}" dt="2024-02-08T22:26:35.563" v="1114" actId="47"/>
        <pc:sldMkLst>
          <pc:docMk/>
          <pc:sldMk cId="387695249" sldId="403"/>
        </pc:sldMkLst>
      </pc:sldChg>
      <pc:sldChg chg="del">
        <pc:chgData name="THU DU" userId="db4d925effa94065" providerId="LiveId" clId="{12C6A7DB-775F-456A-AE8A-02B4F5060CDD}" dt="2024-02-08T22:28:44.704" v="1150" actId="47"/>
        <pc:sldMkLst>
          <pc:docMk/>
          <pc:sldMk cId="2236581850" sldId="404"/>
        </pc:sldMkLst>
      </pc:sldChg>
      <pc:sldChg chg="addSp delSp modSp mod">
        <pc:chgData name="THU DU" userId="db4d925effa94065" providerId="LiveId" clId="{12C6A7DB-775F-456A-AE8A-02B4F5060CDD}" dt="2024-02-08T22:31:27.502" v="1182" actId="1076"/>
        <pc:sldMkLst>
          <pc:docMk/>
          <pc:sldMk cId="3112299437" sldId="405"/>
        </pc:sldMkLst>
        <pc:spChg chg="mod">
          <ac:chgData name="THU DU" userId="db4d925effa94065" providerId="LiveId" clId="{12C6A7DB-775F-456A-AE8A-02B4F5060CDD}" dt="2024-02-08T22:30:02.068" v="1167" actId="20577"/>
          <ac:spMkLst>
            <pc:docMk/>
            <pc:sldMk cId="3112299437" sldId="405"/>
            <ac:spMk id="12" creationId="{00000000-0000-0000-0000-000000000000}"/>
          </ac:spMkLst>
        </pc:spChg>
        <pc:picChg chg="add mod">
          <ac:chgData name="THU DU" userId="db4d925effa94065" providerId="LiveId" clId="{12C6A7DB-775F-456A-AE8A-02B4F5060CDD}" dt="2024-02-08T22:31:27.502" v="1182" actId="1076"/>
          <ac:picMkLst>
            <pc:docMk/>
            <pc:sldMk cId="3112299437" sldId="405"/>
            <ac:picMk id="3" creationId="{17A8A317-8EE4-4A89-B924-21630A30713C}"/>
          </ac:picMkLst>
        </pc:picChg>
        <pc:picChg chg="del">
          <ac:chgData name="THU DU" userId="db4d925effa94065" providerId="LiveId" clId="{12C6A7DB-775F-456A-AE8A-02B4F5060CDD}" dt="2024-02-08T22:30:15.032" v="1168" actId="478"/>
          <ac:picMkLst>
            <pc:docMk/>
            <pc:sldMk cId="3112299437" sldId="405"/>
            <ac:picMk id="5" creationId="{3FF1E2A1-BFB0-8912-246F-5A1A8CD6B65A}"/>
          </ac:picMkLst>
        </pc:picChg>
        <pc:picChg chg="add mod">
          <ac:chgData name="THU DU" userId="db4d925effa94065" providerId="LiveId" clId="{12C6A7DB-775F-456A-AE8A-02B4F5060CDD}" dt="2024-02-08T22:31:10.708" v="1180"/>
          <ac:picMkLst>
            <pc:docMk/>
            <pc:sldMk cId="3112299437" sldId="405"/>
            <ac:picMk id="6" creationId="{12A70EAE-C835-2727-C01A-ECEDE88FED16}"/>
          </ac:picMkLst>
        </pc:picChg>
      </pc:sldChg>
      <pc:sldChg chg="modSp mod">
        <pc:chgData name="THU DU" userId="db4d925effa94065" providerId="LiveId" clId="{12C6A7DB-775F-456A-AE8A-02B4F5060CDD}" dt="2024-02-08T22:32:09.471" v="1188"/>
        <pc:sldMkLst>
          <pc:docMk/>
          <pc:sldMk cId="290102326" sldId="406"/>
        </pc:sldMkLst>
        <pc:spChg chg="mod">
          <ac:chgData name="THU DU" userId="db4d925effa94065" providerId="LiveId" clId="{12C6A7DB-775F-456A-AE8A-02B4F5060CDD}" dt="2024-02-08T22:32:09.471" v="1188"/>
          <ac:spMkLst>
            <pc:docMk/>
            <pc:sldMk cId="290102326" sldId="406"/>
            <ac:spMk id="2" creationId="{06CDA745-49DF-91A2-457A-6DE453B9359B}"/>
          </ac:spMkLst>
        </pc:spChg>
        <pc:spChg chg="mod">
          <ac:chgData name="THU DU" userId="db4d925effa94065" providerId="LiveId" clId="{12C6A7DB-775F-456A-AE8A-02B4F5060CDD}" dt="2024-02-08T22:31:35.304" v="1185"/>
          <ac:spMkLst>
            <pc:docMk/>
            <pc:sldMk cId="290102326" sldId="406"/>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ictionary.cambridge.org/vi/dictionary/english/direction" TargetMode="External"/><Relationship Id="rId3" Type="http://schemas.openxmlformats.org/officeDocument/2006/relationships/hyperlink" Target="https://dictionary.cambridge.org/vi/dictionary/english/walk" TargetMode="External"/><Relationship Id="rId7" Type="http://schemas.openxmlformats.org/officeDocument/2006/relationships/hyperlink" Target="https://dictionary.cambridge.org/vi/dictionary/english/purpos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ictionary.cambridge.org/vi/dictionary/english/clear" TargetMode="External"/><Relationship Id="rId5" Type="http://schemas.openxmlformats.org/officeDocument/2006/relationships/hyperlink" Target="https://dictionary.cambridge.org/vi/dictionary/english/relaxed" TargetMode="External"/><Relationship Id="rId4" Type="http://schemas.openxmlformats.org/officeDocument/2006/relationships/hyperlink" Target="https://dictionary.cambridge.org/vi/dictionary/english/slow"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ictionary.cambridge.org/vi/dictionary/english/provid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ictionary.cambridge.org/vi/dictionary/english/time" TargetMode="External"/><Relationship Id="rId4" Type="http://schemas.openxmlformats.org/officeDocument/2006/relationships/hyperlink" Target="https://dictionary.cambridge.org/vi/dictionary/english/exis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ictionary.cambridge.org/vi/dictionary/english/place" TargetMode="External"/><Relationship Id="rId7" Type="http://schemas.openxmlformats.org/officeDocument/2006/relationships/hyperlink" Target="https://dictionary.cambridge.org/vi/dictionary/english/bur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ictionary.cambridge.org/vi/dictionary/english/people" TargetMode="External"/><Relationship Id="rId5" Type="http://schemas.openxmlformats.org/officeDocument/2006/relationships/hyperlink" Target="https://dictionary.cambridge.org/vi/dictionary/english/dead" TargetMode="External"/><Relationship Id="rId4" Type="http://schemas.openxmlformats.org/officeDocument/2006/relationships/hyperlink" Target="https://dictionary.cambridge.org/vi/dictionary/english/chur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walk"/>
              </a:rPr>
              <a:t>walk</a:t>
            </a:r>
            <a:r>
              <a:rPr lang="en-US" b="1" i="0" dirty="0">
                <a:solidFill>
                  <a:srgbClr val="1D2A57"/>
                </a:solidFill>
                <a:effectLst/>
                <a:latin typeface="Arial" panose="020B0604020202020204" pitchFamily="34" charset="0"/>
              </a:rPr>
              <a:t> around </a:t>
            </a:r>
            <a:r>
              <a:rPr lang="en-US" b="1" i="0" u="none" strike="noStrike" dirty="0">
                <a:solidFill>
                  <a:srgbClr val="1D2A57"/>
                </a:solidFill>
                <a:effectLst/>
                <a:latin typeface="Arial" panose="020B0604020202020204" pitchFamily="34" charset="0"/>
                <a:hlinkClick r:id="rId4" tooltip="slowly"/>
              </a:rPr>
              <a:t>slowly</a:t>
            </a:r>
            <a:r>
              <a:rPr lang="en-US" b="1" i="0" dirty="0">
                <a:solidFill>
                  <a:srgbClr val="1D2A57"/>
                </a:solidFill>
                <a:effectLst/>
                <a:latin typeface="Arial" panose="020B0604020202020204" pitchFamily="34" charset="0"/>
              </a:rPr>
              <a:t> in a </a:t>
            </a:r>
            <a:r>
              <a:rPr lang="en-US" b="1" i="0" u="none" strike="noStrike" dirty="0">
                <a:solidFill>
                  <a:srgbClr val="1D2A57"/>
                </a:solidFill>
                <a:effectLst/>
                <a:latin typeface="Arial" panose="020B0604020202020204" pitchFamily="34" charset="0"/>
                <a:hlinkClick r:id="rId5" tooltip="relaxed"/>
              </a:rPr>
              <a:t>relaxed</a:t>
            </a:r>
            <a:r>
              <a:rPr lang="en-US" b="1" i="0" dirty="0">
                <a:solidFill>
                  <a:srgbClr val="1D2A57"/>
                </a:solidFill>
                <a:effectLst/>
                <a:latin typeface="Arial" panose="020B0604020202020204" pitchFamily="34" charset="0"/>
              </a:rPr>
              <a:t> way or without any </a:t>
            </a:r>
            <a:r>
              <a:rPr lang="en-US" b="1" i="0" u="none" strike="noStrike" dirty="0">
                <a:solidFill>
                  <a:srgbClr val="1D2A57"/>
                </a:solidFill>
                <a:effectLst/>
                <a:latin typeface="Arial" panose="020B0604020202020204" pitchFamily="34" charset="0"/>
                <a:hlinkClick r:id="rId6" tooltip="clear"/>
              </a:rPr>
              <a:t>clear</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7" tooltip="purpose"/>
              </a:rPr>
              <a:t>purpose</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8" tooltip="direction"/>
              </a:rPr>
              <a:t>direction</a:t>
            </a:r>
            <a:r>
              <a:rPr lang="en-US" b="1" i="0" dirty="0">
                <a:solidFill>
                  <a:srgbClr val="1D2A57"/>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go with someone or to be </a:t>
            </a:r>
            <a:r>
              <a:rPr lang="en-US" b="1" i="0" u="none" strike="noStrike" dirty="0">
                <a:solidFill>
                  <a:srgbClr val="1D2A57"/>
                </a:solidFill>
                <a:effectLst/>
                <a:latin typeface="Arial" panose="020B0604020202020204" pitchFamily="34" charset="0"/>
                <a:hlinkClick r:id="rId3" tooltip="provided"/>
              </a:rPr>
              <a:t>provided</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exist"/>
              </a:rPr>
              <a:t>exist</a:t>
            </a:r>
            <a:r>
              <a:rPr lang="en-US" b="1" i="0" dirty="0">
                <a:solidFill>
                  <a:srgbClr val="1D2A57"/>
                </a:solidFill>
                <a:effectLst/>
                <a:latin typeface="Arial" panose="020B0604020202020204" pitchFamily="34" charset="0"/>
              </a:rPr>
              <a:t> at the same </a:t>
            </a:r>
            <a:r>
              <a:rPr lang="en-US" b="1" i="0" u="none" strike="noStrike" dirty="0">
                <a:solidFill>
                  <a:srgbClr val="1D2A57"/>
                </a:solidFill>
                <a:effectLst/>
                <a:latin typeface="Arial" panose="020B0604020202020204" pitchFamily="34" charset="0"/>
                <a:hlinkClick r:id="rId5" tooltip="time"/>
              </a:rPr>
              <a:t>time</a:t>
            </a:r>
            <a:r>
              <a:rPr lang="en-US" b="1" i="0" dirty="0">
                <a:solidFill>
                  <a:srgbClr val="1D2A57"/>
                </a:solidFill>
                <a:effectLst/>
                <a:latin typeface="Arial" panose="020B0604020202020204" pitchFamily="34" charset="0"/>
              </a:rPr>
              <a:t> as something:</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vi-VN"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 9 / nine            2. world-famous           3. graveyard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vi-VN"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 entrance         5. 150                              6. hardly</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and 3</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575378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931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83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24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9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486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place"/>
              </a:rPr>
              <a:t>place</a:t>
            </a:r>
            <a:r>
              <a:rPr lang="en-US" b="1" i="0" dirty="0">
                <a:solidFill>
                  <a:srgbClr val="1D2A57"/>
                </a:solidFill>
                <a:effectLst/>
                <a:latin typeface="Arial" panose="020B0604020202020204" pitchFamily="34" charset="0"/>
              </a:rPr>
              <a:t>, often next to a </a:t>
            </a:r>
            <a:r>
              <a:rPr lang="en-US" b="1" i="0" u="none" strike="noStrike" dirty="0">
                <a:solidFill>
                  <a:srgbClr val="1D2A57"/>
                </a:solidFill>
                <a:effectLst/>
                <a:latin typeface="Arial" panose="020B0604020202020204" pitchFamily="34" charset="0"/>
                <a:hlinkClick r:id="rId4" tooltip="church"/>
              </a:rPr>
              <a:t>church</a:t>
            </a:r>
            <a:r>
              <a:rPr lang="en-US" b="1" i="0" dirty="0">
                <a:solidFill>
                  <a:srgbClr val="1D2A57"/>
                </a:solidFill>
                <a:effectLst/>
                <a:latin typeface="Arial" panose="020B0604020202020204" pitchFamily="34" charset="0"/>
              </a:rPr>
              <a:t>, where </a:t>
            </a:r>
            <a:r>
              <a:rPr lang="en-US" b="1" i="0" u="none" strike="noStrike" dirty="0">
                <a:solidFill>
                  <a:srgbClr val="1D2A57"/>
                </a:solidFill>
                <a:effectLst/>
                <a:latin typeface="Arial" panose="020B0604020202020204" pitchFamily="34" charset="0"/>
                <a:hlinkClick r:id="rId5" tooltip="dead"/>
              </a:rPr>
              <a:t>dead</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6" tooltip="people"/>
              </a:rPr>
              <a:t>people</a:t>
            </a:r>
            <a:r>
              <a:rPr lang="en-US" b="1" i="0" dirty="0">
                <a:solidFill>
                  <a:srgbClr val="1D2A57"/>
                </a:solidFill>
                <a:effectLst/>
                <a:latin typeface="Arial" panose="020B0604020202020204" pitchFamily="34" charset="0"/>
              </a:rPr>
              <a:t> are </a:t>
            </a:r>
            <a:r>
              <a:rPr lang="en-US" b="1" i="0" u="none" strike="noStrike" dirty="0">
                <a:solidFill>
                  <a:srgbClr val="1D2A57"/>
                </a:solidFill>
                <a:effectLst/>
                <a:latin typeface="Arial" panose="020B0604020202020204" pitchFamily="34" charset="0"/>
                <a:hlinkClick r:id="rId7" tooltip="buried"/>
              </a:rPr>
              <a:t>buried</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6901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3"/>
            </a:lvl1pPr>
            <a:lvl2pPr lvl="1">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29374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3"/>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069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3"/>
              </a:spcBef>
              <a:spcAft>
                <a:spcPts val="0"/>
              </a:spcAft>
              <a:buClr>
                <a:srgbClr val="434343"/>
              </a:buClr>
              <a:buSzPts val="1200"/>
              <a:buFont typeface="Roboto Condensed Light"/>
              <a:buAutoNum type="alphaLcPeriod"/>
              <a:defRPr/>
            </a:lvl2pPr>
            <a:lvl3pPr lvl="2" rtl="0">
              <a:spcBef>
                <a:spcPts val="2133"/>
              </a:spcBef>
              <a:spcAft>
                <a:spcPts val="0"/>
              </a:spcAft>
              <a:buClr>
                <a:srgbClr val="434343"/>
              </a:buClr>
              <a:buSzPts val="1200"/>
              <a:buFont typeface="Roboto Condensed Light"/>
              <a:buAutoNum type="romanLcPeriod"/>
              <a:defRPr/>
            </a:lvl3pPr>
            <a:lvl4pPr lvl="3" rtl="0">
              <a:spcBef>
                <a:spcPts val="2133"/>
              </a:spcBef>
              <a:spcAft>
                <a:spcPts val="0"/>
              </a:spcAft>
              <a:buClr>
                <a:srgbClr val="434343"/>
              </a:buClr>
              <a:buSzPts val="1200"/>
              <a:buFont typeface="Roboto Condensed Light"/>
              <a:buAutoNum type="arabicPeriod"/>
              <a:defRPr/>
            </a:lvl4pPr>
            <a:lvl5pPr lvl="4" rtl="0">
              <a:spcBef>
                <a:spcPts val="2133"/>
              </a:spcBef>
              <a:spcAft>
                <a:spcPts val="0"/>
              </a:spcAft>
              <a:buClr>
                <a:srgbClr val="434343"/>
              </a:buClr>
              <a:buSzPts val="1200"/>
              <a:buFont typeface="Roboto Condensed Light"/>
              <a:buAutoNum type="alphaLcPeriod"/>
              <a:defRPr/>
            </a:lvl5pPr>
            <a:lvl6pPr lvl="5" rtl="0">
              <a:spcBef>
                <a:spcPts val="2133"/>
              </a:spcBef>
              <a:spcAft>
                <a:spcPts val="0"/>
              </a:spcAft>
              <a:buClr>
                <a:srgbClr val="434343"/>
              </a:buClr>
              <a:buSzPts val="1200"/>
              <a:buFont typeface="Roboto Condensed Light"/>
              <a:buAutoNum type="romanLcPeriod"/>
              <a:defRPr/>
            </a:lvl6pPr>
            <a:lvl7pPr lvl="6" rtl="0">
              <a:spcBef>
                <a:spcPts val="2133"/>
              </a:spcBef>
              <a:spcAft>
                <a:spcPts val="0"/>
              </a:spcAft>
              <a:buClr>
                <a:srgbClr val="434343"/>
              </a:buClr>
              <a:buSzPts val="1200"/>
              <a:buFont typeface="Roboto Condensed Light"/>
              <a:buAutoNum type="arabicPeriod"/>
              <a:defRPr/>
            </a:lvl7pPr>
            <a:lvl8pPr lvl="7" rtl="0">
              <a:spcBef>
                <a:spcPts val="2133"/>
              </a:spcBef>
              <a:spcAft>
                <a:spcPts val="0"/>
              </a:spcAft>
              <a:buClr>
                <a:srgbClr val="434343"/>
              </a:buClr>
              <a:buSzPts val="1200"/>
              <a:buFont typeface="Roboto Condensed Light"/>
              <a:buAutoNum type="alphaLcPeriod"/>
              <a:defRPr/>
            </a:lvl8pPr>
            <a:lvl9pPr lvl="8" rtl="0">
              <a:spcBef>
                <a:spcPts val="2133"/>
              </a:spcBef>
              <a:spcAft>
                <a:spcPts val="2133"/>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13049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2133"/>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0"/>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0333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64551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3013533" y="1235933"/>
            <a:ext cx="6247200" cy="295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3398233" y="4114567"/>
            <a:ext cx="5395600" cy="80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5436112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8874369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10104905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757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6538760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842522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46793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62693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03992807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35881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3"/>
              </a:spcBef>
              <a:spcAft>
                <a:spcPts val="0"/>
              </a:spcAft>
              <a:buSzPts val="1400"/>
              <a:buNone/>
              <a:defRPr/>
            </a:lvl2pPr>
            <a:lvl3pPr lvl="2" algn="r">
              <a:spcBef>
                <a:spcPts val="2133"/>
              </a:spcBef>
              <a:spcAft>
                <a:spcPts val="0"/>
              </a:spcAft>
              <a:buSzPts val="1400"/>
              <a:buNone/>
              <a:defRPr/>
            </a:lvl3pPr>
            <a:lvl4pPr lvl="3" algn="r">
              <a:spcBef>
                <a:spcPts val="2133"/>
              </a:spcBef>
              <a:spcAft>
                <a:spcPts val="0"/>
              </a:spcAft>
              <a:buSzPts val="1400"/>
              <a:buNone/>
              <a:defRPr/>
            </a:lvl4pPr>
            <a:lvl5pPr lvl="4" algn="r">
              <a:spcBef>
                <a:spcPts val="2133"/>
              </a:spcBef>
              <a:spcAft>
                <a:spcPts val="0"/>
              </a:spcAft>
              <a:buSzPts val="1400"/>
              <a:buNone/>
              <a:defRPr/>
            </a:lvl5pPr>
            <a:lvl6pPr lvl="5" algn="r">
              <a:spcBef>
                <a:spcPts val="2133"/>
              </a:spcBef>
              <a:spcAft>
                <a:spcPts val="0"/>
              </a:spcAft>
              <a:buSzPts val="1400"/>
              <a:buNone/>
              <a:defRPr/>
            </a:lvl6pPr>
            <a:lvl7pPr lvl="6" algn="r">
              <a:spcBef>
                <a:spcPts val="2133"/>
              </a:spcBef>
              <a:spcAft>
                <a:spcPts val="0"/>
              </a:spcAft>
              <a:buSzPts val="1400"/>
              <a:buNone/>
              <a:defRPr/>
            </a:lvl7pPr>
            <a:lvl8pPr lvl="7" algn="r">
              <a:spcBef>
                <a:spcPts val="2133"/>
              </a:spcBef>
              <a:spcAft>
                <a:spcPts val="0"/>
              </a:spcAft>
              <a:buSzPts val="1400"/>
              <a:buNone/>
              <a:defRPr/>
            </a:lvl8pPr>
            <a:lvl9pPr lvl="8" algn="r">
              <a:spcBef>
                <a:spcPts val="2133"/>
              </a:spcBef>
              <a:spcAft>
                <a:spcPts val="2133"/>
              </a:spcAft>
              <a:buSzPts val="1400"/>
              <a:buNone/>
              <a:defRPr/>
            </a:lvl9pPr>
          </a:lstStyle>
          <a:p>
            <a:endParaRPr/>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459775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30880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2853666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47431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7">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lt2"/>
                </a:solidFill>
                <a:latin typeface="Poppins"/>
                <a:ea typeface="Poppins"/>
                <a:cs typeface="Poppins"/>
                <a:sym typeface="Poppins"/>
              </a:rPr>
              <a:t>CREDITS: This presentation template was created by </a:t>
            </a:r>
            <a:r>
              <a:rPr lang="en" sz="1333">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lt2"/>
                </a:solidFill>
                <a:latin typeface="Poppins"/>
                <a:ea typeface="Poppins"/>
                <a:cs typeface="Poppins"/>
                <a:sym typeface="Poppins"/>
              </a:rPr>
              <a:t>, including icons by </a:t>
            </a:r>
            <a:r>
              <a:rPr lang="en" sz="1333">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lt2"/>
                </a:solidFill>
                <a:latin typeface="Poppins"/>
                <a:ea typeface="Poppins"/>
                <a:cs typeface="Poppins"/>
                <a:sym typeface="Poppins"/>
              </a:rPr>
              <a:t>, and infographics &amp; images by </a:t>
            </a:r>
            <a:r>
              <a:rPr lang="en" sz="1333">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87049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81727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76704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98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3521821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3.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2.mp3"/><Relationship Id="rId5" Type="http://schemas.microsoft.com/office/2007/relationships/media" Target="../media/media2.mp3"/><Relationship Id="rId4" Type="http://schemas.openxmlformats.org/officeDocument/2006/relationships/audio" Target="../media/media3.mp3"/><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notesSlide" Target="../notesSlides/notesSlide15.xml"/><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94511" y="2429573"/>
            <a:ext cx="6482159"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COPMCY</a:t>
            </a:r>
            <a:r>
              <a:rPr lang="en-US" sz="8800" b="0" i="0" dirty="0">
                <a:solidFill>
                  <a:srgbClr val="C00000"/>
                </a:solidFill>
                <a:effectLst/>
                <a:latin typeface="DejaVuSans"/>
              </a:rPr>
              <a:t>A</a:t>
            </a:r>
            <a:r>
              <a:rPr lang="en-US" sz="8800" b="0" i="0" dirty="0">
                <a:solidFill>
                  <a:srgbClr val="525593"/>
                </a:solidFill>
                <a:effectLst/>
                <a:latin typeface="DejaVuSans"/>
              </a:rPr>
              <a:t>NA</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984486" y="3969644"/>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ACCOMPANY</a:t>
            </a:r>
          </a:p>
        </p:txBody>
      </p:sp>
      <p:pic>
        <p:nvPicPr>
          <p:cNvPr id="4" name="Picture 3">
            <a:extLst>
              <a:ext uri="{FF2B5EF4-FFF2-40B4-BE49-F238E27FC236}">
                <a16:creationId xmlns:a16="http://schemas.microsoft.com/office/drawing/2014/main" id="{DC233911-12B4-6ACB-4A56-056C5A045096}"/>
              </a:ext>
            </a:extLst>
          </p:cNvPr>
          <p:cNvPicPr>
            <a:picLocks noChangeAspect="1"/>
          </p:cNvPicPr>
          <p:nvPr/>
        </p:nvPicPr>
        <p:blipFill>
          <a:blip r:embed="rId6"/>
          <a:stretch>
            <a:fillRect/>
          </a:stretch>
        </p:blipFill>
        <p:spPr>
          <a:xfrm>
            <a:off x="7694731" y="2429573"/>
            <a:ext cx="3512783" cy="4010864"/>
          </a:xfrm>
          <a:prstGeom prst="rect">
            <a:avLst/>
          </a:prstGeom>
        </p:spPr>
      </p:pic>
    </p:spTree>
    <p:extLst>
      <p:ext uri="{BB962C8B-B14F-4D97-AF65-F5344CB8AC3E}">
        <p14:creationId xmlns:p14="http://schemas.microsoft.com/office/powerpoint/2010/main" val="124537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F5656D-E285-D9DF-5780-E3D7D5120579}"/>
              </a:ext>
            </a:extLst>
          </p:cNvPr>
          <p:cNvPicPr>
            <a:picLocks noChangeAspect="1"/>
          </p:cNvPicPr>
          <p:nvPr/>
        </p:nvPicPr>
        <p:blipFill>
          <a:blip r:embed="rId2"/>
          <a:stretch>
            <a:fillRect/>
          </a:stretch>
        </p:blipFill>
        <p:spPr>
          <a:xfrm>
            <a:off x="8729635" y="1591127"/>
            <a:ext cx="2619931" cy="2223993"/>
          </a:xfrm>
          <a:prstGeom prst="rect">
            <a:avLst/>
          </a:prstGeom>
        </p:spPr>
      </p:pic>
      <p:pic>
        <p:nvPicPr>
          <p:cNvPr id="7" name="Picture 6">
            <a:extLst>
              <a:ext uri="{FF2B5EF4-FFF2-40B4-BE49-F238E27FC236}">
                <a16:creationId xmlns:a16="http://schemas.microsoft.com/office/drawing/2014/main" id="{DC7A6E8E-F7D2-C6AA-86C5-BC40A3B36B4C}"/>
              </a:ext>
            </a:extLst>
          </p:cNvPr>
          <p:cNvPicPr>
            <a:picLocks noChangeAspect="1"/>
          </p:cNvPicPr>
          <p:nvPr/>
        </p:nvPicPr>
        <p:blipFill>
          <a:blip r:embed="rId3"/>
          <a:stretch>
            <a:fillRect/>
          </a:stretch>
        </p:blipFill>
        <p:spPr>
          <a:xfrm>
            <a:off x="8729635" y="4090589"/>
            <a:ext cx="2265341" cy="2586546"/>
          </a:xfrm>
          <a:prstGeom prst="rect">
            <a:avLst/>
          </a:prstGeom>
        </p:spPr>
      </p:pic>
      <p:pic>
        <p:nvPicPr>
          <p:cNvPr id="6" name="Picture 5">
            <a:extLst>
              <a:ext uri="{FF2B5EF4-FFF2-40B4-BE49-F238E27FC236}">
                <a16:creationId xmlns:a16="http://schemas.microsoft.com/office/drawing/2014/main" id="{B396904F-33A7-1F4B-BD26-2B3A209AC1D3}"/>
              </a:ext>
            </a:extLst>
          </p:cNvPr>
          <p:cNvPicPr>
            <a:picLocks noChangeAspect="1"/>
          </p:cNvPicPr>
          <p:nvPr/>
        </p:nvPicPr>
        <p:blipFill>
          <a:blip r:embed="rId4"/>
          <a:stretch>
            <a:fillRect/>
          </a:stretch>
        </p:blipFill>
        <p:spPr>
          <a:xfrm>
            <a:off x="4888635" y="3868690"/>
            <a:ext cx="2725096" cy="2937331"/>
          </a:xfrm>
          <a:prstGeom prst="rect">
            <a:avLst/>
          </a:prstGeom>
        </p:spPr>
      </p:pic>
      <p:pic>
        <p:nvPicPr>
          <p:cNvPr id="5" name="Picture 4">
            <a:extLst>
              <a:ext uri="{FF2B5EF4-FFF2-40B4-BE49-F238E27FC236}">
                <a16:creationId xmlns:a16="http://schemas.microsoft.com/office/drawing/2014/main" id="{27389A9F-6958-4635-713E-08A0ED0BBF62}"/>
              </a:ext>
            </a:extLst>
          </p:cNvPr>
          <p:cNvPicPr>
            <a:picLocks noChangeAspect="1"/>
          </p:cNvPicPr>
          <p:nvPr/>
        </p:nvPicPr>
        <p:blipFill>
          <a:blip r:embed="rId5"/>
          <a:stretch>
            <a:fillRect/>
          </a:stretch>
        </p:blipFill>
        <p:spPr>
          <a:xfrm>
            <a:off x="1177569" y="3923579"/>
            <a:ext cx="2725096" cy="2743024"/>
          </a:xfrm>
          <a:prstGeom prst="rect">
            <a:avLst/>
          </a:prstGeom>
        </p:spPr>
      </p:pic>
      <p:pic>
        <p:nvPicPr>
          <p:cNvPr id="3" name="Picture 2">
            <a:extLst>
              <a:ext uri="{FF2B5EF4-FFF2-40B4-BE49-F238E27FC236}">
                <a16:creationId xmlns:a16="http://schemas.microsoft.com/office/drawing/2014/main" id="{63905C4D-3991-C6E0-40F5-AAECC5C24DBC}"/>
              </a:ext>
            </a:extLst>
          </p:cNvPr>
          <p:cNvPicPr>
            <a:picLocks noChangeAspect="1"/>
          </p:cNvPicPr>
          <p:nvPr/>
        </p:nvPicPr>
        <p:blipFill>
          <a:blip r:embed="rId6"/>
          <a:stretch>
            <a:fillRect/>
          </a:stretch>
        </p:blipFill>
        <p:spPr>
          <a:xfrm>
            <a:off x="4658919" y="1448923"/>
            <a:ext cx="3114129" cy="2223992"/>
          </a:xfrm>
          <a:prstGeom prst="rect">
            <a:avLst/>
          </a:prstGeom>
        </p:spPr>
      </p:pic>
      <p:pic>
        <p:nvPicPr>
          <p:cNvPr id="2" name="Picture 1">
            <a:extLst>
              <a:ext uri="{FF2B5EF4-FFF2-40B4-BE49-F238E27FC236}">
                <a16:creationId xmlns:a16="http://schemas.microsoft.com/office/drawing/2014/main" id="{7D43F931-7113-9018-F1F0-73C04635AD95}"/>
              </a:ext>
            </a:extLst>
          </p:cNvPr>
          <p:cNvPicPr>
            <a:picLocks noChangeAspect="1"/>
          </p:cNvPicPr>
          <p:nvPr/>
        </p:nvPicPr>
        <p:blipFill>
          <a:blip r:embed="rId7"/>
          <a:stretch>
            <a:fillRect/>
          </a:stretch>
        </p:blipFill>
        <p:spPr>
          <a:xfrm>
            <a:off x="938918" y="1357554"/>
            <a:ext cx="3105452" cy="2223992"/>
          </a:xfrm>
          <a:prstGeom prst="rect">
            <a:avLst/>
          </a:prstGeom>
        </p:spPr>
      </p:pic>
      <p:sp>
        <p:nvSpPr>
          <p:cNvPr id="10" name="Title 9">
            <a:extLst>
              <a:ext uri="{FF2B5EF4-FFF2-40B4-BE49-F238E27FC236}">
                <a16:creationId xmlns:a16="http://schemas.microsoft.com/office/drawing/2014/main" id="{9B5573E8-F7D3-6D8F-9A7A-E953A81E9141}"/>
              </a:ext>
            </a:extLst>
          </p:cNvPr>
          <p:cNvSpPr>
            <a:spLocks noGrp="1"/>
          </p:cNvSpPr>
          <p:nvPr>
            <p:ph type="title" idx="4294967295"/>
          </p:nvPr>
        </p:nvSpPr>
        <p:spPr>
          <a:xfrm>
            <a:off x="0" y="186868"/>
            <a:ext cx="8904288" cy="573087"/>
          </a:xfrm>
        </p:spPr>
        <p:txBody>
          <a:bodyPr/>
          <a:lstStyle/>
          <a:p>
            <a:r>
              <a:rPr lang="en-US" sz="7200" dirty="0">
                <a:solidFill>
                  <a:srgbClr val="525593"/>
                </a:solidFill>
              </a:rPr>
              <a:t>UNSCRAMBLED WORDS </a:t>
            </a:r>
          </a:p>
        </p:txBody>
      </p:sp>
      <p:sp>
        <p:nvSpPr>
          <p:cNvPr id="21" name="Rectangle: Rounded Corners 20">
            <a:extLst>
              <a:ext uri="{FF2B5EF4-FFF2-40B4-BE49-F238E27FC236}">
                <a16:creationId xmlns:a16="http://schemas.microsoft.com/office/drawing/2014/main" id="{FF68BE66-40F5-EC69-1AF6-4C5081C63590}"/>
              </a:ext>
            </a:extLst>
          </p:cNvPr>
          <p:cNvSpPr/>
          <p:nvPr/>
        </p:nvSpPr>
        <p:spPr>
          <a:xfrm>
            <a:off x="1177569" y="307110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RUINOUS </a:t>
            </a:r>
          </a:p>
        </p:txBody>
      </p:sp>
      <p:sp>
        <p:nvSpPr>
          <p:cNvPr id="18" name="Rectangle: Rounded Corners 17">
            <a:extLst>
              <a:ext uri="{FF2B5EF4-FFF2-40B4-BE49-F238E27FC236}">
                <a16:creationId xmlns:a16="http://schemas.microsoft.com/office/drawing/2014/main" id="{4A104AD9-28AF-A903-07BB-0A34FB031BB1}"/>
              </a:ext>
            </a:extLst>
          </p:cNvPr>
          <p:cNvSpPr/>
          <p:nvPr/>
        </p:nvSpPr>
        <p:spPr>
          <a:xfrm>
            <a:off x="8569496" y="6181317"/>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ACCOMPANY</a:t>
            </a:r>
          </a:p>
        </p:txBody>
      </p:sp>
      <p:sp>
        <p:nvSpPr>
          <p:cNvPr id="19" name="Rectangle: Rounded Corners 18">
            <a:extLst>
              <a:ext uri="{FF2B5EF4-FFF2-40B4-BE49-F238E27FC236}">
                <a16:creationId xmlns:a16="http://schemas.microsoft.com/office/drawing/2014/main" id="{662D6940-1371-93EF-A887-4E39251B444E}"/>
              </a:ext>
            </a:extLst>
          </p:cNvPr>
          <p:cNvSpPr/>
          <p:nvPr/>
        </p:nvSpPr>
        <p:spPr>
          <a:xfrm>
            <a:off x="8763946" y="3236098"/>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HIGH STREET</a:t>
            </a:r>
          </a:p>
        </p:txBody>
      </p:sp>
      <p:sp>
        <p:nvSpPr>
          <p:cNvPr id="20" name="Rectangle: Rounded Corners 19">
            <a:extLst>
              <a:ext uri="{FF2B5EF4-FFF2-40B4-BE49-F238E27FC236}">
                <a16:creationId xmlns:a16="http://schemas.microsoft.com/office/drawing/2014/main" id="{025BFD9C-4C63-76A5-05B5-C216A226766D}"/>
              </a:ext>
            </a:extLst>
          </p:cNvPr>
          <p:cNvSpPr/>
          <p:nvPr/>
        </p:nvSpPr>
        <p:spPr>
          <a:xfrm>
            <a:off x="4875182" y="317618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GRAVEYARD</a:t>
            </a:r>
          </a:p>
        </p:txBody>
      </p:sp>
      <p:sp>
        <p:nvSpPr>
          <p:cNvPr id="27" name="Rectangle: Rounded Corners 26">
            <a:extLst>
              <a:ext uri="{FF2B5EF4-FFF2-40B4-BE49-F238E27FC236}">
                <a16:creationId xmlns:a16="http://schemas.microsoft.com/office/drawing/2014/main" id="{C6569221-8A61-4F62-4907-1DFD9D0CCB6F}"/>
              </a:ext>
            </a:extLst>
          </p:cNvPr>
          <p:cNvSpPr/>
          <p:nvPr/>
        </p:nvSpPr>
        <p:spPr>
          <a:xfrm>
            <a:off x="4958373" y="624345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CỎTTAGE</a:t>
            </a:r>
          </a:p>
        </p:txBody>
      </p:sp>
      <p:sp>
        <p:nvSpPr>
          <p:cNvPr id="28" name="Rectangle: Rounded Corners 27">
            <a:extLst>
              <a:ext uri="{FF2B5EF4-FFF2-40B4-BE49-F238E27FC236}">
                <a16:creationId xmlns:a16="http://schemas.microsoft.com/office/drawing/2014/main" id="{AACA0FC1-ACD0-0612-004C-776E17F8B65E}"/>
              </a:ext>
            </a:extLst>
          </p:cNvPr>
          <p:cNvSpPr/>
          <p:nvPr/>
        </p:nvSpPr>
        <p:spPr>
          <a:xfrm>
            <a:off x="1177569" y="6295576"/>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WANDER</a:t>
            </a:r>
          </a:p>
        </p:txBody>
      </p:sp>
    </p:spTree>
    <p:extLst>
      <p:ext uri="{BB962C8B-B14F-4D97-AF65-F5344CB8AC3E}">
        <p14:creationId xmlns:p14="http://schemas.microsoft.com/office/powerpoint/2010/main" val="727351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9" grpId="0" animBg="1"/>
      <p:bldP spid="20"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232429" y="1798935"/>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graveyard</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616890" y="4725109"/>
            <a:ext cx="5030933" cy="830997"/>
          </a:xfrm>
          <a:prstGeom prst="rect">
            <a:avLst/>
          </a:prstGeom>
        </p:spPr>
        <p:txBody>
          <a:bodyPr wrap="square">
            <a:spAutoFit/>
          </a:bodyPr>
          <a:lstStyle/>
          <a:p>
            <a:pPr lvl="0" algn="ctr"/>
            <a:r>
              <a:rPr lang="it-IT" sz="4800" dirty="0"/>
              <a:t>nghĩa địa</a:t>
            </a:r>
            <a:endParaRPr lang="en-US" sz="4800" dirty="0"/>
          </a:p>
        </p:txBody>
      </p:sp>
      <p:sp>
        <p:nvSpPr>
          <p:cNvPr id="2" name="Rectangle 1"/>
          <p:cNvSpPr/>
          <p:nvPr/>
        </p:nvSpPr>
        <p:spPr>
          <a:xfrm>
            <a:off x="1605638" y="3570715"/>
            <a:ext cx="3226653"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ɡreɪvjɑːd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5" name="Picture 4">
            <a:extLst>
              <a:ext uri="{FF2B5EF4-FFF2-40B4-BE49-F238E27FC236}">
                <a16:creationId xmlns:a16="http://schemas.microsoft.com/office/drawing/2014/main" id="{ECD69CD4-4FA9-94D8-1089-C9D12039A9DA}"/>
              </a:ext>
            </a:extLst>
          </p:cNvPr>
          <p:cNvPicPr>
            <a:picLocks noChangeAspect="1"/>
          </p:cNvPicPr>
          <p:nvPr/>
        </p:nvPicPr>
        <p:blipFill>
          <a:blip r:embed="rId5"/>
          <a:stretch>
            <a:fillRect/>
          </a:stretch>
        </p:blipFill>
        <p:spPr>
          <a:xfrm>
            <a:off x="6189122" y="2709239"/>
            <a:ext cx="5532549" cy="3951134"/>
          </a:xfrm>
          <a:prstGeom prst="rect">
            <a:avLst/>
          </a:prstGeom>
        </p:spPr>
      </p:pic>
      <p:pic>
        <p:nvPicPr>
          <p:cNvPr id="6" name="grave">
            <a:hlinkClick r:id="" action="ppaction://media"/>
            <a:extLst>
              <a:ext uri="{FF2B5EF4-FFF2-40B4-BE49-F238E27FC236}">
                <a16:creationId xmlns:a16="http://schemas.microsoft.com/office/drawing/2014/main" id="{0BB470E3-BAFF-438E-1006-31D5F22AA6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580" y="3708412"/>
            <a:ext cx="582870" cy="582870"/>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900"/>
                                        <p:tgtEl>
                                          <p:spTgt spid="7"/>
                                        </p:tgtEl>
                                      </p:cBhvr>
                                    </p:animEffect>
                                    <p:anim calcmode="lin" valueType="num">
                                      <p:cBhvr>
                                        <p:cTn id="14" dur="900" fill="hold"/>
                                        <p:tgtEl>
                                          <p:spTgt spid="7"/>
                                        </p:tgtEl>
                                        <p:attrNameLst>
                                          <p:attrName>ppt_x</p:attrName>
                                        </p:attrNameLst>
                                      </p:cBhvr>
                                      <p:tavLst>
                                        <p:tav tm="0">
                                          <p:val>
                                            <p:strVal val="#ppt_x"/>
                                          </p:val>
                                        </p:tav>
                                        <p:tav tm="100000">
                                          <p:val>
                                            <p:strVal val="#ppt_x"/>
                                          </p:val>
                                        </p:tav>
                                      </p:tavLst>
                                    </p:anim>
                                    <p:anim calcmode="lin" valueType="num">
                                      <p:cBhvr>
                                        <p:cTn id="15" dur="9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12"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wander</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487067" y="4512989"/>
            <a:ext cx="5010924" cy="830997"/>
          </a:xfrm>
          <a:prstGeom prst="rect">
            <a:avLst/>
          </a:prstGeom>
        </p:spPr>
        <p:txBody>
          <a:bodyPr wrap="square">
            <a:spAutoFit/>
          </a:bodyPr>
          <a:lstStyle/>
          <a:p>
            <a:pPr lvl="0" algn="ctr"/>
            <a:r>
              <a:rPr lang="en-US" sz="4800" dirty="0" err="1"/>
              <a:t>đi</a:t>
            </a:r>
            <a:r>
              <a:rPr lang="en-US" sz="4800" dirty="0"/>
              <a:t> lang thang</a:t>
            </a:r>
            <a:endParaRPr lang="en-US" sz="6600" dirty="0"/>
          </a:p>
        </p:txBody>
      </p:sp>
      <p:sp>
        <p:nvSpPr>
          <p:cNvPr id="2" name="Rectangle 1"/>
          <p:cNvSpPr/>
          <p:nvPr/>
        </p:nvSpPr>
        <p:spPr>
          <a:xfrm>
            <a:off x="1503103" y="3253294"/>
            <a:ext cx="3510862" cy="830997"/>
          </a:xfrm>
          <a:prstGeom prst="rect">
            <a:avLst/>
          </a:prstGeom>
        </p:spPr>
        <p:txBody>
          <a:bodyPr wrap="squar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wɒndər</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5" name="Picture 4">
            <a:extLst>
              <a:ext uri="{FF2B5EF4-FFF2-40B4-BE49-F238E27FC236}">
                <a16:creationId xmlns:a16="http://schemas.microsoft.com/office/drawing/2014/main" id="{CF549003-6D87-4629-99C0-958E11D8E87B}"/>
              </a:ext>
            </a:extLst>
          </p:cNvPr>
          <p:cNvPicPr>
            <a:picLocks noChangeAspect="1"/>
          </p:cNvPicPr>
          <p:nvPr/>
        </p:nvPicPr>
        <p:blipFill>
          <a:blip r:embed="rId5"/>
          <a:stretch>
            <a:fillRect/>
          </a:stretch>
        </p:blipFill>
        <p:spPr>
          <a:xfrm>
            <a:off x="6555275" y="1809880"/>
            <a:ext cx="4519092" cy="4548822"/>
          </a:xfrm>
          <a:prstGeom prst="rect">
            <a:avLst/>
          </a:prstGeom>
        </p:spPr>
      </p:pic>
      <p:pic>
        <p:nvPicPr>
          <p:cNvPr id="6" name="wander">
            <a:hlinkClick r:id="" action="ppaction://media"/>
            <a:extLst>
              <a:ext uri="{FF2B5EF4-FFF2-40B4-BE49-F238E27FC236}">
                <a16:creationId xmlns:a16="http://schemas.microsoft.com/office/drawing/2014/main" id="{E9209C6C-4F46-E921-311B-8AEB2C6626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327" y="3445860"/>
            <a:ext cx="505552" cy="505552"/>
          </a:xfrm>
          <a:prstGeom prst="rect">
            <a:avLst/>
          </a:prstGeom>
        </p:spPr>
      </p:pic>
    </p:spTree>
    <p:extLst>
      <p:ext uri="{BB962C8B-B14F-4D97-AF65-F5344CB8AC3E}">
        <p14:creationId xmlns:p14="http://schemas.microsoft.com/office/powerpoint/2010/main" val="27721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
                                        <p:tgtEl>
                                          <p:spTgt spid="7"/>
                                        </p:tgtEl>
                                      </p:cBhvr>
                                    </p:animEffect>
                                    <p:anim calcmode="lin" valueType="num">
                                      <p:cBhvr>
                                        <p:cTn id="14" dur="200" fill="hold"/>
                                        <p:tgtEl>
                                          <p:spTgt spid="7"/>
                                        </p:tgtEl>
                                        <p:attrNameLst>
                                          <p:attrName>ppt_x</p:attrName>
                                        </p:attrNameLst>
                                      </p:cBhvr>
                                      <p:tavLst>
                                        <p:tav tm="0">
                                          <p:val>
                                            <p:strVal val="#ppt_x"/>
                                          </p:val>
                                        </p:tav>
                                        <p:tav tm="100000">
                                          <p:val>
                                            <p:strVal val="#ppt_x"/>
                                          </p:val>
                                        </p:tav>
                                      </p:tavLst>
                                    </p:anim>
                                    <p:anim calcmode="lin" valueType="num">
                                      <p:cBhvr>
                                        <p:cTn id="15" dur="2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72"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6304504" cy="83099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accompany</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428651" y="4700231"/>
            <a:ext cx="4050892" cy="830997"/>
          </a:xfrm>
          <a:prstGeom prst="rect">
            <a:avLst/>
          </a:prstGeom>
        </p:spPr>
        <p:txBody>
          <a:bodyPr wrap="square">
            <a:spAutoFit/>
          </a:bodyPr>
          <a:lstStyle/>
          <a:p>
            <a:pPr lvl="0" algn="ctr"/>
            <a:r>
              <a:rPr lang="en-US" sz="4800" dirty="0" err="1"/>
              <a:t>đồng</a:t>
            </a:r>
            <a:r>
              <a:rPr lang="en-US" sz="4800" dirty="0"/>
              <a:t> </a:t>
            </a:r>
            <a:r>
              <a:rPr lang="en-US" sz="4800" dirty="0" err="1"/>
              <a:t>hành</a:t>
            </a:r>
            <a:endParaRPr lang="en-US" sz="6600" dirty="0"/>
          </a:p>
        </p:txBody>
      </p:sp>
      <p:sp>
        <p:nvSpPr>
          <p:cNvPr id="2" name="Rectangle 1"/>
          <p:cNvSpPr/>
          <p:nvPr/>
        </p:nvSpPr>
        <p:spPr>
          <a:xfrm>
            <a:off x="1776070" y="3365628"/>
            <a:ext cx="3408305"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əˈkʌmpəni</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5" name="Picture 4">
            <a:extLst>
              <a:ext uri="{FF2B5EF4-FFF2-40B4-BE49-F238E27FC236}">
                <a16:creationId xmlns:a16="http://schemas.microsoft.com/office/drawing/2014/main" id="{400863E9-FFD2-C040-EE5B-349B8EE472DC}"/>
              </a:ext>
            </a:extLst>
          </p:cNvPr>
          <p:cNvPicPr>
            <a:picLocks noChangeAspect="1"/>
          </p:cNvPicPr>
          <p:nvPr/>
        </p:nvPicPr>
        <p:blipFill>
          <a:blip r:embed="rId5"/>
          <a:stretch>
            <a:fillRect/>
          </a:stretch>
        </p:blipFill>
        <p:spPr>
          <a:xfrm>
            <a:off x="7485126" y="1985382"/>
            <a:ext cx="4094763" cy="4675364"/>
          </a:xfrm>
          <a:prstGeom prst="rect">
            <a:avLst/>
          </a:prstGeom>
        </p:spPr>
      </p:pic>
      <p:pic>
        <p:nvPicPr>
          <p:cNvPr id="6" name="accom">
            <a:hlinkClick r:id="" action="ppaction://media"/>
            <a:extLst>
              <a:ext uri="{FF2B5EF4-FFF2-40B4-BE49-F238E27FC236}">
                <a16:creationId xmlns:a16="http://schemas.microsoft.com/office/drawing/2014/main" id="{AD29EEB8-0FE4-7967-7E03-475C8CBEC1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700" y="3492511"/>
            <a:ext cx="577230" cy="577230"/>
          </a:xfrm>
          <a:prstGeom prst="rect">
            <a:avLst/>
          </a:prstGeom>
        </p:spPr>
      </p:pic>
    </p:spTree>
    <p:extLst>
      <p:ext uri="{BB962C8B-B14F-4D97-AF65-F5344CB8AC3E}">
        <p14:creationId xmlns:p14="http://schemas.microsoft.com/office/powerpoint/2010/main" val="27155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2"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00"/>
                                        <p:tgtEl>
                                          <p:spTgt spid="7"/>
                                        </p:tgtEl>
                                      </p:cBhvr>
                                    </p:animEffect>
                                    <p:anim calcmode="lin" valueType="num">
                                      <p:cBhvr>
                                        <p:cTn id="24" dur="700" fill="hold"/>
                                        <p:tgtEl>
                                          <p:spTgt spid="7"/>
                                        </p:tgtEl>
                                        <p:attrNameLst>
                                          <p:attrName>ppt_x</p:attrName>
                                        </p:attrNameLst>
                                      </p:cBhvr>
                                      <p:tavLst>
                                        <p:tav tm="0">
                                          <p:val>
                                            <p:strVal val="#ppt_x"/>
                                          </p:val>
                                        </p:tav>
                                        <p:tav tm="100000">
                                          <p:val>
                                            <p:strVal val="#ppt_x"/>
                                          </p:val>
                                        </p:tav>
                                      </p:tavLst>
                                    </p:anim>
                                    <p:anim calcmode="lin" valueType="num">
                                      <p:cBhvr>
                                        <p:cTn id="25" dur="7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652191742"/>
              </p:ext>
            </p:extLst>
          </p:nvPr>
        </p:nvGraphicFramePr>
        <p:xfrm>
          <a:off x="842142" y="1842904"/>
          <a:ext cx="10953135" cy="3172191"/>
        </p:xfrm>
        <a:graphic>
          <a:graphicData uri="http://schemas.openxmlformats.org/drawingml/2006/table">
            <a:tbl>
              <a:tblPr firstRow="1" bandRow="1">
                <a:tableStyleId>{5DA37D80-6434-44D0-A028-1B22A696006F}</a:tableStyleId>
              </a:tblPr>
              <a:tblGrid>
                <a:gridCol w="4299722">
                  <a:extLst>
                    <a:ext uri="{9D8B030D-6E8A-4147-A177-3AD203B41FA5}">
                      <a16:colId xmlns:a16="http://schemas.microsoft.com/office/drawing/2014/main" val="20000"/>
                    </a:ext>
                  </a:extLst>
                </a:gridCol>
                <a:gridCol w="3170082">
                  <a:extLst>
                    <a:ext uri="{9D8B030D-6E8A-4147-A177-3AD203B41FA5}">
                      <a16:colId xmlns:a16="http://schemas.microsoft.com/office/drawing/2014/main" val="20001"/>
                    </a:ext>
                  </a:extLst>
                </a:gridCol>
                <a:gridCol w="3483331">
                  <a:extLst>
                    <a:ext uri="{9D8B030D-6E8A-4147-A177-3AD203B41FA5}">
                      <a16:colId xmlns:a16="http://schemas.microsoft.com/office/drawing/2014/main"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3600" b="0" dirty="0">
                          <a:solidFill>
                            <a:schemeClr val="tx1"/>
                          </a:solidFill>
                          <a:effectLst/>
                          <a:latin typeface="+mn-lt"/>
                          <a:ea typeface="Calibri" panose="020F0502020204030204" pitchFamily="34" charset="0"/>
                          <a:cs typeface="Calibri" panose="020F0502020204030204" pitchFamily="34" charset="0"/>
                        </a:rPr>
                        <a:t>1. graveyard (</a:t>
                      </a:r>
                      <a:r>
                        <a:rPr lang="en-US" sz="3600" b="0">
                          <a:solidFill>
                            <a:schemeClr val="tx1"/>
                          </a:solidFill>
                          <a:effectLst/>
                          <a:latin typeface="+mn-lt"/>
                          <a:ea typeface="Calibri" panose="020F0502020204030204" pitchFamily="34" charset="0"/>
                          <a:cs typeface="Calibri" panose="020F0502020204030204" pitchFamily="34" charset="0"/>
                        </a:rPr>
                        <a:t>n)</a:t>
                      </a:r>
                      <a:endParaRPr lang="en-US" sz="3600" b="0" dirty="0">
                        <a:solidFill>
                          <a:schemeClr val="tx1"/>
                        </a:solidFill>
                        <a:effectLst/>
                        <a:latin typeface="+mn-lt"/>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600" b="0" dirty="0">
                          <a:solidFill>
                            <a:schemeClr val="tx1"/>
                          </a:solidFill>
                          <a:latin typeface="+mn-lt"/>
                        </a:rPr>
                        <a:t>/ˈ</a:t>
                      </a:r>
                      <a:r>
                        <a:rPr lang="en-US" sz="3600" b="0" dirty="0" err="1">
                          <a:solidFill>
                            <a:schemeClr val="tx1"/>
                          </a:solidFill>
                          <a:latin typeface="+mn-lt"/>
                        </a:rPr>
                        <a:t>ɡreɪvjɑːd</a:t>
                      </a:r>
                      <a:r>
                        <a:rPr lang="en-US" sz="3600" b="0" dirty="0">
                          <a:solidFill>
                            <a:schemeClr val="tx1"/>
                          </a:solidFill>
                          <a:latin typeface="+mn-lt"/>
                        </a:rPr>
                        <a:t>/</a:t>
                      </a:r>
                    </a:p>
                  </a:txBody>
                  <a:tcPr marL="36195" marR="36195" marT="71755" marB="71755" anchor="ctr"/>
                </a:tc>
                <a:tc>
                  <a:txBody>
                    <a:bodyPr/>
                    <a:lstStyle/>
                    <a:p>
                      <a:pPr lvl="0" algn="ctr"/>
                      <a:r>
                        <a:rPr lang="it-IT" sz="3600" dirty="0">
                          <a:latin typeface="+mn-lt"/>
                        </a:rPr>
                        <a:t>nghĩa địa</a:t>
                      </a:r>
                      <a:endParaRPr lang="en-US" sz="3600" dirty="0">
                        <a:latin typeface="+mn-lt"/>
                      </a:endParaRPr>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nSpc>
                          <a:spcPct val="107000"/>
                        </a:lnSpc>
                        <a:spcBef>
                          <a:spcPts val="0"/>
                        </a:spcBef>
                        <a:spcAft>
                          <a:spcPts val="0"/>
                        </a:spcAft>
                      </a:pPr>
                      <a:r>
                        <a:rPr lang="en-US" sz="3600" b="0" dirty="0">
                          <a:solidFill>
                            <a:schemeClr val="tx1"/>
                          </a:solidFill>
                          <a:effectLst/>
                          <a:latin typeface="+mn-lt"/>
                          <a:ea typeface="Calibri" panose="020F0502020204030204" pitchFamily="34" charset="0"/>
                          <a:cs typeface="Calibri" panose="020F0502020204030204" pitchFamily="34" charset="0"/>
                        </a:rPr>
                        <a:t>2. wander (v)</a:t>
                      </a:r>
                    </a:p>
                  </a:txBody>
                  <a:tcPr marL="71755" marR="71755" marT="71755" marB="71755" anchor="ctr"/>
                </a:tc>
                <a:tc>
                  <a:txBody>
                    <a:bodyPr/>
                    <a:lstStyle/>
                    <a:p>
                      <a:pPr algn="ctr"/>
                      <a:r>
                        <a:rPr lang="en-US" sz="3600" b="0" dirty="0">
                          <a:solidFill>
                            <a:schemeClr val="tx1"/>
                          </a:solidFill>
                          <a:latin typeface="+mn-lt"/>
                        </a:rPr>
                        <a:t>/</a:t>
                      </a:r>
                      <a:r>
                        <a:rPr lang="en-US" sz="3600" b="0">
                          <a:solidFill>
                            <a:schemeClr val="tx1"/>
                          </a:solidFill>
                          <a:latin typeface="+mn-lt"/>
                        </a:rPr>
                        <a:t>ˈwɒndər</a:t>
                      </a:r>
                      <a:r>
                        <a:rPr lang="en-US" sz="3600" b="0" dirty="0">
                          <a:solidFill>
                            <a:schemeClr val="tx1"/>
                          </a:solidFill>
                          <a:latin typeface="+mn-lt"/>
                        </a:rPr>
                        <a:t>/</a:t>
                      </a:r>
                    </a:p>
                  </a:txBody>
                  <a:tcPr marL="36195" marR="36195" marT="71755" marB="71755" anchor="ctr"/>
                </a:tc>
                <a:tc>
                  <a:txBody>
                    <a:bodyPr/>
                    <a:lstStyle/>
                    <a:p>
                      <a:pPr lvl="0" algn="ctr"/>
                      <a:r>
                        <a:rPr lang="en-US" sz="3600" dirty="0" err="1">
                          <a:latin typeface="+mn-lt"/>
                        </a:rPr>
                        <a:t>đi</a:t>
                      </a:r>
                      <a:r>
                        <a:rPr lang="en-US" sz="3600" dirty="0">
                          <a:latin typeface="+mn-lt"/>
                        </a:rPr>
                        <a:t> lang thang</a:t>
                      </a:r>
                      <a:endParaRPr lang="en-US" sz="4800" dirty="0">
                        <a:latin typeface="+mn-lt"/>
                      </a:endParaRPr>
                    </a:p>
                  </a:txBody>
                  <a:tcPr marL="36195" marR="36195" marT="71755" marB="71755" anchor="ctr"/>
                </a:tc>
                <a:extLst>
                  <a:ext uri="{0D108BD9-81ED-4DB2-BD59-A6C34878D82A}">
                    <a16:rowId xmlns:a16="http://schemas.microsoft.com/office/drawing/2014/main" val="2917693607"/>
                  </a:ext>
                </a:extLst>
              </a:tr>
              <a:tr h="785595">
                <a:tc>
                  <a:txBody>
                    <a:bodyPr/>
                    <a:lstStyle/>
                    <a:p>
                      <a:pPr marL="144145" marR="0" indent="-144145">
                        <a:lnSpc>
                          <a:spcPct val="107000"/>
                        </a:lnSpc>
                        <a:spcBef>
                          <a:spcPts val="0"/>
                        </a:spcBef>
                        <a:spcAft>
                          <a:spcPts val="0"/>
                        </a:spcAft>
                      </a:pPr>
                      <a:r>
                        <a:rPr lang="en-US" sz="3600" b="0" dirty="0">
                          <a:solidFill>
                            <a:schemeClr val="tx1"/>
                          </a:solidFill>
                          <a:effectLst/>
                          <a:latin typeface="+mn-lt"/>
                          <a:ea typeface="Times New Roman" panose="02020603050405020304" pitchFamily="18" charset="0"/>
                          <a:cs typeface="Times New Roman" panose="02020603050405020304" pitchFamily="18" charset="0"/>
                        </a:rPr>
                        <a:t>3. accompany (v)</a:t>
                      </a:r>
                    </a:p>
                  </a:txBody>
                  <a:tcPr marL="71755" marR="71755" marT="71755" marB="71755" anchor="ctr"/>
                </a:tc>
                <a:tc>
                  <a:txBody>
                    <a:bodyPr/>
                    <a:lstStyle/>
                    <a:p>
                      <a:pPr algn="ctr"/>
                      <a:r>
                        <a:rPr lang="en-US" sz="3600" b="0" dirty="0">
                          <a:solidFill>
                            <a:schemeClr val="tx1"/>
                          </a:solidFill>
                          <a:latin typeface="+mn-lt"/>
                        </a:rPr>
                        <a:t>/</a:t>
                      </a:r>
                      <a:r>
                        <a:rPr lang="en-US" sz="3600" b="0" dirty="0" err="1">
                          <a:solidFill>
                            <a:schemeClr val="tx1"/>
                          </a:solidFill>
                          <a:latin typeface="+mn-lt"/>
                        </a:rPr>
                        <a:t>əˈkʌmpəni</a:t>
                      </a:r>
                      <a:r>
                        <a:rPr lang="en-US" sz="3600" b="0" dirty="0">
                          <a:solidFill>
                            <a:schemeClr val="tx1"/>
                          </a:solidFill>
                          <a:latin typeface="+mn-lt"/>
                        </a:rPr>
                        <a:t>/</a:t>
                      </a:r>
                    </a:p>
                  </a:txBody>
                  <a:tcPr marL="36195" marR="36195" marT="71755" marB="71755" anchor="ctr"/>
                </a:tc>
                <a:tc>
                  <a:txBody>
                    <a:bodyPr/>
                    <a:lstStyle/>
                    <a:p>
                      <a:pPr lvl="0" algn="ctr"/>
                      <a:r>
                        <a:rPr lang="en-US" sz="3600" dirty="0" err="1">
                          <a:latin typeface="+mn-lt"/>
                        </a:rPr>
                        <a:t>đồng</a:t>
                      </a:r>
                      <a:r>
                        <a:rPr lang="en-US" sz="3600" dirty="0">
                          <a:latin typeface="+mn-lt"/>
                        </a:rPr>
                        <a:t> </a:t>
                      </a:r>
                      <a:r>
                        <a:rPr lang="en-US" sz="3600" dirty="0" err="1">
                          <a:latin typeface="+mn-lt"/>
                        </a:rPr>
                        <a:t>hành</a:t>
                      </a:r>
                      <a:endParaRPr lang="en-US" sz="4800" dirty="0">
                        <a:latin typeface="+mn-lt"/>
                      </a:endParaRPr>
                    </a:p>
                  </a:txBody>
                  <a:tcPr marL="36195" marR="36195" marT="71755" marB="71755" anchor="ctr"/>
                </a:tc>
                <a:extLst>
                  <a:ext uri="{0D108BD9-81ED-4DB2-BD59-A6C34878D82A}">
                    <a16:rowId xmlns:a16="http://schemas.microsoft.com/office/drawing/2014/main" val="426221227"/>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grave">
            <a:hlinkClick r:id="" action="ppaction://media"/>
            <a:extLst>
              <a:ext uri="{FF2B5EF4-FFF2-40B4-BE49-F238E27FC236}">
                <a16:creationId xmlns:a16="http://schemas.microsoft.com/office/drawing/2014/main" id="{4EDEF7F2-9C4C-35EC-7718-BA018B9919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0417" y="2773325"/>
            <a:ext cx="487363" cy="487363"/>
          </a:xfrm>
          <a:prstGeom prst="rect">
            <a:avLst/>
          </a:prstGeom>
        </p:spPr>
      </p:pic>
      <p:pic>
        <p:nvPicPr>
          <p:cNvPr id="13" name="accom">
            <a:hlinkClick r:id="" action="ppaction://media"/>
            <a:extLst>
              <a:ext uri="{FF2B5EF4-FFF2-40B4-BE49-F238E27FC236}">
                <a16:creationId xmlns:a16="http://schemas.microsoft.com/office/drawing/2014/main" id="{BBE22DEE-D8FE-D36C-D55F-0A83918E6CC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0419" y="4314416"/>
            <a:ext cx="487363" cy="487363"/>
          </a:xfrm>
          <a:prstGeom prst="rect">
            <a:avLst/>
          </a:prstGeom>
        </p:spPr>
      </p:pic>
      <p:pic>
        <p:nvPicPr>
          <p:cNvPr id="14" name="wander">
            <a:hlinkClick r:id="" action="ppaction://media"/>
            <a:extLst>
              <a:ext uri="{FF2B5EF4-FFF2-40B4-BE49-F238E27FC236}">
                <a16:creationId xmlns:a16="http://schemas.microsoft.com/office/drawing/2014/main" id="{C174BBBE-5BB8-A9CC-85B7-84F735437EC0}"/>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40418" y="3597312"/>
            <a:ext cx="487363" cy="487363"/>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2"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13"/>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461665"/>
          </a:xfrm>
          <a:prstGeom prst="rect">
            <a:avLst/>
          </a:prstGeom>
          <a:noFill/>
          <a:effectLst/>
        </p:spPr>
        <p:txBody>
          <a:bodyPr wrap="square" rtlCol="0">
            <a:spAutoFit/>
          </a:bodyPr>
          <a:lstStyle/>
          <a:p>
            <a:r>
              <a:rPr lang="en-US" sz="2400" b="1" dirty="0"/>
              <a:t>Work in pairs. Discuss if these statements are true.</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 name="Google Shape;622;p31" descr="Two people talking, dialogue, people png | PNGEgg">
            <a:extLst>
              <a:ext uri="{FF2B5EF4-FFF2-40B4-BE49-F238E27FC236}">
                <a16:creationId xmlns:a16="http://schemas.microsoft.com/office/drawing/2014/main"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id="{982D8210-261F-9045-2B54-8E7E3569665D}"/>
              </a:ext>
            </a:extLst>
          </p:cNvPr>
          <p:cNvSpPr txBox="1"/>
          <p:nvPr/>
        </p:nvSpPr>
        <p:spPr>
          <a:xfrm>
            <a:off x="576198" y="1909864"/>
            <a:ext cx="10536999" cy="1708160"/>
          </a:xfrm>
          <a:prstGeom prst="rect">
            <a:avLst/>
          </a:prstGeom>
          <a:noFill/>
        </p:spPr>
        <p:txBody>
          <a:bodyPr wrap="square">
            <a:spAutoFit/>
          </a:bodyPr>
          <a:lstStyle/>
          <a:p>
            <a:r>
              <a:rPr lang="en-US" sz="3500" b="1" dirty="0">
                <a:solidFill>
                  <a:srgbClr val="F16649"/>
                </a:solidFill>
              </a:rPr>
              <a:t>1. </a:t>
            </a:r>
            <a:r>
              <a:rPr lang="en-US" sz="3500" dirty="0"/>
              <a:t>The </a:t>
            </a:r>
            <a:r>
              <a:rPr lang="en-US" sz="3500" dirty="0" err="1"/>
              <a:t>Brontes</a:t>
            </a:r>
            <a:r>
              <a:rPr lang="en-US" sz="3500" dirty="0"/>
              <a:t> is a family of world-famous writers. </a:t>
            </a:r>
            <a:r>
              <a:rPr lang="en-US" sz="3500" b="1" dirty="0">
                <a:solidFill>
                  <a:schemeClr val="accent2"/>
                </a:solidFill>
              </a:rPr>
              <a:t>True</a:t>
            </a:r>
          </a:p>
          <a:p>
            <a:r>
              <a:rPr lang="en-US" sz="3500" b="1" dirty="0">
                <a:solidFill>
                  <a:srgbClr val="F16649"/>
                </a:solidFill>
              </a:rPr>
              <a:t>2. </a:t>
            </a:r>
            <a:r>
              <a:rPr lang="en-US" sz="3500" dirty="0"/>
              <a:t>Together, the three sisters wrote </a:t>
            </a:r>
            <a:r>
              <a:rPr lang="en-US" sz="3500" i="1" dirty="0"/>
              <a:t>Jane Eyre</a:t>
            </a:r>
            <a:r>
              <a:rPr lang="en-US" sz="3500" dirty="0"/>
              <a:t>.</a:t>
            </a:r>
          </a:p>
          <a:p>
            <a:r>
              <a:rPr lang="en-US" sz="3500" b="1" dirty="0">
                <a:solidFill>
                  <a:srgbClr val="F16649"/>
                </a:solidFill>
              </a:rPr>
              <a:t>3.</a:t>
            </a:r>
            <a:r>
              <a:rPr lang="en-US" sz="3500" dirty="0">
                <a:solidFill>
                  <a:srgbClr val="F16649"/>
                </a:solidFill>
              </a:rPr>
              <a:t> </a:t>
            </a:r>
            <a:r>
              <a:rPr lang="en-US" sz="3500" dirty="0"/>
              <a:t>You can read some of their novels in Vietnamese. </a:t>
            </a:r>
            <a:r>
              <a:rPr lang="en-US" sz="3500" b="1" dirty="0">
                <a:solidFill>
                  <a:schemeClr val="accent2"/>
                </a:solidFill>
              </a:rPr>
              <a:t>True</a:t>
            </a:r>
            <a:endParaRPr lang="en-US" sz="3500" dirty="0">
              <a:effectLst/>
            </a:endParaRPr>
          </a:p>
        </p:txBody>
      </p:sp>
      <p:pic>
        <p:nvPicPr>
          <p:cNvPr id="9" name="Picture 8">
            <a:extLst>
              <a:ext uri="{FF2B5EF4-FFF2-40B4-BE49-F238E27FC236}">
                <a16:creationId xmlns:a16="http://schemas.microsoft.com/office/drawing/2014/main" id="{6263F055-6FC9-DC26-9BA8-C2BE47688353}"/>
              </a:ext>
            </a:extLst>
          </p:cNvPr>
          <p:cNvPicPr>
            <a:picLocks noChangeAspect="1"/>
          </p:cNvPicPr>
          <p:nvPr/>
        </p:nvPicPr>
        <p:blipFill>
          <a:blip r:embed="rId6"/>
          <a:stretch>
            <a:fillRect/>
          </a:stretch>
        </p:blipFill>
        <p:spPr>
          <a:xfrm>
            <a:off x="6903207" y="3510371"/>
            <a:ext cx="5027808" cy="3347629"/>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9" y="1134938"/>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A tour guide is announcing the schedule for a one-day trip to the home of the </a:t>
            </a:r>
            <a:r>
              <a:rPr lang="en-US" sz="2400" b="1" dirty="0" err="1">
                <a:effectLst>
                  <a:glow rad="88900">
                    <a:schemeClr val="bg1"/>
                  </a:glow>
                </a:effectLst>
                <a:cs typeface="Arial" panose="020B0604020202020204" pitchFamily="34" charset="0"/>
              </a:rPr>
              <a:t>Brontes</a:t>
            </a:r>
            <a:r>
              <a:rPr lang="en-US" sz="2400" b="1" dirty="0">
                <a:effectLst>
                  <a:glow rad="88900">
                    <a:schemeClr val="bg1"/>
                  </a:glow>
                </a:effectLst>
                <a:cs typeface="Arial" panose="020B0604020202020204" pitchFamily="34" charset="0"/>
              </a:rPr>
              <a:t>. Listen and complete the missing information.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graphicFrame>
        <p:nvGraphicFramePr>
          <p:cNvPr id="2" name="Table 1">
            <a:extLst>
              <a:ext uri="{FF2B5EF4-FFF2-40B4-BE49-F238E27FC236}">
                <a16:creationId xmlns:a16="http://schemas.microsoft.com/office/drawing/2014/main" id="{2D471238-7EC5-2462-AAC0-F5090CD2C7D1}"/>
              </a:ext>
            </a:extLst>
          </p:cNvPr>
          <p:cNvGraphicFramePr>
            <a:graphicFrameLocks noGrp="1"/>
          </p:cNvGraphicFramePr>
          <p:nvPr>
            <p:extLst>
              <p:ext uri="{D42A27DB-BD31-4B8C-83A1-F6EECF244321}">
                <p14:modId xmlns:p14="http://schemas.microsoft.com/office/powerpoint/2010/main" val="1847337868"/>
              </p:ext>
            </p:extLst>
          </p:nvPr>
        </p:nvGraphicFramePr>
        <p:xfrm>
          <a:off x="126124" y="2013499"/>
          <a:ext cx="11886904" cy="4860384"/>
        </p:xfrm>
        <a:graphic>
          <a:graphicData uri="http://schemas.openxmlformats.org/drawingml/2006/table">
            <a:tbl>
              <a:tblPr firstRow="1" bandRow="1">
                <a:tableStyleId>{5DA37D80-6434-44D0-A028-1B22A696006F}</a:tableStyleId>
              </a:tblPr>
              <a:tblGrid>
                <a:gridCol w="4807189">
                  <a:extLst>
                    <a:ext uri="{9D8B030D-6E8A-4147-A177-3AD203B41FA5}">
                      <a16:colId xmlns:a16="http://schemas.microsoft.com/office/drawing/2014/main" val="2216256857"/>
                    </a:ext>
                  </a:extLst>
                </a:gridCol>
                <a:gridCol w="7079715">
                  <a:extLst>
                    <a:ext uri="{9D8B030D-6E8A-4147-A177-3AD203B41FA5}">
                      <a16:colId xmlns:a16="http://schemas.microsoft.com/office/drawing/2014/main" val="1776762545"/>
                    </a:ext>
                  </a:extLst>
                </a:gridCol>
              </a:tblGrid>
              <a:tr h="940959">
                <a:tc gridSpan="2">
                  <a:txBody>
                    <a:bodyPr/>
                    <a:lstStyle/>
                    <a:p>
                      <a:pPr algn="ctr"/>
                      <a:r>
                        <a:rPr lang="en-US" sz="2800" b="1" dirty="0">
                          <a:solidFill>
                            <a:srgbClr val="05A0B8"/>
                          </a:solidFill>
                        </a:rPr>
                        <a:t>DAY TRIP</a:t>
                      </a:r>
                    </a:p>
                    <a:p>
                      <a:pPr algn="ctr"/>
                      <a:r>
                        <a:rPr lang="en-US" sz="2800" b="1" dirty="0">
                          <a:solidFill>
                            <a:srgbClr val="05A0B8"/>
                          </a:solidFill>
                        </a:rPr>
                        <a:t>Haworth and the </a:t>
                      </a:r>
                      <a:r>
                        <a:rPr lang="en-US" sz="2800" b="1" dirty="0" err="1">
                          <a:solidFill>
                            <a:srgbClr val="05A0B8"/>
                          </a:solidFill>
                        </a:rPr>
                        <a:t>Brontes</a:t>
                      </a:r>
                      <a:endParaRPr lang="en-US" sz="2800" b="1" dirty="0">
                        <a:solidFill>
                          <a:srgbClr val="05A0B8"/>
                        </a:solidFill>
                      </a:endParaRPr>
                    </a:p>
                  </a:txBody>
                  <a:tcPr anchor="ctr"/>
                </a:tc>
                <a:tc hMerge="1">
                  <a:txBody>
                    <a:bodyPr/>
                    <a:lstStyle/>
                    <a:p>
                      <a:endParaRPr dirty="0"/>
                    </a:p>
                  </a:txBody>
                  <a:tcPr anchor="ctr"/>
                </a:tc>
                <a:extLst>
                  <a:ext uri="{0D108BD9-81ED-4DB2-BD59-A6C34878D82A}">
                    <a16:rowId xmlns:a16="http://schemas.microsoft.com/office/drawing/2014/main" val="379866304"/>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Trip will take:</a:t>
                      </a:r>
                    </a:p>
                  </a:txBody>
                  <a:tcPr marL="71755" marR="71755" marT="71755" marB="71755" anchor="ctr"/>
                </a:tc>
                <a:tc>
                  <a:txBody>
                    <a:bodyPr/>
                    <a:lstStyle/>
                    <a:p>
                      <a:pPr algn="l"/>
                      <a:r>
                        <a:rPr lang="en-US" sz="3000" dirty="0"/>
                        <a:t>(1) __________ hours</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1481348726"/>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Jane Eyre:</a:t>
                      </a:r>
                    </a:p>
                  </a:txBody>
                  <a:tcPr marL="71755" marR="71755" marT="71755" marB="71755" anchor="ctr"/>
                </a:tc>
                <a:tc>
                  <a:txBody>
                    <a:bodyPr/>
                    <a:lstStyle/>
                    <a:p>
                      <a:pPr algn="l"/>
                      <a:r>
                        <a:rPr lang="en-US" sz="3000" dirty="0"/>
                        <a:t>(2) a ______________ book</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237719929"/>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At Haworth, we see:</a:t>
                      </a:r>
                    </a:p>
                  </a:txBody>
                  <a:tcPr marL="71755" marR="71755" marT="71755" marB="71755" anchor="ctr"/>
                </a:tc>
                <a:tc>
                  <a:txBody>
                    <a:bodyPr/>
                    <a:lstStyle/>
                    <a:p>
                      <a:pPr algn="l"/>
                      <a:r>
                        <a:rPr lang="en-US" sz="3000" dirty="0"/>
                        <a:t>the </a:t>
                      </a:r>
                      <a:r>
                        <a:rPr lang="en-US" sz="3000" dirty="0" err="1"/>
                        <a:t>Brontes</a:t>
                      </a:r>
                      <a:r>
                        <a:rPr lang="en-US" sz="3000" dirty="0"/>
                        <a:t>’ house, school, and (3) ________ </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104232036"/>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tour includes</a:t>
                      </a:r>
                    </a:p>
                  </a:txBody>
                  <a:tcPr marL="71755" marR="71755" marT="71755" marB="71755" anchor="ctr"/>
                </a:tc>
                <a:tc>
                  <a:txBody>
                    <a:bodyPr/>
                    <a:lstStyle/>
                    <a:p>
                      <a:pPr algn="l"/>
                      <a:r>
                        <a:rPr lang="en-US" sz="3000" dirty="0"/>
                        <a:t>(4) __________ ticket to the house</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3051956844"/>
                  </a:ext>
                </a:extLst>
              </a:tr>
              <a:tr h="735758">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a:t>
                      </a:r>
                      <a:r>
                        <a:rPr lang="en-US" sz="3000" b="0" dirty="0" err="1">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Brontes</a:t>
                      </a: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lived in Haworth:</a:t>
                      </a:r>
                    </a:p>
                  </a:txBody>
                  <a:tcPr marL="71755" marR="71755" marT="71755" marB="71755" anchor="ctr"/>
                </a:tc>
                <a:tc>
                  <a:txBody>
                    <a:bodyPr/>
                    <a:lstStyle/>
                    <a:p>
                      <a:pPr algn="l"/>
                      <a:r>
                        <a:rPr lang="en-US" sz="3000" dirty="0"/>
                        <a:t>(5) _________ years ago</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349965839"/>
                  </a:ext>
                </a:extLst>
              </a:tr>
              <a:tr h="735758">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main street of the village:</a:t>
                      </a:r>
                    </a:p>
                  </a:txBody>
                  <a:tcPr marL="71755" marR="71755" marT="71755" marB="71755" anchor="ctr"/>
                </a:tc>
                <a:tc>
                  <a:txBody>
                    <a:bodyPr/>
                    <a:lstStyle/>
                    <a:p>
                      <a:pPr algn="l"/>
                      <a:r>
                        <a:rPr lang="en-US" sz="3000" dirty="0"/>
                        <a:t>has witnessed little (6) ________</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116272769"/>
                  </a:ext>
                </a:extLst>
              </a:tr>
            </a:tbl>
          </a:graphicData>
        </a:graphic>
      </p:graphicFrame>
      <p:sp>
        <p:nvSpPr>
          <p:cNvPr id="6" name="Rectangle 5">
            <a:extLst>
              <a:ext uri="{FF2B5EF4-FFF2-40B4-BE49-F238E27FC236}">
                <a16:creationId xmlns:a16="http://schemas.microsoft.com/office/drawing/2014/main" id="{3C78C0D2-4CC5-585F-27E4-7EAAD69E9A37}"/>
              </a:ext>
            </a:extLst>
          </p:cNvPr>
          <p:cNvSpPr/>
          <p:nvPr/>
        </p:nvSpPr>
        <p:spPr>
          <a:xfrm>
            <a:off x="5701015" y="2967335"/>
            <a:ext cx="1420582"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9 / nine</a:t>
            </a:r>
          </a:p>
        </p:txBody>
      </p:sp>
      <p:sp>
        <p:nvSpPr>
          <p:cNvPr id="14" name="TextBox 13">
            <a:extLst>
              <a:ext uri="{FF2B5EF4-FFF2-40B4-BE49-F238E27FC236}">
                <a16:creationId xmlns:a16="http://schemas.microsoft.com/office/drawing/2014/main" id="{BD07D40E-0C4C-2B55-FDAC-7D04D254F7C0}"/>
              </a:ext>
            </a:extLst>
          </p:cNvPr>
          <p:cNvSpPr txBox="1"/>
          <p:nvPr/>
        </p:nvSpPr>
        <p:spPr>
          <a:xfrm>
            <a:off x="6716110" y="2967335"/>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85A0FD09-1EC8-3233-D7B7-AE79F839EEBA}"/>
              </a:ext>
            </a:extLst>
          </p:cNvPr>
          <p:cNvSpPr/>
          <p:nvPr/>
        </p:nvSpPr>
        <p:spPr>
          <a:xfrm>
            <a:off x="10301706" y="4203562"/>
            <a:ext cx="1839414"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graveyard </a:t>
            </a:r>
          </a:p>
        </p:txBody>
      </p:sp>
      <p:sp>
        <p:nvSpPr>
          <p:cNvPr id="19" name="Rectangle 18">
            <a:extLst>
              <a:ext uri="{FF2B5EF4-FFF2-40B4-BE49-F238E27FC236}">
                <a16:creationId xmlns:a16="http://schemas.microsoft.com/office/drawing/2014/main" id="{5CDB50A0-4A5F-9D3A-32A5-4D2C0E871244}"/>
              </a:ext>
            </a:extLst>
          </p:cNvPr>
          <p:cNvSpPr/>
          <p:nvPr/>
        </p:nvSpPr>
        <p:spPr>
          <a:xfrm>
            <a:off x="5666179" y="4823236"/>
            <a:ext cx="1592873"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entrance</a:t>
            </a:r>
          </a:p>
        </p:txBody>
      </p:sp>
      <p:sp>
        <p:nvSpPr>
          <p:cNvPr id="20" name="Rectangle 19">
            <a:extLst>
              <a:ext uri="{FF2B5EF4-FFF2-40B4-BE49-F238E27FC236}">
                <a16:creationId xmlns:a16="http://schemas.microsoft.com/office/drawing/2014/main" id="{DDD80C3E-64B9-807D-CC4A-398C37F76427}"/>
              </a:ext>
            </a:extLst>
          </p:cNvPr>
          <p:cNvSpPr/>
          <p:nvPr/>
        </p:nvSpPr>
        <p:spPr>
          <a:xfrm>
            <a:off x="5915712" y="5482921"/>
            <a:ext cx="857927"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150 </a:t>
            </a:r>
          </a:p>
        </p:txBody>
      </p:sp>
      <p:sp>
        <p:nvSpPr>
          <p:cNvPr id="21" name="Rectangle 20">
            <a:extLst>
              <a:ext uri="{FF2B5EF4-FFF2-40B4-BE49-F238E27FC236}">
                <a16:creationId xmlns:a16="http://schemas.microsoft.com/office/drawing/2014/main" id="{3DFC60C1-022F-B69A-B43A-05C567225E68}"/>
              </a:ext>
            </a:extLst>
          </p:cNvPr>
          <p:cNvSpPr/>
          <p:nvPr/>
        </p:nvSpPr>
        <p:spPr>
          <a:xfrm>
            <a:off x="8570330" y="6235064"/>
            <a:ext cx="1320298"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change</a:t>
            </a:r>
          </a:p>
        </p:txBody>
      </p:sp>
      <p:sp>
        <p:nvSpPr>
          <p:cNvPr id="22" name="Rectangle 21">
            <a:extLst>
              <a:ext uri="{FF2B5EF4-FFF2-40B4-BE49-F238E27FC236}">
                <a16:creationId xmlns:a16="http://schemas.microsoft.com/office/drawing/2014/main" id="{91E0F4CD-3E8C-6A66-70BB-26FA8C493BA7}"/>
              </a:ext>
            </a:extLst>
          </p:cNvPr>
          <p:cNvSpPr/>
          <p:nvPr/>
        </p:nvSpPr>
        <p:spPr>
          <a:xfrm>
            <a:off x="5870998" y="3612694"/>
            <a:ext cx="2501198"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world-famous </a:t>
            </a:r>
          </a:p>
        </p:txBody>
      </p:sp>
      <p:pic>
        <p:nvPicPr>
          <p:cNvPr id="4" name="051">
            <a:hlinkClick r:id="" action="ppaction://media"/>
            <a:extLst>
              <a:ext uri="{FF2B5EF4-FFF2-40B4-BE49-F238E27FC236}">
                <a16:creationId xmlns:a16="http://schemas.microsoft.com/office/drawing/2014/main" id="{022F168D-1C1F-F567-1085-1063746FFF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4675" y="1466994"/>
            <a:ext cx="609600" cy="609600"/>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5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childTnLst>
        </p:cTn>
      </p:par>
    </p:tnLst>
    <p:bldLst>
      <p:bldP spid="6"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2064EE-DC31-4845-8063-42C262243E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89" b="89961" l="10000" r="90000">
                        <a14:foregroundMark x1="42794" y1="12162" x2="17353" y2="16602"/>
                        <a14:foregroundMark x1="17353" y1="16602" x2="17794" y2="65251"/>
                        <a14:foregroundMark x1="17794" y1="65251" x2="20588" y2="81274"/>
                        <a14:foregroundMark x1="20588" y1="81274" x2="50925" y2="83438"/>
                        <a14:foregroundMark x1="80600" y1="80388" x2="87413" y2="46718"/>
                        <a14:foregroundMark x1="86999" y1="37336" x2="85882" y2="23166"/>
                        <a14:foregroundMark x1="85882" y1="23166" x2="80000" y2="9846"/>
                        <a14:foregroundMark x1="80000" y1="9846" x2="37353" y2="11583"/>
                        <a14:foregroundMark x1="82353" y1="67375" x2="80000" y2="15444"/>
                        <a14:foregroundMark x1="21324" y1="80502" x2="82647" y2="73938"/>
                        <a14:foregroundMark x1="13971" y1="34749" x2="14118" y2="14093"/>
                        <a14:foregroundMark x1="14118" y1="14093" x2="17647" y2="13707"/>
                        <a14:foregroundMark x1="47794" y1="3089" x2="48235" y2="7915"/>
                        <a14:backgroundMark x1="54412" y1="84170" x2="72353" y2="84170"/>
                        <a14:backgroundMark x1="72353" y1="84170" x2="80735" y2="83012"/>
                        <a14:backgroundMark x1="52647" y1="84363" x2="55441" y2="84363"/>
                        <a14:backgroundMark x1="87794" y1="37066" x2="89118" y2="43629"/>
                        <a14:backgroundMark x1="87647" y1="43243" x2="88382" y2="46332"/>
                        <a14:backgroundMark x1="88382" y1="38803" x2="89265" y2="46139"/>
                        <a14:backgroundMark x1="51618" y1="84170" x2="53382" y2="83977"/>
                        <a14:backgroundMark x1="50735" y1="83784" x2="52353" y2="84170"/>
                      </a14:backgroundRemoval>
                    </a14:imgEffect>
                  </a14:imgLayer>
                </a14:imgProps>
              </a:ext>
            </a:extLst>
          </a:blip>
          <a:srcRect l="9620" r="9395" b="12253"/>
          <a:stretch/>
        </p:blipFill>
        <p:spPr>
          <a:xfrm>
            <a:off x="0" y="2642239"/>
            <a:ext cx="3857626" cy="3183915"/>
          </a:xfrm>
          <a:prstGeom prst="rect">
            <a:avLst/>
          </a:prstGeom>
        </p:spPr>
      </p:pic>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9170" y="1074515"/>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Look at the pictures, listen again and tick the two which illustrate the ideas of the</a:t>
            </a:r>
          </a:p>
          <a:p>
            <a:r>
              <a:rPr lang="en-US" sz="2400" b="1" dirty="0">
                <a:effectLst>
                  <a:glow rad="88900">
                    <a:schemeClr val="bg1"/>
                  </a:glow>
                </a:effectLst>
                <a:cs typeface="Arial" panose="020B0604020202020204" pitchFamily="34" charset="0"/>
              </a:rPr>
              <a:t>listening passage.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 name="052">
            <a:hlinkClick r:id="" action="ppaction://media"/>
            <a:extLst>
              <a:ext uri="{FF2B5EF4-FFF2-40B4-BE49-F238E27FC236}">
                <a16:creationId xmlns:a16="http://schemas.microsoft.com/office/drawing/2014/main" id="{0DD7CB5C-0B4E-41B1-EDEF-A3E7A3E83E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36950" y="1437613"/>
            <a:ext cx="609600" cy="609600"/>
          </a:xfrm>
          <a:prstGeom prst="rect">
            <a:avLst/>
          </a:prstGeom>
        </p:spPr>
      </p:pic>
      <p:pic>
        <p:nvPicPr>
          <p:cNvPr id="8" name="Picture 7">
            <a:extLst>
              <a:ext uri="{FF2B5EF4-FFF2-40B4-BE49-F238E27FC236}">
                <a16:creationId xmlns:a16="http://schemas.microsoft.com/office/drawing/2014/main" id="{434C71AC-0819-76E4-09D5-75B153DE6BD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933" b="90075" l="9970" r="89577">
                        <a14:foregroundMark x1="14502" y1="11423" x2="12840" y2="61236"/>
                        <a14:foregroundMark x1="12840" y1="61236" x2="24018" y2="76779"/>
                        <a14:foregroundMark x1="24018" y1="76779" x2="80967" y2="78652"/>
                        <a14:foregroundMark x1="80967" y1="78652" x2="83988" y2="27715"/>
                        <a14:foregroundMark x1="83988" y1="27715" x2="75076" y2="16105"/>
                        <a14:foregroundMark x1="75076" y1="16105" x2="17372" y2="14981"/>
                        <a14:foregroundMark x1="17372" y1="14981" x2="15106" y2="11985"/>
                        <a14:foregroundMark x1="50453" y1="4869" x2="49698" y2="11985"/>
                        <a14:foregroundMark x1="51662" y1="3933" x2="51057" y2="8240"/>
                        <a14:foregroundMark x1="50302" y1="8427" x2="50453" y2="12547"/>
                        <a14:foregroundMark x1="43353" y1="16292" x2="63293" y2="17228"/>
                        <a14:foregroundMark x1="81118" y1="23221" x2="77795" y2="78839"/>
                        <a14:foregroundMark x1="62689" y1="76966" x2="23414" y2="74345"/>
                      </a14:backgroundRemoval>
                    </a14:imgEffect>
                  </a14:imgLayer>
                </a14:imgProps>
              </a:ext>
            </a:extLst>
          </a:blip>
          <a:srcRect l="5431" t="2875" r="10517" b="13235"/>
          <a:stretch/>
        </p:blipFill>
        <p:spPr>
          <a:xfrm>
            <a:off x="3933825" y="1705071"/>
            <a:ext cx="3857626" cy="3105718"/>
          </a:xfrm>
          <a:prstGeom prst="rect">
            <a:avLst/>
          </a:prstGeom>
        </p:spPr>
      </p:pic>
      <p:pic>
        <p:nvPicPr>
          <p:cNvPr id="10" name="Picture 9">
            <a:extLst>
              <a:ext uri="{FF2B5EF4-FFF2-40B4-BE49-F238E27FC236}">
                <a16:creationId xmlns:a16="http://schemas.microsoft.com/office/drawing/2014/main" id="{BBF1089C-9F29-75EA-1826-18A7294E002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968" b="89624" l="9901" r="89958">
                        <a14:foregroundMark x1="47808" y1="3757" x2="47808" y2="12165"/>
                        <a14:foregroundMark x1="48373" y1="2326" x2="48373" y2="2326"/>
                        <a14:foregroundMark x1="47666" y1="1968" x2="47666" y2="1968"/>
                        <a14:foregroundMark x1="74823" y1="13953" x2="78925" y2="24687"/>
                        <a14:foregroundMark x1="78925" y1="24687" x2="79349" y2="39893"/>
                        <a14:foregroundMark x1="79774" y1="39356" x2="81612" y2="70483"/>
                        <a14:foregroundMark x1="81895" y1="70483" x2="70863" y2="69946"/>
                        <a14:backgroundMark x1="53465" y1="5009" x2="80622" y2="2683"/>
                      </a14:backgroundRemoval>
                    </a14:imgEffect>
                  </a14:imgLayer>
                </a14:imgProps>
              </a:ext>
            </a:extLst>
          </a:blip>
          <a:srcRect l="9880" r="8271" b="18078"/>
          <a:stretch/>
        </p:blipFill>
        <p:spPr>
          <a:xfrm>
            <a:off x="7791450" y="2442667"/>
            <a:ext cx="4221578" cy="3340818"/>
          </a:xfrm>
          <a:prstGeom prst="rect">
            <a:avLst/>
          </a:prstGeom>
        </p:spPr>
      </p:pic>
      <p:sp>
        <p:nvSpPr>
          <p:cNvPr id="13" name="Rectangle 12">
            <a:extLst>
              <a:ext uri="{FF2B5EF4-FFF2-40B4-BE49-F238E27FC236}">
                <a16:creationId xmlns:a16="http://schemas.microsoft.com/office/drawing/2014/main" id="{0F42E853-5F47-4640-7B2A-25F5F31734EA}"/>
              </a:ext>
            </a:extLst>
          </p:cNvPr>
          <p:cNvSpPr/>
          <p:nvPr/>
        </p:nvSpPr>
        <p:spPr>
          <a:xfrm>
            <a:off x="2052371" y="5826154"/>
            <a:ext cx="400206" cy="40020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279CEE-EA3A-5F29-D94B-90F33CD3A26A}"/>
              </a:ext>
            </a:extLst>
          </p:cNvPr>
          <p:cNvSpPr/>
          <p:nvPr/>
        </p:nvSpPr>
        <p:spPr>
          <a:xfrm>
            <a:off x="6005928" y="4807643"/>
            <a:ext cx="400206" cy="40020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DAED93-6016-40E2-DB1D-C91C022B7DD7}"/>
              </a:ext>
            </a:extLst>
          </p:cNvPr>
          <p:cNvSpPr/>
          <p:nvPr/>
        </p:nvSpPr>
        <p:spPr>
          <a:xfrm>
            <a:off x="10577928" y="5823672"/>
            <a:ext cx="400206" cy="40020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3EA27DC-E298-EBBB-CBB2-E02A05820E10}"/>
              </a:ext>
            </a:extLst>
          </p:cNvPr>
          <p:cNvSpPr txBox="1"/>
          <p:nvPr/>
        </p:nvSpPr>
        <p:spPr>
          <a:xfrm>
            <a:off x="1523855" y="5823672"/>
            <a:ext cx="528516" cy="523220"/>
          </a:xfrm>
          <a:prstGeom prst="rect">
            <a:avLst/>
          </a:prstGeom>
          <a:noFill/>
          <a:effectLst/>
        </p:spPr>
        <p:txBody>
          <a:bodyPr wrap="square" rtlCol="0">
            <a:spAutoFit/>
          </a:bodyPr>
          <a:lstStyle/>
          <a:p>
            <a:r>
              <a:rPr lang="en-US" sz="2800" b="1" dirty="0">
                <a:solidFill>
                  <a:srgbClr val="F16649"/>
                </a:solidFill>
                <a:effectLst>
                  <a:glow rad="88900">
                    <a:schemeClr val="bg1"/>
                  </a:glow>
                </a:effectLst>
                <a:cs typeface="Arial" panose="020B0604020202020204" pitchFamily="34" charset="0"/>
              </a:rPr>
              <a:t>1. </a:t>
            </a:r>
          </a:p>
        </p:txBody>
      </p:sp>
      <p:sp>
        <p:nvSpPr>
          <p:cNvPr id="24" name="TextBox 23">
            <a:extLst>
              <a:ext uri="{FF2B5EF4-FFF2-40B4-BE49-F238E27FC236}">
                <a16:creationId xmlns:a16="http://schemas.microsoft.com/office/drawing/2014/main" id="{C60F3A0B-CB95-1F9E-478B-87CBEB5B42BA}"/>
              </a:ext>
            </a:extLst>
          </p:cNvPr>
          <p:cNvSpPr txBox="1"/>
          <p:nvPr/>
        </p:nvSpPr>
        <p:spPr>
          <a:xfrm>
            <a:off x="5496463" y="4792967"/>
            <a:ext cx="528516" cy="523220"/>
          </a:xfrm>
          <a:prstGeom prst="rect">
            <a:avLst/>
          </a:prstGeom>
          <a:noFill/>
          <a:effectLst/>
        </p:spPr>
        <p:txBody>
          <a:bodyPr wrap="square" rtlCol="0">
            <a:spAutoFit/>
          </a:bodyPr>
          <a:lstStyle/>
          <a:p>
            <a:r>
              <a:rPr lang="en-US" sz="2800" b="1" dirty="0">
                <a:solidFill>
                  <a:srgbClr val="F16649"/>
                </a:solidFill>
                <a:effectLst>
                  <a:glow rad="88900">
                    <a:schemeClr val="bg1"/>
                  </a:glow>
                </a:effectLst>
                <a:cs typeface="Arial" panose="020B0604020202020204" pitchFamily="34" charset="0"/>
              </a:rPr>
              <a:t>2. </a:t>
            </a:r>
          </a:p>
        </p:txBody>
      </p:sp>
      <p:sp>
        <p:nvSpPr>
          <p:cNvPr id="25" name="TextBox 24">
            <a:extLst>
              <a:ext uri="{FF2B5EF4-FFF2-40B4-BE49-F238E27FC236}">
                <a16:creationId xmlns:a16="http://schemas.microsoft.com/office/drawing/2014/main" id="{B6B0361A-A072-B84E-25B4-5C594594CD4E}"/>
              </a:ext>
            </a:extLst>
          </p:cNvPr>
          <p:cNvSpPr txBox="1"/>
          <p:nvPr/>
        </p:nvSpPr>
        <p:spPr>
          <a:xfrm>
            <a:off x="10090074" y="5802535"/>
            <a:ext cx="528516" cy="523220"/>
          </a:xfrm>
          <a:prstGeom prst="rect">
            <a:avLst/>
          </a:prstGeom>
          <a:noFill/>
          <a:effectLst/>
        </p:spPr>
        <p:txBody>
          <a:bodyPr wrap="square" rtlCol="0">
            <a:spAutoFit/>
          </a:bodyPr>
          <a:lstStyle/>
          <a:p>
            <a:r>
              <a:rPr lang="en-US" sz="2800" b="1" dirty="0">
                <a:solidFill>
                  <a:srgbClr val="F16649"/>
                </a:solidFill>
                <a:effectLst>
                  <a:glow rad="88900">
                    <a:schemeClr val="bg1"/>
                  </a:glow>
                </a:effectLst>
                <a:cs typeface="Arial" panose="020B0604020202020204" pitchFamily="34" charset="0"/>
              </a:rPr>
              <a:t>3. </a:t>
            </a:r>
          </a:p>
        </p:txBody>
      </p:sp>
      <p:pic>
        <p:nvPicPr>
          <p:cNvPr id="20" name="Picture 19">
            <a:extLst>
              <a:ext uri="{FF2B5EF4-FFF2-40B4-BE49-F238E27FC236}">
                <a16:creationId xmlns:a16="http://schemas.microsoft.com/office/drawing/2014/main" id="{1B824BD7-1744-9C39-813F-FDF3A2D1460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9690" r="98837">
                        <a14:foregroundMark x1="87984" y1="17000" x2="98837" y2="11000"/>
                      </a14:backgroundRemoval>
                    </a14:imgEffect>
                  </a14:imgLayer>
                </a14:imgProps>
              </a:ext>
            </a:extLst>
          </a:blip>
          <a:stretch>
            <a:fillRect/>
          </a:stretch>
        </p:blipFill>
        <p:spPr>
          <a:xfrm>
            <a:off x="10514508" y="5594586"/>
            <a:ext cx="880477" cy="682540"/>
          </a:xfrm>
          <a:prstGeom prst="rect">
            <a:avLst/>
          </a:prstGeom>
        </p:spPr>
      </p:pic>
      <p:pic>
        <p:nvPicPr>
          <p:cNvPr id="21" name="Picture 20">
            <a:extLst>
              <a:ext uri="{FF2B5EF4-FFF2-40B4-BE49-F238E27FC236}">
                <a16:creationId xmlns:a16="http://schemas.microsoft.com/office/drawing/2014/main" id="{0C840EBC-4BBA-036B-4416-80CEC10AC1C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9690" r="98837">
                        <a14:foregroundMark x1="87984" y1="17000" x2="98837" y2="11000"/>
                      </a14:backgroundRemoval>
                    </a14:imgEffect>
                  </a14:imgLayer>
                </a14:imgProps>
              </a:ext>
            </a:extLst>
          </a:blip>
          <a:stretch>
            <a:fillRect/>
          </a:stretch>
        </p:blipFill>
        <p:spPr>
          <a:xfrm>
            <a:off x="1949339" y="5617995"/>
            <a:ext cx="880477" cy="682540"/>
          </a:xfrm>
          <a:prstGeom prst="rect">
            <a:avLst/>
          </a:prstGeom>
        </p:spPr>
      </p:pic>
    </p:spTree>
    <p:extLst>
      <p:ext uri="{BB962C8B-B14F-4D97-AF65-F5344CB8AC3E}">
        <p14:creationId xmlns:p14="http://schemas.microsoft.com/office/powerpoint/2010/main" val="33017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9EAB46-B19C-A775-5B1C-3B685B1D5824}"/>
              </a:ext>
            </a:extLst>
          </p:cNvPr>
          <p:cNvPicPr>
            <a:picLocks noChangeAspect="1"/>
          </p:cNvPicPr>
          <p:nvPr/>
        </p:nvPicPr>
        <p:blipFill>
          <a:blip r:embed="rId3"/>
          <a:stretch>
            <a:fillRect/>
          </a:stretch>
        </p:blipFill>
        <p:spPr>
          <a:xfrm>
            <a:off x="1078803" y="2412300"/>
            <a:ext cx="8431163" cy="3222858"/>
          </a:xfrm>
          <a:prstGeom prst="rect">
            <a:avLst/>
          </a:prstGeom>
        </p:spPr>
      </p:pic>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384767"/>
            <a:ext cx="10536999" cy="830997"/>
          </a:xfrm>
          <a:prstGeom prst="rect">
            <a:avLst/>
          </a:prstGeom>
          <a:noFill/>
          <a:effectLst/>
        </p:spPr>
        <p:txBody>
          <a:bodyPr wrap="square" rtlCol="0">
            <a:spAutoFit/>
          </a:bodyPr>
          <a:lstStyle/>
          <a:p>
            <a:r>
              <a:rPr lang="en-US" sz="2400" b="1" dirty="0"/>
              <a:t>Work in pairs. Discuss and tick the thing(s) that the tour guide in the listening passage mentions in her announcement at the beginning of the tour.</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45289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35025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7" name="Picture 6">
            <a:extLst>
              <a:ext uri="{FF2B5EF4-FFF2-40B4-BE49-F238E27FC236}">
                <a16:creationId xmlns:a16="http://schemas.microsoft.com/office/drawing/2014/main" id="{7C5602A8-578B-3C90-FB51-DA634BE3D8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690" r="98837">
                        <a14:foregroundMark x1="87984" y1="17000" x2="98837" y2="11000"/>
                      </a14:backgroundRemoval>
                    </a14:imgEffect>
                  </a14:imgLayer>
                </a14:imgProps>
              </a:ext>
            </a:extLst>
          </a:blip>
          <a:stretch>
            <a:fillRect/>
          </a:stretch>
        </p:blipFill>
        <p:spPr>
          <a:xfrm>
            <a:off x="8677114" y="2311669"/>
            <a:ext cx="880477" cy="682540"/>
          </a:xfrm>
          <a:prstGeom prst="rect">
            <a:avLst/>
          </a:prstGeom>
        </p:spPr>
      </p:pic>
      <p:pic>
        <p:nvPicPr>
          <p:cNvPr id="8" name="Picture 7">
            <a:extLst>
              <a:ext uri="{FF2B5EF4-FFF2-40B4-BE49-F238E27FC236}">
                <a16:creationId xmlns:a16="http://schemas.microsoft.com/office/drawing/2014/main" id="{F8941E4D-B443-458F-DDFF-45F3137AC4E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690" r="98837">
                        <a14:foregroundMark x1="87984" y1="17000" x2="98837" y2="11000"/>
                      </a14:backgroundRemoval>
                    </a14:imgEffect>
                  </a14:imgLayer>
                </a14:imgProps>
              </a:ext>
            </a:extLst>
          </a:blip>
          <a:stretch>
            <a:fillRect/>
          </a:stretch>
        </p:blipFill>
        <p:spPr>
          <a:xfrm>
            <a:off x="8691639" y="3864859"/>
            <a:ext cx="880477" cy="682540"/>
          </a:xfrm>
          <a:prstGeom prst="rect">
            <a:avLst/>
          </a:prstGeom>
        </p:spPr>
      </p:pic>
      <p:pic>
        <p:nvPicPr>
          <p:cNvPr id="10" name="Picture 9">
            <a:extLst>
              <a:ext uri="{FF2B5EF4-FFF2-40B4-BE49-F238E27FC236}">
                <a16:creationId xmlns:a16="http://schemas.microsoft.com/office/drawing/2014/main" id="{0ADBFBFD-D508-881D-B4E3-98CEAFBD35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690" r="98837">
                        <a14:foregroundMark x1="87984" y1="17000" x2="98837" y2="11000"/>
                      </a14:backgroundRemoval>
                    </a14:imgEffect>
                  </a14:imgLayer>
                </a14:imgProps>
              </a:ext>
            </a:extLst>
          </a:blip>
          <a:stretch>
            <a:fillRect/>
          </a:stretch>
        </p:blipFill>
        <p:spPr>
          <a:xfrm>
            <a:off x="8677114" y="4682733"/>
            <a:ext cx="880477" cy="682540"/>
          </a:xfrm>
          <a:prstGeom prst="rect">
            <a:avLst/>
          </a:prstGeom>
        </p:spPr>
      </p:pic>
    </p:spTree>
    <p:extLst>
      <p:ext uri="{BB962C8B-B14F-4D97-AF65-F5344CB8AC3E}">
        <p14:creationId xmlns:p14="http://schemas.microsoft.com/office/powerpoint/2010/main" val="7883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r>
              <a:rPr lang="en-US" sz="2800" b="1" dirty="0">
                <a:solidFill>
                  <a:schemeClr val="bg1"/>
                </a:solidFill>
              </a:rPr>
              <a:t>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TOURISM</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51481" y="110023"/>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8</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269049"/>
            <a:ext cx="10536999" cy="830997"/>
          </a:xfrm>
          <a:prstGeom prst="rect">
            <a:avLst/>
          </a:prstGeom>
          <a:noFill/>
          <a:effectLst/>
        </p:spPr>
        <p:txBody>
          <a:bodyPr wrap="square" rtlCol="0">
            <a:spAutoFit/>
          </a:bodyPr>
          <a:lstStyle/>
          <a:p>
            <a:r>
              <a:rPr lang="en-US" sz="2400" b="1" dirty="0"/>
              <a:t>Write a paragraph (100 - 120 words) introducing this half day tour in Hue. Use the clues below.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3" name="Picture 2">
            <a:extLst>
              <a:ext uri="{FF2B5EF4-FFF2-40B4-BE49-F238E27FC236}">
                <a16:creationId xmlns:a16="http://schemas.microsoft.com/office/drawing/2014/main" id="{187819A0-8D36-4228-E9D7-F46B76D55445}"/>
              </a:ext>
            </a:extLst>
          </p:cNvPr>
          <p:cNvPicPr>
            <a:picLocks noChangeAspect="1"/>
          </p:cNvPicPr>
          <p:nvPr/>
        </p:nvPicPr>
        <p:blipFill>
          <a:blip r:embed="rId3"/>
          <a:stretch>
            <a:fillRect/>
          </a:stretch>
        </p:blipFill>
        <p:spPr>
          <a:xfrm>
            <a:off x="576198" y="2151156"/>
            <a:ext cx="4970020" cy="4531489"/>
          </a:xfrm>
          <a:prstGeom prst="rect">
            <a:avLst/>
          </a:prstGeom>
        </p:spPr>
      </p:pic>
      <p:pic>
        <p:nvPicPr>
          <p:cNvPr id="6" name="Picture 5">
            <a:extLst>
              <a:ext uri="{FF2B5EF4-FFF2-40B4-BE49-F238E27FC236}">
                <a16:creationId xmlns:a16="http://schemas.microsoft.com/office/drawing/2014/main" id="{69D0709F-0BF5-D7D2-55F9-FA79BC84BA67}"/>
              </a:ext>
            </a:extLst>
          </p:cNvPr>
          <p:cNvPicPr>
            <a:picLocks noChangeAspect="1"/>
          </p:cNvPicPr>
          <p:nvPr/>
        </p:nvPicPr>
        <p:blipFill rotWithShape="1">
          <a:blip r:embed="rId4"/>
          <a:srcRect l="2371" r="1494"/>
          <a:stretch/>
        </p:blipFill>
        <p:spPr>
          <a:xfrm>
            <a:off x="6160769" y="2151156"/>
            <a:ext cx="6030059" cy="4135470"/>
          </a:xfrm>
          <a:prstGeom prst="rect">
            <a:avLst/>
          </a:prstGeom>
        </p:spPr>
      </p:pic>
    </p:spTree>
    <p:extLst>
      <p:ext uri="{BB962C8B-B14F-4D97-AF65-F5344CB8AC3E}">
        <p14:creationId xmlns:p14="http://schemas.microsoft.com/office/powerpoint/2010/main" val="3112299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118456"/>
            <a:ext cx="10536999" cy="830997"/>
          </a:xfrm>
          <a:prstGeom prst="rect">
            <a:avLst/>
          </a:prstGeom>
          <a:noFill/>
          <a:effectLst/>
        </p:spPr>
        <p:txBody>
          <a:bodyPr wrap="square" rtlCol="0">
            <a:spAutoFit/>
          </a:bodyPr>
          <a:lstStyle/>
          <a:p>
            <a:r>
              <a:rPr lang="en-US" sz="2400" b="1" dirty="0"/>
              <a:t>Write a paragraph (100 - 120 words) introducing this half day tour in Hue. Use the clues below. </a:t>
            </a:r>
          </a:p>
        </p:txBody>
      </p:sp>
      <p:sp>
        <p:nvSpPr>
          <p:cNvPr id="16" name="Rounded Rectangle 15"/>
          <p:cNvSpPr/>
          <p:nvPr/>
        </p:nvSpPr>
        <p:spPr>
          <a:xfrm>
            <a:off x="576198" y="12213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1866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 name="TextBox 1">
            <a:extLst>
              <a:ext uri="{FF2B5EF4-FFF2-40B4-BE49-F238E27FC236}">
                <a16:creationId xmlns:a16="http://schemas.microsoft.com/office/drawing/2014/main" id="{06CDA745-49DF-91A2-457A-6DE453B9359B}"/>
              </a:ext>
            </a:extLst>
          </p:cNvPr>
          <p:cNvSpPr txBox="1"/>
          <p:nvPr/>
        </p:nvSpPr>
        <p:spPr>
          <a:xfrm>
            <a:off x="576198" y="2234034"/>
            <a:ext cx="11532080" cy="4549835"/>
          </a:xfrm>
          <a:prstGeom prst="rect">
            <a:avLst/>
          </a:prstGeom>
          <a:noFill/>
          <a:effectLst/>
        </p:spPr>
        <p:txBody>
          <a:bodyPr wrap="square" rtlCol="0">
            <a:spAutoFit/>
          </a:bodyPr>
          <a:lstStyle/>
          <a:p>
            <a:pPr>
              <a:lnSpc>
                <a:spcPct val="150000"/>
              </a:lnSpc>
            </a:pPr>
            <a:r>
              <a:rPr lang="en-US" sz="2800" dirty="0"/>
              <a:t>Hi, my name is Nam and I’m going to be with you on a five-hour tour of Hue city. Our first visit is Thien Mu Pagoda. It’s the oldest pagoda in central and south Viet Nam and built in 1602. Then we drive on to the Citadel, where we can see the palace ruins, learn about the local history of the Nguyen Dynasty, and visit the altars of the Kings. The last visit is to Dong Ba Market. It’s the biggest market in the city, where you’ll see local products and chat with the locals. You can have lunch in or around the market before the tour ends. </a:t>
            </a:r>
            <a:endParaRPr lang="en-US" sz="2800" dirty="0">
              <a:effectLst>
                <a:glow rad="88900">
                  <a:schemeClr val="bg1"/>
                </a:glow>
              </a:effectLst>
              <a:cs typeface="Arial" panose="020B0604020202020204" pitchFamily="34" charset="0"/>
            </a:endParaRPr>
          </a:p>
        </p:txBody>
      </p:sp>
      <p:sp>
        <p:nvSpPr>
          <p:cNvPr id="3" name="TextBox 2">
            <a:extLst>
              <a:ext uri="{FF2B5EF4-FFF2-40B4-BE49-F238E27FC236}">
                <a16:creationId xmlns:a16="http://schemas.microsoft.com/office/drawing/2014/main" id="{89698D27-1346-9E5A-8392-F8C700F4B1BD}"/>
              </a:ext>
            </a:extLst>
          </p:cNvPr>
          <p:cNvSpPr txBox="1"/>
          <p:nvPr/>
        </p:nvSpPr>
        <p:spPr>
          <a:xfrm>
            <a:off x="97438" y="1923530"/>
            <a:ext cx="2395203" cy="461665"/>
          </a:xfrm>
          <a:prstGeom prst="rect">
            <a:avLst/>
          </a:prstGeom>
          <a:noFill/>
          <a:effectLst/>
        </p:spPr>
        <p:txBody>
          <a:bodyPr wrap="square" rtlCol="0">
            <a:spAutoFit/>
          </a:bodyPr>
          <a:lstStyle/>
          <a:p>
            <a:r>
              <a:rPr lang="en-US" sz="2400" b="1" i="1" dirty="0">
                <a:solidFill>
                  <a:srgbClr val="0070C0"/>
                </a:solidFill>
                <a:effectLst>
                  <a:glow rad="88900">
                    <a:schemeClr val="bg1"/>
                  </a:glow>
                </a:effectLst>
                <a:latin typeface="Arial" panose="020B0604020202020204" pitchFamily="34" charset="0"/>
                <a:cs typeface="Arial" panose="020B0604020202020204" pitchFamily="34" charset="0"/>
              </a:rPr>
              <a:t>Sample</a:t>
            </a:r>
          </a:p>
        </p:txBody>
      </p:sp>
    </p:spTree>
    <p:extLst>
      <p:ext uri="{BB962C8B-B14F-4D97-AF65-F5344CB8AC3E}">
        <p14:creationId xmlns:p14="http://schemas.microsoft.com/office/powerpoint/2010/main" val="290102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87067" y="2109758"/>
            <a:ext cx="11445622" cy="3261214"/>
          </a:xfrm>
          <a:prstGeom prst="rect">
            <a:avLst/>
          </a:prstGeom>
          <a:noFill/>
        </p:spPr>
        <p:txBody>
          <a:bodyPr wrap="square" rtlCol="0">
            <a:spAutoFit/>
          </a:bodyPr>
          <a:lstStyle/>
          <a:p>
            <a:pPr>
              <a:lnSpc>
                <a:spcPct val="200000"/>
              </a:lnSpc>
            </a:pPr>
            <a:r>
              <a:rPr lang="en-US" sz="3600" dirty="0"/>
              <a:t>What have we learnt in this lesson?</a:t>
            </a:r>
          </a:p>
          <a:p>
            <a:pPr marL="457200" indent="-457200">
              <a:lnSpc>
                <a:spcPct val="200000"/>
              </a:lnSpc>
              <a:buFont typeface="Wingdings" panose="05000000000000000000" pitchFamily="2" charset="2"/>
              <a:buChar char="ü"/>
            </a:pPr>
            <a:r>
              <a:rPr lang="en-US" sz="3600" dirty="0"/>
              <a:t>Listening for specific and general information;</a:t>
            </a:r>
          </a:p>
          <a:p>
            <a:pPr marL="457200" indent="-457200">
              <a:lnSpc>
                <a:spcPct val="200000"/>
              </a:lnSpc>
              <a:buFont typeface="Wingdings" panose="05000000000000000000" pitchFamily="2" charset="2"/>
              <a:buChar char="ü"/>
            </a:pPr>
            <a:r>
              <a:rPr lang="en-US" sz="3600" dirty="0"/>
              <a:t>Writing a paragraph introducing a half day tour in Hue. </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837473"/>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facebook.com/tienganhglobalsuccess.vn/</a:t>
            </a:r>
            <a:endParaRPr lang="en-GB" dirty="0">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42781" y="269885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1" y="4541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WRITING</a:t>
            </a:r>
          </a:p>
        </p:txBody>
      </p:sp>
      <p:sp>
        <p:nvSpPr>
          <p:cNvPr id="19" name="Rounded Rectangle 18"/>
          <p:cNvSpPr/>
          <p:nvPr/>
        </p:nvSpPr>
        <p:spPr>
          <a:xfrm>
            <a:off x="3059124" y="590060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0" name="Rectangle 19"/>
          <p:cNvSpPr/>
          <p:nvPr/>
        </p:nvSpPr>
        <p:spPr>
          <a:xfrm>
            <a:off x="5580237" y="1144883"/>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Unscrambled words </a:t>
            </a:r>
          </a:p>
        </p:txBody>
      </p:sp>
      <p:sp>
        <p:nvSpPr>
          <p:cNvPr id="22" name="Rectangle 21"/>
          <p:cNvSpPr/>
          <p:nvPr/>
        </p:nvSpPr>
        <p:spPr>
          <a:xfrm>
            <a:off x="5581683" y="1887045"/>
            <a:ext cx="5755112" cy="214448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Discuss if these statements are true.</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a:t>
            </a:r>
            <a:r>
              <a:rPr lang="en-GB" dirty="0">
                <a:solidFill>
                  <a:schemeClr val="tx1"/>
                </a:solidFill>
                <a:latin typeface="Calibri" panose="020F0502020204030204" pitchFamily="34" charset="0"/>
                <a:cs typeface="Calibri" panose="020F0502020204030204" pitchFamily="34" charset="0"/>
              </a:rPr>
              <a:t>A tour guide is announcing the schedule for a one-day trip to the home of the </a:t>
            </a:r>
            <a:r>
              <a:rPr lang="en-GB" dirty="0" err="1">
                <a:solidFill>
                  <a:schemeClr val="tx1"/>
                </a:solidFill>
                <a:latin typeface="Calibri" panose="020F0502020204030204" pitchFamily="34" charset="0"/>
                <a:cs typeface="Calibri" panose="020F0502020204030204" pitchFamily="34" charset="0"/>
              </a:rPr>
              <a:t>Brontes</a:t>
            </a:r>
            <a:r>
              <a:rPr lang="en-GB" dirty="0">
                <a:solidFill>
                  <a:schemeClr val="tx1"/>
                </a:solidFill>
                <a:latin typeface="Calibri" panose="020F0502020204030204" pitchFamily="34" charset="0"/>
                <a:cs typeface="Calibri" panose="020F0502020204030204" pitchFamily="34" charset="0"/>
              </a:rPr>
              <a:t>. Listen and </a:t>
            </a:r>
          </a:p>
          <a:p>
            <a:pPr marL="285750" marR="0" indent="-285750">
              <a:spcBef>
                <a:spcPts val="0"/>
              </a:spcBef>
              <a:spcAft>
                <a:spcPts val="0"/>
              </a:spcAft>
              <a:buFont typeface="Arial" panose="020B0604020202020204" pitchFamily="34" charset="0"/>
              <a:buChar char="•"/>
            </a:pPr>
            <a:r>
              <a:rPr lang="en-GB" dirty="0">
                <a:solidFill>
                  <a:schemeClr val="tx1"/>
                </a:solidFill>
                <a:latin typeface="Calibri" panose="020F0502020204030204" pitchFamily="34" charset="0"/>
                <a:cs typeface="Calibri" panose="020F0502020204030204" pitchFamily="34" charset="0"/>
              </a:rPr>
              <a:t>complete the missing information.</a:t>
            </a:r>
            <a:endParaRPr lang="en-US" dirty="0">
              <a:solidFill>
                <a:schemeClr val="tx1"/>
              </a:solidFill>
              <a:latin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t>
            </a:r>
            <a:r>
              <a:rPr lang="vi-VN" dirty="0">
                <a:solidFill>
                  <a:schemeClr val="tx1"/>
                </a:solidFill>
                <a:latin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cs typeface="Calibri" panose="020F0502020204030204" pitchFamily="34" charset="0"/>
              </a:rPr>
              <a:t>3</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 Look at the pictures, listen again and tick the two which illustrate the ideas of the listening passage.</a:t>
            </a:r>
          </a:p>
        </p:txBody>
      </p:sp>
      <p:sp>
        <p:nvSpPr>
          <p:cNvPr id="23" name="Rectangle 22"/>
          <p:cNvSpPr/>
          <p:nvPr/>
        </p:nvSpPr>
        <p:spPr>
          <a:xfrm>
            <a:off x="5580237" y="4169353"/>
            <a:ext cx="5743692" cy="160855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4</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Work in pairs. Discuss and tick the thing(s) that the tour guide in the listening passage mentions in her announcement at the beginning of the tour.</a:t>
            </a:r>
          </a:p>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5:</a:t>
            </a:r>
            <a:r>
              <a:rPr lang="en-US" dirty="0">
                <a:solidFill>
                  <a:schemeClr val="tx1"/>
                </a:solidFill>
                <a:latin typeface="Calibri" panose="020F0502020204030204" pitchFamily="34" charset="0"/>
                <a:cs typeface="Calibri" panose="020F0502020204030204" pitchFamily="34" charset="0"/>
              </a:rPr>
              <a:t> Write a paragraph (100 - 120 words) introducing this half day tour in Hue. Use the clues below. </a:t>
            </a:r>
          </a:p>
        </p:txBody>
      </p:sp>
      <p:cxnSp>
        <p:nvCxnSpPr>
          <p:cNvPr id="24" name="Curved Connector 23"/>
          <p:cNvCxnSpPr>
            <a:stCxn id="16" idx="3"/>
            <a:endCxn id="17" idx="0"/>
          </p:cNvCxnSpPr>
          <p:nvPr/>
        </p:nvCxnSpPr>
        <p:spPr>
          <a:xfrm>
            <a:off x="2505075" y="1409153"/>
            <a:ext cx="1355663" cy="128970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9" y="3007661"/>
            <a:ext cx="1355663" cy="153363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842023"/>
            <a:ext cx="1472006" cy="105858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81683" y="5900607"/>
            <a:ext cx="5740800" cy="60396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6: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pic>
        <p:nvPicPr>
          <p:cNvPr id="4" name="Picture 3">
            <a:extLst>
              <a:ext uri="{FF2B5EF4-FFF2-40B4-BE49-F238E27FC236}">
                <a16:creationId xmlns:a16="http://schemas.microsoft.com/office/drawing/2014/main" id="{A6726D4E-447B-C46D-8FEB-BAF4F47E043F}"/>
              </a:ext>
            </a:extLst>
          </p:cNvPr>
          <p:cNvPicPr>
            <a:picLocks noChangeAspect="1"/>
          </p:cNvPicPr>
          <p:nvPr/>
        </p:nvPicPr>
        <p:blipFill>
          <a:blip r:embed="rId3"/>
          <a:stretch>
            <a:fillRect/>
          </a:stretch>
        </p:blipFill>
        <p:spPr>
          <a:xfrm>
            <a:off x="7519002" y="1474228"/>
            <a:ext cx="4672998" cy="4749856"/>
          </a:xfrm>
          <a:prstGeom prst="rect">
            <a:avLst/>
          </a:prstGeom>
        </p:spPr>
      </p:pic>
      <p:sp>
        <p:nvSpPr>
          <p:cNvPr id="2" name="Rectangle: Rounded Corners 1">
            <a:extLst>
              <a:ext uri="{FF2B5EF4-FFF2-40B4-BE49-F238E27FC236}">
                <a16:creationId xmlns:a16="http://schemas.microsoft.com/office/drawing/2014/main" id="{81C9405E-EFF3-8C56-4FFA-59700DDC8EC3}"/>
              </a:ext>
            </a:extLst>
          </p:cNvPr>
          <p:cNvSpPr/>
          <p:nvPr/>
        </p:nvSpPr>
        <p:spPr>
          <a:xfrm>
            <a:off x="4696874" y="5381954"/>
            <a:ext cx="3017697" cy="8195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FFFF"/>
                </a:solidFill>
                <a:latin typeface="Patrick hand "/>
                <a:sym typeface="Arial"/>
              </a:rPr>
              <a:t>LET’S PLAY!</a:t>
            </a:r>
          </a:p>
        </p:txBody>
      </p:sp>
      <p:sp>
        <p:nvSpPr>
          <p:cNvPr id="2505" name="Google Shape;2505;p73"/>
          <p:cNvSpPr txBox="1">
            <a:spLocks noGrp="1"/>
          </p:cNvSpPr>
          <p:nvPr>
            <p:ph type="title" idx="4294967295"/>
          </p:nvPr>
        </p:nvSpPr>
        <p:spPr>
          <a:xfrm>
            <a:off x="0" y="149225"/>
            <a:ext cx="9496425" cy="1860550"/>
          </a:xfrm>
          <a:prstGeom prst="rect">
            <a:avLst/>
          </a:prstGeom>
        </p:spPr>
        <p:txBody>
          <a:bodyPr spcFirstLastPara="1" wrap="square" lIns="121900" tIns="121900" rIns="121900" bIns="121900" anchor="ctr" anchorCtr="0">
            <a:noAutofit/>
          </a:bodyPr>
          <a:lstStyle/>
          <a:p>
            <a:r>
              <a:rPr lang="en" sz="11000" dirty="0">
                <a:solidFill>
                  <a:srgbClr val="525593"/>
                </a:solidFill>
              </a:rPr>
              <a:t>UNSCRAMBLE</a:t>
            </a:r>
            <a:endParaRPr sz="11000" dirty="0">
              <a:solidFill>
                <a:srgbClr val="525593"/>
              </a:solidFill>
            </a:endParaRPr>
          </a:p>
        </p:txBody>
      </p:sp>
      <p:sp>
        <p:nvSpPr>
          <p:cNvPr id="5" name="TextBox 4">
            <a:extLst>
              <a:ext uri="{FF2B5EF4-FFF2-40B4-BE49-F238E27FC236}">
                <a16:creationId xmlns:a16="http://schemas.microsoft.com/office/drawing/2014/main" id="{A4FB67EC-0CC2-67C6-4CEF-AFBBDA6C8C34}"/>
              </a:ext>
            </a:extLst>
          </p:cNvPr>
          <p:cNvSpPr txBox="1"/>
          <p:nvPr/>
        </p:nvSpPr>
        <p:spPr>
          <a:xfrm>
            <a:off x="502465" y="1875159"/>
            <a:ext cx="7952857" cy="2594428"/>
          </a:xfrm>
          <a:prstGeom prst="rect">
            <a:avLst/>
          </a:prstGeom>
          <a:noFill/>
        </p:spPr>
        <p:txBody>
          <a:bodyPr wrap="square" rtlCol="0">
            <a:spAutoFit/>
          </a:bodyPr>
          <a:lstStyle/>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Play in 2 teams.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Write unscrambled words in notebook.</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Raise hand and say out “FINISH”. </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920347" y="2429573"/>
            <a:ext cx="4833374"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C00000"/>
                </a:solidFill>
                <a:latin typeface="DejaVuSans"/>
              </a:rPr>
              <a:t>R</a:t>
            </a:r>
            <a:r>
              <a:rPr lang="en-US" sz="8800" dirty="0">
                <a:solidFill>
                  <a:srgbClr val="525593"/>
                </a:solidFill>
                <a:latin typeface="DejaVuSans"/>
              </a:rPr>
              <a:t>UNSIOU</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RUINOUS</a:t>
            </a:r>
          </a:p>
        </p:txBody>
      </p:sp>
      <p:pic>
        <p:nvPicPr>
          <p:cNvPr id="2" name="Picture 1">
            <a:extLst>
              <a:ext uri="{FF2B5EF4-FFF2-40B4-BE49-F238E27FC236}">
                <a16:creationId xmlns:a16="http://schemas.microsoft.com/office/drawing/2014/main" id="{1A2C95F0-E552-B558-18A6-C87E6C123636}"/>
              </a:ext>
            </a:extLst>
          </p:cNvPr>
          <p:cNvPicPr>
            <a:picLocks noChangeAspect="1"/>
          </p:cNvPicPr>
          <p:nvPr/>
        </p:nvPicPr>
        <p:blipFill>
          <a:blip r:embed="rId6"/>
          <a:stretch>
            <a:fillRect/>
          </a:stretch>
        </p:blipFill>
        <p:spPr>
          <a:xfrm>
            <a:off x="6096000" y="2465999"/>
            <a:ext cx="5753719" cy="41205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63906" y="2307596"/>
            <a:ext cx="605839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525593"/>
                </a:solidFill>
                <a:latin typeface="DejaVuSans"/>
              </a:rPr>
              <a:t>REVDYAA</a:t>
            </a:r>
            <a:r>
              <a:rPr lang="en-US" sz="8800" dirty="0">
                <a:solidFill>
                  <a:srgbClr val="C00000"/>
                </a:solidFill>
                <a:latin typeface="DejaVuSans"/>
              </a:rPr>
              <a:t>G</a:t>
            </a:r>
            <a:r>
              <a:rPr lang="en-US" sz="8800" dirty="0">
                <a:solidFill>
                  <a:srgbClr val="525593"/>
                </a:solidFill>
                <a:latin typeface="DejaVuSans"/>
              </a:rPr>
              <a:t>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346392"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GRAVEYARD</a:t>
            </a:r>
          </a:p>
        </p:txBody>
      </p:sp>
      <p:pic>
        <p:nvPicPr>
          <p:cNvPr id="5" name="Picture 4">
            <a:extLst>
              <a:ext uri="{FF2B5EF4-FFF2-40B4-BE49-F238E27FC236}">
                <a16:creationId xmlns:a16="http://schemas.microsoft.com/office/drawing/2014/main" id="{A791C91F-2FC7-4924-5793-D947DD6FFFC0}"/>
              </a:ext>
            </a:extLst>
          </p:cNvPr>
          <p:cNvPicPr>
            <a:picLocks noChangeAspect="1"/>
          </p:cNvPicPr>
          <p:nvPr/>
        </p:nvPicPr>
        <p:blipFill>
          <a:blip r:embed="rId6"/>
          <a:stretch>
            <a:fillRect/>
          </a:stretch>
        </p:blipFill>
        <p:spPr>
          <a:xfrm>
            <a:off x="5966646" y="1968246"/>
            <a:ext cx="6062809" cy="4329826"/>
          </a:xfrm>
          <a:prstGeom prst="rect">
            <a:avLst/>
          </a:prstGeom>
        </p:spPr>
      </p:pic>
    </p:spTree>
    <p:extLst>
      <p:ext uri="{BB962C8B-B14F-4D97-AF65-F5344CB8AC3E}">
        <p14:creationId xmlns:p14="http://schemas.microsoft.com/office/powerpoint/2010/main" val="136603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0" y="2438848"/>
            <a:ext cx="6744384" cy="1446550"/>
          </a:xfrm>
          <a:prstGeom prst="rect">
            <a:avLst/>
          </a:prstGeom>
          <a:noFill/>
        </p:spPr>
        <p:txBody>
          <a:bodyPr wrap="squar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C00000"/>
                </a:solidFill>
                <a:latin typeface="DejaVuSans"/>
                <a:sym typeface="Arial"/>
              </a:rPr>
              <a:t>H</a:t>
            </a:r>
            <a:r>
              <a:rPr lang="en-US" sz="8800" dirty="0">
                <a:solidFill>
                  <a:srgbClr val="525593"/>
                </a:solidFill>
                <a:latin typeface="DejaVuSans"/>
                <a:sym typeface="Arial"/>
              </a:rPr>
              <a:t>HGI RTTESE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HIGH STREET</a:t>
            </a:r>
          </a:p>
        </p:txBody>
      </p:sp>
      <p:pic>
        <p:nvPicPr>
          <p:cNvPr id="9" name="Picture 8">
            <a:extLst>
              <a:ext uri="{FF2B5EF4-FFF2-40B4-BE49-F238E27FC236}">
                <a16:creationId xmlns:a16="http://schemas.microsoft.com/office/drawing/2014/main" id="{D2BD5AED-3C97-429F-9D1B-7CD573107445}"/>
              </a:ext>
            </a:extLst>
          </p:cNvPr>
          <p:cNvPicPr>
            <a:picLocks noChangeAspect="1"/>
          </p:cNvPicPr>
          <p:nvPr/>
        </p:nvPicPr>
        <p:blipFill>
          <a:blip r:embed="rId6"/>
          <a:stretch>
            <a:fillRect/>
          </a:stretch>
        </p:blipFill>
        <p:spPr>
          <a:xfrm>
            <a:off x="6816420" y="2294807"/>
            <a:ext cx="5375580" cy="4563193"/>
          </a:xfrm>
          <a:prstGeom prst="rect">
            <a:avLst/>
          </a:prstGeom>
        </p:spPr>
      </p:pic>
    </p:spTree>
    <p:extLst>
      <p:ext uri="{BB962C8B-B14F-4D97-AF65-F5344CB8AC3E}">
        <p14:creationId xmlns:p14="http://schemas.microsoft.com/office/powerpoint/2010/main" val="168815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1242513" y="2438848"/>
            <a:ext cx="4717382"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ND</a:t>
            </a:r>
            <a:r>
              <a:rPr lang="en-US" sz="8800" b="0" i="0" dirty="0">
                <a:solidFill>
                  <a:srgbClr val="C00000"/>
                </a:solidFill>
                <a:effectLst/>
                <a:latin typeface="DejaVuSans"/>
              </a:rPr>
              <a:t>W</a:t>
            </a:r>
            <a:r>
              <a:rPr lang="en-US" sz="8800" b="0" i="0" dirty="0">
                <a:solidFill>
                  <a:srgbClr val="525593"/>
                </a:solidFill>
                <a:effectLst/>
                <a:latin typeface="DejaVuSans"/>
              </a:rPr>
              <a:t>EAR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WANDER</a:t>
            </a:r>
          </a:p>
        </p:txBody>
      </p:sp>
      <p:pic>
        <p:nvPicPr>
          <p:cNvPr id="5" name="Picture 4">
            <a:extLst>
              <a:ext uri="{FF2B5EF4-FFF2-40B4-BE49-F238E27FC236}">
                <a16:creationId xmlns:a16="http://schemas.microsoft.com/office/drawing/2014/main" id="{592D87B0-269A-9369-4B30-B207E660E725}"/>
              </a:ext>
            </a:extLst>
          </p:cNvPr>
          <p:cNvPicPr>
            <a:picLocks noChangeAspect="1"/>
          </p:cNvPicPr>
          <p:nvPr/>
        </p:nvPicPr>
        <p:blipFill>
          <a:blip r:embed="rId6"/>
          <a:stretch>
            <a:fillRect/>
          </a:stretch>
        </p:blipFill>
        <p:spPr>
          <a:xfrm>
            <a:off x="7412128" y="2056765"/>
            <a:ext cx="4519092" cy="4548822"/>
          </a:xfrm>
          <a:prstGeom prst="rect">
            <a:avLst/>
          </a:prstGeom>
        </p:spPr>
      </p:pic>
    </p:spTree>
    <p:extLst>
      <p:ext uri="{BB962C8B-B14F-4D97-AF65-F5344CB8AC3E}">
        <p14:creationId xmlns:p14="http://schemas.microsoft.com/office/powerpoint/2010/main" val="270216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65999"/>
            <a:ext cx="4821576"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GETTOA</a:t>
            </a:r>
            <a:r>
              <a:rPr lang="en-US" sz="8800" b="0" i="0" dirty="0">
                <a:solidFill>
                  <a:srgbClr val="C00000"/>
                </a:solidFill>
                <a:effectLst/>
                <a:latin typeface="DejaVuSans"/>
              </a:rPr>
              <a:t>C</a:t>
            </a:r>
            <a:endParaRPr lang="en-US" sz="8800" kern="0" spc="400" dirty="0">
              <a:solidFill>
                <a:srgbClr val="C00000"/>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756744" y="3999490"/>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COTTAGE</a:t>
            </a:r>
          </a:p>
        </p:txBody>
      </p:sp>
      <p:sp>
        <p:nvSpPr>
          <p:cNvPr id="7" name="Rectangle 6">
            <a:extLst>
              <a:ext uri="{FF2B5EF4-FFF2-40B4-BE49-F238E27FC236}">
                <a16:creationId xmlns:a16="http://schemas.microsoft.com/office/drawing/2014/main" id="{39092CF9-A7A1-27CE-AFFF-A87E6123E655}"/>
              </a:ext>
            </a:extLst>
          </p:cNvPr>
          <p:cNvSpPr/>
          <p:nvPr/>
        </p:nvSpPr>
        <p:spPr>
          <a:xfrm>
            <a:off x="9940152" y="4607333"/>
            <a:ext cx="1860331" cy="662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8" name="Picture 7">
            <a:extLst>
              <a:ext uri="{FF2B5EF4-FFF2-40B4-BE49-F238E27FC236}">
                <a16:creationId xmlns:a16="http://schemas.microsoft.com/office/drawing/2014/main" id="{B7B5C962-07EE-3752-25D4-8B7B1682F60D}"/>
              </a:ext>
            </a:extLst>
          </p:cNvPr>
          <p:cNvPicPr>
            <a:picLocks noChangeAspect="1"/>
          </p:cNvPicPr>
          <p:nvPr/>
        </p:nvPicPr>
        <p:blipFill>
          <a:blip r:embed="rId6"/>
          <a:stretch>
            <a:fillRect/>
          </a:stretch>
        </p:blipFill>
        <p:spPr>
          <a:xfrm>
            <a:off x="7307368" y="1963623"/>
            <a:ext cx="4306563" cy="4641964"/>
          </a:xfrm>
          <a:prstGeom prst="rect">
            <a:avLst/>
          </a:prstGeom>
        </p:spPr>
      </p:pic>
    </p:spTree>
    <p:extLst>
      <p:ext uri="{BB962C8B-B14F-4D97-AF65-F5344CB8AC3E}">
        <p14:creationId xmlns:p14="http://schemas.microsoft.com/office/powerpoint/2010/main" val="2120374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8658</TotalTime>
  <Words>869</Words>
  <Application>Microsoft Office PowerPoint</Application>
  <PresentationFormat>Widescreen</PresentationFormat>
  <Paragraphs>157</Paragraphs>
  <Slides>24</Slides>
  <Notes>20</Notes>
  <HiddenSlides>0</HiddenSlides>
  <MMClips>8</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24</vt:i4>
      </vt:variant>
    </vt:vector>
  </HeadingPairs>
  <TitlesOfParts>
    <vt:vector size="43" baseType="lpstr">
      <vt:lpstr>Adobe Gothic Std B</vt:lpstr>
      <vt:lpstr>Arial</vt:lpstr>
      <vt:lpstr>Cabin Sketch</vt:lpstr>
      <vt:lpstr>Calibri</vt:lpstr>
      <vt:lpstr>Calibri Light</vt:lpstr>
      <vt:lpstr>DejaVuSans</vt:lpstr>
      <vt:lpstr>Livvic</vt:lpstr>
      <vt:lpstr>Montserrat</vt:lpstr>
      <vt:lpstr>Myriad Pro</vt:lpstr>
      <vt:lpstr>Patrick Hand</vt:lpstr>
      <vt:lpstr>Patrick hand </vt:lpstr>
      <vt:lpstr>Poppins</vt:lpstr>
      <vt:lpstr>Poppins Light</vt:lpstr>
      <vt:lpstr>Roboto Condensed Light</vt:lpstr>
      <vt:lpstr>Source Sans Pro</vt:lpstr>
      <vt:lpstr>Times New Roman</vt:lpstr>
      <vt:lpstr>Wingdings</vt:lpstr>
      <vt:lpstr>Office Theme</vt:lpstr>
      <vt:lpstr> Farm Production Thesis XL by Slidesgo</vt:lpstr>
      <vt:lpstr>PowerPoint Presentation</vt:lpstr>
      <vt:lpstr>PowerPoint Presentation</vt:lpstr>
      <vt:lpstr>PowerPoint Presentation</vt:lpstr>
      <vt:lpstr>UNSCRAMBLE</vt:lpstr>
      <vt:lpstr>UNSCRAMBLE THE WORD</vt:lpstr>
      <vt:lpstr>UNSCRAMBLE THE WORD</vt:lpstr>
      <vt:lpstr>UNSCRAMBLE THE WORD</vt:lpstr>
      <vt:lpstr>UNSCRAMBLE THE WORD</vt:lpstr>
      <vt:lpstr>UNSCRAMBLE THE WORD</vt:lpstr>
      <vt:lpstr>UNSCRAMBLE THE WORD</vt:lpstr>
      <vt:lpstr>UNSCRAMBLED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223</cp:revision>
  <dcterms:created xsi:type="dcterms:W3CDTF">2020-12-09T02:04:09Z</dcterms:created>
  <dcterms:modified xsi:type="dcterms:W3CDTF">2024-08-20T08:20:59Z</dcterms:modified>
</cp:coreProperties>
</file>