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1" r:id="rId3"/>
  </p:sldMasterIdLst>
  <p:sldIdLst>
    <p:sldId id="256" r:id="rId4"/>
    <p:sldId id="257" r:id="rId5"/>
    <p:sldId id="278" r:id="rId6"/>
    <p:sldId id="259" r:id="rId7"/>
    <p:sldId id="260" r:id="rId8"/>
    <p:sldId id="274" r:id="rId9"/>
    <p:sldId id="275" r:id="rId10"/>
    <p:sldId id="262" r:id="rId11"/>
    <p:sldId id="276" r:id="rId12"/>
    <p:sldId id="277" r:id="rId13"/>
    <p:sldId id="265" r:id="rId14"/>
    <p:sldId id="280" r:id="rId15"/>
    <p:sldId id="282" r:id="rId16"/>
    <p:sldId id="279" r:id="rId17"/>
    <p:sldId id="264" r:id="rId18"/>
    <p:sldId id="283" r:id="rId19"/>
  </p:sldIdLst>
  <p:sldSz cx="18288000" cy="10287000"/>
  <p:notesSz cx="6858000" cy="9144000"/>
  <p:embeddedFontLst>
    <p:embeddedFont>
      <p:font typeface="Josefin Sans" panose="020B0604020202020204" charset="0"/>
      <p:regular r:id="rId20"/>
    </p:embeddedFont>
    <p:embeddedFont>
      <p:font typeface="Josefin Sans Semi-Bold" panose="020B0604020202020204" charset="0"/>
      <p:regular r:id="rId21"/>
    </p:embeddedFont>
    <p:embeddedFont>
      <p:font typeface="Asap Bold" panose="020B0604020202020204" charset="0"/>
      <p:regular r:id="rId22"/>
    </p:embeddedFont>
    <p:embeddedFont>
      <p:font typeface="Asap" panose="020B0604020202020204" charset="0"/>
      <p:regular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alibri Light" panose="020F0302020204030204" pitchFamily="34" charset="0"/>
      <p:regular r:id="rId28"/>
      <p:italic r:id="rId29"/>
    </p:embeddedFont>
    <p:embeddedFont>
      <p:font typeface="Open Sans" panose="020B0604020202020204" charset="0"/>
      <p:regular r:id="rId30"/>
      <p:bold r:id="rId31"/>
      <p:italic r:id="rId32"/>
      <p:boldItalic r:id="rId33"/>
    </p:embeddedFont>
    <p:embeddedFont>
      <p:font typeface="Paytone One" panose="020B0604020202020204" charset="0"/>
      <p:regular r:id="rId34"/>
    </p:embeddedFont>
    <p:embeddedFont>
      <p:font typeface="Sora" panose="020B0604020202020204" charset="0"/>
      <p:regular r:id="rId35"/>
      <p:bold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122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64" d="100"/>
          <a:sy n="64" d="100"/>
        </p:scale>
        <p:origin x="78" y="29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7.fntdata"/><Relationship Id="rId39" Type="http://schemas.openxmlformats.org/officeDocument/2006/relationships/theme" Target="theme/theme1.xml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font" Target="fonts/font17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12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05/20/2025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05/20/2025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05/20/2025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4"/>
          <p:cNvSpPr txBox="1">
            <a:spLocks noGrp="1"/>
          </p:cNvSpPr>
          <p:nvPr>
            <p:ph type="body" idx="1"/>
          </p:nvPr>
        </p:nvSpPr>
        <p:spPr>
          <a:xfrm>
            <a:off x="1440000" y="2431500"/>
            <a:ext cx="15421800" cy="7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400" lvl="0" indent="-609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●"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828800" lvl="1" indent="-609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2pPr>
            <a:lvl3pPr marL="2743200" lvl="2" indent="-609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3pPr>
            <a:lvl4pPr marL="3657600" lvl="3" indent="-609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4pPr>
            <a:lvl5pPr marL="4572000" lvl="4" indent="-609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5pPr>
            <a:lvl6pPr marL="5486400" lvl="5" indent="-609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6pPr>
            <a:lvl7pPr marL="6400800" lvl="6" indent="-609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7pPr>
            <a:lvl8pPr marL="7315200" lvl="7" indent="-609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8pPr>
            <a:lvl9pPr marL="8229600" lvl="8" indent="-609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9pPr>
          </a:lstStyle>
          <a:p>
            <a:endParaRPr/>
          </a:p>
        </p:txBody>
      </p:sp>
      <p:grpSp>
        <p:nvGrpSpPr>
          <p:cNvPr id="34" name="Google Shape;34;p4"/>
          <p:cNvGrpSpPr/>
          <p:nvPr/>
        </p:nvGrpSpPr>
        <p:grpSpPr>
          <a:xfrm>
            <a:off x="1037700" y="785100"/>
            <a:ext cx="16212600" cy="8716800"/>
            <a:chOff x="518850" y="392550"/>
            <a:chExt cx="8106300" cy="4358400"/>
          </a:xfrm>
        </p:grpSpPr>
        <p:grpSp>
          <p:nvGrpSpPr>
            <p:cNvPr id="35" name="Google Shape;35;p4"/>
            <p:cNvGrpSpPr/>
            <p:nvPr/>
          </p:nvGrpSpPr>
          <p:grpSpPr>
            <a:xfrm>
              <a:off x="518850" y="392550"/>
              <a:ext cx="8106300" cy="396000"/>
              <a:chOff x="518850" y="385283"/>
              <a:chExt cx="8106300" cy="396000"/>
            </a:xfrm>
          </p:grpSpPr>
          <p:cxnSp>
            <p:nvCxnSpPr>
              <p:cNvPr id="36" name="Google Shape;36;p4"/>
              <p:cNvCxnSpPr/>
              <p:nvPr/>
            </p:nvCxnSpPr>
            <p:spPr>
              <a:xfrm>
                <a:off x="518850" y="390575"/>
                <a:ext cx="8106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" name="Google Shape;37;p4"/>
              <p:cNvCxnSpPr/>
              <p:nvPr/>
            </p:nvCxnSpPr>
            <p:spPr>
              <a:xfrm>
                <a:off x="518850" y="385283"/>
                <a:ext cx="0" cy="396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oval" w="med" len="med"/>
              </a:ln>
            </p:spPr>
          </p:cxnSp>
          <p:cxnSp>
            <p:nvCxnSpPr>
              <p:cNvPr id="38" name="Google Shape;38;p4"/>
              <p:cNvCxnSpPr/>
              <p:nvPr/>
            </p:nvCxnSpPr>
            <p:spPr>
              <a:xfrm>
                <a:off x="8625150" y="385283"/>
                <a:ext cx="0" cy="396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oval" w="med" len="med"/>
              </a:ln>
            </p:spPr>
          </p:cxnSp>
        </p:grpSp>
        <p:grpSp>
          <p:nvGrpSpPr>
            <p:cNvPr id="39" name="Google Shape;39;p4"/>
            <p:cNvGrpSpPr/>
            <p:nvPr/>
          </p:nvGrpSpPr>
          <p:grpSpPr>
            <a:xfrm rot="10800000">
              <a:off x="518850" y="4354950"/>
              <a:ext cx="8106300" cy="396000"/>
              <a:chOff x="518850" y="385283"/>
              <a:chExt cx="8106300" cy="396000"/>
            </a:xfrm>
          </p:grpSpPr>
          <p:cxnSp>
            <p:nvCxnSpPr>
              <p:cNvPr id="40" name="Google Shape;40;p4"/>
              <p:cNvCxnSpPr/>
              <p:nvPr/>
            </p:nvCxnSpPr>
            <p:spPr>
              <a:xfrm>
                <a:off x="518850" y="390575"/>
                <a:ext cx="8106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" name="Google Shape;41;p4"/>
              <p:cNvCxnSpPr/>
              <p:nvPr/>
            </p:nvCxnSpPr>
            <p:spPr>
              <a:xfrm>
                <a:off x="518850" y="385283"/>
                <a:ext cx="0" cy="396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oval" w="med" len="med"/>
              </a:ln>
            </p:spPr>
          </p:cxnSp>
          <p:cxnSp>
            <p:nvCxnSpPr>
              <p:cNvPr id="42" name="Google Shape;42;p4"/>
              <p:cNvCxnSpPr/>
              <p:nvPr/>
            </p:nvCxnSpPr>
            <p:spPr>
              <a:xfrm>
                <a:off x="8625150" y="385283"/>
                <a:ext cx="0" cy="396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oval" w="med" len="med"/>
              </a:ln>
            </p:spPr>
          </p:cxnSp>
        </p:grpSp>
      </p:grpSp>
      <p:sp>
        <p:nvSpPr>
          <p:cNvPr id="43" name="Google Shape;43;p4"/>
          <p:cNvSpPr txBox="1">
            <a:spLocks noGrp="1"/>
          </p:cNvSpPr>
          <p:nvPr>
            <p:ph type="title"/>
          </p:nvPr>
        </p:nvSpPr>
        <p:spPr>
          <a:xfrm>
            <a:off x="1440000" y="1083350"/>
            <a:ext cx="154218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868690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Google Shape;60;p6"/>
          <p:cNvGrpSpPr/>
          <p:nvPr/>
        </p:nvGrpSpPr>
        <p:grpSpPr>
          <a:xfrm>
            <a:off x="1037700" y="785100"/>
            <a:ext cx="16212600" cy="8716800"/>
            <a:chOff x="518850" y="392550"/>
            <a:chExt cx="8106300" cy="4358400"/>
          </a:xfrm>
        </p:grpSpPr>
        <p:grpSp>
          <p:nvGrpSpPr>
            <p:cNvPr id="61" name="Google Shape;61;p6"/>
            <p:cNvGrpSpPr/>
            <p:nvPr/>
          </p:nvGrpSpPr>
          <p:grpSpPr>
            <a:xfrm>
              <a:off x="518850" y="392550"/>
              <a:ext cx="8106300" cy="396000"/>
              <a:chOff x="518850" y="385283"/>
              <a:chExt cx="8106300" cy="396000"/>
            </a:xfrm>
          </p:grpSpPr>
          <p:cxnSp>
            <p:nvCxnSpPr>
              <p:cNvPr id="62" name="Google Shape;62;p6"/>
              <p:cNvCxnSpPr/>
              <p:nvPr/>
            </p:nvCxnSpPr>
            <p:spPr>
              <a:xfrm>
                <a:off x="518850" y="390575"/>
                <a:ext cx="8106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" name="Google Shape;63;p6"/>
              <p:cNvCxnSpPr/>
              <p:nvPr/>
            </p:nvCxnSpPr>
            <p:spPr>
              <a:xfrm>
                <a:off x="518850" y="385283"/>
                <a:ext cx="0" cy="396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oval" w="med" len="med"/>
              </a:ln>
            </p:spPr>
          </p:cxnSp>
          <p:cxnSp>
            <p:nvCxnSpPr>
              <p:cNvPr id="64" name="Google Shape;64;p6"/>
              <p:cNvCxnSpPr/>
              <p:nvPr/>
            </p:nvCxnSpPr>
            <p:spPr>
              <a:xfrm>
                <a:off x="8625150" y="385283"/>
                <a:ext cx="0" cy="396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oval" w="med" len="med"/>
              </a:ln>
            </p:spPr>
          </p:cxnSp>
        </p:grpSp>
        <p:grpSp>
          <p:nvGrpSpPr>
            <p:cNvPr id="65" name="Google Shape;65;p6"/>
            <p:cNvGrpSpPr/>
            <p:nvPr/>
          </p:nvGrpSpPr>
          <p:grpSpPr>
            <a:xfrm rot="10800000">
              <a:off x="518850" y="4354950"/>
              <a:ext cx="8106300" cy="396000"/>
              <a:chOff x="518850" y="385283"/>
              <a:chExt cx="8106300" cy="396000"/>
            </a:xfrm>
          </p:grpSpPr>
          <p:cxnSp>
            <p:nvCxnSpPr>
              <p:cNvPr id="66" name="Google Shape;66;p6"/>
              <p:cNvCxnSpPr/>
              <p:nvPr/>
            </p:nvCxnSpPr>
            <p:spPr>
              <a:xfrm>
                <a:off x="518850" y="390575"/>
                <a:ext cx="8106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" name="Google Shape;67;p6"/>
              <p:cNvCxnSpPr/>
              <p:nvPr/>
            </p:nvCxnSpPr>
            <p:spPr>
              <a:xfrm>
                <a:off x="518850" y="385283"/>
                <a:ext cx="0" cy="396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oval" w="med" len="med"/>
              </a:ln>
            </p:spPr>
          </p:cxnSp>
          <p:cxnSp>
            <p:nvCxnSpPr>
              <p:cNvPr id="68" name="Google Shape;68;p6"/>
              <p:cNvCxnSpPr/>
              <p:nvPr/>
            </p:nvCxnSpPr>
            <p:spPr>
              <a:xfrm>
                <a:off x="8625150" y="385283"/>
                <a:ext cx="0" cy="396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oval" w="med" len="med"/>
              </a:ln>
            </p:spPr>
          </p:cxnSp>
        </p:grpSp>
      </p:grpSp>
      <p:sp>
        <p:nvSpPr>
          <p:cNvPr id="69" name="Google Shape;69;p6"/>
          <p:cNvSpPr txBox="1">
            <a:spLocks noGrp="1"/>
          </p:cNvSpPr>
          <p:nvPr>
            <p:ph type="title"/>
          </p:nvPr>
        </p:nvSpPr>
        <p:spPr>
          <a:xfrm>
            <a:off x="1440000" y="1083350"/>
            <a:ext cx="154218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46170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8"/>
          <p:cNvSpPr txBox="1">
            <a:spLocks noGrp="1"/>
          </p:cNvSpPr>
          <p:nvPr>
            <p:ph type="title"/>
          </p:nvPr>
        </p:nvSpPr>
        <p:spPr>
          <a:xfrm>
            <a:off x="4635900" y="2614200"/>
            <a:ext cx="9016200" cy="505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9pPr>
          </a:lstStyle>
          <a:p>
            <a:endParaRPr/>
          </a:p>
        </p:txBody>
      </p:sp>
      <p:grpSp>
        <p:nvGrpSpPr>
          <p:cNvPr id="85" name="Google Shape;85;p8"/>
          <p:cNvGrpSpPr/>
          <p:nvPr/>
        </p:nvGrpSpPr>
        <p:grpSpPr>
          <a:xfrm>
            <a:off x="1037700" y="785100"/>
            <a:ext cx="16212600" cy="8716800"/>
            <a:chOff x="518850" y="392550"/>
            <a:chExt cx="8106300" cy="4358400"/>
          </a:xfrm>
        </p:grpSpPr>
        <p:grpSp>
          <p:nvGrpSpPr>
            <p:cNvPr id="86" name="Google Shape;86;p8"/>
            <p:cNvGrpSpPr/>
            <p:nvPr/>
          </p:nvGrpSpPr>
          <p:grpSpPr>
            <a:xfrm>
              <a:off x="518850" y="392550"/>
              <a:ext cx="8106300" cy="396000"/>
              <a:chOff x="518850" y="385283"/>
              <a:chExt cx="8106300" cy="396000"/>
            </a:xfrm>
          </p:grpSpPr>
          <p:cxnSp>
            <p:nvCxnSpPr>
              <p:cNvPr id="87" name="Google Shape;87;p8"/>
              <p:cNvCxnSpPr/>
              <p:nvPr/>
            </p:nvCxnSpPr>
            <p:spPr>
              <a:xfrm>
                <a:off x="518850" y="390575"/>
                <a:ext cx="8106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8" name="Google Shape;88;p8"/>
              <p:cNvCxnSpPr/>
              <p:nvPr/>
            </p:nvCxnSpPr>
            <p:spPr>
              <a:xfrm>
                <a:off x="518850" y="385283"/>
                <a:ext cx="0" cy="396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oval" w="med" len="med"/>
              </a:ln>
            </p:spPr>
          </p:cxnSp>
          <p:cxnSp>
            <p:nvCxnSpPr>
              <p:cNvPr id="89" name="Google Shape;89;p8"/>
              <p:cNvCxnSpPr/>
              <p:nvPr/>
            </p:nvCxnSpPr>
            <p:spPr>
              <a:xfrm>
                <a:off x="8625150" y="385283"/>
                <a:ext cx="0" cy="396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oval" w="med" len="med"/>
              </a:ln>
            </p:spPr>
          </p:cxnSp>
        </p:grpSp>
        <p:grpSp>
          <p:nvGrpSpPr>
            <p:cNvPr id="90" name="Google Shape;90;p8"/>
            <p:cNvGrpSpPr/>
            <p:nvPr/>
          </p:nvGrpSpPr>
          <p:grpSpPr>
            <a:xfrm rot="10800000">
              <a:off x="518850" y="4354950"/>
              <a:ext cx="8106300" cy="396000"/>
              <a:chOff x="518850" y="385283"/>
              <a:chExt cx="8106300" cy="396000"/>
            </a:xfrm>
          </p:grpSpPr>
          <p:cxnSp>
            <p:nvCxnSpPr>
              <p:cNvPr id="91" name="Google Shape;91;p8"/>
              <p:cNvCxnSpPr/>
              <p:nvPr/>
            </p:nvCxnSpPr>
            <p:spPr>
              <a:xfrm>
                <a:off x="518850" y="390575"/>
                <a:ext cx="8106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2" name="Google Shape;92;p8"/>
              <p:cNvCxnSpPr/>
              <p:nvPr/>
            </p:nvCxnSpPr>
            <p:spPr>
              <a:xfrm>
                <a:off x="518850" y="385283"/>
                <a:ext cx="0" cy="396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oval" w="med" len="med"/>
              </a:ln>
            </p:spPr>
          </p:cxnSp>
          <p:cxnSp>
            <p:nvCxnSpPr>
              <p:cNvPr id="93" name="Google Shape;93;p8"/>
              <p:cNvCxnSpPr/>
              <p:nvPr/>
            </p:nvCxnSpPr>
            <p:spPr>
              <a:xfrm>
                <a:off x="8625150" y="385283"/>
                <a:ext cx="0" cy="396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oval" w="med" len="med"/>
              </a:ln>
            </p:spPr>
          </p:cxnSp>
        </p:grpSp>
      </p:grpSp>
    </p:spTree>
    <p:extLst>
      <p:ext uri="{BB962C8B-B14F-4D97-AF65-F5344CB8AC3E}">
        <p14:creationId xmlns:p14="http://schemas.microsoft.com/office/powerpoint/2010/main" val="14054791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9"/>
          <p:cNvSpPr txBox="1">
            <a:spLocks noGrp="1"/>
          </p:cNvSpPr>
          <p:nvPr>
            <p:ph type="title"/>
          </p:nvPr>
        </p:nvSpPr>
        <p:spPr>
          <a:xfrm>
            <a:off x="4271100" y="2445278"/>
            <a:ext cx="9745800" cy="39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9"/>
          <p:cNvSpPr txBox="1">
            <a:spLocks noGrp="1"/>
          </p:cNvSpPr>
          <p:nvPr>
            <p:ph type="subTitle" idx="1"/>
          </p:nvPr>
        </p:nvSpPr>
        <p:spPr>
          <a:xfrm>
            <a:off x="4271100" y="6678878"/>
            <a:ext cx="9745800" cy="134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9pPr>
          </a:lstStyle>
          <a:p>
            <a:endParaRPr/>
          </a:p>
        </p:txBody>
      </p:sp>
      <p:grpSp>
        <p:nvGrpSpPr>
          <p:cNvPr id="97" name="Google Shape;97;p9"/>
          <p:cNvGrpSpPr/>
          <p:nvPr/>
        </p:nvGrpSpPr>
        <p:grpSpPr>
          <a:xfrm>
            <a:off x="1037700" y="785100"/>
            <a:ext cx="16212600" cy="8716800"/>
            <a:chOff x="518850" y="392550"/>
            <a:chExt cx="8106300" cy="4358400"/>
          </a:xfrm>
        </p:grpSpPr>
        <p:grpSp>
          <p:nvGrpSpPr>
            <p:cNvPr id="98" name="Google Shape;98;p9"/>
            <p:cNvGrpSpPr/>
            <p:nvPr/>
          </p:nvGrpSpPr>
          <p:grpSpPr>
            <a:xfrm>
              <a:off x="518850" y="392550"/>
              <a:ext cx="8106300" cy="396000"/>
              <a:chOff x="518850" y="385283"/>
              <a:chExt cx="8106300" cy="396000"/>
            </a:xfrm>
          </p:grpSpPr>
          <p:cxnSp>
            <p:nvCxnSpPr>
              <p:cNvPr id="99" name="Google Shape;99;p9"/>
              <p:cNvCxnSpPr/>
              <p:nvPr/>
            </p:nvCxnSpPr>
            <p:spPr>
              <a:xfrm>
                <a:off x="518850" y="390575"/>
                <a:ext cx="8106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" name="Google Shape;100;p9"/>
              <p:cNvCxnSpPr/>
              <p:nvPr/>
            </p:nvCxnSpPr>
            <p:spPr>
              <a:xfrm>
                <a:off x="518850" y="385283"/>
                <a:ext cx="0" cy="396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oval" w="med" len="med"/>
              </a:ln>
            </p:spPr>
          </p:cxnSp>
          <p:cxnSp>
            <p:nvCxnSpPr>
              <p:cNvPr id="101" name="Google Shape;101;p9"/>
              <p:cNvCxnSpPr/>
              <p:nvPr/>
            </p:nvCxnSpPr>
            <p:spPr>
              <a:xfrm>
                <a:off x="8625150" y="385283"/>
                <a:ext cx="0" cy="396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oval" w="med" len="med"/>
              </a:ln>
            </p:spPr>
          </p:cxnSp>
        </p:grpSp>
        <p:grpSp>
          <p:nvGrpSpPr>
            <p:cNvPr id="102" name="Google Shape;102;p9"/>
            <p:cNvGrpSpPr/>
            <p:nvPr/>
          </p:nvGrpSpPr>
          <p:grpSpPr>
            <a:xfrm rot="10800000">
              <a:off x="518850" y="4354950"/>
              <a:ext cx="8106300" cy="396000"/>
              <a:chOff x="518850" y="385283"/>
              <a:chExt cx="8106300" cy="396000"/>
            </a:xfrm>
          </p:grpSpPr>
          <p:cxnSp>
            <p:nvCxnSpPr>
              <p:cNvPr id="103" name="Google Shape;103;p9"/>
              <p:cNvCxnSpPr/>
              <p:nvPr/>
            </p:nvCxnSpPr>
            <p:spPr>
              <a:xfrm>
                <a:off x="518850" y="390575"/>
                <a:ext cx="8106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4" name="Google Shape;104;p9"/>
              <p:cNvCxnSpPr/>
              <p:nvPr/>
            </p:nvCxnSpPr>
            <p:spPr>
              <a:xfrm>
                <a:off x="518850" y="385283"/>
                <a:ext cx="0" cy="396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oval" w="med" len="med"/>
              </a:ln>
            </p:spPr>
          </p:cxnSp>
          <p:cxnSp>
            <p:nvCxnSpPr>
              <p:cNvPr id="105" name="Google Shape;105;p9"/>
              <p:cNvCxnSpPr/>
              <p:nvPr/>
            </p:nvCxnSpPr>
            <p:spPr>
              <a:xfrm>
                <a:off x="8625150" y="385283"/>
                <a:ext cx="0" cy="396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oval" w="med" len="med"/>
              </a:ln>
            </p:spPr>
          </p:cxnSp>
        </p:grpSp>
      </p:grpSp>
    </p:spTree>
    <p:extLst>
      <p:ext uri="{BB962C8B-B14F-4D97-AF65-F5344CB8AC3E}">
        <p14:creationId xmlns:p14="http://schemas.microsoft.com/office/powerpoint/2010/main" val="29385438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0"/>
          <p:cNvSpPr>
            <a:spLocks noGrp="1"/>
          </p:cNvSpPr>
          <p:nvPr>
            <p:ph type="pic" idx="2"/>
          </p:nvPr>
        </p:nvSpPr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sp>
      <p:sp>
        <p:nvSpPr>
          <p:cNvPr id="108" name="Google Shape;108;p10"/>
          <p:cNvSpPr txBox="1">
            <a:spLocks noGrp="1"/>
          </p:cNvSpPr>
          <p:nvPr>
            <p:ph type="title"/>
          </p:nvPr>
        </p:nvSpPr>
        <p:spPr>
          <a:xfrm>
            <a:off x="1440000" y="8028900"/>
            <a:ext cx="15408000" cy="1145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14848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15965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0" name="Google Shape;230;p19"/>
          <p:cNvGrpSpPr/>
          <p:nvPr/>
        </p:nvGrpSpPr>
        <p:grpSpPr>
          <a:xfrm>
            <a:off x="1037700" y="785100"/>
            <a:ext cx="16212600" cy="8716800"/>
            <a:chOff x="518850" y="392550"/>
            <a:chExt cx="8106300" cy="4358400"/>
          </a:xfrm>
        </p:grpSpPr>
        <p:grpSp>
          <p:nvGrpSpPr>
            <p:cNvPr id="231" name="Google Shape;231;p19"/>
            <p:cNvGrpSpPr/>
            <p:nvPr/>
          </p:nvGrpSpPr>
          <p:grpSpPr>
            <a:xfrm>
              <a:off x="518850" y="392550"/>
              <a:ext cx="8106300" cy="396000"/>
              <a:chOff x="518850" y="385283"/>
              <a:chExt cx="8106300" cy="396000"/>
            </a:xfrm>
          </p:grpSpPr>
          <p:cxnSp>
            <p:nvCxnSpPr>
              <p:cNvPr id="232" name="Google Shape;232;p19"/>
              <p:cNvCxnSpPr/>
              <p:nvPr/>
            </p:nvCxnSpPr>
            <p:spPr>
              <a:xfrm>
                <a:off x="518850" y="390575"/>
                <a:ext cx="8106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" name="Google Shape;233;p19"/>
              <p:cNvCxnSpPr/>
              <p:nvPr/>
            </p:nvCxnSpPr>
            <p:spPr>
              <a:xfrm>
                <a:off x="518850" y="385283"/>
                <a:ext cx="0" cy="396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oval" w="med" len="med"/>
              </a:ln>
            </p:spPr>
          </p:cxnSp>
          <p:cxnSp>
            <p:nvCxnSpPr>
              <p:cNvPr id="234" name="Google Shape;234;p19"/>
              <p:cNvCxnSpPr/>
              <p:nvPr/>
            </p:nvCxnSpPr>
            <p:spPr>
              <a:xfrm>
                <a:off x="8625150" y="385283"/>
                <a:ext cx="0" cy="396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oval" w="med" len="med"/>
              </a:ln>
            </p:spPr>
          </p:cxnSp>
        </p:grpSp>
        <p:grpSp>
          <p:nvGrpSpPr>
            <p:cNvPr id="235" name="Google Shape;235;p19"/>
            <p:cNvGrpSpPr/>
            <p:nvPr/>
          </p:nvGrpSpPr>
          <p:grpSpPr>
            <a:xfrm rot="10800000">
              <a:off x="518850" y="4354950"/>
              <a:ext cx="8106300" cy="396000"/>
              <a:chOff x="518850" y="385283"/>
              <a:chExt cx="8106300" cy="396000"/>
            </a:xfrm>
          </p:grpSpPr>
          <p:cxnSp>
            <p:nvCxnSpPr>
              <p:cNvPr id="236" name="Google Shape;236;p19"/>
              <p:cNvCxnSpPr/>
              <p:nvPr/>
            </p:nvCxnSpPr>
            <p:spPr>
              <a:xfrm>
                <a:off x="518850" y="390575"/>
                <a:ext cx="8106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7" name="Google Shape;237;p19"/>
              <p:cNvCxnSpPr/>
              <p:nvPr/>
            </p:nvCxnSpPr>
            <p:spPr>
              <a:xfrm>
                <a:off x="518850" y="385283"/>
                <a:ext cx="0" cy="396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oval" w="med" len="med"/>
              </a:ln>
            </p:spPr>
          </p:cxnSp>
          <p:cxnSp>
            <p:nvCxnSpPr>
              <p:cNvPr id="238" name="Google Shape;238;p19"/>
              <p:cNvCxnSpPr/>
              <p:nvPr/>
            </p:nvCxnSpPr>
            <p:spPr>
              <a:xfrm>
                <a:off x="8625150" y="385283"/>
                <a:ext cx="0" cy="396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oval" w="med" len="med"/>
              </a:ln>
            </p:spPr>
          </p:cxnSp>
        </p:grpSp>
      </p:grpSp>
      <p:grpSp>
        <p:nvGrpSpPr>
          <p:cNvPr id="239" name="Google Shape;239;p19"/>
          <p:cNvGrpSpPr/>
          <p:nvPr/>
        </p:nvGrpSpPr>
        <p:grpSpPr>
          <a:xfrm>
            <a:off x="1037691" y="1510174"/>
            <a:ext cx="6762218" cy="7266672"/>
            <a:chOff x="1742895" y="795775"/>
            <a:chExt cx="3381109" cy="3633336"/>
          </a:xfrm>
        </p:grpSpPr>
        <p:sp>
          <p:nvSpPr>
            <p:cNvPr id="240" name="Google Shape;240;p19"/>
            <p:cNvSpPr/>
            <p:nvPr/>
          </p:nvSpPr>
          <p:spPr>
            <a:xfrm>
              <a:off x="1913656" y="3200832"/>
              <a:ext cx="38942" cy="38942"/>
            </a:xfrm>
            <a:custGeom>
              <a:avLst/>
              <a:gdLst/>
              <a:ahLst/>
              <a:cxnLst/>
              <a:rect l="l" t="t" r="r" b="b"/>
              <a:pathLst>
                <a:path w="660" h="660" extrusionOk="0">
                  <a:moveTo>
                    <a:pt x="335" y="1"/>
                  </a:moveTo>
                  <a:cubicBezTo>
                    <a:pt x="149" y="1"/>
                    <a:pt x="1" y="140"/>
                    <a:pt x="1" y="325"/>
                  </a:cubicBezTo>
                  <a:cubicBezTo>
                    <a:pt x="1" y="511"/>
                    <a:pt x="149" y="659"/>
                    <a:pt x="335" y="659"/>
                  </a:cubicBezTo>
                  <a:cubicBezTo>
                    <a:pt x="511" y="659"/>
                    <a:pt x="659" y="511"/>
                    <a:pt x="659" y="325"/>
                  </a:cubicBezTo>
                  <a:cubicBezTo>
                    <a:pt x="659" y="140"/>
                    <a:pt x="511" y="1"/>
                    <a:pt x="335" y="1"/>
                  </a:cubicBezTo>
                  <a:close/>
                </a:path>
              </a:pathLst>
            </a:custGeom>
            <a:solidFill>
              <a:srgbClr val="2AA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1" name="Google Shape;241;p19"/>
            <p:cNvSpPr/>
            <p:nvPr/>
          </p:nvSpPr>
          <p:spPr>
            <a:xfrm>
              <a:off x="1910411" y="3196997"/>
              <a:ext cx="46022" cy="46081"/>
            </a:xfrm>
            <a:custGeom>
              <a:avLst/>
              <a:gdLst/>
              <a:ahLst/>
              <a:cxnLst/>
              <a:rect l="l" t="t" r="r" b="b"/>
              <a:pathLst>
                <a:path w="780" h="781" extrusionOk="0">
                  <a:moveTo>
                    <a:pt x="390" y="121"/>
                  </a:moveTo>
                  <a:cubicBezTo>
                    <a:pt x="538" y="121"/>
                    <a:pt x="659" y="242"/>
                    <a:pt x="659" y="390"/>
                  </a:cubicBezTo>
                  <a:cubicBezTo>
                    <a:pt x="659" y="539"/>
                    <a:pt x="538" y="659"/>
                    <a:pt x="390" y="659"/>
                  </a:cubicBezTo>
                  <a:cubicBezTo>
                    <a:pt x="241" y="659"/>
                    <a:pt x="121" y="539"/>
                    <a:pt x="121" y="390"/>
                  </a:cubicBezTo>
                  <a:cubicBezTo>
                    <a:pt x="121" y="242"/>
                    <a:pt x="241" y="121"/>
                    <a:pt x="390" y="121"/>
                  </a:cubicBezTo>
                  <a:close/>
                  <a:moveTo>
                    <a:pt x="390" y="1"/>
                  </a:moveTo>
                  <a:cubicBezTo>
                    <a:pt x="176" y="1"/>
                    <a:pt x="0" y="177"/>
                    <a:pt x="0" y="390"/>
                  </a:cubicBezTo>
                  <a:cubicBezTo>
                    <a:pt x="0" y="604"/>
                    <a:pt x="176" y="780"/>
                    <a:pt x="390" y="780"/>
                  </a:cubicBezTo>
                  <a:cubicBezTo>
                    <a:pt x="603" y="780"/>
                    <a:pt x="779" y="604"/>
                    <a:pt x="779" y="390"/>
                  </a:cubicBezTo>
                  <a:cubicBezTo>
                    <a:pt x="779" y="177"/>
                    <a:pt x="603" y="1"/>
                    <a:pt x="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242" name="Google Shape;242;p19"/>
            <p:cNvGrpSpPr/>
            <p:nvPr/>
          </p:nvGrpSpPr>
          <p:grpSpPr>
            <a:xfrm>
              <a:off x="1742895" y="947116"/>
              <a:ext cx="1986215" cy="3269968"/>
              <a:chOff x="6934075" y="1778325"/>
              <a:chExt cx="689275" cy="1134775"/>
            </a:xfrm>
          </p:grpSpPr>
          <p:sp>
            <p:nvSpPr>
              <p:cNvPr id="243" name="Google Shape;243;p19"/>
              <p:cNvSpPr/>
              <p:nvPr/>
            </p:nvSpPr>
            <p:spPr>
              <a:xfrm>
                <a:off x="7486500" y="2665625"/>
                <a:ext cx="136850" cy="66125"/>
              </a:xfrm>
              <a:custGeom>
                <a:avLst/>
                <a:gdLst/>
                <a:ahLst/>
                <a:cxnLst/>
                <a:rect l="l" t="t" r="r" b="b"/>
                <a:pathLst>
                  <a:path w="5474" h="2645" extrusionOk="0">
                    <a:moveTo>
                      <a:pt x="5418" y="1"/>
                    </a:moveTo>
                    <a:cubicBezTo>
                      <a:pt x="5390" y="1"/>
                      <a:pt x="5363" y="28"/>
                      <a:pt x="5363" y="56"/>
                    </a:cubicBezTo>
                    <a:lnTo>
                      <a:pt x="5363" y="520"/>
                    </a:lnTo>
                    <a:cubicBezTo>
                      <a:pt x="5363" y="557"/>
                      <a:pt x="5390" y="576"/>
                      <a:pt x="5418" y="576"/>
                    </a:cubicBezTo>
                    <a:cubicBezTo>
                      <a:pt x="5446" y="576"/>
                      <a:pt x="5474" y="557"/>
                      <a:pt x="5474" y="520"/>
                    </a:cubicBezTo>
                    <a:lnTo>
                      <a:pt x="5474" y="56"/>
                    </a:lnTo>
                    <a:cubicBezTo>
                      <a:pt x="5474" y="28"/>
                      <a:pt x="5455" y="1"/>
                      <a:pt x="5418" y="1"/>
                    </a:cubicBezTo>
                    <a:close/>
                    <a:moveTo>
                      <a:pt x="5418" y="928"/>
                    </a:moveTo>
                    <a:cubicBezTo>
                      <a:pt x="5390" y="928"/>
                      <a:pt x="5363" y="956"/>
                      <a:pt x="5363" y="984"/>
                    </a:cubicBezTo>
                    <a:lnTo>
                      <a:pt x="5363" y="1448"/>
                    </a:lnTo>
                    <a:cubicBezTo>
                      <a:pt x="5363" y="1485"/>
                      <a:pt x="5390" y="1503"/>
                      <a:pt x="5418" y="1503"/>
                    </a:cubicBezTo>
                    <a:cubicBezTo>
                      <a:pt x="5446" y="1503"/>
                      <a:pt x="5474" y="1485"/>
                      <a:pt x="5474" y="1448"/>
                    </a:cubicBezTo>
                    <a:lnTo>
                      <a:pt x="5474" y="984"/>
                    </a:lnTo>
                    <a:cubicBezTo>
                      <a:pt x="5474" y="956"/>
                      <a:pt x="5455" y="928"/>
                      <a:pt x="5418" y="928"/>
                    </a:cubicBezTo>
                    <a:close/>
                    <a:moveTo>
                      <a:pt x="5418" y="1856"/>
                    </a:moveTo>
                    <a:cubicBezTo>
                      <a:pt x="5390" y="1856"/>
                      <a:pt x="5363" y="1884"/>
                      <a:pt x="5363" y="1912"/>
                    </a:cubicBezTo>
                    <a:lnTo>
                      <a:pt x="5363" y="2375"/>
                    </a:lnTo>
                    <a:cubicBezTo>
                      <a:pt x="5363" y="2413"/>
                      <a:pt x="5390" y="2431"/>
                      <a:pt x="5418" y="2431"/>
                    </a:cubicBezTo>
                    <a:cubicBezTo>
                      <a:pt x="5446" y="2431"/>
                      <a:pt x="5474" y="2413"/>
                      <a:pt x="5474" y="2375"/>
                    </a:cubicBezTo>
                    <a:lnTo>
                      <a:pt x="5474" y="1912"/>
                    </a:lnTo>
                    <a:cubicBezTo>
                      <a:pt x="5474" y="1884"/>
                      <a:pt x="5455" y="1856"/>
                      <a:pt x="5418" y="1856"/>
                    </a:cubicBezTo>
                    <a:close/>
                    <a:moveTo>
                      <a:pt x="56" y="2524"/>
                    </a:moveTo>
                    <a:cubicBezTo>
                      <a:pt x="28" y="2524"/>
                      <a:pt x="1" y="2552"/>
                      <a:pt x="1" y="2589"/>
                    </a:cubicBezTo>
                    <a:cubicBezTo>
                      <a:pt x="1" y="2617"/>
                      <a:pt x="28" y="2644"/>
                      <a:pt x="56" y="2644"/>
                    </a:cubicBezTo>
                    <a:lnTo>
                      <a:pt x="520" y="2644"/>
                    </a:lnTo>
                    <a:cubicBezTo>
                      <a:pt x="557" y="2644"/>
                      <a:pt x="585" y="2617"/>
                      <a:pt x="585" y="2589"/>
                    </a:cubicBezTo>
                    <a:cubicBezTo>
                      <a:pt x="585" y="2552"/>
                      <a:pt x="557" y="2524"/>
                      <a:pt x="520" y="2524"/>
                    </a:cubicBezTo>
                    <a:close/>
                    <a:moveTo>
                      <a:pt x="984" y="2524"/>
                    </a:moveTo>
                    <a:cubicBezTo>
                      <a:pt x="956" y="2524"/>
                      <a:pt x="928" y="2552"/>
                      <a:pt x="928" y="2589"/>
                    </a:cubicBezTo>
                    <a:cubicBezTo>
                      <a:pt x="928" y="2617"/>
                      <a:pt x="956" y="2644"/>
                      <a:pt x="984" y="2644"/>
                    </a:cubicBezTo>
                    <a:lnTo>
                      <a:pt x="1448" y="2644"/>
                    </a:lnTo>
                    <a:cubicBezTo>
                      <a:pt x="1485" y="2644"/>
                      <a:pt x="1513" y="2617"/>
                      <a:pt x="1513" y="2589"/>
                    </a:cubicBezTo>
                    <a:cubicBezTo>
                      <a:pt x="1513" y="2552"/>
                      <a:pt x="1485" y="2524"/>
                      <a:pt x="1448" y="2524"/>
                    </a:cubicBezTo>
                    <a:close/>
                    <a:moveTo>
                      <a:pt x="1912" y="2524"/>
                    </a:moveTo>
                    <a:cubicBezTo>
                      <a:pt x="1884" y="2524"/>
                      <a:pt x="1856" y="2552"/>
                      <a:pt x="1856" y="2589"/>
                    </a:cubicBezTo>
                    <a:cubicBezTo>
                      <a:pt x="1856" y="2617"/>
                      <a:pt x="1884" y="2644"/>
                      <a:pt x="1912" y="2644"/>
                    </a:cubicBezTo>
                    <a:lnTo>
                      <a:pt x="2375" y="2644"/>
                    </a:lnTo>
                    <a:cubicBezTo>
                      <a:pt x="2413" y="2644"/>
                      <a:pt x="2440" y="2617"/>
                      <a:pt x="2440" y="2589"/>
                    </a:cubicBezTo>
                    <a:cubicBezTo>
                      <a:pt x="2440" y="2552"/>
                      <a:pt x="2413" y="2524"/>
                      <a:pt x="2375" y="2524"/>
                    </a:cubicBezTo>
                    <a:close/>
                    <a:moveTo>
                      <a:pt x="2839" y="2524"/>
                    </a:moveTo>
                    <a:cubicBezTo>
                      <a:pt x="2812" y="2524"/>
                      <a:pt x="2784" y="2552"/>
                      <a:pt x="2784" y="2589"/>
                    </a:cubicBezTo>
                    <a:cubicBezTo>
                      <a:pt x="2784" y="2617"/>
                      <a:pt x="2812" y="2644"/>
                      <a:pt x="2839" y="2644"/>
                    </a:cubicBezTo>
                    <a:lnTo>
                      <a:pt x="3303" y="2644"/>
                    </a:lnTo>
                    <a:cubicBezTo>
                      <a:pt x="3340" y="2644"/>
                      <a:pt x="3368" y="2617"/>
                      <a:pt x="3368" y="2589"/>
                    </a:cubicBezTo>
                    <a:cubicBezTo>
                      <a:pt x="3368" y="2552"/>
                      <a:pt x="3340" y="2524"/>
                      <a:pt x="3303" y="2524"/>
                    </a:cubicBezTo>
                    <a:close/>
                    <a:moveTo>
                      <a:pt x="3767" y="2524"/>
                    </a:moveTo>
                    <a:cubicBezTo>
                      <a:pt x="3739" y="2524"/>
                      <a:pt x="3711" y="2552"/>
                      <a:pt x="3711" y="2589"/>
                    </a:cubicBezTo>
                    <a:cubicBezTo>
                      <a:pt x="3711" y="2617"/>
                      <a:pt x="3739" y="2644"/>
                      <a:pt x="3767" y="2644"/>
                    </a:cubicBezTo>
                    <a:lnTo>
                      <a:pt x="4231" y="2644"/>
                    </a:lnTo>
                    <a:cubicBezTo>
                      <a:pt x="4268" y="2644"/>
                      <a:pt x="4296" y="2617"/>
                      <a:pt x="4296" y="2589"/>
                    </a:cubicBezTo>
                    <a:cubicBezTo>
                      <a:pt x="4296" y="2552"/>
                      <a:pt x="4268" y="2524"/>
                      <a:pt x="4231" y="2524"/>
                    </a:cubicBezTo>
                    <a:close/>
                    <a:moveTo>
                      <a:pt x="4695" y="2524"/>
                    </a:moveTo>
                    <a:cubicBezTo>
                      <a:pt x="4667" y="2524"/>
                      <a:pt x="4639" y="2552"/>
                      <a:pt x="4639" y="2589"/>
                    </a:cubicBezTo>
                    <a:cubicBezTo>
                      <a:pt x="4639" y="2617"/>
                      <a:pt x="4667" y="2644"/>
                      <a:pt x="4695" y="2644"/>
                    </a:cubicBezTo>
                    <a:lnTo>
                      <a:pt x="5159" y="2644"/>
                    </a:lnTo>
                    <a:cubicBezTo>
                      <a:pt x="5196" y="2644"/>
                      <a:pt x="5223" y="2617"/>
                      <a:pt x="5223" y="2589"/>
                    </a:cubicBezTo>
                    <a:cubicBezTo>
                      <a:pt x="5223" y="2552"/>
                      <a:pt x="5196" y="2524"/>
                      <a:pt x="5159" y="252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44" name="Google Shape;244;p19"/>
              <p:cNvSpPr/>
              <p:nvPr/>
            </p:nvSpPr>
            <p:spPr>
              <a:xfrm>
                <a:off x="7313500" y="2548975"/>
                <a:ext cx="85375" cy="41525"/>
              </a:xfrm>
              <a:custGeom>
                <a:avLst/>
                <a:gdLst/>
                <a:ahLst/>
                <a:cxnLst/>
                <a:rect l="l" t="t" r="r" b="b"/>
                <a:pathLst>
                  <a:path w="3415" h="1661" extrusionOk="0">
                    <a:moveTo>
                      <a:pt x="3358" y="0"/>
                    </a:moveTo>
                    <a:cubicBezTo>
                      <a:pt x="3321" y="0"/>
                      <a:pt x="3293" y="28"/>
                      <a:pt x="3293" y="65"/>
                    </a:cubicBezTo>
                    <a:lnTo>
                      <a:pt x="3293" y="260"/>
                    </a:lnTo>
                    <a:cubicBezTo>
                      <a:pt x="3293" y="297"/>
                      <a:pt x="3321" y="316"/>
                      <a:pt x="3358" y="316"/>
                    </a:cubicBezTo>
                    <a:cubicBezTo>
                      <a:pt x="3386" y="316"/>
                      <a:pt x="3414" y="297"/>
                      <a:pt x="3414" y="260"/>
                    </a:cubicBezTo>
                    <a:lnTo>
                      <a:pt x="3414" y="65"/>
                    </a:lnTo>
                    <a:cubicBezTo>
                      <a:pt x="3414" y="28"/>
                      <a:pt x="3386" y="0"/>
                      <a:pt x="3358" y="0"/>
                    </a:cubicBezTo>
                    <a:close/>
                    <a:moveTo>
                      <a:pt x="56" y="613"/>
                    </a:moveTo>
                    <a:cubicBezTo>
                      <a:pt x="28" y="613"/>
                      <a:pt x="0" y="641"/>
                      <a:pt x="0" y="668"/>
                    </a:cubicBezTo>
                    <a:lnTo>
                      <a:pt x="0" y="678"/>
                    </a:lnTo>
                    <a:cubicBezTo>
                      <a:pt x="0" y="706"/>
                      <a:pt x="28" y="733"/>
                      <a:pt x="56" y="733"/>
                    </a:cubicBezTo>
                    <a:lnTo>
                      <a:pt x="520" y="733"/>
                    </a:lnTo>
                    <a:cubicBezTo>
                      <a:pt x="548" y="733"/>
                      <a:pt x="575" y="706"/>
                      <a:pt x="575" y="668"/>
                    </a:cubicBezTo>
                    <a:cubicBezTo>
                      <a:pt x="575" y="641"/>
                      <a:pt x="548" y="613"/>
                      <a:pt x="520" y="613"/>
                    </a:cubicBezTo>
                    <a:close/>
                    <a:moveTo>
                      <a:pt x="984" y="613"/>
                    </a:moveTo>
                    <a:cubicBezTo>
                      <a:pt x="946" y="613"/>
                      <a:pt x="928" y="641"/>
                      <a:pt x="928" y="668"/>
                    </a:cubicBezTo>
                    <a:cubicBezTo>
                      <a:pt x="928" y="706"/>
                      <a:pt x="946" y="733"/>
                      <a:pt x="984" y="733"/>
                    </a:cubicBezTo>
                    <a:lnTo>
                      <a:pt x="1447" y="733"/>
                    </a:lnTo>
                    <a:cubicBezTo>
                      <a:pt x="1475" y="733"/>
                      <a:pt x="1503" y="706"/>
                      <a:pt x="1503" y="668"/>
                    </a:cubicBezTo>
                    <a:cubicBezTo>
                      <a:pt x="1503" y="641"/>
                      <a:pt x="1475" y="613"/>
                      <a:pt x="1447" y="613"/>
                    </a:cubicBezTo>
                    <a:close/>
                    <a:moveTo>
                      <a:pt x="1911" y="613"/>
                    </a:moveTo>
                    <a:cubicBezTo>
                      <a:pt x="1874" y="613"/>
                      <a:pt x="1856" y="641"/>
                      <a:pt x="1856" y="668"/>
                    </a:cubicBezTo>
                    <a:cubicBezTo>
                      <a:pt x="1856" y="706"/>
                      <a:pt x="1874" y="733"/>
                      <a:pt x="1911" y="733"/>
                    </a:cubicBezTo>
                    <a:lnTo>
                      <a:pt x="2375" y="733"/>
                    </a:lnTo>
                    <a:cubicBezTo>
                      <a:pt x="2403" y="733"/>
                      <a:pt x="2431" y="706"/>
                      <a:pt x="2431" y="668"/>
                    </a:cubicBezTo>
                    <a:cubicBezTo>
                      <a:pt x="2431" y="641"/>
                      <a:pt x="2403" y="613"/>
                      <a:pt x="2375" y="613"/>
                    </a:cubicBezTo>
                    <a:close/>
                    <a:moveTo>
                      <a:pt x="2839" y="613"/>
                    </a:moveTo>
                    <a:cubicBezTo>
                      <a:pt x="2802" y="613"/>
                      <a:pt x="2783" y="641"/>
                      <a:pt x="2783" y="668"/>
                    </a:cubicBezTo>
                    <a:cubicBezTo>
                      <a:pt x="2783" y="706"/>
                      <a:pt x="2802" y="733"/>
                      <a:pt x="2839" y="733"/>
                    </a:cubicBezTo>
                    <a:lnTo>
                      <a:pt x="3303" y="733"/>
                    </a:lnTo>
                    <a:cubicBezTo>
                      <a:pt x="3331" y="733"/>
                      <a:pt x="3358" y="706"/>
                      <a:pt x="3358" y="668"/>
                    </a:cubicBezTo>
                    <a:cubicBezTo>
                      <a:pt x="3358" y="641"/>
                      <a:pt x="3331" y="613"/>
                      <a:pt x="3303" y="613"/>
                    </a:cubicBezTo>
                    <a:close/>
                    <a:moveTo>
                      <a:pt x="56" y="1086"/>
                    </a:moveTo>
                    <a:cubicBezTo>
                      <a:pt x="28" y="1086"/>
                      <a:pt x="0" y="1104"/>
                      <a:pt x="0" y="1142"/>
                    </a:cubicBezTo>
                    <a:lnTo>
                      <a:pt x="0" y="1605"/>
                    </a:lnTo>
                    <a:cubicBezTo>
                      <a:pt x="0" y="1633"/>
                      <a:pt x="28" y="1661"/>
                      <a:pt x="56" y="1661"/>
                    </a:cubicBezTo>
                    <a:cubicBezTo>
                      <a:pt x="93" y="1661"/>
                      <a:pt x="121" y="1633"/>
                      <a:pt x="121" y="1605"/>
                    </a:cubicBezTo>
                    <a:lnTo>
                      <a:pt x="121" y="1142"/>
                    </a:lnTo>
                    <a:cubicBezTo>
                      <a:pt x="121" y="1104"/>
                      <a:pt x="93" y="1086"/>
                      <a:pt x="56" y="108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45" name="Google Shape;245;p19"/>
              <p:cNvSpPr/>
              <p:nvPr/>
            </p:nvSpPr>
            <p:spPr>
              <a:xfrm>
                <a:off x="7252725" y="2143825"/>
                <a:ext cx="207600" cy="156800"/>
              </a:xfrm>
              <a:custGeom>
                <a:avLst/>
                <a:gdLst/>
                <a:ahLst/>
                <a:cxnLst/>
                <a:rect l="l" t="t" r="r" b="b"/>
                <a:pathLst>
                  <a:path w="8304" h="6272" extrusionOk="0">
                    <a:moveTo>
                      <a:pt x="56" y="0"/>
                    </a:moveTo>
                    <a:cubicBezTo>
                      <a:pt x="29" y="0"/>
                      <a:pt x="1" y="28"/>
                      <a:pt x="1" y="56"/>
                    </a:cubicBezTo>
                    <a:lnTo>
                      <a:pt x="1" y="520"/>
                    </a:lnTo>
                    <a:cubicBezTo>
                      <a:pt x="1" y="557"/>
                      <a:pt x="29" y="575"/>
                      <a:pt x="56" y="575"/>
                    </a:cubicBezTo>
                    <a:cubicBezTo>
                      <a:pt x="94" y="575"/>
                      <a:pt x="112" y="557"/>
                      <a:pt x="112" y="520"/>
                    </a:cubicBezTo>
                    <a:lnTo>
                      <a:pt x="112" y="56"/>
                    </a:lnTo>
                    <a:cubicBezTo>
                      <a:pt x="112" y="28"/>
                      <a:pt x="94" y="0"/>
                      <a:pt x="56" y="0"/>
                    </a:cubicBezTo>
                    <a:close/>
                    <a:moveTo>
                      <a:pt x="56" y="928"/>
                    </a:moveTo>
                    <a:cubicBezTo>
                      <a:pt x="29" y="928"/>
                      <a:pt x="1" y="956"/>
                      <a:pt x="1" y="984"/>
                    </a:cubicBezTo>
                    <a:lnTo>
                      <a:pt x="1" y="1447"/>
                    </a:lnTo>
                    <a:cubicBezTo>
                      <a:pt x="1" y="1484"/>
                      <a:pt x="29" y="1503"/>
                      <a:pt x="56" y="1503"/>
                    </a:cubicBezTo>
                    <a:cubicBezTo>
                      <a:pt x="94" y="1503"/>
                      <a:pt x="112" y="1484"/>
                      <a:pt x="112" y="1447"/>
                    </a:cubicBezTo>
                    <a:lnTo>
                      <a:pt x="112" y="984"/>
                    </a:lnTo>
                    <a:cubicBezTo>
                      <a:pt x="112" y="956"/>
                      <a:pt x="94" y="928"/>
                      <a:pt x="56" y="928"/>
                    </a:cubicBezTo>
                    <a:close/>
                    <a:moveTo>
                      <a:pt x="56" y="1856"/>
                    </a:moveTo>
                    <a:cubicBezTo>
                      <a:pt x="29" y="1856"/>
                      <a:pt x="1" y="1883"/>
                      <a:pt x="1" y="1911"/>
                    </a:cubicBezTo>
                    <a:lnTo>
                      <a:pt x="1" y="2375"/>
                    </a:lnTo>
                    <a:cubicBezTo>
                      <a:pt x="1" y="2412"/>
                      <a:pt x="29" y="2431"/>
                      <a:pt x="56" y="2431"/>
                    </a:cubicBezTo>
                    <a:cubicBezTo>
                      <a:pt x="94" y="2431"/>
                      <a:pt x="112" y="2412"/>
                      <a:pt x="112" y="2375"/>
                    </a:cubicBezTo>
                    <a:lnTo>
                      <a:pt x="112" y="1911"/>
                    </a:lnTo>
                    <a:cubicBezTo>
                      <a:pt x="112" y="1883"/>
                      <a:pt x="94" y="1856"/>
                      <a:pt x="56" y="1856"/>
                    </a:cubicBezTo>
                    <a:close/>
                    <a:moveTo>
                      <a:pt x="66" y="2774"/>
                    </a:moveTo>
                    <a:cubicBezTo>
                      <a:pt x="29" y="2774"/>
                      <a:pt x="10" y="2802"/>
                      <a:pt x="10" y="2830"/>
                    </a:cubicBezTo>
                    <a:cubicBezTo>
                      <a:pt x="10" y="2867"/>
                      <a:pt x="29" y="2895"/>
                      <a:pt x="66" y="2895"/>
                    </a:cubicBezTo>
                    <a:lnTo>
                      <a:pt x="530" y="2895"/>
                    </a:lnTo>
                    <a:cubicBezTo>
                      <a:pt x="557" y="2895"/>
                      <a:pt x="585" y="2867"/>
                      <a:pt x="585" y="2830"/>
                    </a:cubicBezTo>
                    <a:cubicBezTo>
                      <a:pt x="585" y="2802"/>
                      <a:pt x="557" y="2774"/>
                      <a:pt x="530" y="2774"/>
                    </a:cubicBezTo>
                    <a:close/>
                    <a:moveTo>
                      <a:pt x="993" y="2774"/>
                    </a:moveTo>
                    <a:cubicBezTo>
                      <a:pt x="956" y="2774"/>
                      <a:pt x="938" y="2802"/>
                      <a:pt x="938" y="2830"/>
                    </a:cubicBezTo>
                    <a:cubicBezTo>
                      <a:pt x="938" y="2867"/>
                      <a:pt x="956" y="2895"/>
                      <a:pt x="993" y="2895"/>
                    </a:cubicBezTo>
                    <a:lnTo>
                      <a:pt x="1457" y="2895"/>
                    </a:lnTo>
                    <a:cubicBezTo>
                      <a:pt x="1485" y="2895"/>
                      <a:pt x="1513" y="2867"/>
                      <a:pt x="1513" y="2830"/>
                    </a:cubicBezTo>
                    <a:cubicBezTo>
                      <a:pt x="1513" y="2802"/>
                      <a:pt x="1485" y="2774"/>
                      <a:pt x="1457" y="2774"/>
                    </a:cubicBezTo>
                    <a:close/>
                    <a:moveTo>
                      <a:pt x="1921" y="2774"/>
                    </a:moveTo>
                    <a:cubicBezTo>
                      <a:pt x="1884" y="2774"/>
                      <a:pt x="1865" y="2802"/>
                      <a:pt x="1865" y="2830"/>
                    </a:cubicBezTo>
                    <a:cubicBezTo>
                      <a:pt x="1865" y="2867"/>
                      <a:pt x="1884" y="2895"/>
                      <a:pt x="1921" y="2895"/>
                    </a:cubicBezTo>
                    <a:lnTo>
                      <a:pt x="2385" y="2895"/>
                    </a:lnTo>
                    <a:cubicBezTo>
                      <a:pt x="2413" y="2895"/>
                      <a:pt x="2441" y="2867"/>
                      <a:pt x="2441" y="2830"/>
                    </a:cubicBezTo>
                    <a:cubicBezTo>
                      <a:pt x="2441" y="2802"/>
                      <a:pt x="2413" y="2774"/>
                      <a:pt x="2385" y="2774"/>
                    </a:cubicBezTo>
                    <a:close/>
                    <a:moveTo>
                      <a:pt x="2849" y="2774"/>
                    </a:moveTo>
                    <a:cubicBezTo>
                      <a:pt x="2812" y="2774"/>
                      <a:pt x="2793" y="2802"/>
                      <a:pt x="2793" y="2830"/>
                    </a:cubicBezTo>
                    <a:cubicBezTo>
                      <a:pt x="2793" y="2867"/>
                      <a:pt x="2812" y="2895"/>
                      <a:pt x="2849" y="2895"/>
                    </a:cubicBezTo>
                    <a:lnTo>
                      <a:pt x="3313" y="2895"/>
                    </a:lnTo>
                    <a:cubicBezTo>
                      <a:pt x="3340" y="2895"/>
                      <a:pt x="3368" y="2867"/>
                      <a:pt x="3368" y="2830"/>
                    </a:cubicBezTo>
                    <a:cubicBezTo>
                      <a:pt x="3368" y="2802"/>
                      <a:pt x="3340" y="2774"/>
                      <a:pt x="3313" y="2774"/>
                    </a:cubicBezTo>
                    <a:close/>
                    <a:moveTo>
                      <a:pt x="3776" y="2774"/>
                    </a:moveTo>
                    <a:cubicBezTo>
                      <a:pt x="3739" y="2774"/>
                      <a:pt x="3721" y="2802"/>
                      <a:pt x="3721" y="2830"/>
                    </a:cubicBezTo>
                    <a:cubicBezTo>
                      <a:pt x="3721" y="2867"/>
                      <a:pt x="3739" y="2895"/>
                      <a:pt x="3776" y="2895"/>
                    </a:cubicBezTo>
                    <a:lnTo>
                      <a:pt x="4240" y="2895"/>
                    </a:lnTo>
                    <a:cubicBezTo>
                      <a:pt x="4268" y="2895"/>
                      <a:pt x="4296" y="2867"/>
                      <a:pt x="4296" y="2830"/>
                    </a:cubicBezTo>
                    <a:cubicBezTo>
                      <a:pt x="4296" y="2802"/>
                      <a:pt x="4268" y="2774"/>
                      <a:pt x="4240" y="2774"/>
                    </a:cubicBezTo>
                    <a:close/>
                    <a:moveTo>
                      <a:pt x="4704" y="2774"/>
                    </a:moveTo>
                    <a:cubicBezTo>
                      <a:pt x="4667" y="2774"/>
                      <a:pt x="4648" y="2802"/>
                      <a:pt x="4648" y="2830"/>
                    </a:cubicBezTo>
                    <a:cubicBezTo>
                      <a:pt x="4648" y="2867"/>
                      <a:pt x="4667" y="2895"/>
                      <a:pt x="4704" y="2895"/>
                    </a:cubicBezTo>
                    <a:lnTo>
                      <a:pt x="5168" y="2895"/>
                    </a:lnTo>
                    <a:cubicBezTo>
                      <a:pt x="5196" y="2895"/>
                      <a:pt x="5224" y="2867"/>
                      <a:pt x="5224" y="2830"/>
                    </a:cubicBezTo>
                    <a:cubicBezTo>
                      <a:pt x="5224" y="2802"/>
                      <a:pt x="5196" y="2774"/>
                      <a:pt x="5168" y="2774"/>
                    </a:cubicBezTo>
                    <a:close/>
                    <a:moveTo>
                      <a:pt x="5632" y="2774"/>
                    </a:moveTo>
                    <a:cubicBezTo>
                      <a:pt x="5595" y="2774"/>
                      <a:pt x="5576" y="2802"/>
                      <a:pt x="5576" y="2830"/>
                    </a:cubicBezTo>
                    <a:cubicBezTo>
                      <a:pt x="5576" y="2867"/>
                      <a:pt x="5595" y="2895"/>
                      <a:pt x="5632" y="2895"/>
                    </a:cubicBezTo>
                    <a:lnTo>
                      <a:pt x="6096" y="2895"/>
                    </a:lnTo>
                    <a:cubicBezTo>
                      <a:pt x="6123" y="2895"/>
                      <a:pt x="6151" y="2867"/>
                      <a:pt x="6151" y="2830"/>
                    </a:cubicBezTo>
                    <a:cubicBezTo>
                      <a:pt x="6151" y="2802"/>
                      <a:pt x="6123" y="2774"/>
                      <a:pt x="6096" y="2774"/>
                    </a:cubicBezTo>
                    <a:close/>
                    <a:moveTo>
                      <a:pt x="6559" y="2774"/>
                    </a:moveTo>
                    <a:cubicBezTo>
                      <a:pt x="6522" y="2774"/>
                      <a:pt x="6504" y="2802"/>
                      <a:pt x="6504" y="2830"/>
                    </a:cubicBezTo>
                    <a:cubicBezTo>
                      <a:pt x="6504" y="2867"/>
                      <a:pt x="6522" y="2895"/>
                      <a:pt x="6559" y="2895"/>
                    </a:cubicBezTo>
                    <a:lnTo>
                      <a:pt x="7023" y="2895"/>
                    </a:lnTo>
                    <a:cubicBezTo>
                      <a:pt x="7051" y="2895"/>
                      <a:pt x="7079" y="2867"/>
                      <a:pt x="7079" y="2830"/>
                    </a:cubicBezTo>
                    <a:cubicBezTo>
                      <a:pt x="7079" y="2802"/>
                      <a:pt x="7051" y="2774"/>
                      <a:pt x="7023" y="2774"/>
                    </a:cubicBezTo>
                    <a:close/>
                    <a:moveTo>
                      <a:pt x="7487" y="2774"/>
                    </a:moveTo>
                    <a:cubicBezTo>
                      <a:pt x="7450" y="2774"/>
                      <a:pt x="7431" y="2802"/>
                      <a:pt x="7431" y="2830"/>
                    </a:cubicBezTo>
                    <a:cubicBezTo>
                      <a:pt x="7431" y="2867"/>
                      <a:pt x="7450" y="2895"/>
                      <a:pt x="7487" y="2895"/>
                    </a:cubicBezTo>
                    <a:lnTo>
                      <a:pt x="7951" y="2895"/>
                    </a:lnTo>
                    <a:cubicBezTo>
                      <a:pt x="7979" y="2895"/>
                      <a:pt x="8007" y="2867"/>
                      <a:pt x="8007" y="2830"/>
                    </a:cubicBezTo>
                    <a:cubicBezTo>
                      <a:pt x="8007" y="2802"/>
                      <a:pt x="7979" y="2774"/>
                      <a:pt x="7951" y="2774"/>
                    </a:cubicBezTo>
                    <a:close/>
                    <a:moveTo>
                      <a:pt x="8248" y="2941"/>
                    </a:moveTo>
                    <a:cubicBezTo>
                      <a:pt x="8211" y="2941"/>
                      <a:pt x="8183" y="2969"/>
                      <a:pt x="8183" y="3006"/>
                    </a:cubicBezTo>
                    <a:lnTo>
                      <a:pt x="8183" y="3470"/>
                    </a:lnTo>
                    <a:cubicBezTo>
                      <a:pt x="8183" y="3497"/>
                      <a:pt x="8211" y="3525"/>
                      <a:pt x="8248" y="3525"/>
                    </a:cubicBezTo>
                    <a:cubicBezTo>
                      <a:pt x="8276" y="3525"/>
                      <a:pt x="8303" y="3497"/>
                      <a:pt x="8303" y="3470"/>
                    </a:cubicBezTo>
                    <a:lnTo>
                      <a:pt x="8303" y="3006"/>
                    </a:lnTo>
                    <a:cubicBezTo>
                      <a:pt x="8303" y="2969"/>
                      <a:pt x="8276" y="2941"/>
                      <a:pt x="8248" y="2941"/>
                    </a:cubicBezTo>
                    <a:close/>
                    <a:moveTo>
                      <a:pt x="8248" y="3869"/>
                    </a:moveTo>
                    <a:cubicBezTo>
                      <a:pt x="8211" y="3869"/>
                      <a:pt x="8183" y="3896"/>
                      <a:pt x="8183" y="3933"/>
                    </a:cubicBezTo>
                    <a:lnTo>
                      <a:pt x="8183" y="4397"/>
                    </a:lnTo>
                    <a:cubicBezTo>
                      <a:pt x="8183" y="4425"/>
                      <a:pt x="8211" y="4453"/>
                      <a:pt x="8248" y="4453"/>
                    </a:cubicBezTo>
                    <a:cubicBezTo>
                      <a:pt x="8276" y="4453"/>
                      <a:pt x="8303" y="4425"/>
                      <a:pt x="8303" y="4397"/>
                    </a:cubicBezTo>
                    <a:lnTo>
                      <a:pt x="8303" y="3933"/>
                    </a:lnTo>
                    <a:cubicBezTo>
                      <a:pt x="8303" y="3896"/>
                      <a:pt x="8276" y="3869"/>
                      <a:pt x="8248" y="3869"/>
                    </a:cubicBezTo>
                    <a:close/>
                    <a:moveTo>
                      <a:pt x="8248" y="4796"/>
                    </a:moveTo>
                    <a:cubicBezTo>
                      <a:pt x="8211" y="4796"/>
                      <a:pt x="8183" y="4824"/>
                      <a:pt x="8183" y="4861"/>
                    </a:cubicBezTo>
                    <a:lnTo>
                      <a:pt x="8183" y="5325"/>
                    </a:lnTo>
                    <a:cubicBezTo>
                      <a:pt x="8183" y="5353"/>
                      <a:pt x="8211" y="5381"/>
                      <a:pt x="8248" y="5381"/>
                    </a:cubicBezTo>
                    <a:cubicBezTo>
                      <a:pt x="8276" y="5381"/>
                      <a:pt x="8303" y="5353"/>
                      <a:pt x="8303" y="5325"/>
                    </a:cubicBezTo>
                    <a:lnTo>
                      <a:pt x="8303" y="4861"/>
                    </a:lnTo>
                    <a:cubicBezTo>
                      <a:pt x="8303" y="4824"/>
                      <a:pt x="8276" y="4796"/>
                      <a:pt x="8248" y="4796"/>
                    </a:cubicBezTo>
                    <a:close/>
                    <a:moveTo>
                      <a:pt x="8248" y="5724"/>
                    </a:moveTo>
                    <a:cubicBezTo>
                      <a:pt x="8211" y="5724"/>
                      <a:pt x="8183" y="5752"/>
                      <a:pt x="8183" y="5789"/>
                    </a:cubicBezTo>
                    <a:lnTo>
                      <a:pt x="8183" y="6216"/>
                    </a:lnTo>
                    <a:cubicBezTo>
                      <a:pt x="8183" y="6253"/>
                      <a:pt x="8211" y="6271"/>
                      <a:pt x="8248" y="6271"/>
                    </a:cubicBezTo>
                    <a:cubicBezTo>
                      <a:pt x="8276" y="6271"/>
                      <a:pt x="8303" y="6253"/>
                      <a:pt x="8303" y="6216"/>
                    </a:cubicBezTo>
                    <a:lnTo>
                      <a:pt x="8303" y="5789"/>
                    </a:lnTo>
                    <a:cubicBezTo>
                      <a:pt x="8303" y="5752"/>
                      <a:pt x="8276" y="5724"/>
                      <a:pt x="8248" y="572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46" name="Google Shape;246;p19"/>
              <p:cNvSpPr/>
              <p:nvPr/>
            </p:nvSpPr>
            <p:spPr>
              <a:xfrm>
                <a:off x="7564200" y="1778325"/>
                <a:ext cx="41075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643" h="1643" extrusionOk="0">
                    <a:moveTo>
                      <a:pt x="826" y="186"/>
                    </a:moveTo>
                    <a:lnTo>
                      <a:pt x="1049" y="585"/>
                    </a:lnTo>
                    <a:cubicBezTo>
                      <a:pt x="1049" y="594"/>
                      <a:pt x="1058" y="603"/>
                      <a:pt x="1067" y="603"/>
                    </a:cubicBezTo>
                    <a:lnTo>
                      <a:pt x="1466" y="826"/>
                    </a:lnTo>
                    <a:lnTo>
                      <a:pt x="1067" y="1048"/>
                    </a:lnTo>
                    <a:cubicBezTo>
                      <a:pt x="1058" y="1048"/>
                      <a:pt x="1049" y="1058"/>
                      <a:pt x="1039" y="1067"/>
                    </a:cubicBezTo>
                    <a:lnTo>
                      <a:pt x="826" y="1466"/>
                    </a:lnTo>
                    <a:lnTo>
                      <a:pt x="603" y="1067"/>
                    </a:lnTo>
                    <a:cubicBezTo>
                      <a:pt x="603" y="1058"/>
                      <a:pt x="594" y="1048"/>
                      <a:pt x="585" y="1039"/>
                    </a:cubicBezTo>
                    <a:lnTo>
                      <a:pt x="186" y="826"/>
                    </a:lnTo>
                    <a:lnTo>
                      <a:pt x="585" y="603"/>
                    </a:lnTo>
                    <a:cubicBezTo>
                      <a:pt x="594" y="603"/>
                      <a:pt x="603" y="594"/>
                      <a:pt x="603" y="585"/>
                    </a:cubicBezTo>
                    <a:lnTo>
                      <a:pt x="826" y="186"/>
                    </a:lnTo>
                    <a:close/>
                    <a:moveTo>
                      <a:pt x="826" y="0"/>
                    </a:moveTo>
                    <a:cubicBezTo>
                      <a:pt x="807" y="0"/>
                      <a:pt x="789" y="19"/>
                      <a:pt x="780" y="37"/>
                    </a:cubicBezTo>
                    <a:lnTo>
                      <a:pt x="511" y="510"/>
                    </a:lnTo>
                    <a:lnTo>
                      <a:pt x="37" y="770"/>
                    </a:lnTo>
                    <a:cubicBezTo>
                      <a:pt x="19" y="779"/>
                      <a:pt x="0" y="798"/>
                      <a:pt x="0" y="826"/>
                    </a:cubicBezTo>
                    <a:cubicBezTo>
                      <a:pt x="0" y="844"/>
                      <a:pt x="19" y="863"/>
                      <a:pt x="37" y="872"/>
                    </a:cubicBezTo>
                    <a:lnTo>
                      <a:pt x="511" y="1141"/>
                    </a:lnTo>
                    <a:lnTo>
                      <a:pt x="770" y="1614"/>
                    </a:lnTo>
                    <a:cubicBezTo>
                      <a:pt x="780" y="1633"/>
                      <a:pt x="798" y="1642"/>
                      <a:pt x="826" y="1642"/>
                    </a:cubicBezTo>
                    <a:cubicBezTo>
                      <a:pt x="845" y="1642"/>
                      <a:pt x="863" y="1633"/>
                      <a:pt x="872" y="1614"/>
                    </a:cubicBezTo>
                    <a:lnTo>
                      <a:pt x="1141" y="1141"/>
                    </a:lnTo>
                    <a:lnTo>
                      <a:pt x="1615" y="881"/>
                    </a:lnTo>
                    <a:cubicBezTo>
                      <a:pt x="1633" y="863"/>
                      <a:pt x="1642" y="844"/>
                      <a:pt x="1642" y="826"/>
                    </a:cubicBezTo>
                    <a:cubicBezTo>
                      <a:pt x="1642" y="807"/>
                      <a:pt x="1633" y="789"/>
                      <a:pt x="1615" y="779"/>
                    </a:cubicBezTo>
                    <a:lnTo>
                      <a:pt x="1141" y="510"/>
                    </a:lnTo>
                    <a:lnTo>
                      <a:pt x="882" y="37"/>
                    </a:lnTo>
                    <a:cubicBezTo>
                      <a:pt x="863" y="9"/>
                      <a:pt x="845" y="0"/>
                      <a:pt x="826" y="0"/>
                    </a:cubicBezTo>
                    <a:close/>
                  </a:path>
                </a:pathLst>
              </a:custGeom>
              <a:solidFill>
                <a:srgbClr val="2AAF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47" name="Google Shape;247;p19"/>
              <p:cNvSpPr/>
              <p:nvPr/>
            </p:nvSpPr>
            <p:spPr>
              <a:xfrm>
                <a:off x="6975825" y="2325875"/>
                <a:ext cx="51500" cy="51275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2051" extrusionOk="0">
                    <a:moveTo>
                      <a:pt x="1030" y="177"/>
                    </a:moveTo>
                    <a:lnTo>
                      <a:pt x="1327" y="715"/>
                    </a:lnTo>
                    <a:cubicBezTo>
                      <a:pt x="1327" y="724"/>
                      <a:pt x="1336" y="733"/>
                      <a:pt x="1346" y="733"/>
                    </a:cubicBezTo>
                    <a:lnTo>
                      <a:pt x="1874" y="1030"/>
                    </a:lnTo>
                    <a:lnTo>
                      <a:pt x="1346" y="1318"/>
                    </a:lnTo>
                    <a:cubicBezTo>
                      <a:pt x="1336" y="1327"/>
                      <a:pt x="1327" y="1336"/>
                      <a:pt x="1318" y="1345"/>
                    </a:cubicBezTo>
                    <a:lnTo>
                      <a:pt x="1030" y="1874"/>
                    </a:lnTo>
                    <a:lnTo>
                      <a:pt x="733" y="1336"/>
                    </a:lnTo>
                    <a:cubicBezTo>
                      <a:pt x="733" y="1327"/>
                      <a:pt x="724" y="1318"/>
                      <a:pt x="715" y="1318"/>
                    </a:cubicBezTo>
                    <a:lnTo>
                      <a:pt x="186" y="1021"/>
                    </a:lnTo>
                    <a:lnTo>
                      <a:pt x="715" y="733"/>
                    </a:lnTo>
                    <a:cubicBezTo>
                      <a:pt x="724" y="724"/>
                      <a:pt x="733" y="715"/>
                      <a:pt x="743" y="705"/>
                    </a:cubicBezTo>
                    <a:lnTo>
                      <a:pt x="1030" y="177"/>
                    </a:lnTo>
                    <a:close/>
                    <a:moveTo>
                      <a:pt x="1030" y="0"/>
                    </a:moveTo>
                    <a:cubicBezTo>
                      <a:pt x="1012" y="0"/>
                      <a:pt x="993" y="10"/>
                      <a:pt x="984" y="28"/>
                    </a:cubicBezTo>
                    <a:lnTo>
                      <a:pt x="640" y="640"/>
                    </a:lnTo>
                    <a:lnTo>
                      <a:pt x="28" y="974"/>
                    </a:lnTo>
                    <a:cubicBezTo>
                      <a:pt x="10" y="984"/>
                      <a:pt x="0" y="1002"/>
                      <a:pt x="0" y="1021"/>
                    </a:cubicBezTo>
                    <a:cubicBezTo>
                      <a:pt x="0" y="1039"/>
                      <a:pt x="10" y="1067"/>
                      <a:pt x="28" y="1076"/>
                    </a:cubicBezTo>
                    <a:lnTo>
                      <a:pt x="640" y="1410"/>
                    </a:lnTo>
                    <a:lnTo>
                      <a:pt x="974" y="2023"/>
                    </a:lnTo>
                    <a:cubicBezTo>
                      <a:pt x="984" y="2041"/>
                      <a:pt x="1002" y="2050"/>
                      <a:pt x="1030" y="2050"/>
                    </a:cubicBezTo>
                    <a:cubicBezTo>
                      <a:pt x="1049" y="2050"/>
                      <a:pt x="1067" y="2041"/>
                      <a:pt x="1076" y="2023"/>
                    </a:cubicBezTo>
                    <a:lnTo>
                      <a:pt x="1410" y="1410"/>
                    </a:lnTo>
                    <a:lnTo>
                      <a:pt x="2023" y="1076"/>
                    </a:lnTo>
                    <a:cubicBezTo>
                      <a:pt x="2041" y="1067"/>
                      <a:pt x="2060" y="1049"/>
                      <a:pt x="2060" y="1030"/>
                    </a:cubicBezTo>
                    <a:cubicBezTo>
                      <a:pt x="2060" y="1002"/>
                      <a:pt x="2041" y="984"/>
                      <a:pt x="2023" y="974"/>
                    </a:cubicBezTo>
                    <a:lnTo>
                      <a:pt x="1420" y="640"/>
                    </a:lnTo>
                    <a:lnTo>
                      <a:pt x="1086" y="28"/>
                    </a:lnTo>
                    <a:cubicBezTo>
                      <a:pt x="1076" y="10"/>
                      <a:pt x="1058" y="0"/>
                      <a:pt x="10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48" name="Google Shape;248;p19"/>
              <p:cNvSpPr/>
              <p:nvPr/>
            </p:nvSpPr>
            <p:spPr>
              <a:xfrm>
                <a:off x="6992525" y="1930925"/>
                <a:ext cx="22050" cy="22050"/>
              </a:xfrm>
              <a:custGeom>
                <a:avLst/>
                <a:gdLst/>
                <a:ahLst/>
                <a:cxnLst/>
                <a:rect l="l" t="t" r="r" b="b"/>
                <a:pathLst>
                  <a:path w="882" h="882" extrusionOk="0">
                    <a:moveTo>
                      <a:pt x="446" y="112"/>
                    </a:moveTo>
                    <a:cubicBezTo>
                      <a:pt x="622" y="112"/>
                      <a:pt x="770" y="260"/>
                      <a:pt x="770" y="436"/>
                    </a:cubicBezTo>
                    <a:cubicBezTo>
                      <a:pt x="770" y="622"/>
                      <a:pt x="622" y="761"/>
                      <a:pt x="446" y="761"/>
                    </a:cubicBezTo>
                    <a:cubicBezTo>
                      <a:pt x="260" y="761"/>
                      <a:pt x="112" y="622"/>
                      <a:pt x="112" y="436"/>
                    </a:cubicBezTo>
                    <a:cubicBezTo>
                      <a:pt x="112" y="260"/>
                      <a:pt x="260" y="112"/>
                      <a:pt x="446" y="112"/>
                    </a:cubicBezTo>
                    <a:close/>
                    <a:moveTo>
                      <a:pt x="446" y="0"/>
                    </a:moveTo>
                    <a:cubicBezTo>
                      <a:pt x="195" y="0"/>
                      <a:pt x="0" y="195"/>
                      <a:pt x="0" y="436"/>
                    </a:cubicBezTo>
                    <a:cubicBezTo>
                      <a:pt x="0" y="687"/>
                      <a:pt x="195" y="882"/>
                      <a:pt x="446" y="882"/>
                    </a:cubicBezTo>
                    <a:cubicBezTo>
                      <a:pt x="687" y="882"/>
                      <a:pt x="882" y="687"/>
                      <a:pt x="882" y="436"/>
                    </a:cubicBezTo>
                    <a:cubicBezTo>
                      <a:pt x="882" y="195"/>
                      <a:pt x="687" y="0"/>
                      <a:pt x="44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49" name="Google Shape;249;p19"/>
              <p:cNvSpPr/>
              <p:nvPr/>
            </p:nvSpPr>
            <p:spPr>
              <a:xfrm>
                <a:off x="6934075" y="2211075"/>
                <a:ext cx="14175" cy="14175"/>
              </a:xfrm>
              <a:custGeom>
                <a:avLst/>
                <a:gdLst/>
                <a:ahLst/>
                <a:cxnLst/>
                <a:rect l="l" t="t" r="r" b="b"/>
                <a:pathLst>
                  <a:path w="567" h="567" extrusionOk="0">
                    <a:moveTo>
                      <a:pt x="288" y="121"/>
                    </a:moveTo>
                    <a:cubicBezTo>
                      <a:pt x="381" y="121"/>
                      <a:pt x="455" y="195"/>
                      <a:pt x="455" y="288"/>
                    </a:cubicBezTo>
                    <a:cubicBezTo>
                      <a:pt x="455" y="381"/>
                      <a:pt x="381" y="455"/>
                      <a:pt x="288" y="455"/>
                    </a:cubicBezTo>
                    <a:cubicBezTo>
                      <a:pt x="195" y="455"/>
                      <a:pt x="121" y="381"/>
                      <a:pt x="121" y="288"/>
                    </a:cubicBezTo>
                    <a:cubicBezTo>
                      <a:pt x="121" y="195"/>
                      <a:pt x="195" y="121"/>
                      <a:pt x="288" y="121"/>
                    </a:cubicBezTo>
                    <a:close/>
                    <a:moveTo>
                      <a:pt x="288" y="0"/>
                    </a:moveTo>
                    <a:cubicBezTo>
                      <a:pt x="130" y="0"/>
                      <a:pt x="1" y="130"/>
                      <a:pt x="1" y="288"/>
                    </a:cubicBezTo>
                    <a:cubicBezTo>
                      <a:pt x="1" y="446"/>
                      <a:pt x="130" y="566"/>
                      <a:pt x="288" y="566"/>
                    </a:cubicBezTo>
                    <a:cubicBezTo>
                      <a:pt x="446" y="566"/>
                      <a:pt x="566" y="446"/>
                      <a:pt x="566" y="288"/>
                    </a:cubicBezTo>
                    <a:cubicBezTo>
                      <a:pt x="566" y="130"/>
                      <a:pt x="446" y="0"/>
                      <a:pt x="288" y="0"/>
                    </a:cubicBezTo>
                    <a:close/>
                  </a:path>
                </a:pathLst>
              </a:custGeom>
              <a:solidFill>
                <a:srgbClr val="7FD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50" name="Google Shape;250;p19"/>
              <p:cNvSpPr/>
              <p:nvPr/>
            </p:nvSpPr>
            <p:spPr>
              <a:xfrm>
                <a:off x="6935000" y="2456875"/>
                <a:ext cx="344900" cy="344675"/>
              </a:xfrm>
              <a:custGeom>
                <a:avLst/>
                <a:gdLst/>
                <a:ahLst/>
                <a:cxnLst/>
                <a:rect l="l" t="t" r="r" b="b"/>
                <a:pathLst>
                  <a:path w="13796" h="13787" extrusionOk="0">
                    <a:moveTo>
                      <a:pt x="6912" y="3796"/>
                    </a:moveTo>
                    <a:cubicBezTo>
                      <a:pt x="7506" y="3796"/>
                      <a:pt x="8099" y="3972"/>
                      <a:pt x="8609" y="4315"/>
                    </a:cubicBezTo>
                    <a:cubicBezTo>
                      <a:pt x="9361" y="4816"/>
                      <a:pt x="9853" y="5614"/>
                      <a:pt x="9964" y="6514"/>
                    </a:cubicBezTo>
                    <a:cubicBezTo>
                      <a:pt x="10149" y="7998"/>
                      <a:pt x="9203" y="9427"/>
                      <a:pt x="7765" y="9835"/>
                    </a:cubicBezTo>
                    <a:cubicBezTo>
                      <a:pt x="7482" y="9916"/>
                      <a:pt x="7191" y="9957"/>
                      <a:pt x="6903" y="9957"/>
                    </a:cubicBezTo>
                    <a:cubicBezTo>
                      <a:pt x="6303" y="9957"/>
                      <a:pt x="5712" y="9783"/>
                      <a:pt x="5205" y="9445"/>
                    </a:cubicBezTo>
                    <a:cubicBezTo>
                      <a:pt x="4453" y="8944"/>
                      <a:pt x="3962" y="8147"/>
                      <a:pt x="3851" y="7247"/>
                    </a:cubicBezTo>
                    <a:cubicBezTo>
                      <a:pt x="3674" y="5762"/>
                      <a:pt x="4620" y="4334"/>
                      <a:pt x="6049" y="3916"/>
                    </a:cubicBezTo>
                    <a:cubicBezTo>
                      <a:pt x="6337" y="3842"/>
                      <a:pt x="6624" y="3796"/>
                      <a:pt x="6912" y="3796"/>
                    </a:cubicBezTo>
                    <a:close/>
                    <a:moveTo>
                      <a:pt x="6911" y="3680"/>
                    </a:moveTo>
                    <a:cubicBezTo>
                      <a:pt x="6614" y="3680"/>
                      <a:pt x="6315" y="3721"/>
                      <a:pt x="6021" y="3805"/>
                    </a:cubicBezTo>
                    <a:cubicBezTo>
                      <a:pt x="4528" y="4232"/>
                      <a:pt x="3544" y="5716"/>
                      <a:pt x="3739" y="7256"/>
                    </a:cubicBezTo>
                    <a:cubicBezTo>
                      <a:pt x="3851" y="8193"/>
                      <a:pt x="4361" y="9028"/>
                      <a:pt x="5140" y="9538"/>
                    </a:cubicBezTo>
                    <a:cubicBezTo>
                      <a:pt x="5669" y="9891"/>
                      <a:pt x="6290" y="10076"/>
                      <a:pt x="6912" y="10076"/>
                    </a:cubicBezTo>
                    <a:cubicBezTo>
                      <a:pt x="7209" y="10076"/>
                      <a:pt x="7506" y="10030"/>
                      <a:pt x="7793" y="9946"/>
                    </a:cubicBezTo>
                    <a:cubicBezTo>
                      <a:pt x="9287" y="9519"/>
                      <a:pt x="10270" y="8035"/>
                      <a:pt x="10084" y="6495"/>
                    </a:cubicBezTo>
                    <a:cubicBezTo>
                      <a:pt x="9964" y="5568"/>
                      <a:pt x="9454" y="4733"/>
                      <a:pt x="8674" y="4213"/>
                    </a:cubicBezTo>
                    <a:cubicBezTo>
                      <a:pt x="8147" y="3862"/>
                      <a:pt x="7534" y="3680"/>
                      <a:pt x="6911" y="3680"/>
                    </a:cubicBezTo>
                    <a:close/>
                    <a:moveTo>
                      <a:pt x="5928" y="118"/>
                    </a:moveTo>
                    <a:cubicBezTo>
                      <a:pt x="5934" y="118"/>
                      <a:pt x="5938" y="122"/>
                      <a:pt x="5938" y="122"/>
                    </a:cubicBezTo>
                    <a:cubicBezTo>
                      <a:pt x="5938" y="122"/>
                      <a:pt x="5947" y="122"/>
                      <a:pt x="5947" y="132"/>
                    </a:cubicBezTo>
                    <a:lnTo>
                      <a:pt x="6411" y="1588"/>
                    </a:lnTo>
                    <a:cubicBezTo>
                      <a:pt x="6428" y="1646"/>
                      <a:pt x="6474" y="1682"/>
                      <a:pt x="6530" y="1682"/>
                    </a:cubicBezTo>
                    <a:cubicBezTo>
                      <a:pt x="6537" y="1682"/>
                      <a:pt x="6543" y="1682"/>
                      <a:pt x="6550" y="1681"/>
                    </a:cubicBezTo>
                    <a:cubicBezTo>
                      <a:pt x="6670" y="1672"/>
                      <a:pt x="6789" y="1668"/>
                      <a:pt x="6907" y="1668"/>
                    </a:cubicBezTo>
                    <a:cubicBezTo>
                      <a:pt x="7323" y="1668"/>
                      <a:pt x="7732" y="1719"/>
                      <a:pt x="8136" y="1820"/>
                    </a:cubicBezTo>
                    <a:cubicBezTo>
                      <a:pt x="8150" y="1824"/>
                      <a:pt x="8163" y="1826"/>
                      <a:pt x="8177" y="1826"/>
                    </a:cubicBezTo>
                    <a:cubicBezTo>
                      <a:pt x="8227" y="1826"/>
                      <a:pt x="8272" y="1799"/>
                      <a:pt x="8294" y="1755"/>
                    </a:cubicBezTo>
                    <a:lnTo>
                      <a:pt x="8999" y="391"/>
                    </a:lnTo>
                    <a:cubicBezTo>
                      <a:pt x="8999" y="382"/>
                      <a:pt x="9018" y="382"/>
                      <a:pt x="9027" y="382"/>
                    </a:cubicBezTo>
                    <a:lnTo>
                      <a:pt x="11003" y="1412"/>
                    </a:lnTo>
                    <a:cubicBezTo>
                      <a:pt x="11012" y="1412"/>
                      <a:pt x="11012" y="1430"/>
                      <a:pt x="11012" y="1440"/>
                    </a:cubicBezTo>
                    <a:lnTo>
                      <a:pt x="10307" y="2794"/>
                    </a:lnTo>
                    <a:cubicBezTo>
                      <a:pt x="10279" y="2850"/>
                      <a:pt x="10289" y="2924"/>
                      <a:pt x="10335" y="2961"/>
                    </a:cubicBezTo>
                    <a:cubicBezTo>
                      <a:pt x="10743" y="3313"/>
                      <a:pt x="11086" y="3731"/>
                      <a:pt x="11365" y="4185"/>
                    </a:cubicBezTo>
                    <a:cubicBezTo>
                      <a:pt x="11386" y="4227"/>
                      <a:pt x="11427" y="4248"/>
                      <a:pt x="11474" y="4248"/>
                    </a:cubicBezTo>
                    <a:cubicBezTo>
                      <a:pt x="11490" y="4248"/>
                      <a:pt x="11506" y="4246"/>
                      <a:pt x="11522" y="4241"/>
                    </a:cubicBezTo>
                    <a:lnTo>
                      <a:pt x="12979" y="3787"/>
                    </a:lnTo>
                    <a:cubicBezTo>
                      <a:pt x="12981" y="3784"/>
                      <a:pt x="12985" y="3783"/>
                      <a:pt x="12989" y="3783"/>
                    </a:cubicBezTo>
                    <a:cubicBezTo>
                      <a:pt x="12997" y="3783"/>
                      <a:pt x="13007" y="3789"/>
                      <a:pt x="13007" y="3796"/>
                    </a:cubicBezTo>
                    <a:lnTo>
                      <a:pt x="13675" y="5920"/>
                    </a:lnTo>
                    <a:cubicBezTo>
                      <a:pt x="13675" y="5929"/>
                      <a:pt x="13675" y="5939"/>
                      <a:pt x="13665" y="5948"/>
                    </a:cubicBezTo>
                    <a:lnTo>
                      <a:pt x="12200" y="6403"/>
                    </a:lnTo>
                    <a:cubicBezTo>
                      <a:pt x="12144" y="6421"/>
                      <a:pt x="12107" y="6486"/>
                      <a:pt x="12107" y="6542"/>
                    </a:cubicBezTo>
                    <a:cubicBezTo>
                      <a:pt x="12144" y="7080"/>
                      <a:pt x="12097" y="7618"/>
                      <a:pt x="11968" y="8137"/>
                    </a:cubicBezTo>
                    <a:cubicBezTo>
                      <a:pt x="11958" y="8202"/>
                      <a:pt x="11986" y="8258"/>
                      <a:pt x="12042" y="8295"/>
                    </a:cubicBezTo>
                    <a:lnTo>
                      <a:pt x="13396" y="9000"/>
                    </a:lnTo>
                    <a:cubicBezTo>
                      <a:pt x="13415" y="9000"/>
                      <a:pt x="13415" y="9009"/>
                      <a:pt x="13406" y="9028"/>
                    </a:cubicBezTo>
                    <a:lnTo>
                      <a:pt x="12385" y="10994"/>
                    </a:lnTo>
                    <a:cubicBezTo>
                      <a:pt x="12379" y="11001"/>
                      <a:pt x="12372" y="11008"/>
                      <a:pt x="12365" y="11008"/>
                    </a:cubicBezTo>
                    <a:cubicBezTo>
                      <a:pt x="12363" y="11008"/>
                      <a:pt x="12360" y="11006"/>
                      <a:pt x="12357" y="11004"/>
                    </a:cubicBezTo>
                    <a:lnTo>
                      <a:pt x="10994" y="10299"/>
                    </a:lnTo>
                    <a:cubicBezTo>
                      <a:pt x="10977" y="10289"/>
                      <a:pt x="10957" y="10284"/>
                      <a:pt x="10936" y="10284"/>
                    </a:cubicBezTo>
                    <a:cubicBezTo>
                      <a:pt x="10899" y="10284"/>
                      <a:pt x="10860" y="10300"/>
                      <a:pt x="10836" y="10336"/>
                    </a:cubicBezTo>
                    <a:cubicBezTo>
                      <a:pt x="10483" y="10735"/>
                      <a:pt x="10066" y="11087"/>
                      <a:pt x="9611" y="11366"/>
                    </a:cubicBezTo>
                    <a:cubicBezTo>
                      <a:pt x="9556" y="11393"/>
                      <a:pt x="9528" y="11458"/>
                      <a:pt x="9546" y="11523"/>
                    </a:cubicBezTo>
                    <a:lnTo>
                      <a:pt x="10010" y="12980"/>
                    </a:lnTo>
                    <a:cubicBezTo>
                      <a:pt x="10010" y="12989"/>
                      <a:pt x="10010" y="12998"/>
                      <a:pt x="10001" y="13008"/>
                    </a:cubicBezTo>
                    <a:lnTo>
                      <a:pt x="7877" y="13675"/>
                    </a:lnTo>
                    <a:cubicBezTo>
                      <a:pt x="7867" y="13675"/>
                      <a:pt x="7849" y="13666"/>
                      <a:pt x="7849" y="13657"/>
                    </a:cubicBezTo>
                    <a:lnTo>
                      <a:pt x="7385" y="12200"/>
                    </a:lnTo>
                    <a:cubicBezTo>
                      <a:pt x="7366" y="12145"/>
                      <a:pt x="7320" y="12108"/>
                      <a:pt x="7255" y="12108"/>
                    </a:cubicBezTo>
                    <a:lnTo>
                      <a:pt x="7246" y="12108"/>
                    </a:lnTo>
                    <a:cubicBezTo>
                      <a:pt x="7128" y="12116"/>
                      <a:pt x="7010" y="12120"/>
                      <a:pt x="6892" y="12120"/>
                    </a:cubicBezTo>
                    <a:cubicBezTo>
                      <a:pt x="6479" y="12120"/>
                      <a:pt x="6064" y="12070"/>
                      <a:pt x="5659" y="11969"/>
                    </a:cubicBezTo>
                    <a:cubicBezTo>
                      <a:pt x="5651" y="11967"/>
                      <a:pt x="5643" y="11967"/>
                      <a:pt x="5635" y="11967"/>
                    </a:cubicBezTo>
                    <a:cubicBezTo>
                      <a:pt x="5579" y="11967"/>
                      <a:pt x="5526" y="11994"/>
                      <a:pt x="5502" y="12043"/>
                    </a:cubicBezTo>
                    <a:lnTo>
                      <a:pt x="4797" y="13397"/>
                    </a:lnTo>
                    <a:cubicBezTo>
                      <a:pt x="4797" y="13404"/>
                      <a:pt x="4787" y="13410"/>
                      <a:pt x="4779" y="13410"/>
                    </a:cubicBezTo>
                    <a:cubicBezTo>
                      <a:pt x="4775" y="13410"/>
                      <a:pt x="4772" y="13409"/>
                      <a:pt x="4769" y="13406"/>
                    </a:cubicBezTo>
                    <a:lnTo>
                      <a:pt x="2793" y="12386"/>
                    </a:lnTo>
                    <a:cubicBezTo>
                      <a:pt x="2784" y="12377"/>
                      <a:pt x="2784" y="12367"/>
                      <a:pt x="2784" y="12358"/>
                    </a:cubicBezTo>
                    <a:lnTo>
                      <a:pt x="3489" y="10994"/>
                    </a:lnTo>
                    <a:cubicBezTo>
                      <a:pt x="3517" y="10939"/>
                      <a:pt x="3507" y="10874"/>
                      <a:pt x="3461" y="10828"/>
                    </a:cubicBezTo>
                    <a:cubicBezTo>
                      <a:pt x="3053" y="10475"/>
                      <a:pt x="2709" y="10067"/>
                      <a:pt x="2431" y="9612"/>
                    </a:cubicBezTo>
                    <a:cubicBezTo>
                      <a:pt x="2409" y="9568"/>
                      <a:pt x="2364" y="9542"/>
                      <a:pt x="2314" y="9542"/>
                    </a:cubicBezTo>
                    <a:cubicBezTo>
                      <a:pt x="2301" y="9542"/>
                      <a:pt x="2287" y="9543"/>
                      <a:pt x="2273" y="9547"/>
                    </a:cubicBezTo>
                    <a:lnTo>
                      <a:pt x="817" y="10011"/>
                    </a:lnTo>
                    <a:cubicBezTo>
                      <a:pt x="808" y="10011"/>
                      <a:pt x="789" y="10002"/>
                      <a:pt x="789" y="9993"/>
                    </a:cubicBezTo>
                    <a:lnTo>
                      <a:pt x="121" y="7878"/>
                    </a:lnTo>
                    <a:cubicBezTo>
                      <a:pt x="121" y="7868"/>
                      <a:pt x="121" y="7850"/>
                      <a:pt x="131" y="7850"/>
                    </a:cubicBezTo>
                    <a:lnTo>
                      <a:pt x="1596" y="7386"/>
                    </a:lnTo>
                    <a:cubicBezTo>
                      <a:pt x="1652" y="7367"/>
                      <a:pt x="1689" y="7312"/>
                      <a:pt x="1689" y="7247"/>
                    </a:cubicBezTo>
                    <a:cubicBezTo>
                      <a:pt x="1652" y="6709"/>
                      <a:pt x="1698" y="6180"/>
                      <a:pt x="1828" y="5651"/>
                    </a:cubicBezTo>
                    <a:cubicBezTo>
                      <a:pt x="1837" y="5595"/>
                      <a:pt x="1810" y="5531"/>
                      <a:pt x="1754" y="5503"/>
                    </a:cubicBezTo>
                    <a:lnTo>
                      <a:pt x="400" y="4798"/>
                    </a:lnTo>
                    <a:cubicBezTo>
                      <a:pt x="390" y="4788"/>
                      <a:pt x="381" y="4779"/>
                      <a:pt x="390" y="4770"/>
                    </a:cubicBezTo>
                    <a:lnTo>
                      <a:pt x="1411" y="2794"/>
                    </a:lnTo>
                    <a:cubicBezTo>
                      <a:pt x="1420" y="2785"/>
                      <a:pt x="1429" y="2785"/>
                      <a:pt x="1439" y="2785"/>
                    </a:cubicBezTo>
                    <a:lnTo>
                      <a:pt x="2802" y="3490"/>
                    </a:lnTo>
                    <a:cubicBezTo>
                      <a:pt x="2823" y="3500"/>
                      <a:pt x="2845" y="3505"/>
                      <a:pt x="2867" y="3505"/>
                    </a:cubicBezTo>
                    <a:cubicBezTo>
                      <a:pt x="2904" y="3505"/>
                      <a:pt x="2940" y="3491"/>
                      <a:pt x="2969" y="3462"/>
                    </a:cubicBezTo>
                    <a:cubicBezTo>
                      <a:pt x="3322" y="3054"/>
                      <a:pt x="3730" y="2710"/>
                      <a:pt x="4184" y="2432"/>
                    </a:cubicBezTo>
                    <a:cubicBezTo>
                      <a:pt x="4240" y="2395"/>
                      <a:pt x="4268" y="2330"/>
                      <a:pt x="4249" y="2274"/>
                    </a:cubicBezTo>
                    <a:lnTo>
                      <a:pt x="3786" y="818"/>
                    </a:lnTo>
                    <a:cubicBezTo>
                      <a:pt x="3786" y="799"/>
                      <a:pt x="3786" y="790"/>
                      <a:pt x="3804" y="790"/>
                    </a:cubicBezTo>
                    <a:lnTo>
                      <a:pt x="5919" y="122"/>
                    </a:lnTo>
                    <a:cubicBezTo>
                      <a:pt x="5922" y="119"/>
                      <a:pt x="5925" y="118"/>
                      <a:pt x="5928" y="118"/>
                    </a:cubicBezTo>
                    <a:close/>
                    <a:moveTo>
                      <a:pt x="5925" y="1"/>
                    </a:moveTo>
                    <a:cubicBezTo>
                      <a:pt x="5910" y="1"/>
                      <a:pt x="5896" y="4"/>
                      <a:pt x="5882" y="11"/>
                    </a:cubicBezTo>
                    <a:lnTo>
                      <a:pt x="3767" y="679"/>
                    </a:lnTo>
                    <a:cubicBezTo>
                      <a:pt x="3693" y="697"/>
                      <a:pt x="3656" y="781"/>
                      <a:pt x="3674" y="846"/>
                    </a:cubicBezTo>
                    <a:lnTo>
                      <a:pt x="4138" y="2312"/>
                    </a:lnTo>
                    <a:cubicBezTo>
                      <a:pt x="4138" y="2321"/>
                      <a:pt x="4138" y="2330"/>
                      <a:pt x="4129" y="2330"/>
                    </a:cubicBezTo>
                    <a:cubicBezTo>
                      <a:pt x="3656" y="2618"/>
                      <a:pt x="3238" y="2970"/>
                      <a:pt x="2876" y="3378"/>
                    </a:cubicBezTo>
                    <a:cubicBezTo>
                      <a:pt x="2867" y="3388"/>
                      <a:pt x="2858" y="3388"/>
                      <a:pt x="2849" y="3388"/>
                    </a:cubicBezTo>
                    <a:lnTo>
                      <a:pt x="1494" y="2683"/>
                    </a:lnTo>
                    <a:cubicBezTo>
                      <a:pt x="1474" y="2671"/>
                      <a:pt x="1453" y="2666"/>
                      <a:pt x="1431" y="2666"/>
                    </a:cubicBezTo>
                    <a:cubicBezTo>
                      <a:pt x="1383" y="2666"/>
                      <a:pt x="1334" y="2693"/>
                      <a:pt x="1309" y="2738"/>
                    </a:cubicBezTo>
                    <a:lnTo>
                      <a:pt x="288" y="4714"/>
                    </a:lnTo>
                    <a:cubicBezTo>
                      <a:pt x="251" y="4779"/>
                      <a:pt x="279" y="4863"/>
                      <a:pt x="344" y="4900"/>
                    </a:cubicBezTo>
                    <a:lnTo>
                      <a:pt x="1698" y="5605"/>
                    </a:lnTo>
                    <a:cubicBezTo>
                      <a:pt x="1708" y="5605"/>
                      <a:pt x="1717" y="5614"/>
                      <a:pt x="1708" y="5623"/>
                    </a:cubicBezTo>
                    <a:cubicBezTo>
                      <a:pt x="1578" y="6161"/>
                      <a:pt x="1531" y="6709"/>
                      <a:pt x="1568" y="7256"/>
                    </a:cubicBezTo>
                    <a:cubicBezTo>
                      <a:pt x="1568" y="7265"/>
                      <a:pt x="1568" y="7275"/>
                      <a:pt x="1559" y="7275"/>
                    </a:cubicBezTo>
                    <a:lnTo>
                      <a:pt x="93" y="7738"/>
                    </a:lnTo>
                    <a:cubicBezTo>
                      <a:pt x="66" y="7748"/>
                      <a:pt x="38" y="7766"/>
                      <a:pt x="19" y="7803"/>
                    </a:cubicBezTo>
                    <a:cubicBezTo>
                      <a:pt x="1" y="7831"/>
                      <a:pt x="1" y="7868"/>
                      <a:pt x="10" y="7905"/>
                    </a:cubicBezTo>
                    <a:lnTo>
                      <a:pt x="678" y="10030"/>
                    </a:lnTo>
                    <a:cubicBezTo>
                      <a:pt x="692" y="10087"/>
                      <a:pt x="746" y="10122"/>
                      <a:pt x="803" y="10122"/>
                    </a:cubicBezTo>
                    <a:cubicBezTo>
                      <a:pt x="820" y="10122"/>
                      <a:pt x="837" y="10119"/>
                      <a:pt x="854" y="10113"/>
                    </a:cubicBezTo>
                    <a:lnTo>
                      <a:pt x="2311" y="9659"/>
                    </a:lnTo>
                    <a:cubicBezTo>
                      <a:pt x="2313" y="9656"/>
                      <a:pt x="2316" y="9655"/>
                      <a:pt x="2318" y="9655"/>
                    </a:cubicBezTo>
                    <a:cubicBezTo>
                      <a:pt x="2324" y="9655"/>
                      <a:pt x="2329" y="9661"/>
                      <a:pt x="2329" y="9668"/>
                    </a:cubicBezTo>
                    <a:cubicBezTo>
                      <a:pt x="2617" y="10132"/>
                      <a:pt x="2969" y="10558"/>
                      <a:pt x="3387" y="10920"/>
                    </a:cubicBezTo>
                    <a:cubicBezTo>
                      <a:pt x="3387" y="10920"/>
                      <a:pt x="3396" y="10930"/>
                      <a:pt x="3387" y="10939"/>
                    </a:cubicBezTo>
                    <a:lnTo>
                      <a:pt x="2682" y="12302"/>
                    </a:lnTo>
                    <a:cubicBezTo>
                      <a:pt x="2645" y="12367"/>
                      <a:pt x="2672" y="12451"/>
                      <a:pt x="2737" y="12479"/>
                    </a:cubicBezTo>
                    <a:lnTo>
                      <a:pt x="4713" y="13508"/>
                    </a:lnTo>
                    <a:cubicBezTo>
                      <a:pt x="4733" y="13520"/>
                      <a:pt x="4755" y="13525"/>
                      <a:pt x="4776" y="13525"/>
                    </a:cubicBezTo>
                    <a:cubicBezTo>
                      <a:pt x="4825" y="13525"/>
                      <a:pt x="4873" y="13498"/>
                      <a:pt x="4899" y="13453"/>
                    </a:cubicBezTo>
                    <a:lnTo>
                      <a:pt x="5604" y="12089"/>
                    </a:lnTo>
                    <a:cubicBezTo>
                      <a:pt x="5613" y="12080"/>
                      <a:pt x="5622" y="12080"/>
                      <a:pt x="5632" y="12080"/>
                    </a:cubicBezTo>
                    <a:cubicBezTo>
                      <a:pt x="6043" y="12181"/>
                      <a:pt x="6465" y="12231"/>
                      <a:pt x="6890" y="12231"/>
                    </a:cubicBezTo>
                    <a:cubicBezTo>
                      <a:pt x="7012" y="12231"/>
                      <a:pt x="7133" y="12227"/>
                      <a:pt x="7255" y="12219"/>
                    </a:cubicBezTo>
                    <a:cubicBezTo>
                      <a:pt x="7264" y="12219"/>
                      <a:pt x="7274" y="12228"/>
                      <a:pt x="7274" y="12238"/>
                    </a:cubicBezTo>
                    <a:lnTo>
                      <a:pt x="7737" y="13694"/>
                    </a:lnTo>
                    <a:cubicBezTo>
                      <a:pt x="7747" y="13731"/>
                      <a:pt x="7775" y="13759"/>
                      <a:pt x="7802" y="13777"/>
                    </a:cubicBezTo>
                    <a:cubicBezTo>
                      <a:pt x="7821" y="13787"/>
                      <a:pt x="7849" y="13787"/>
                      <a:pt x="7867" y="13787"/>
                    </a:cubicBezTo>
                    <a:lnTo>
                      <a:pt x="7904" y="13787"/>
                    </a:lnTo>
                    <a:lnTo>
                      <a:pt x="10029" y="13119"/>
                    </a:lnTo>
                    <a:cubicBezTo>
                      <a:pt x="10066" y="13100"/>
                      <a:pt x="10094" y="13082"/>
                      <a:pt x="10112" y="13045"/>
                    </a:cubicBezTo>
                    <a:cubicBezTo>
                      <a:pt x="10131" y="13017"/>
                      <a:pt x="10131" y="12980"/>
                      <a:pt x="10122" y="12943"/>
                    </a:cubicBezTo>
                    <a:lnTo>
                      <a:pt x="9658" y="11486"/>
                    </a:lnTo>
                    <a:cubicBezTo>
                      <a:pt x="9658" y="11477"/>
                      <a:pt x="9658" y="11468"/>
                      <a:pt x="9667" y="11458"/>
                    </a:cubicBezTo>
                    <a:cubicBezTo>
                      <a:pt x="10131" y="11180"/>
                      <a:pt x="10558" y="10828"/>
                      <a:pt x="10919" y="10410"/>
                    </a:cubicBezTo>
                    <a:cubicBezTo>
                      <a:pt x="10919" y="10405"/>
                      <a:pt x="10922" y="10403"/>
                      <a:pt x="10925" y="10403"/>
                    </a:cubicBezTo>
                    <a:cubicBezTo>
                      <a:pt x="10929" y="10403"/>
                      <a:pt x="10933" y="10405"/>
                      <a:pt x="10938" y="10410"/>
                    </a:cubicBezTo>
                    <a:lnTo>
                      <a:pt x="12302" y="11115"/>
                    </a:lnTo>
                    <a:cubicBezTo>
                      <a:pt x="12321" y="11123"/>
                      <a:pt x="12341" y="11127"/>
                      <a:pt x="12361" y="11127"/>
                    </a:cubicBezTo>
                    <a:cubicBezTo>
                      <a:pt x="12411" y="11127"/>
                      <a:pt x="12461" y="11103"/>
                      <a:pt x="12487" y="11050"/>
                    </a:cubicBezTo>
                    <a:lnTo>
                      <a:pt x="13508" y="9083"/>
                    </a:lnTo>
                    <a:cubicBezTo>
                      <a:pt x="13545" y="9019"/>
                      <a:pt x="13517" y="8935"/>
                      <a:pt x="13452" y="8898"/>
                    </a:cubicBezTo>
                    <a:lnTo>
                      <a:pt x="12088" y="8193"/>
                    </a:lnTo>
                    <a:cubicBezTo>
                      <a:pt x="12079" y="8184"/>
                      <a:pt x="12079" y="8174"/>
                      <a:pt x="12079" y="8165"/>
                    </a:cubicBezTo>
                    <a:cubicBezTo>
                      <a:pt x="12209" y="7636"/>
                      <a:pt x="12264" y="7089"/>
                      <a:pt x="12227" y="6542"/>
                    </a:cubicBezTo>
                    <a:cubicBezTo>
                      <a:pt x="12227" y="6532"/>
                      <a:pt x="12227" y="6523"/>
                      <a:pt x="12237" y="6523"/>
                    </a:cubicBezTo>
                    <a:lnTo>
                      <a:pt x="13693" y="6059"/>
                    </a:lnTo>
                    <a:cubicBezTo>
                      <a:pt x="13730" y="6050"/>
                      <a:pt x="13758" y="6022"/>
                      <a:pt x="13777" y="5994"/>
                    </a:cubicBezTo>
                    <a:cubicBezTo>
                      <a:pt x="13795" y="5957"/>
                      <a:pt x="13795" y="5920"/>
                      <a:pt x="13786" y="5883"/>
                    </a:cubicBezTo>
                    <a:lnTo>
                      <a:pt x="13118" y="3768"/>
                    </a:lnTo>
                    <a:cubicBezTo>
                      <a:pt x="13095" y="3706"/>
                      <a:pt x="13040" y="3670"/>
                      <a:pt x="12980" y="3670"/>
                    </a:cubicBezTo>
                    <a:cubicBezTo>
                      <a:pt x="12967" y="3670"/>
                      <a:pt x="12954" y="3672"/>
                      <a:pt x="12942" y="3675"/>
                    </a:cubicBezTo>
                    <a:lnTo>
                      <a:pt x="11485" y="4139"/>
                    </a:lnTo>
                    <a:cubicBezTo>
                      <a:pt x="11476" y="4139"/>
                      <a:pt x="11467" y="4139"/>
                      <a:pt x="11457" y="4130"/>
                    </a:cubicBezTo>
                    <a:cubicBezTo>
                      <a:pt x="11179" y="3657"/>
                      <a:pt x="10827" y="3239"/>
                      <a:pt x="10409" y="2877"/>
                    </a:cubicBezTo>
                    <a:cubicBezTo>
                      <a:pt x="10400" y="2868"/>
                      <a:pt x="10400" y="2859"/>
                      <a:pt x="10409" y="2850"/>
                    </a:cubicBezTo>
                    <a:lnTo>
                      <a:pt x="11114" y="1495"/>
                    </a:lnTo>
                    <a:cubicBezTo>
                      <a:pt x="11142" y="1430"/>
                      <a:pt x="11123" y="1347"/>
                      <a:pt x="11049" y="1310"/>
                    </a:cubicBezTo>
                    <a:lnTo>
                      <a:pt x="9083" y="289"/>
                    </a:lnTo>
                    <a:cubicBezTo>
                      <a:pt x="9063" y="278"/>
                      <a:pt x="9041" y="273"/>
                      <a:pt x="9020" y="273"/>
                    </a:cubicBezTo>
                    <a:cubicBezTo>
                      <a:pt x="8971" y="273"/>
                      <a:pt x="8923" y="300"/>
                      <a:pt x="8897" y="345"/>
                    </a:cubicBezTo>
                    <a:lnTo>
                      <a:pt x="8192" y="1699"/>
                    </a:lnTo>
                    <a:cubicBezTo>
                      <a:pt x="8185" y="1706"/>
                      <a:pt x="8179" y="1712"/>
                      <a:pt x="8172" y="1712"/>
                    </a:cubicBezTo>
                    <a:cubicBezTo>
                      <a:pt x="8170" y="1712"/>
                      <a:pt x="8167" y="1711"/>
                      <a:pt x="8164" y="1709"/>
                    </a:cubicBezTo>
                    <a:cubicBezTo>
                      <a:pt x="7753" y="1608"/>
                      <a:pt x="7330" y="1557"/>
                      <a:pt x="6905" y="1557"/>
                    </a:cubicBezTo>
                    <a:cubicBezTo>
                      <a:pt x="6784" y="1557"/>
                      <a:pt x="6662" y="1561"/>
                      <a:pt x="6541" y="1569"/>
                    </a:cubicBezTo>
                    <a:cubicBezTo>
                      <a:pt x="6531" y="1569"/>
                      <a:pt x="6522" y="1560"/>
                      <a:pt x="6522" y="1560"/>
                    </a:cubicBezTo>
                    <a:lnTo>
                      <a:pt x="6058" y="94"/>
                    </a:lnTo>
                    <a:cubicBezTo>
                      <a:pt x="6049" y="67"/>
                      <a:pt x="6021" y="39"/>
                      <a:pt x="5993" y="20"/>
                    </a:cubicBezTo>
                    <a:cubicBezTo>
                      <a:pt x="5970" y="9"/>
                      <a:pt x="5948" y="1"/>
                      <a:pt x="59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51" name="Google Shape;251;p19"/>
              <p:cNvSpPr/>
              <p:nvPr/>
            </p:nvSpPr>
            <p:spPr>
              <a:xfrm>
                <a:off x="7073000" y="2596525"/>
                <a:ext cx="406100" cy="280875"/>
              </a:xfrm>
              <a:custGeom>
                <a:avLst/>
                <a:gdLst/>
                <a:ahLst/>
                <a:cxnLst/>
                <a:rect l="l" t="t" r="r" b="b"/>
                <a:pathLst>
                  <a:path w="16244" h="11235" extrusionOk="0">
                    <a:moveTo>
                      <a:pt x="418" y="0"/>
                    </a:moveTo>
                    <a:cubicBezTo>
                      <a:pt x="186" y="0"/>
                      <a:pt x="0" y="186"/>
                      <a:pt x="0" y="427"/>
                    </a:cubicBezTo>
                    <a:lnTo>
                      <a:pt x="0" y="11086"/>
                    </a:lnTo>
                    <a:cubicBezTo>
                      <a:pt x="0" y="11169"/>
                      <a:pt x="65" y="11234"/>
                      <a:pt x="149" y="11234"/>
                    </a:cubicBezTo>
                    <a:lnTo>
                      <a:pt x="16095" y="11234"/>
                    </a:lnTo>
                    <a:cubicBezTo>
                      <a:pt x="16179" y="11234"/>
                      <a:pt x="16244" y="11169"/>
                      <a:pt x="16244" y="11086"/>
                    </a:cubicBezTo>
                    <a:lnTo>
                      <a:pt x="16244" y="427"/>
                    </a:lnTo>
                    <a:cubicBezTo>
                      <a:pt x="16244" y="186"/>
                      <a:pt x="16058" y="0"/>
                      <a:pt x="158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52" name="Google Shape;252;p19"/>
              <p:cNvSpPr/>
              <p:nvPr/>
            </p:nvSpPr>
            <p:spPr>
              <a:xfrm>
                <a:off x="7071375" y="2595125"/>
                <a:ext cx="409350" cy="283650"/>
              </a:xfrm>
              <a:custGeom>
                <a:avLst/>
                <a:gdLst/>
                <a:ahLst/>
                <a:cxnLst/>
                <a:rect l="l" t="t" r="r" b="b"/>
                <a:pathLst>
                  <a:path w="16374" h="11346" extrusionOk="0">
                    <a:moveTo>
                      <a:pt x="15882" y="112"/>
                    </a:moveTo>
                    <a:cubicBezTo>
                      <a:pt x="16086" y="112"/>
                      <a:pt x="16253" y="279"/>
                      <a:pt x="16253" y="483"/>
                    </a:cubicBezTo>
                    <a:lnTo>
                      <a:pt x="16253" y="11142"/>
                    </a:lnTo>
                    <a:cubicBezTo>
                      <a:pt x="16253" y="11188"/>
                      <a:pt x="16216" y="11235"/>
                      <a:pt x="16160" y="11235"/>
                    </a:cubicBezTo>
                    <a:lnTo>
                      <a:pt x="204" y="11235"/>
                    </a:lnTo>
                    <a:cubicBezTo>
                      <a:pt x="158" y="11235"/>
                      <a:pt x="121" y="11188"/>
                      <a:pt x="121" y="11142"/>
                    </a:cubicBezTo>
                    <a:lnTo>
                      <a:pt x="121" y="483"/>
                    </a:lnTo>
                    <a:cubicBezTo>
                      <a:pt x="121" y="279"/>
                      <a:pt x="279" y="112"/>
                      <a:pt x="483" y="112"/>
                    </a:cubicBezTo>
                    <a:close/>
                    <a:moveTo>
                      <a:pt x="483" y="1"/>
                    </a:moveTo>
                    <a:cubicBezTo>
                      <a:pt x="223" y="1"/>
                      <a:pt x="0" y="214"/>
                      <a:pt x="0" y="483"/>
                    </a:cubicBezTo>
                    <a:lnTo>
                      <a:pt x="0" y="11142"/>
                    </a:lnTo>
                    <a:cubicBezTo>
                      <a:pt x="0" y="11253"/>
                      <a:pt x="93" y="11346"/>
                      <a:pt x="214" y="11346"/>
                    </a:cubicBezTo>
                    <a:lnTo>
                      <a:pt x="16160" y="11346"/>
                    </a:lnTo>
                    <a:cubicBezTo>
                      <a:pt x="16281" y="11346"/>
                      <a:pt x="16364" y="11253"/>
                      <a:pt x="16374" y="11142"/>
                    </a:cubicBezTo>
                    <a:lnTo>
                      <a:pt x="16374" y="483"/>
                    </a:lnTo>
                    <a:cubicBezTo>
                      <a:pt x="16374" y="214"/>
                      <a:pt x="16151" y="1"/>
                      <a:pt x="158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53" name="Google Shape;253;p19"/>
              <p:cNvSpPr/>
              <p:nvPr/>
            </p:nvSpPr>
            <p:spPr>
              <a:xfrm>
                <a:off x="7102675" y="2623425"/>
                <a:ext cx="346750" cy="227075"/>
              </a:xfrm>
              <a:custGeom>
                <a:avLst/>
                <a:gdLst/>
                <a:ahLst/>
                <a:cxnLst/>
                <a:rect l="l" t="t" r="r" b="b"/>
                <a:pathLst>
                  <a:path w="13870" h="9083" extrusionOk="0">
                    <a:moveTo>
                      <a:pt x="1" y="0"/>
                    </a:moveTo>
                    <a:lnTo>
                      <a:pt x="1" y="9082"/>
                    </a:lnTo>
                    <a:lnTo>
                      <a:pt x="13869" y="9082"/>
                    </a:lnTo>
                    <a:lnTo>
                      <a:pt x="13869" y="7403"/>
                    </a:lnTo>
                    <a:lnTo>
                      <a:pt x="13869" y="2097"/>
                    </a:lnTo>
                    <a:lnTo>
                      <a:pt x="1386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54" name="Google Shape;254;p19"/>
              <p:cNvSpPr/>
              <p:nvPr/>
            </p:nvSpPr>
            <p:spPr>
              <a:xfrm>
                <a:off x="7101050" y="2622025"/>
                <a:ext cx="349775" cy="229850"/>
              </a:xfrm>
              <a:custGeom>
                <a:avLst/>
                <a:gdLst/>
                <a:ahLst/>
                <a:cxnLst/>
                <a:rect l="l" t="t" r="r" b="b"/>
                <a:pathLst>
                  <a:path w="13991" h="9194" extrusionOk="0">
                    <a:moveTo>
                      <a:pt x="66" y="1"/>
                    </a:moveTo>
                    <a:cubicBezTo>
                      <a:pt x="29" y="1"/>
                      <a:pt x="1" y="28"/>
                      <a:pt x="1" y="56"/>
                    </a:cubicBezTo>
                    <a:lnTo>
                      <a:pt x="1" y="9138"/>
                    </a:lnTo>
                    <a:cubicBezTo>
                      <a:pt x="1" y="9166"/>
                      <a:pt x="29" y="9194"/>
                      <a:pt x="66" y="9194"/>
                    </a:cubicBezTo>
                    <a:lnTo>
                      <a:pt x="13934" y="9194"/>
                    </a:lnTo>
                    <a:cubicBezTo>
                      <a:pt x="13971" y="9194"/>
                      <a:pt x="13990" y="9166"/>
                      <a:pt x="13990" y="9138"/>
                    </a:cubicBezTo>
                    <a:lnTo>
                      <a:pt x="13990" y="7459"/>
                    </a:lnTo>
                    <a:cubicBezTo>
                      <a:pt x="13990" y="7422"/>
                      <a:pt x="13971" y="7394"/>
                      <a:pt x="13934" y="7394"/>
                    </a:cubicBezTo>
                    <a:cubicBezTo>
                      <a:pt x="13907" y="7394"/>
                      <a:pt x="13879" y="7422"/>
                      <a:pt x="13879" y="7459"/>
                    </a:cubicBezTo>
                    <a:lnTo>
                      <a:pt x="13879" y="9073"/>
                    </a:lnTo>
                    <a:lnTo>
                      <a:pt x="121" y="9073"/>
                    </a:lnTo>
                    <a:lnTo>
                      <a:pt x="121" y="112"/>
                    </a:lnTo>
                    <a:lnTo>
                      <a:pt x="13879" y="112"/>
                    </a:lnTo>
                    <a:lnTo>
                      <a:pt x="13879" y="2153"/>
                    </a:lnTo>
                    <a:cubicBezTo>
                      <a:pt x="13879" y="2190"/>
                      <a:pt x="13907" y="2218"/>
                      <a:pt x="13934" y="2218"/>
                    </a:cubicBezTo>
                    <a:cubicBezTo>
                      <a:pt x="13971" y="2218"/>
                      <a:pt x="13990" y="2190"/>
                      <a:pt x="13990" y="2153"/>
                    </a:cubicBezTo>
                    <a:lnTo>
                      <a:pt x="13990" y="56"/>
                    </a:lnTo>
                    <a:cubicBezTo>
                      <a:pt x="13990" y="28"/>
                      <a:pt x="13971" y="1"/>
                      <a:pt x="139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55" name="Google Shape;255;p19"/>
              <p:cNvSpPr/>
              <p:nvPr/>
            </p:nvSpPr>
            <p:spPr>
              <a:xfrm>
                <a:off x="7448000" y="2694150"/>
                <a:ext cx="28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113" h="3044" extrusionOk="0">
                    <a:moveTo>
                      <a:pt x="56" y="1"/>
                    </a:moveTo>
                    <a:cubicBezTo>
                      <a:pt x="29" y="1"/>
                      <a:pt x="1" y="28"/>
                      <a:pt x="1" y="66"/>
                    </a:cubicBezTo>
                    <a:lnTo>
                      <a:pt x="1" y="2988"/>
                    </a:lnTo>
                    <a:cubicBezTo>
                      <a:pt x="1" y="3025"/>
                      <a:pt x="29" y="3043"/>
                      <a:pt x="56" y="3043"/>
                    </a:cubicBezTo>
                    <a:cubicBezTo>
                      <a:pt x="93" y="3043"/>
                      <a:pt x="112" y="3025"/>
                      <a:pt x="112" y="2988"/>
                    </a:cubicBezTo>
                    <a:lnTo>
                      <a:pt x="112" y="66"/>
                    </a:lnTo>
                    <a:cubicBezTo>
                      <a:pt x="112" y="28"/>
                      <a:pt x="84" y="1"/>
                      <a:pt x="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56" name="Google Shape;256;p19"/>
              <p:cNvSpPr/>
              <p:nvPr/>
            </p:nvSpPr>
            <p:spPr>
              <a:xfrm>
                <a:off x="7271525" y="2605800"/>
                <a:ext cx="9050" cy="9075"/>
              </a:xfrm>
              <a:custGeom>
                <a:avLst/>
                <a:gdLst/>
                <a:ahLst/>
                <a:cxnLst/>
                <a:rect l="l" t="t" r="r" b="b"/>
                <a:pathLst>
                  <a:path w="362" h="363" extrusionOk="0">
                    <a:moveTo>
                      <a:pt x="176" y="112"/>
                    </a:moveTo>
                    <a:cubicBezTo>
                      <a:pt x="214" y="112"/>
                      <a:pt x="251" y="139"/>
                      <a:pt x="251" y="177"/>
                    </a:cubicBezTo>
                    <a:cubicBezTo>
                      <a:pt x="251" y="214"/>
                      <a:pt x="214" y="251"/>
                      <a:pt x="176" y="251"/>
                    </a:cubicBezTo>
                    <a:cubicBezTo>
                      <a:pt x="139" y="251"/>
                      <a:pt x="111" y="214"/>
                      <a:pt x="111" y="177"/>
                    </a:cubicBezTo>
                    <a:cubicBezTo>
                      <a:pt x="111" y="149"/>
                      <a:pt x="139" y="112"/>
                      <a:pt x="176" y="112"/>
                    </a:cubicBezTo>
                    <a:close/>
                    <a:moveTo>
                      <a:pt x="176" y="0"/>
                    </a:moveTo>
                    <a:cubicBezTo>
                      <a:pt x="84" y="0"/>
                      <a:pt x="0" y="84"/>
                      <a:pt x="0" y="177"/>
                    </a:cubicBezTo>
                    <a:cubicBezTo>
                      <a:pt x="0" y="279"/>
                      <a:pt x="84" y="362"/>
                      <a:pt x="176" y="362"/>
                    </a:cubicBezTo>
                    <a:cubicBezTo>
                      <a:pt x="278" y="362"/>
                      <a:pt x="362" y="279"/>
                      <a:pt x="362" y="177"/>
                    </a:cubicBezTo>
                    <a:cubicBezTo>
                      <a:pt x="362" y="84"/>
                      <a:pt x="278" y="0"/>
                      <a:pt x="1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57" name="Google Shape;257;p19"/>
              <p:cNvSpPr/>
              <p:nvPr/>
            </p:nvSpPr>
            <p:spPr>
              <a:xfrm>
                <a:off x="7006425" y="2875275"/>
                <a:ext cx="539250" cy="36450"/>
              </a:xfrm>
              <a:custGeom>
                <a:avLst/>
                <a:gdLst/>
                <a:ahLst/>
                <a:cxnLst/>
                <a:rect l="l" t="t" r="r" b="b"/>
                <a:pathLst>
                  <a:path w="21570" h="1458" extrusionOk="0">
                    <a:moveTo>
                      <a:pt x="1" y="1"/>
                    </a:moveTo>
                    <a:lnTo>
                      <a:pt x="1" y="882"/>
                    </a:lnTo>
                    <a:cubicBezTo>
                      <a:pt x="1" y="1197"/>
                      <a:pt x="251" y="1457"/>
                      <a:pt x="567" y="1457"/>
                    </a:cubicBezTo>
                    <a:lnTo>
                      <a:pt x="21003" y="1457"/>
                    </a:lnTo>
                    <a:cubicBezTo>
                      <a:pt x="21309" y="1457"/>
                      <a:pt x="21569" y="1197"/>
                      <a:pt x="21569" y="882"/>
                    </a:cubicBezTo>
                    <a:lnTo>
                      <a:pt x="2156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58" name="Google Shape;258;p19"/>
              <p:cNvSpPr/>
              <p:nvPr/>
            </p:nvSpPr>
            <p:spPr>
              <a:xfrm>
                <a:off x="7005050" y="2873900"/>
                <a:ext cx="542000" cy="39200"/>
              </a:xfrm>
              <a:custGeom>
                <a:avLst/>
                <a:gdLst/>
                <a:ahLst/>
                <a:cxnLst/>
                <a:rect l="l" t="t" r="r" b="b"/>
                <a:pathLst>
                  <a:path w="21680" h="1568" extrusionOk="0">
                    <a:moveTo>
                      <a:pt x="21569" y="111"/>
                    </a:moveTo>
                    <a:lnTo>
                      <a:pt x="21569" y="937"/>
                    </a:lnTo>
                    <a:cubicBezTo>
                      <a:pt x="21569" y="1225"/>
                      <a:pt x="21337" y="1447"/>
                      <a:pt x="21058" y="1447"/>
                    </a:cubicBezTo>
                    <a:lnTo>
                      <a:pt x="622" y="1447"/>
                    </a:lnTo>
                    <a:cubicBezTo>
                      <a:pt x="343" y="1447"/>
                      <a:pt x="112" y="1225"/>
                      <a:pt x="112" y="937"/>
                    </a:cubicBezTo>
                    <a:lnTo>
                      <a:pt x="112" y="111"/>
                    </a:lnTo>
                    <a:close/>
                    <a:moveTo>
                      <a:pt x="56" y="0"/>
                    </a:moveTo>
                    <a:cubicBezTo>
                      <a:pt x="19" y="0"/>
                      <a:pt x="0" y="19"/>
                      <a:pt x="0" y="56"/>
                    </a:cubicBezTo>
                    <a:lnTo>
                      <a:pt x="0" y="937"/>
                    </a:lnTo>
                    <a:cubicBezTo>
                      <a:pt x="0" y="1290"/>
                      <a:pt x="279" y="1568"/>
                      <a:pt x="622" y="1568"/>
                    </a:cubicBezTo>
                    <a:lnTo>
                      <a:pt x="21058" y="1568"/>
                    </a:lnTo>
                    <a:cubicBezTo>
                      <a:pt x="21402" y="1568"/>
                      <a:pt x="21680" y="1290"/>
                      <a:pt x="21680" y="937"/>
                    </a:cubicBezTo>
                    <a:lnTo>
                      <a:pt x="21680" y="56"/>
                    </a:lnTo>
                    <a:cubicBezTo>
                      <a:pt x="21680" y="19"/>
                      <a:pt x="21652" y="0"/>
                      <a:pt x="216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59" name="Google Shape;259;p19"/>
              <p:cNvSpPr/>
              <p:nvPr/>
            </p:nvSpPr>
            <p:spPr>
              <a:xfrm>
                <a:off x="7010150" y="2901725"/>
                <a:ext cx="531800" cy="2800"/>
              </a:xfrm>
              <a:custGeom>
                <a:avLst/>
                <a:gdLst/>
                <a:ahLst/>
                <a:cxnLst/>
                <a:rect l="l" t="t" r="r" b="b"/>
                <a:pathLst>
                  <a:path w="21272" h="112" extrusionOk="0">
                    <a:moveTo>
                      <a:pt x="56" y="0"/>
                    </a:moveTo>
                    <a:cubicBezTo>
                      <a:pt x="28" y="0"/>
                      <a:pt x="0" y="19"/>
                      <a:pt x="0" y="56"/>
                    </a:cubicBezTo>
                    <a:cubicBezTo>
                      <a:pt x="0" y="84"/>
                      <a:pt x="28" y="112"/>
                      <a:pt x="56" y="112"/>
                    </a:cubicBezTo>
                    <a:lnTo>
                      <a:pt x="21216" y="112"/>
                    </a:lnTo>
                    <a:cubicBezTo>
                      <a:pt x="21244" y="112"/>
                      <a:pt x="21272" y="84"/>
                      <a:pt x="21272" y="56"/>
                    </a:cubicBezTo>
                    <a:cubicBezTo>
                      <a:pt x="21272" y="19"/>
                      <a:pt x="21244" y="0"/>
                      <a:pt x="212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60" name="Google Shape;260;p19"/>
              <p:cNvSpPr/>
              <p:nvPr/>
            </p:nvSpPr>
            <p:spPr>
              <a:xfrm>
                <a:off x="7224425" y="2877600"/>
                <a:ext cx="103000" cy="11400"/>
              </a:xfrm>
              <a:custGeom>
                <a:avLst/>
                <a:gdLst/>
                <a:ahLst/>
                <a:cxnLst/>
                <a:rect l="l" t="t" r="r" b="b"/>
                <a:pathLst>
                  <a:path w="4120" h="456" extrusionOk="0">
                    <a:moveTo>
                      <a:pt x="1" y="0"/>
                    </a:moveTo>
                    <a:lnTo>
                      <a:pt x="1" y="455"/>
                    </a:lnTo>
                    <a:lnTo>
                      <a:pt x="4120" y="455"/>
                    </a:lnTo>
                    <a:lnTo>
                      <a:pt x="412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61" name="Google Shape;261;p19"/>
              <p:cNvSpPr/>
              <p:nvPr/>
            </p:nvSpPr>
            <p:spPr>
              <a:xfrm>
                <a:off x="7223050" y="2875975"/>
                <a:ext cx="106000" cy="14400"/>
              </a:xfrm>
              <a:custGeom>
                <a:avLst/>
                <a:gdLst/>
                <a:ahLst/>
                <a:cxnLst/>
                <a:rect l="l" t="t" r="r" b="b"/>
                <a:pathLst>
                  <a:path w="4240" h="576" extrusionOk="0">
                    <a:moveTo>
                      <a:pt x="4119" y="121"/>
                    </a:moveTo>
                    <a:lnTo>
                      <a:pt x="4119" y="455"/>
                    </a:lnTo>
                    <a:lnTo>
                      <a:pt x="121" y="455"/>
                    </a:lnTo>
                    <a:lnTo>
                      <a:pt x="121" y="121"/>
                    </a:lnTo>
                    <a:close/>
                    <a:moveTo>
                      <a:pt x="65" y="1"/>
                    </a:moveTo>
                    <a:cubicBezTo>
                      <a:pt x="28" y="1"/>
                      <a:pt x="0" y="28"/>
                      <a:pt x="0" y="65"/>
                    </a:cubicBezTo>
                    <a:lnTo>
                      <a:pt x="0" y="520"/>
                    </a:lnTo>
                    <a:cubicBezTo>
                      <a:pt x="0" y="548"/>
                      <a:pt x="28" y="576"/>
                      <a:pt x="65" y="576"/>
                    </a:cubicBezTo>
                    <a:lnTo>
                      <a:pt x="4175" y="576"/>
                    </a:lnTo>
                    <a:cubicBezTo>
                      <a:pt x="4212" y="576"/>
                      <a:pt x="4240" y="548"/>
                      <a:pt x="4240" y="520"/>
                    </a:cubicBezTo>
                    <a:lnTo>
                      <a:pt x="4240" y="65"/>
                    </a:lnTo>
                    <a:cubicBezTo>
                      <a:pt x="4240" y="28"/>
                      <a:pt x="4212" y="1"/>
                      <a:pt x="41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62" name="Google Shape;262;p19"/>
              <p:cNvSpPr/>
              <p:nvPr/>
            </p:nvSpPr>
            <p:spPr>
              <a:xfrm>
                <a:off x="7171800" y="2666550"/>
                <a:ext cx="186025" cy="158900"/>
              </a:xfrm>
              <a:custGeom>
                <a:avLst/>
                <a:gdLst/>
                <a:ahLst/>
                <a:cxnLst/>
                <a:rect l="l" t="t" r="r" b="b"/>
                <a:pathLst>
                  <a:path w="7441" h="6356" extrusionOk="0">
                    <a:moveTo>
                      <a:pt x="297" y="1"/>
                    </a:moveTo>
                    <a:cubicBezTo>
                      <a:pt x="139" y="1"/>
                      <a:pt x="0" y="131"/>
                      <a:pt x="0" y="298"/>
                    </a:cubicBezTo>
                    <a:lnTo>
                      <a:pt x="0" y="6058"/>
                    </a:lnTo>
                    <a:cubicBezTo>
                      <a:pt x="0" y="6225"/>
                      <a:pt x="139" y="6355"/>
                      <a:pt x="297" y="6355"/>
                    </a:cubicBezTo>
                    <a:lnTo>
                      <a:pt x="7143" y="6355"/>
                    </a:lnTo>
                    <a:cubicBezTo>
                      <a:pt x="7301" y="6355"/>
                      <a:pt x="7440" y="6225"/>
                      <a:pt x="7431" y="6058"/>
                    </a:cubicBezTo>
                    <a:lnTo>
                      <a:pt x="7431" y="298"/>
                    </a:lnTo>
                    <a:cubicBezTo>
                      <a:pt x="7431" y="131"/>
                      <a:pt x="7301" y="1"/>
                      <a:pt x="71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63" name="Google Shape;263;p19"/>
              <p:cNvSpPr/>
              <p:nvPr/>
            </p:nvSpPr>
            <p:spPr>
              <a:xfrm>
                <a:off x="7184075" y="2654025"/>
                <a:ext cx="186025" cy="158900"/>
              </a:xfrm>
              <a:custGeom>
                <a:avLst/>
                <a:gdLst/>
                <a:ahLst/>
                <a:cxnLst/>
                <a:rect l="l" t="t" r="r" b="b"/>
                <a:pathLst>
                  <a:path w="7441" h="6356" extrusionOk="0">
                    <a:moveTo>
                      <a:pt x="353" y="1"/>
                    </a:moveTo>
                    <a:cubicBezTo>
                      <a:pt x="159" y="1"/>
                      <a:pt x="1" y="159"/>
                      <a:pt x="1" y="344"/>
                    </a:cubicBezTo>
                    <a:lnTo>
                      <a:pt x="1" y="6012"/>
                    </a:lnTo>
                    <a:cubicBezTo>
                      <a:pt x="1" y="6198"/>
                      <a:pt x="159" y="6355"/>
                      <a:pt x="353" y="6355"/>
                    </a:cubicBezTo>
                    <a:lnTo>
                      <a:pt x="7088" y="6355"/>
                    </a:lnTo>
                    <a:cubicBezTo>
                      <a:pt x="7283" y="6355"/>
                      <a:pt x="7441" y="6198"/>
                      <a:pt x="7441" y="6012"/>
                    </a:cubicBezTo>
                    <a:lnTo>
                      <a:pt x="7441" y="344"/>
                    </a:lnTo>
                    <a:cubicBezTo>
                      <a:pt x="7441" y="159"/>
                      <a:pt x="7283" y="1"/>
                      <a:pt x="70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64" name="Google Shape;264;p19"/>
              <p:cNvSpPr/>
              <p:nvPr/>
            </p:nvSpPr>
            <p:spPr>
              <a:xfrm>
                <a:off x="7182700" y="2652400"/>
                <a:ext cx="188800" cy="162150"/>
              </a:xfrm>
              <a:custGeom>
                <a:avLst/>
                <a:gdLst/>
                <a:ahLst/>
                <a:cxnLst/>
                <a:rect l="l" t="t" r="r" b="b"/>
                <a:pathLst>
                  <a:path w="7552" h="6486" extrusionOk="0">
                    <a:moveTo>
                      <a:pt x="7143" y="121"/>
                    </a:moveTo>
                    <a:cubicBezTo>
                      <a:pt x="7301" y="121"/>
                      <a:pt x="7431" y="251"/>
                      <a:pt x="7431" y="409"/>
                    </a:cubicBezTo>
                    <a:lnTo>
                      <a:pt x="7431" y="6077"/>
                    </a:lnTo>
                    <a:cubicBezTo>
                      <a:pt x="7431" y="6235"/>
                      <a:pt x="7301" y="6365"/>
                      <a:pt x="7143" y="6365"/>
                    </a:cubicBezTo>
                    <a:lnTo>
                      <a:pt x="408" y="6365"/>
                    </a:lnTo>
                    <a:cubicBezTo>
                      <a:pt x="251" y="6365"/>
                      <a:pt x="121" y="6235"/>
                      <a:pt x="121" y="6077"/>
                    </a:cubicBezTo>
                    <a:lnTo>
                      <a:pt x="121" y="409"/>
                    </a:lnTo>
                    <a:cubicBezTo>
                      <a:pt x="121" y="251"/>
                      <a:pt x="251" y="121"/>
                      <a:pt x="408" y="121"/>
                    </a:cubicBezTo>
                    <a:close/>
                    <a:moveTo>
                      <a:pt x="408" y="1"/>
                    </a:moveTo>
                    <a:cubicBezTo>
                      <a:pt x="186" y="1"/>
                      <a:pt x="0" y="186"/>
                      <a:pt x="0" y="409"/>
                    </a:cubicBezTo>
                    <a:lnTo>
                      <a:pt x="0" y="6077"/>
                    </a:lnTo>
                    <a:cubicBezTo>
                      <a:pt x="0" y="6300"/>
                      <a:pt x="186" y="6485"/>
                      <a:pt x="408" y="6485"/>
                    </a:cubicBezTo>
                    <a:lnTo>
                      <a:pt x="7143" y="6485"/>
                    </a:lnTo>
                    <a:cubicBezTo>
                      <a:pt x="7366" y="6485"/>
                      <a:pt x="7551" y="6300"/>
                      <a:pt x="7551" y="6077"/>
                    </a:cubicBezTo>
                    <a:lnTo>
                      <a:pt x="7551" y="409"/>
                    </a:lnTo>
                    <a:cubicBezTo>
                      <a:pt x="7551" y="186"/>
                      <a:pt x="7366" y="1"/>
                      <a:pt x="71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65" name="Google Shape;265;p19"/>
              <p:cNvSpPr/>
              <p:nvPr/>
            </p:nvSpPr>
            <p:spPr>
              <a:xfrm>
                <a:off x="7212850" y="2737750"/>
                <a:ext cx="128275" cy="17200"/>
              </a:xfrm>
              <a:custGeom>
                <a:avLst/>
                <a:gdLst/>
                <a:ahLst/>
                <a:cxnLst/>
                <a:rect l="l" t="t" r="r" b="b"/>
                <a:pathLst>
                  <a:path w="5131" h="688" extrusionOk="0">
                    <a:moveTo>
                      <a:pt x="316" y="1"/>
                    </a:moveTo>
                    <a:cubicBezTo>
                      <a:pt x="139" y="1"/>
                      <a:pt x="0" y="140"/>
                      <a:pt x="0" y="325"/>
                    </a:cubicBezTo>
                    <a:lnTo>
                      <a:pt x="0" y="362"/>
                    </a:lnTo>
                    <a:cubicBezTo>
                      <a:pt x="0" y="539"/>
                      <a:pt x="139" y="687"/>
                      <a:pt x="316" y="687"/>
                    </a:cubicBezTo>
                    <a:lnTo>
                      <a:pt x="4805" y="687"/>
                    </a:lnTo>
                    <a:cubicBezTo>
                      <a:pt x="4982" y="687"/>
                      <a:pt x="5130" y="539"/>
                      <a:pt x="5130" y="362"/>
                    </a:cubicBezTo>
                    <a:lnTo>
                      <a:pt x="5130" y="325"/>
                    </a:lnTo>
                    <a:cubicBezTo>
                      <a:pt x="5130" y="140"/>
                      <a:pt x="4982" y="1"/>
                      <a:pt x="480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66" name="Google Shape;266;p19"/>
              <p:cNvSpPr/>
              <p:nvPr/>
            </p:nvSpPr>
            <p:spPr>
              <a:xfrm>
                <a:off x="7211225" y="2736375"/>
                <a:ext cx="131275" cy="19950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798" extrusionOk="0">
                    <a:moveTo>
                      <a:pt x="4870" y="111"/>
                    </a:moveTo>
                    <a:cubicBezTo>
                      <a:pt x="5019" y="111"/>
                      <a:pt x="5130" y="232"/>
                      <a:pt x="5130" y="380"/>
                    </a:cubicBezTo>
                    <a:lnTo>
                      <a:pt x="5130" y="417"/>
                    </a:lnTo>
                    <a:cubicBezTo>
                      <a:pt x="5130" y="566"/>
                      <a:pt x="5019" y="677"/>
                      <a:pt x="4870" y="677"/>
                    </a:cubicBezTo>
                    <a:lnTo>
                      <a:pt x="381" y="677"/>
                    </a:lnTo>
                    <a:cubicBezTo>
                      <a:pt x="241" y="677"/>
                      <a:pt x="121" y="566"/>
                      <a:pt x="121" y="417"/>
                    </a:cubicBezTo>
                    <a:lnTo>
                      <a:pt x="121" y="380"/>
                    </a:lnTo>
                    <a:cubicBezTo>
                      <a:pt x="121" y="232"/>
                      <a:pt x="241" y="111"/>
                      <a:pt x="381" y="111"/>
                    </a:cubicBezTo>
                    <a:close/>
                    <a:moveTo>
                      <a:pt x="381" y="0"/>
                    </a:moveTo>
                    <a:cubicBezTo>
                      <a:pt x="176" y="0"/>
                      <a:pt x="0" y="167"/>
                      <a:pt x="0" y="380"/>
                    </a:cubicBezTo>
                    <a:lnTo>
                      <a:pt x="0" y="417"/>
                    </a:lnTo>
                    <a:cubicBezTo>
                      <a:pt x="0" y="631"/>
                      <a:pt x="176" y="798"/>
                      <a:pt x="381" y="798"/>
                    </a:cubicBezTo>
                    <a:lnTo>
                      <a:pt x="4870" y="798"/>
                    </a:lnTo>
                    <a:cubicBezTo>
                      <a:pt x="5084" y="798"/>
                      <a:pt x="5251" y="631"/>
                      <a:pt x="5251" y="417"/>
                    </a:cubicBezTo>
                    <a:lnTo>
                      <a:pt x="5251" y="380"/>
                    </a:lnTo>
                    <a:cubicBezTo>
                      <a:pt x="5251" y="167"/>
                      <a:pt x="5084" y="0"/>
                      <a:pt x="48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67" name="Google Shape;267;p19"/>
              <p:cNvSpPr/>
              <p:nvPr/>
            </p:nvSpPr>
            <p:spPr>
              <a:xfrm>
                <a:off x="7226750" y="2742400"/>
                <a:ext cx="99525" cy="7200"/>
              </a:xfrm>
              <a:custGeom>
                <a:avLst/>
                <a:gdLst/>
                <a:ahLst/>
                <a:cxnLst/>
                <a:rect l="l" t="t" r="r" b="b"/>
                <a:pathLst>
                  <a:path w="3981" h="288" extrusionOk="0">
                    <a:moveTo>
                      <a:pt x="3851" y="56"/>
                    </a:moveTo>
                    <a:cubicBezTo>
                      <a:pt x="3888" y="56"/>
                      <a:pt x="3925" y="93"/>
                      <a:pt x="3925" y="130"/>
                    </a:cubicBezTo>
                    <a:lnTo>
                      <a:pt x="3925" y="149"/>
                    </a:lnTo>
                    <a:cubicBezTo>
                      <a:pt x="3925" y="195"/>
                      <a:pt x="3888" y="223"/>
                      <a:pt x="3851" y="223"/>
                    </a:cubicBezTo>
                    <a:lnTo>
                      <a:pt x="140" y="223"/>
                    </a:lnTo>
                    <a:cubicBezTo>
                      <a:pt x="94" y="223"/>
                      <a:pt x="56" y="195"/>
                      <a:pt x="56" y="149"/>
                    </a:cubicBezTo>
                    <a:lnTo>
                      <a:pt x="56" y="130"/>
                    </a:lnTo>
                    <a:cubicBezTo>
                      <a:pt x="56" y="93"/>
                      <a:pt x="94" y="56"/>
                      <a:pt x="140" y="56"/>
                    </a:cubicBezTo>
                    <a:close/>
                    <a:moveTo>
                      <a:pt x="131" y="0"/>
                    </a:moveTo>
                    <a:cubicBezTo>
                      <a:pt x="56" y="0"/>
                      <a:pt x="1" y="56"/>
                      <a:pt x="1" y="139"/>
                    </a:cubicBezTo>
                    <a:lnTo>
                      <a:pt x="1" y="149"/>
                    </a:lnTo>
                    <a:cubicBezTo>
                      <a:pt x="1" y="223"/>
                      <a:pt x="56" y="288"/>
                      <a:pt x="131" y="288"/>
                    </a:cubicBezTo>
                    <a:lnTo>
                      <a:pt x="3841" y="288"/>
                    </a:lnTo>
                    <a:cubicBezTo>
                      <a:pt x="3925" y="288"/>
                      <a:pt x="3980" y="223"/>
                      <a:pt x="3980" y="149"/>
                    </a:cubicBezTo>
                    <a:lnTo>
                      <a:pt x="3980" y="139"/>
                    </a:lnTo>
                    <a:cubicBezTo>
                      <a:pt x="3980" y="56"/>
                      <a:pt x="3925" y="0"/>
                      <a:pt x="384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68" name="Google Shape;268;p19"/>
              <p:cNvSpPr/>
              <p:nvPr/>
            </p:nvSpPr>
            <p:spPr>
              <a:xfrm>
                <a:off x="7234875" y="2764425"/>
                <a:ext cx="83975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3359" h="400" extrusionOk="0">
                    <a:moveTo>
                      <a:pt x="205" y="0"/>
                    </a:moveTo>
                    <a:cubicBezTo>
                      <a:pt x="93" y="0"/>
                      <a:pt x="0" y="93"/>
                      <a:pt x="0" y="205"/>
                    </a:cubicBezTo>
                    <a:cubicBezTo>
                      <a:pt x="0" y="316"/>
                      <a:pt x="93" y="399"/>
                      <a:pt x="205" y="399"/>
                    </a:cubicBezTo>
                    <a:lnTo>
                      <a:pt x="3164" y="399"/>
                    </a:lnTo>
                    <a:cubicBezTo>
                      <a:pt x="3266" y="399"/>
                      <a:pt x="3359" y="316"/>
                      <a:pt x="3359" y="205"/>
                    </a:cubicBezTo>
                    <a:cubicBezTo>
                      <a:pt x="3359" y="93"/>
                      <a:pt x="3266" y="0"/>
                      <a:pt x="315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69" name="Google Shape;269;p19"/>
              <p:cNvSpPr/>
              <p:nvPr/>
            </p:nvSpPr>
            <p:spPr>
              <a:xfrm>
                <a:off x="7233475" y="2763025"/>
                <a:ext cx="8677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521" extrusionOk="0">
                    <a:moveTo>
                      <a:pt x="3211" y="121"/>
                    </a:moveTo>
                    <a:cubicBezTo>
                      <a:pt x="3294" y="121"/>
                      <a:pt x="3359" y="177"/>
                      <a:pt x="3359" y="261"/>
                    </a:cubicBezTo>
                    <a:cubicBezTo>
                      <a:pt x="3359" y="335"/>
                      <a:pt x="3294" y="400"/>
                      <a:pt x="3211" y="400"/>
                    </a:cubicBezTo>
                    <a:lnTo>
                      <a:pt x="261" y="400"/>
                    </a:lnTo>
                    <a:cubicBezTo>
                      <a:pt x="177" y="400"/>
                      <a:pt x="121" y="335"/>
                      <a:pt x="121" y="261"/>
                    </a:cubicBezTo>
                    <a:cubicBezTo>
                      <a:pt x="121" y="177"/>
                      <a:pt x="177" y="121"/>
                      <a:pt x="261" y="121"/>
                    </a:cubicBezTo>
                    <a:close/>
                    <a:moveTo>
                      <a:pt x="261" y="1"/>
                    </a:moveTo>
                    <a:cubicBezTo>
                      <a:pt x="121" y="1"/>
                      <a:pt x="1" y="112"/>
                      <a:pt x="1" y="261"/>
                    </a:cubicBezTo>
                    <a:cubicBezTo>
                      <a:pt x="1" y="400"/>
                      <a:pt x="112" y="520"/>
                      <a:pt x="261" y="520"/>
                    </a:cubicBezTo>
                    <a:lnTo>
                      <a:pt x="3220" y="520"/>
                    </a:lnTo>
                    <a:cubicBezTo>
                      <a:pt x="3359" y="520"/>
                      <a:pt x="3470" y="400"/>
                      <a:pt x="3470" y="261"/>
                    </a:cubicBezTo>
                    <a:cubicBezTo>
                      <a:pt x="3470" y="112"/>
                      <a:pt x="3359" y="1"/>
                      <a:pt x="321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70" name="Google Shape;270;p19"/>
              <p:cNvSpPr/>
              <p:nvPr/>
            </p:nvSpPr>
            <p:spPr>
              <a:xfrm>
                <a:off x="7251800" y="2766975"/>
                <a:ext cx="4900" cy="4900"/>
              </a:xfrm>
              <a:custGeom>
                <a:avLst/>
                <a:gdLst/>
                <a:ahLst/>
                <a:cxnLst/>
                <a:rect l="l" t="t" r="r" b="b"/>
                <a:pathLst>
                  <a:path w="196" h="196" extrusionOk="0">
                    <a:moveTo>
                      <a:pt x="103" y="65"/>
                    </a:moveTo>
                    <a:cubicBezTo>
                      <a:pt x="121" y="65"/>
                      <a:pt x="140" y="84"/>
                      <a:pt x="140" y="103"/>
                    </a:cubicBezTo>
                    <a:cubicBezTo>
                      <a:pt x="140" y="121"/>
                      <a:pt x="121" y="140"/>
                      <a:pt x="103" y="140"/>
                    </a:cubicBezTo>
                    <a:cubicBezTo>
                      <a:pt x="75" y="140"/>
                      <a:pt x="56" y="121"/>
                      <a:pt x="56" y="103"/>
                    </a:cubicBezTo>
                    <a:cubicBezTo>
                      <a:pt x="56" y="84"/>
                      <a:pt x="75" y="65"/>
                      <a:pt x="103" y="65"/>
                    </a:cubicBezTo>
                    <a:close/>
                    <a:moveTo>
                      <a:pt x="103" y="1"/>
                    </a:moveTo>
                    <a:cubicBezTo>
                      <a:pt x="47" y="1"/>
                      <a:pt x="1" y="47"/>
                      <a:pt x="1" y="103"/>
                    </a:cubicBezTo>
                    <a:cubicBezTo>
                      <a:pt x="1" y="158"/>
                      <a:pt x="47" y="195"/>
                      <a:pt x="103" y="195"/>
                    </a:cubicBezTo>
                    <a:cubicBezTo>
                      <a:pt x="149" y="195"/>
                      <a:pt x="195" y="158"/>
                      <a:pt x="195" y="103"/>
                    </a:cubicBezTo>
                    <a:cubicBezTo>
                      <a:pt x="195" y="47"/>
                      <a:pt x="149" y="1"/>
                      <a:pt x="10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71" name="Google Shape;271;p19"/>
              <p:cNvSpPr/>
              <p:nvPr/>
            </p:nvSpPr>
            <p:spPr>
              <a:xfrm>
                <a:off x="7261075" y="2766975"/>
                <a:ext cx="4900" cy="4900"/>
              </a:xfrm>
              <a:custGeom>
                <a:avLst/>
                <a:gdLst/>
                <a:ahLst/>
                <a:cxnLst/>
                <a:rect l="l" t="t" r="r" b="b"/>
                <a:pathLst>
                  <a:path w="196" h="196" extrusionOk="0">
                    <a:moveTo>
                      <a:pt x="103" y="65"/>
                    </a:moveTo>
                    <a:cubicBezTo>
                      <a:pt x="121" y="65"/>
                      <a:pt x="140" y="84"/>
                      <a:pt x="140" y="103"/>
                    </a:cubicBezTo>
                    <a:cubicBezTo>
                      <a:pt x="140" y="121"/>
                      <a:pt x="121" y="140"/>
                      <a:pt x="103" y="140"/>
                    </a:cubicBezTo>
                    <a:cubicBezTo>
                      <a:pt x="75" y="140"/>
                      <a:pt x="56" y="121"/>
                      <a:pt x="56" y="103"/>
                    </a:cubicBezTo>
                    <a:cubicBezTo>
                      <a:pt x="56" y="84"/>
                      <a:pt x="75" y="65"/>
                      <a:pt x="103" y="65"/>
                    </a:cubicBezTo>
                    <a:close/>
                    <a:moveTo>
                      <a:pt x="103" y="1"/>
                    </a:moveTo>
                    <a:cubicBezTo>
                      <a:pt x="47" y="1"/>
                      <a:pt x="1" y="47"/>
                      <a:pt x="1" y="103"/>
                    </a:cubicBezTo>
                    <a:cubicBezTo>
                      <a:pt x="1" y="158"/>
                      <a:pt x="47" y="195"/>
                      <a:pt x="103" y="195"/>
                    </a:cubicBezTo>
                    <a:cubicBezTo>
                      <a:pt x="149" y="195"/>
                      <a:pt x="196" y="158"/>
                      <a:pt x="196" y="103"/>
                    </a:cubicBezTo>
                    <a:cubicBezTo>
                      <a:pt x="196" y="47"/>
                      <a:pt x="149" y="1"/>
                      <a:pt x="10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72" name="Google Shape;272;p19"/>
              <p:cNvSpPr/>
              <p:nvPr/>
            </p:nvSpPr>
            <p:spPr>
              <a:xfrm>
                <a:off x="7269900" y="2766975"/>
                <a:ext cx="4650" cy="4900"/>
              </a:xfrm>
              <a:custGeom>
                <a:avLst/>
                <a:gdLst/>
                <a:ahLst/>
                <a:cxnLst/>
                <a:rect l="l" t="t" r="r" b="b"/>
                <a:pathLst>
                  <a:path w="186" h="196" extrusionOk="0">
                    <a:moveTo>
                      <a:pt x="93" y="65"/>
                    </a:moveTo>
                    <a:cubicBezTo>
                      <a:pt x="112" y="65"/>
                      <a:pt x="130" y="84"/>
                      <a:pt x="130" y="103"/>
                    </a:cubicBezTo>
                    <a:cubicBezTo>
                      <a:pt x="130" y="121"/>
                      <a:pt x="112" y="140"/>
                      <a:pt x="93" y="140"/>
                    </a:cubicBezTo>
                    <a:cubicBezTo>
                      <a:pt x="74" y="140"/>
                      <a:pt x="56" y="121"/>
                      <a:pt x="56" y="103"/>
                    </a:cubicBezTo>
                    <a:cubicBezTo>
                      <a:pt x="56" y="84"/>
                      <a:pt x="74" y="65"/>
                      <a:pt x="93" y="65"/>
                    </a:cubicBezTo>
                    <a:close/>
                    <a:moveTo>
                      <a:pt x="93" y="1"/>
                    </a:moveTo>
                    <a:cubicBezTo>
                      <a:pt x="37" y="1"/>
                      <a:pt x="0" y="47"/>
                      <a:pt x="0" y="103"/>
                    </a:cubicBezTo>
                    <a:cubicBezTo>
                      <a:pt x="0" y="158"/>
                      <a:pt x="37" y="195"/>
                      <a:pt x="93" y="195"/>
                    </a:cubicBezTo>
                    <a:cubicBezTo>
                      <a:pt x="149" y="195"/>
                      <a:pt x="186" y="158"/>
                      <a:pt x="186" y="103"/>
                    </a:cubicBezTo>
                    <a:cubicBezTo>
                      <a:pt x="186" y="47"/>
                      <a:pt x="149" y="1"/>
                      <a:pt x="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73" name="Google Shape;273;p19"/>
              <p:cNvSpPr/>
              <p:nvPr/>
            </p:nvSpPr>
            <p:spPr>
              <a:xfrm>
                <a:off x="7278950" y="2766975"/>
                <a:ext cx="4875" cy="4900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96" extrusionOk="0">
                    <a:moveTo>
                      <a:pt x="102" y="65"/>
                    </a:moveTo>
                    <a:cubicBezTo>
                      <a:pt x="121" y="65"/>
                      <a:pt x="139" y="84"/>
                      <a:pt x="139" y="103"/>
                    </a:cubicBezTo>
                    <a:cubicBezTo>
                      <a:pt x="139" y="121"/>
                      <a:pt x="121" y="140"/>
                      <a:pt x="102" y="140"/>
                    </a:cubicBezTo>
                    <a:cubicBezTo>
                      <a:pt x="84" y="140"/>
                      <a:pt x="65" y="121"/>
                      <a:pt x="65" y="103"/>
                    </a:cubicBezTo>
                    <a:cubicBezTo>
                      <a:pt x="65" y="84"/>
                      <a:pt x="84" y="65"/>
                      <a:pt x="102" y="65"/>
                    </a:cubicBezTo>
                    <a:close/>
                    <a:moveTo>
                      <a:pt x="102" y="1"/>
                    </a:moveTo>
                    <a:cubicBezTo>
                      <a:pt x="46" y="1"/>
                      <a:pt x="0" y="47"/>
                      <a:pt x="0" y="103"/>
                    </a:cubicBezTo>
                    <a:cubicBezTo>
                      <a:pt x="0" y="158"/>
                      <a:pt x="46" y="195"/>
                      <a:pt x="102" y="195"/>
                    </a:cubicBezTo>
                    <a:cubicBezTo>
                      <a:pt x="158" y="195"/>
                      <a:pt x="195" y="158"/>
                      <a:pt x="195" y="103"/>
                    </a:cubicBezTo>
                    <a:cubicBezTo>
                      <a:pt x="195" y="47"/>
                      <a:pt x="158" y="1"/>
                      <a:pt x="10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74" name="Google Shape;274;p19"/>
              <p:cNvSpPr/>
              <p:nvPr/>
            </p:nvSpPr>
            <p:spPr>
              <a:xfrm>
                <a:off x="7287975" y="2766975"/>
                <a:ext cx="4900" cy="4900"/>
              </a:xfrm>
              <a:custGeom>
                <a:avLst/>
                <a:gdLst/>
                <a:ahLst/>
                <a:cxnLst/>
                <a:rect l="l" t="t" r="r" b="b"/>
                <a:pathLst>
                  <a:path w="196" h="196" extrusionOk="0">
                    <a:moveTo>
                      <a:pt x="103" y="65"/>
                    </a:moveTo>
                    <a:cubicBezTo>
                      <a:pt x="121" y="65"/>
                      <a:pt x="140" y="84"/>
                      <a:pt x="140" y="103"/>
                    </a:cubicBezTo>
                    <a:cubicBezTo>
                      <a:pt x="140" y="121"/>
                      <a:pt x="121" y="140"/>
                      <a:pt x="103" y="140"/>
                    </a:cubicBezTo>
                    <a:cubicBezTo>
                      <a:pt x="75" y="140"/>
                      <a:pt x="66" y="121"/>
                      <a:pt x="66" y="103"/>
                    </a:cubicBezTo>
                    <a:cubicBezTo>
                      <a:pt x="66" y="84"/>
                      <a:pt x="84" y="65"/>
                      <a:pt x="103" y="65"/>
                    </a:cubicBezTo>
                    <a:close/>
                    <a:moveTo>
                      <a:pt x="103" y="1"/>
                    </a:moveTo>
                    <a:cubicBezTo>
                      <a:pt x="47" y="1"/>
                      <a:pt x="1" y="47"/>
                      <a:pt x="1" y="103"/>
                    </a:cubicBezTo>
                    <a:cubicBezTo>
                      <a:pt x="1" y="158"/>
                      <a:pt x="47" y="195"/>
                      <a:pt x="103" y="195"/>
                    </a:cubicBezTo>
                    <a:cubicBezTo>
                      <a:pt x="159" y="195"/>
                      <a:pt x="196" y="158"/>
                      <a:pt x="196" y="103"/>
                    </a:cubicBezTo>
                    <a:cubicBezTo>
                      <a:pt x="196" y="47"/>
                      <a:pt x="159" y="1"/>
                      <a:pt x="10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75" name="Google Shape;275;p19"/>
              <p:cNvSpPr/>
              <p:nvPr/>
            </p:nvSpPr>
            <p:spPr>
              <a:xfrm>
                <a:off x="7297250" y="2766975"/>
                <a:ext cx="4900" cy="4900"/>
              </a:xfrm>
              <a:custGeom>
                <a:avLst/>
                <a:gdLst/>
                <a:ahLst/>
                <a:cxnLst/>
                <a:rect l="l" t="t" r="r" b="b"/>
                <a:pathLst>
                  <a:path w="196" h="196" extrusionOk="0">
                    <a:moveTo>
                      <a:pt x="103" y="65"/>
                    </a:moveTo>
                    <a:cubicBezTo>
                      <a:pt x="121" y="65"/>
                      <a:pt x="140" y="84"/>
                      <a:pt x="140" y="103"/>
                    </a:cubicBezTo>
                    <a:cubicBezTo>
                      <a:pt x="140" y="121"/>
                      <a:pt x="121" y="140"/>
                      <a:pt x="103" y="140"/>
                    </a:cubicBezTo>
                    <a:cubicBezTo>
                      <a:pt x="84" y="140"/>
                      <a:pt x="66" y="121"/>
                      <a:pt x="66" y="103"/>
                    </a:cubicBezTo>
                    <a:cubicBezTo>
                      <a:pt x="66" y="84"/>
                      <a:pt x="84" y="65"/>
                      <a:pt x="103" y="65"/>
                    </a:cubicBezTo>
                    <a:close/>
                    <a:moveTo>
                      <a:pt x="103" y="1"/>
                    </a:moveTo>
                    <a:cubicBezTo>
                      <a:pt x="47" y="1"/>
                      <a:pt x="1" y="47"/>
                      <a:pt x="1" y="103"/>
                    </a:cubicBezTo>
                    <a:cubicBezTo>
                      <a:pt x="1" y="158"/>
                      <a:pt x="47" y="195"/>
                      <a:pt x="103" y="195"/>
                    </a:cubicBezTo>
                    <a:cubicBezTo>
                      <a:pt x="159" y="195"/>
                      <a:pt x="196" y="158"/>
                      <a:pt x="196" y="103"/>
                    </a:cubicBezTo>
                    <a:cubicBezTo>
                      <a:pt x="196" y="47"/>
                      <a:pt x="159" y="1"/>
                      <a:pt x="10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76" name="Google Shape;276;p19"/>
              <p:cNvSpPr/>
              <p:nvPr/>
            </p:nvSpPr>
            <p:spPr>
              <a:xfrm>
                <a:off x="7249950" y="2672575"/>
                <a:ext cx="53825" cy="53850"/>
              </a:xfrm>
              <a:custGeom>
                <a:avLst/>
                <a:gdLst/>
                <a:ahLst/>
                <a:cxnLst/>
                <a:rect l="l" t="t" r="r" b="b"/>
                <a:pathLst>
                  <a:path w="2153" h="2154" extrusionOk="0">
                    <a:moveTo>
                      <a:pt x="1077" y="1"/>
                    </a:moveTo>
                    <a:cubicBezTo>
                      <a:pt x="483" y="1"/>
                      <a:pt x="0" y="483"/>
                      <a:pt x="0" y="1077"/>
                    </a:cubicBezTo>
                    <a:cubicBezTo>
                      <a:pt x="0" y="1671"/>
                      <a:pt x="483" y="2153"/>
                      <a:pt x="1077" y="2153"/>
                    </a:cubicBezTo>
                    <a:cubicBezTo>
                      <a:pt x="1670" y="2153"/>
                      <a:pt x="2153" y="1671"/>
                      <a:pt x="2153" y="1077"/>
                    </a:cubicBezTo>
                    <a:cubicBezTo>
                      <a:pt x="2153" y="483"/>
                      <a:pt x="1670" y="1"/>
                      <a:pt x="10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77" name="Google Shape;277;p19"/>
              <p:cNvSpPr/>
              <p:nvPr/>
            </p:nvSpPr>
            <p:spPr>
              <a:xfrm>
                <a:off x="7248550" y="2671200"/>
                <a:ext cx="56625" cy="56600"/>
              </a:xfrm>
              <a:custGeom>
                <a:avLst/>
                <a:gdLst/>
                <a:ahLst/>
                <a:cxnLst/>
                <a:rect l="l" t="t" r="r" b="b"/>
                <a:pathLst>
                  <a:path w="2265" h="2264" extrusionOk="0">
                    <a:moveTo>
                      <a:pt x="1133" y="112"/>
                    </a:moveTo>
                    <a:cubicBezTo>
                      <a:pt x="1698" y="112"/>
                      <a:pt x="2153" y="575"/>
                      <a:pt x="2153" y="1132"/>
                    </a:cubicBezTo>
                    <a:cubicBezTo>
                      <a:pt x="2153" y="1689"/>
                      <a:pt x="1698" y="2152"/>
                      <a:pt x="1133" y="2152"/>
                    </a:cubicBezTo>
                    <a:cubicBezTo>
                      <a:pt x="576" y="2152"/>
                      <a:pt x="121" y="1689"/>
                      <a:pt x="121" y="1132"/>
                    </a:cubicBezTo>
                    <a:cubicBezTo>
                      <a:pt x="121" y="575"/>
                      <a:pt x="576" y="112"/>
                      <a:pt x="1133" y="112"/>
                    </a:cubicBezTo>
                    <a:close/>
                    <a:moveTo>
                      <a:pt x="1133" y="0"/>
                    </a:moveTo>
                    <a:cubicBezTo>
                      <a:pt x="511" y="0"/>
                      <a:pt x="1" y="510"/>
                      <a:pt x="1" y="1132"/>
                    </a:cubicBezTo>
                    <a:cubicBezTo>
                      <a:pt x="1" y="1754"/>
                      <a:pt x="511" y="2264"/>
                      <a:pt x="1133" y="2264"/>
                    </a:cubicBezTo>
                    <a:cubicBezTo>
                      <a:pt x="1754" y="2264"/>
                      <a:pt x="2264" y="1754"/>
                      <a:pt x="2264" y="1132"/>
                    </a:cubicBezTo>
                    <a:cubicBezTo>
                      <a:pt x="2264" y="510"/>
                      <a:pt x="1763" y="0"/>
                      <a:pt x="11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78" name="Google Shape;278;p19"/>
              <p:cNvSpPr/>
              <p:nvPr/>
            </p:nvSpPr>
            <p:spPr>
              <a:xfrm>
                <a:off x="7265025" y="2701100"/>
                <a:ext cx="23900" cy="121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484" extrusionOk="0">
                    <a:moveTo>
                      <a:pt x="474" y="1"/>
                    </a:moveTo>
                    <a:cubicBezTo>
                      <a:pt x="214" y="1"/>
                      <a:pt x="0" y="214"/>
                      <a:pt x="0" y="483"/>
                    </a:cubicBezTo>
                    <a:lnTo>
                      <a:pt x="956" y="483"/>
                    </a:lnTo>
                    <a:cubicBezTo>
                      <a:pt x="956" y="214"/>
                      <a:pt x="743" y="1"/>
                      <a:pt x="47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79" name="Google Shape;279;p19"/>
              <p:cNvSpPr/>
              <p:nvPr/>
            </p:nvSpPr>
            <p:spPr>
              <a:xfrm>
                <a:off x="7263400" y="2699725"/>
                <a:ext cx="26925" cy="14875"/>
              </a:xfrm>
              <a:custGeom>
                <a:avLst/>
                <a:gdLst/>
                <a:ahLst/>
                <a:cxnLst/>
                <a:rect l="l" t="t" r="r" b="b"/>
                <a:pathLst>
                  <a:path w="1077" h="595" extrusionOk="0">
                    <a:moveTo>
                      <a:pt x="539" y="112"/>
                    </a:moveTo>
                    <a:cubicBezTo>
                      <a:pt x="752" y="112"/>
                      <a:pt x="928" y="269"/>
                      <a:pt x="956" y="473"/>
                    </a:cubicBezTo>
                    <a:lnTo>
                      <a:pt x="121" y="473"/>
                    </a:lnTo>
                    <a:cubicBezTo>
                      <a:pt x="149" y="269"/>
                      <a:pt x="325" y="112"/>
                      <a:pt x="539" y="112"/>
                    </a:cubicBezTo>
                    <a:close/>
                    <a:moveTo>
                      <a:pt x="539" y="0"/>
                    </a:moveTo>
                    <a:cubicBezTo>
                      <a:pt x="242" y="0"/>
                      <a:pt x="0" y="241"/>
                      <a:pt x="0" y="538"/>
                    </a:cubicBezTo>
                    <a:cubicBezTo>
                      <a:pt x="0" y="594"/>
                      <a:pt x="0" y="594"/>
                      <a:pt x="232" y="594"/>
                    </a:cubicBezTo>
                    <a:lnTo>
                      <a:pt x="585" y="594"/>
                    </a:lnTo>
                    <a:cubicBezTo>
                      <a:pt x="1077" y="594"/>
                      <a:pt x="1077" y="594"/>
                      <a:pt x="1077" y="538"/>
                    </a:cubicBezTo>
                    <a:cubicBezTo>
                      <a:pt x="1077" y="241"/>
                      <a:pt x="835" y="0"/>
                      <a:pt x="5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0" name="Google Shape;280;p19"/>
              <p:cNvSpPr/>
              <p:nvPr/>
            </p:nvSpPr>
            <p:spPr>
              <a:xfrm>
                <a:off x="7270125" y="2685800"/>
                <a:ext cx="13700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49" extrusionOk="0">
                    <a:moveTo>
                      <a:pt x="279" y="1"/>
                    </a:moveTo>
                    <a:cubicBezTo>
                      <a:pt x="121" y="1"/>
                      <a:pt x="1" y="131"/>
                      <a:pt x="1" y="279"/>
                    </a:cubicBezTo>
                    <a:cubicBezTo>
                      <a:pt x="1" y="427"/>
                      <a:pt x="121" y="548"/>
                      <a:pt x="279" y="548"/>
                    </a:cubicBezTo>
                    <a:cubicBezTo>
                      <a:pt x="427" y="548"/>
                      <a:pt x="548" y="427"/>
                      <a:pt x="548" y="279"/>
                    </a:cubicBezTo>
                    <a:cubicBezTo>
                      <a:pt x="548" y="131"/>
                      <a:pt x="427" y="1"/>
                      <a:pt x="27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1" name="Google Shape;281;p19"/>
              <p:cNvSpPr/>
              <p:nvPr/>
            </p:nvSpPr>
            <p:spPr>
              <a:xfrm>
                <a:off x="7268725" y="2684425"/>
                <a:ext cx="16500" cy="16475"/>
              </a:xfrm>
              <a:custGeom>
                <a:avLst/>
                <a:gdLst/>
                <a:ahLst/>
                <a:cxnLst/>
                <a:rect l="l" t="t" r="r" b="b"/>
                <a:pathLst>
                  <a:path w="660" h="659" extrusionOk="0">
                    <a:moveTo>
                      <a:pt x="335" y="121"/>
                    </a:moveTo>
                    <a:cubicBezTo>
                      <a:pt x="446" y="121"/>
                      <a:pt x="539" y="213"/>
                      <a:pt x="548" y="334"/>
                    </a:cubicBezTo>
                    <a:cubicBezTo>
                      <a:pt x="548" y="445"/>
                      <a:pt x="446" y="547"/>
                      <a:pt x="335" y="547"/>
                    </a:cubicBezTo>
                    <a:cubicBezTo>
                      <a:pt x="214" y="547"/>
                      <a:pt x="121" y="445"/>
                      <a:pt x="121" y="334"/>
                    </a:cubicBezTo>
                    <a:cubicBezTo>
                      <a:pt x="121" y="213"/>
                      <a:pt x="214" y="121"/>
                      <a:pt x="335" y="121"/>
                    </a:cubicBezTo>
                    <a:close/>
                    <a:moveTo>
                      <a:pt x="335" y="0"/>
                    </a:moveTo>
                    <a:cubicBezTo>
                      <a:pt x="149" y="0"/>
                      <a:pt x="1" y="148"/>
                      <a:pt x="1" y="334"/>
                    </a:cubicBezTo>
                    <a:cubicBezTo>
                      <a:pt x="1" y="510"/>
                      <a:pt x="149" y="659"/>
                      <a:pt x="335" y="659"/>
                    </a:cubicBezTo>
                    <a:cubicBezTo>
                      <a:pt x="511" y="659"/>
                      <a:pt x="659" y="510"/>
                      <a:pt x="659" y="334"/>
                    </a:cubicBezTo>
                    <a:cubicBezTo>
                      <a:pt x="659" y="148"/>
                      <a:pt x="511" y="0"/>
                      <a:pt x="3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2" name="Google Shape;282;p19"/>
              <p:cNvSpPr/>
              <p:nvPr/>
            </p:nvSpPr>
            <p:spPr>
              <a:xfrm>
                <a:off x="7257150" y="2782525"/>
                <a:ext cx="39675" cy="12300"/>
              </a:xfrm>
              <a:custGeom>
                <a:avLst/>
                <a:gdLst/>
                <a:ahLst/>
                <a:cxnLst/>
                <a:rect l="l" t="t" r="r" b="b"/>
                <a:pathLst>
                  <a:path w="1587" h="492" extrusionOk="0">
                    <a:moveTo>
                      <a:pt x="241" y="0"/>
                    </a:moveTo>
                    <a:cubicBezTo>
                      <a:pt x="111" y="0"/>
                      <a:pt x="0" y="111"/>
                      <a:pt x="0" y="251"/>
                    </a:cubicBezTo>
                    <a:cubicBezTo>
                      <a:pt x="0" y="380"/>
                      <a:pt x="111" y="492"/>
                      <a:pt x="241" y="492"/>
                    </a:cubicBezTo>
                    <a:lnTo>
                      <a:pt x="1336" y="492"/>
                    </a:lnTo>
                    <a:cubicBezTo>
                      <a:pt x="1475" y="492"/>
                      <a:pt x="1586" y="380"/>
                      <a:pt x="1586" y="251"/>
                    </a:cubicBezTo>
                    <a:cubicBezTo>
                      <a:pt x="1586" y="111"/>
                      <a:pt x="1475" y="0"/>
                      <a:pt x="133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3" name="Google Shape;283;p19"/>
              <p:cNvSpPr/>
              <p:nvPr/>
            </p:nvSpPr>
            <p:spPr>
              <a:xfrm>
                <a:off x="7255525" y="2781125"/>
                <a:ext cx="42675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1707" h="604" extrusionOk="0">
                    <a:moveTo>
                      <a:pt x="1401" y="112"/>
                    </a:moveTo>
                    <a:cubicBezTo>
                      <a:pt x="1503" y="112"/>
                      <a:pt x="1586" y="195"/>
                      <a:pt x="1586" y="307"/>
                    </a:cubicBezTo>
                    <a:cubicBezTo>
                      <a:pt x="1586" y="409"/>
                      <a:pt x="1503" y="492"/>
                      <a:pt x="1401" y="492"/>
                    </a:cubicBezTo>
                    <a:lnTo>
                      <a:pt x="306" y="492"/>
                    </a:lnTo>
                    <a:cubicBezTo>
                      <a:pt x="204" y="492"/>
                      <a:pt x="121" y="409"/>
                      <a:pt x="121" y="307"/>
                    </a:cubicBezTo>
                    <a:cubicBezTo>
                      <a:pt x="121" y="195"/>
                      <a:pt x="204" y="112"/>
                      <a:pt x="306" y="112"/>
                    </a:cubicBezTo>
                    <a:close/>
                    <a:moveTo>
                      <a:pt x="306" y="0"/>
                    </a:moveTo>
                    <a:cubicBezTo>
                      <a:pt x="139" y="0"/>
                      <a:pt x="0" y="130"/>
                      <a:pt x="0" y="307"/>
                    </a:cubicBezTo>
                    <a:cubicBezTo>
                      <a:pt x="0" y="474"/>
                      <a:pt x="139" y="603"/>
                      <a:pt x="306" y="603"/>
                    </a:cubicBezTo>
                    <a:lnTo>
                      <a:pt x="1401" y="603"/>
                    </a:lnTo>
                    <a:cubicBezTo>
                      <a:pt x="1568" y="603"/>
                      <a:pt x="1707" y="474"/>
                      <a:pt x="1707" y="307"/>
                    </a:cubicBezTo>
                    <a:cubicBezTo>
                      <a:pt x="1707" y="140"/>
                      <a:pt x="1568" y="0"/>
                      <a:pt x="14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4" name="Google Shape;284;p19"/>
              <p:cNvSpPr/>
              <p:nvPr/>
            </p:nvSpPr>
            <p:spPr>
              <a:xfrm>
                <a:off x="7359875" y="1832850"/>
                <a:ext cx="241000" cy="240000"/>
              </a:xfrm>
              <a:custGeom>
                <a:avLst/>
                <a:gdLst/>
                <a:ahLst/>
                <a:cxnLst/>
                <a:rect l="l" t="t" r="r" b="b"/>
                <a:pathLst>
                  <a:path w="9640" h="9600" extrusionOk="0">
                    <a:moveTo>
                      <a:pt x="4833" y="2576"/>
                    </a:moveTo>
                    <a:cubicBezTo>
                      <a:pt x="5983" y="2576"/>
                      <a:pt x="6996" y="3477"/>
                      <a:pt x="7042" y="4721"/>
                    </a:cubicBezTo>
                    <a:cubicBezTo>
                      <a:pt x="7069" y="5565"/>
                      <a:pt x="6420" y="6558"/>
                      <a:pt x="5632" y="6855"/>
                    </a:cubicBezTo>
                    <a:cubicBezTo>
                      <a:pt x="5362" y="6957"/>
                      <a:pt x="5090" y="7005"/>
                      <a:pt x="4825" y="7005"/>
                    </a:cubicBezTo>
                    <a:cubicBezTo>
                      <a:pt x="3675" y="7005"/>
                      <a:pt x="2662" y="6104"/>
                      <a:pt x="2617" y="4860"/>
                    </a:cubicBezTo>
                    <a:cubicBezTo>
                      <a:pt x="2580" y="4016"/>
                      <a:pt x="3238" y="3023"/>
                      <a:pt x="4027" y="2727"/>
                    </a:cubicBezTo>
                    <a:cubicBezTo>
                      <a:pt x="4296" y="2624"/>
                      <a:pt x="4568" y="2576"/>
                      <a:pt x="4833" y="2576"/>
                    </a:cubicBezTo>
                    <a:close/>
                    <a:moveTo>
                      <a:pt x="4067" y="0"/>
                    </a:moveTo>
                    <a:cubicBezTo>
                      <a:pt x="4051" y="0"/>
                      <a:pt x="4034" y="3"/>
                      <a:pt x="4017" y="8"/>
                    </a:cubicBezTo>
                    <a:lnTo>
                      <a:pt x="2709" y="426"/>
                    </a:lnTo>
                    <a:cubicBezTo>
                      <a:pt x="2635" y="444"/>
                      <a:pt x="2589" y="537"/>
                      <a:pt x="2617" y="611"/>
                    </a:cubicBezTo>
                    <a:lnTo>
                      <a:pt x="2886" y="1483"/>
                    </a:lnTo>
                    <a:cubicBezTo>
                      <a:pt x="2904" y="1548"/>
                      <a:pt x="2876" y="1613"/>
                      <a:pt x="2821" y="1650"/>
                    </a:cubicBezTo>
                    <a:cubicBezTo>
                      <a:pt x="2533" y="1836"/>
                      <a:pt x="2283" y="2049"/>
                      <a:pt x="2060" y="2291"/>
                    </a:cubicBezTo>
                    <a:cubicBezTo>
                      <a:pt x="2030" y="2326"/>
                      <a:pt x="1989" y="2343"/>
                      <a:pt x="1946" y="2343"/>
                    </a:cubicBezTo>
                    <a:cubicBezTo>
                      <a:pt x="1922" y="2343"/>
                      <a:pt x="1898" y="2338"/>
                      <a:pt x="1874" y="2328"/>
                    </a:cubicBezTo>
                    <a:lnTo>
                      <a:pt x="1077" y="1910"/>
                    </a:lnTo>
                    <a:cubicBezTo>
                      <a:pt x="1052" y="1899"/>
                      <a:pt x="1026" y="1894"/>
                      <a:pt x="1001" y="1894"/>
                    </a:cubicBezTo>
                    <a:cubicBezTo>
                      <a:pt x="943" y="1894"/>
                      <a:pt x="889" y="1923"/>
                      <a:pt x="863" y="1975"/>
                    </a:cubicBezTo>
                    <a:lnTo>
                      <a:pt x="233" y="3190"/>
                    </a:lnTo>
                    <a:cubicBezTo>
                      <a:pt x="195" y="3265"/>
                      <a:pt x="223" y="3357"/>
                      <a:pt x="297" y="3404"/>
                    </a:cubicBezTo>
                    <a:lnTo>
                      <a:pt x="1105" y="3821"/>
                    </a:lnTo>
                    <a:cubicBezTo>
                      <a:pt x="1160" y="3849"/>
                      <a:pt x="1197" y="3923"/>
                      <a:pt x="1179" y="3988"/>
                    </a:cubicBezTo>
                    <a:cubicBezTo>
                      <a:pt x="1105" y="4304"/>
                      <a:pt x="1077" y="4638"/>
                      <a:pt x="1095" y="4971"/>
                    </a:cubicBezTo>
                    <a:cubicBezTo>
                      <a:pt x="1095" y="5046"/>
                      <a:pt x="1058" y="5111"/>
                      <a:pt x="984" y="5129"/>
                    </a:cubicBezTo>
                    <a:lnTo>
                      <a:pt x="121" y="5398"/>
                    </a:lnTo>
                    <a:cubicBezTo>
                      <a:pt x="47" y="5426"/>
                      <a:pt x="1" y="5519"/>
                      <a:pt x="19" y="5593"/>
                    </a:cubicBezTo>
                    <a:lnTo>
                      <a:pt x="437" y="6901"/>
                    </a:lnTo>
                    <a:cubicBezTo>
                      <a:pt x="459" y="6968"/>
                      <a:pt x="517" y="7011"/>
                      <a:pt x="582" y="7011"/>
                    </a:cubicBezTo>
                    <a:cubicBezTo>
                      <a:pt x="598" y="7011"/>
                      <a:pt x="615" y="7009"/>
                      <a:pt x="631" y="7003"/>
                    </a:cubicBezTo>
                    <a:lnTo>
                      <a:pt x="1494" y="6734"/>
                    </a:lnTo>
                    <a:cubicBezTo>
                      <a:pt x="1508" y="6730"/>
                      <a:pt x="1522" y="6728"/>
                      <a:pt x="1536" y="6728"/>
                    </a:cubicBezTo>
                    <a:cubicBezTo>
                      <a:pt x="1588" y="6728"/>
                      <a:pt x="1641" y="6755"/>
                      <a:pt x="1670" y="6799"/>
                    </a:cubicBezTo>
                    <a:cubicBezTo>
                      <a:pt x="1847" y="7087"/>
                      <a:pt x="2069" y="7337"/>
                      <a:pt x="2310" y="7560"/>
                    </a:cubicBezTo>
                    <a:cubicBezTo>
                      <a:pt x="2357" y="7606"/>
                      <a:pt x="2375" y="7680"/>
                      <a:pt x="2338" y="7745"/>
                    </a:cubicBezTo>
                    <a:lnTo>
                      <a:pt x="1921" y="8543"/>
                    </a:lnTo>
                    <a:cubicBezTo>
                      <a:pt x="1884" y="8617"/>
                      <a:pt x="1912" y="8710"/>
                      <a:pt x="1995" y="8756"/>
                    </a:cubicBezTo>
                    <a:lnTo>
                      <a:pt x="3210" y="9387"/>
                    </a:lnTo>
                    <a:cubicBezTo>
                      <a:pt x="3232" y="9398"/>
                      <a:pt x="3256" y="9404"/>
                      <a:pt x="3280" y="9404"/>
                    </a:cubicBezTo>
                    <a:cubicBezTo>
                      <a:pt x="3335" y="9404"/>
                      <a:pt x="3388" y="9374"/>
                      <a:pt x="3414" y="9322"/>
                    </a:cubicBezTo>
                    <a:lnTo>
                      <a:pt x="3832" y="8515"/>
                    </a:lnTo>
                    <a:cubicBezTo>
                      <a:pt x="3861" y="8463"/>
                      <a:pt x="3909" y="8435"/>
                      <a:pt x="3964" y="8435"/>
                    </a:cubicBezTo>
                    <a:cubicBezTo>
                      <a:pt x="3978" y="8435"/>
                      <a:pt x="3993" y="8437"/>
                      <a:pt x="4008" y="8441"/>
                    </a:cubicBezTo>
                    <a:cubicBezTo>
                      <a:pt x="4260" y="8500"/>
                      <a:pt x="4525" y="8530"/>
                      <a:pt x="4791" y="8530"/>
                    </a:cubicBezTo>
                    <a:cubicBezTo>
                      <a:pt x="4858" y="8530"/>
                      <a:pt x="4925" y="8528"/>
                      <a:pt x="4991" y="8524"/>
                    </a:cubicBezTo>
                    <a:cubicBezTo>
                      <a:pt x="5056" y="8524"/>
                      <a:pt x="5121" y="8562"/>
                      <a:pt x="5149" y="8626"/>
                    </a:cubicBezTo>
                    <a:lnTo>
                      <a:pt x="5418" y="9498"/>
                    </a:lnTo>
                    <a:cubicBezTo>
                      <a:pt x="5440" y="9558"/>
                      <a:pt x="5498" y="9599"/>
                      <a:pt x="5563" y="9599"/>
                    </a:cubicBezTo>
                    <a:cubicBezTo>
                      <a:pt x="5580" y="9599"/>
                      <a:pt x="5596" y="9597"/>
                      <a:pt x="5613" y="9591"/>
                    </a:cubicBezTo>
                    <a:lnTo>
                      <a:pt x="6921" y="9183"/>
                    </a:lnTo>
                    <a:cubicBezTo>
                      <a:pt x="7004" y="9155"/>
                      <a:pt x="7042" y="9072"/>
                      <a:pt x="7023" y="8988"/>
                    </a:cubicBezTo>
                    <a:lnTo>
                      <a:pt x="6745" y="8126"/>
                    </a:lnTo>
                    <a:cubicBezTo>
                      <a:pt x="6726" y="8061"/>
                      <a:pt x="6754" y="7986"/>
                      <a:pt x="6810" y="7949"/>
                    </a:cubicBezTo>
                    <a:cubicBezTo>
                      <a:pt x="7097" y="7764"/>
                      <a:pt x="7348" y="7550"/>
                      <a:pt x="7570" y="7309"/>
                    </a:cubicBezTo>
                    <a:cubicBezTo>
                      <a:pt x="7602" y="7278"/>
                      <a:pt x="7646" y="7259"/>
                      <a:pt x="7692" y="7259"/>
                    </a:cubicBezTo>
                    <a:cubicBezTo>
                      <a:pt x="7713" y="7259"/>
                      <a:pt x="7735" y="7263"/>
                      <a:pt x="7756" y="7272"/>
                    </a:cubicBezTo>
                    <a:lnTo>
                      <a:pt x="8563" y="7690"/>
                    </a:lnTo>
                    <a:cubicBezTo>
                      <a:pt x="8585" y="7704"/>
                      <a:pt x="8610" y="7710"/>
                      <a:pt x="8634" y="7710"/>
                    </a:cubicBezTo>
                    <a:cubicBezTo>
                      <a:pt x="8688" y="7710"/>
                      <a:pt x="8741" y="7676"/>
                      <a:pt x="8767" y="7625"/>
                    </a:cubicBezTo>
                    <a:lnTo>
                      <a:pt x="9398" y="6409"/>
                    </a:lnTo>
                    <a:cubicBezTo>
                      <a:pt x="9444" y="6335"/>
                      <a:pt x="9407" y="6242"/>
                      <a:pt x="9333" y="6205"/>
                    </a:cubicBezTo>
                    <a:lnTo>
                      <a:pt x="8535" y="5788"/>
                    </a:lnTo>
                    <a:cubicBezTo>
                      <a:pt x="8470" y="5751"/>
                      <a:pt x="8442" y="5686"/>
                      <a:pt x="8452" y="5612"/>
                    </a:cubicBezTo>
                    <a:cubicBezTo>
                      <a:pt x="8526" y="5296"/>
                      <a:pt x="8554" y="4962"/>
                      <a:pt x="8535" y="4628"/>
                    </a:cubicBezTo>
                    <a:cubicBezTo>
                      <a:pt x="8535" y="4554"/>
                      <a:pt x="8582" y="4498"/>
                      <a:pt x="8646" y="4471"/>
                    </a:cubicBezTo>
                    <a:lnTo>
                      <a:pt x="9509" y="4202"/>
                    </a:lnTo>
                    <a:cubicBezTo>
                      <a:pt x="9593" y="4174"/>
                      <a:pt x="9639" y="4090"/>
                      <a:pt x="9611" y="4007"/>
                    </a:cubicBezTo>
                    <a:lnTo>
                      <a:pt x="9194" y="2699"/>
                    </a:lnTo>
                    <a:cubicBezTo>
                      <a:pt x="9179" y="2632"/>
                      <a:pt x="9116" y="2589"/>
                      <a:pt x="9049" y="2589"/>
                    </a:cubicBezTo>
                    <a:cubicBezTo>
                      <a:pt x="9032" y="2589"/>
                      <a:pt x="9015" y="2591"/>
                      <a:pt x="8999" y="2597"/>
                    </a:cubicBezTo>
                    <a:lnTo>
                      <a:pt x="8136" y="2875"/>
                    </a:lnTo>
                    <a:cubicBezTo>
                      <a:pt x="8123" y="2879"/>
                      <a:pt x="8109" y="2881"/>
                      <a:pt x="8096" y="2881"/>
                    </a:cubicBezTo>
                    <a:cubicBezTo>
                      <a:pt x="8043" y="2881"/>
                      <a:pt x="7990" y="2852"/>
                      <a:pt x="7960" y="2801"/>
                    </a:cubicBezTo>
                    <a:cubicBezTo>
                      <a:pt x="7784" y="2522"/>
                      <a:pt x="7570" y="2263"/>
                      <a:pt x="7329" y="2049"/>
                    </a:cubicBezTo>
                    <a:cubicBezTo>
                      <a:pt x="7274" y="2003"/>
                      <a:pt x="7255" y="1929"/>
                      <a:pt x="7292" y="1864"/>
                    </a:cubicBezTo>
                    <a:lnTo>
                      <a:pt x="7710" y="1057"/>
                    </a:lnTo>
                    <a:cubicBezTo>
                      <a:pt x="7747" y="983"/>
                      <a:pt x="7719" y="890"/>
                      <a:pt x="7645" y="853"/>
                    </a:cubicBezTo>
                    <a:lnTo>
                      <a:pt x="6420" y="222"/>
                    </a:lnTo>
                    <a:cubicBezTo>
                      <a:pt x="6398" y="208"/>
                      <a:pt x="6373" y="201"/>
                      <a:pt x="6349" y="201"/>
                    </a:cubicBezTo>
                    <a:cubicBezTo>
                      <a:pt x="6295" y="201"/>
                      <a:pt x="6242" y="235"/>
                      <a:pt x="6216" y="287"/>
                    </a:cubicBezTo>
                    <a:lnTo>
                      <a:pt x="5799" y="1085"/>
                    </a:lnTo>
                    <a:cubicBezTo>
                      <a:pt x="5774" y="1141"/>
                      <a:pt x="5714" y="1170"/>
                      <a:pt x="5656" y="1170"/>
                    </a:cubicBezTo>
                    <a:cubicBezTo>
                      <a:pt x="5648" y="1170"/>
                      <a:pt x="5640" y="1169"/>
                      <a:pt x="5632" y="1168"/>
                    </a:cubicBezTo>
                    <a:cubicBezTo>
                      <a:pt x="5347" y="1103"/>
                      <a:pt x="5062" y="1074"/>
                      <a:pt x="4765" y="1074"/>
                    </a:cubicBezTo>
                    <a:cubicBezTo>
                      <a:pt x="4723" y="1074"/>
                      <a:pt x="4681" y="1074"/>
                      <a:pt x="4639" y="1075"/>
                    </a:cubicBezTo>
                    <a:cubicBezTo>
                      <a:pt x="4633" y="1076"/>
                      <a:pt x="4628" y="1076"/>
                      <a:pt x="4622" y="1076"/>
                    </a:cubicBezTo>
                    <a:cubicBezTo>
                      <a:pt x="4563" y="1076"/>
                      <a:pt x="4507" y="1033"/>
                      <a:pt x="4491" y="973"/>
                    </a:cubicBezTo>
                    <a:lnTo>
                      <a:pt x="4212" y="111"/>
                    </a:lnTo>
                    <a:cubicBezTo>
                      <a:pt x="4197" y="44"/>
                      <a:pt x="4135" y="0"/>
                      <a:pt x="40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5" name="Google Shape;285;p19"/>
              <p:cNvSpPr/>
              <p:nvPr/>
            </p:nvSpPr>
            <p:spPr>
              <a:xfrm>
                <a:off x="7358250" y="1831425"/>
                <a:ext cx="243775" cy="242850"/>
              </a:xfrm>
              <a:custGeom>
                <a:avLst/>
                <a:gdLst/>
                <a:ahLst/>
                <a:cxnLst/>
                <a:rect l="l" t="t" r="r" b="b"/>
                <a:pathLst>
                  <a:path w="9751" h="9714" extrusionOk="0">
                    <a:moveTo>
                      <a:pt x="4899" y="2691"/>
                    </a:moveTo>
                    <a:cubicBezTo>
                      <a:pt x="5316" y="2691"/>
                      <a:pt x="5724" y="2811"/>
                      <a:pt x="6077" y="3053"/>
                    </a:cubicBezTo>
                    <a:cubicBezTo>
                      <a:pt x="6671" y="3433"/>
                      <a:pt x="7023" y="4073"/>
                      <a:pt x="7042" y="4778"/>
                    </a:cubicBezTo>
                    <a:cubicBezTo>
                      <a:pt x="7079" y="5594"/>
                      <a:pt x="6439" y="6568"/>
                      <a:pt x="5669" y="6856"/>
                    </a:cubicBezTo>
                    <a:cubicBezTo>
                      <a:pt x="5413" y="6953"/>
                      <a:pt x="5148" y="7001"/>
                      <a:pt x="4885" y="7001"/>
                    </a:cubicBezTo>
                    <a:cubicBezTo>
                      <a:pt x="4470" y="7001"/>
                      <a:pt x="4060" y="6881"/>
                      <a:pt x="3702" y="6643"/>
                    </a:cubicBezTo>
                    <a:cubicBezTo>
                      <a:pt x="3118" y="6253"/>
                      <a:pt x="2765" y="5622"/>
                      <a:pt x="2737" y="4908"/>
                    </a:cubicBezTo>
                    <a:cubicBezTo>
                      <a:pt x="2709" y="4092"/>
                      <a:pt x="3350" y="3127"/>
                      <a:pt x="4110" y="2839"/>
                    </a:cubicBezTo>
                    <a:cubicBezTo>
                      <a:pt x="4370" y="2737"/>
                      <a:pt x="4630" y="2691"/>
                      <a:pt x="4899" y="2691"/>
                    </a:cubicBezTo>
                    <a:close/>
                    <a:moveTo>
                      <a:pt x="4899" y="2572"/>
                    </a:moveTo>
                    <a:cubicBezTo>
                      <a:pt x="4622" y="2572"/>
                      <a:pt x="4343" y="2624"/>
                      <a:pt x="4073" y="2728"/>
                    </a:cubicBezTo>
                    <a:cubicBezTo>
                      <a:pt x="3247" y="3034"/>
                      <a:pt x="2589" y="4036"/>
                      <a:pt x="2617" y="4917"/>
                    </a:cubicBezTo>
                    <a:cubicBezTo>
                      <a:pt x="2645" y="5669"/>
                      <a:pt x="3016" y="6327"/>
                      <a:pt x="3637" y="6745"/>
                    </a:cubicBezTo>
                    <a:cubicBezTo>
                      <a:pt x="4017" y="6995"/>
                      <a:pt x="4444" y="7116"/>
                      <a:pt x="4889" y="7116"/>
                    </a:cubicBezTo>
                    <a:cubicBezTo>
                      <a:pt x="5158" y="7116"/>
                      <a:pt x="5437" y="7069"/>
                      <a:pt x="5715" y="6967"/>
                    </a:cubicBezTo>
                    <a:cubicBezTo>
                      <a:pt x="6531" y="6652"/>
                      <a:pt x="7199" y="5650"/>
                      <a:pt x="7162" y="4778"/>
                    </a:cubicBezTo>
                    <a:cubicBezTo>
                      <a:pt x="7134" y="4027"/>
                      <a:pt x="6763" y="3359"/>
                      <a:pt x="6142" y="2951"/>
                    </a:cubicBezTo>
                    <a:cubicBezTo>
                      <a:pt x="5767" y="2701"/>
                      <a:pt x="5336" y="2572"/>
                      <a:pt x="4899" y="2572"/>
                    </a:cubicBezTo>
                    <a:close/>
                    <a:moveTo>
                      <a:pt x="4144" y="114"/>
                    </a:moveTo>
                    <a:cubicBezTo>
                      <a:pt x="4157" y="114"/>
                      <a:pt x="4171" y="117"/>
                      <a:pt x="4184" y="121"/>
                    </a:cubicBezTo>
                    <a:cubicBezTo>
                      <a:pt x="4203" y="140"/>
                      <a:pt x="4222" y="158"/>
                      <a:pt x="4231" y="186"/>
                    </a:cubicBezTo>
                    <a:lnTo>
                      <a:pt x="4500" y="1049"/>
                    </a:lnTo>
                    <a:cubicBezTo>
                      <a:pt x="4526" y="1127"/>
                      <a:pt x="4609" y="1189"/>
                      <a:pt x="4695" y="1189"/>
                    </a:cubicBezTo>
                    <a:cubicBezTo>
                      <a:pt x="4701" y="1189"/>
                      <a:pt x="4707" y="1189"/>
                      <a:pt x="4713" y="1188"/>
                    </a:cubicBezTo>
                    <a:cubicBezTo>
                      <a:pt x="4753" y="1187"/>
                      <a:pt x="4793" y="1186"/>
                      <a:pt x="4833" y="1186"/>
                    </a:cubicBezTo>
                    <a:cubicBezTo>
                      <a:pt x="5118" y="1186"/>
                      <a:pt x="5403" y="1216"/>
                      <a:pt x="5687" y="1281"/>
                    </a:cubicBezTo>
                    <a:cubicBezTo>
                      <a:pt x="5701" y="1283"/>
                      <a:pt x="5715" y="1285"/>
                      <a:pt x="5728" y="1285"/>
                    </a:cubicBezTo>
                    <a:cubicBezTo>
                      <a:pt x="5806" y="1285"/>
                      <a:pt x="5880" y="1241"/>
                      <a:pt x="5919" y="1169"/>
                    </a:cubicBezTo>
                    <a:lnTo>
                      <a:pt x="6337" y="362"/>
                    </a:lnTo>
                    <a:cubicBezTo>
                      <a:pt x="6346" y="344"/>
                      <a:pt x="6364" y="325"/>
                      <a:pt x="6392" y="316"/>
                    </a:cubicBezTo>
                    <a:cubicBezTo>
                      <a:pt x="6400" y="313"/>
                      <a:pt x="6408" y="312"/>
                      <a:pt x="6415" y="312"/>
                    </a:cubicBezTo>
                    <a:cubicBezTo>
                      <a:pt x="6432" y="312"/>
                      <a:pt x="6447" y="319"/>
                      <a:pt x="6467" y="325"/>
                    </a:cubicBezTo>
                    <a:lnTo>
                      <a:pt x="7682" y="956"/>
                    </a:lnTo>
                    <a:cubicBezTo>
                      <a:pt x="7710" y="965"/>
                      <a:pt x="7719" y="984"/>
                      <a:pt x="7728" y="1012"/>
                    </a:cubicBezTo>
                    <a:cubicBezTo>
                      <a:pt x="7737" y="1040"/>
                      <a:pt x="7737" y="1058"/>
                      <a:pt x="7719" y="1086"/>
                    </a:cubicBezTo>
                    <a:lnTo>
                      <a:pt x="7301" y="1893"/>
                    </a:lnTo>
                    <a:cubicBezTo>
                      <a:pt x="7264" y="1976"/>
                      <a:pt x="7283" y="2079"/>
                      <a:pt x="7357" y="2143"/>
                    </a:cubicBezTo>
                    <a:cubicBezTo>
                      <a:pt x="7598" y="2366"/>
                      <a:pt x="7802" y="2617"/>
                      <a:pt x="7979" y="2886"/>
                    </a:cubicBezTo>
                    <a:cubicBezTo>
                      <a:pt x="8022" y="2951"/>
                      <a:pt x="8093" y="2987"/>
                      <a:pt x="8162" y="2987"/>
                    </a:cubicBezTo>
                    <a:cubicBezTo>
                      <a:pt x="8182" y="2987"/>
                      <a:pt x="8201" y="2985"/>
                      <a:pt x="8220" y="2978"/>
                    </a:cubicBezTo>
                    <a:lnTo>
                      <a:pt x="9083" y="2709"/>
                    </a:lnTo>
                    <a:cubicBezTo>
                      <a:pt x="9094" y="2705"/>
                      <a:pt x="9106" y="2703"/>
                      <a:pt x="9116" y="2703"/>
                    </a:cubicBezTo>
                    <a:cubicBezTo>
                      <a:pt x="9132" y="2703"/>
                      <a:pt x="9146" y="2708"/>
                      <a:pt x="9157" y="2719"/>
                    </a:cubicBezTo>
                    <a:cubicBezTo>
                      <a:pt x="9185" y="2728"/>
                      <a:pt x="9203" y="2746"/>
                      <a:pt x="9203" y="2774"/>
                    </a:cubicBezTo>
                    <a:lnTo>
                      <a:pt x="9621" y="4082"/>
                    </a:lnTo>
                    <a:cubicBezTo>
                      <a:pt x="9630" y="4101"/>
                      <a:pt x="9630" y="4129"/>
                      <a:pt x="9611" y="4156"/>
                    </a:cubicBezTo>
                    <a:cubicBezTo>
                      <a:pt x="9602" y="4175"/>
                      <a:pt x="9583" y="4194"/>
                      <a:pt x="9556" y="4203"/>
                    </a:cubicBezTo>
                    <a:lnTo>
                      <a:pt x="8693" y="4472"/>
                    </a:lnTo>
                    <a:cubicBezTo>
                      <a:pt x="8600" y="4500"/>
                      <a:pt x="8544" y="4592"/>
                      <a:pt x="8544" y="4685"/>
                    </a:cubicBezTo>
                    <a:cubicBezTo>
                      <a:pt x="8563" y="5010"/>
                      <a:pt x="8535" y="5335"/>
                      <a:pt x="8461" y="5659"/>
                    </a:cubicBezTo>
                    <a:cubicBezTo>
                      <a:pt x="8442" y="5752"/>
                      <a:pt x="8489" y="5845"/>
                      <a:pt x="8572" y="5891"/>
                    </a:cubicBezTo>
                    <a:lnTo>
                      <a:pt x="9379" y="6309"/>
                    </a:lnTo>
                    <a:cubicBezTo>
                      <a:pt x="9426" y="6337"/>
                      <a:pt x="9444" y="6392"/>
                      <a:pt x="9416" y="6439"/>
                    </a:cubicBezTo>
                    <a:lnTo>
                      <a:pt x="8786" y="7654"/>
                    </a:lnTo>
                    <a:cubicBezTo>
                      <a:pt x="8767" y="7682"/>
                      <a:pt x="8749" y="7700"/>
                      <a:pt x="8730" y="7709"/>
                    </a:cubicBezTo>
                    <a:cubicBezTo>
                      <a:pt x="8702" y="7709"/>
                      <a:pt x="8674" y="7709"/>
                      <a:pt x="8656" y="7700"/>
                    </a:cubicBezTo>
                    <a:lnTo>
                      <a:pt x="7849" y="7283"/>
                    </a:lnTo>
                    <a:cubicBezTo>
                      <a:pt x="7818" y="7266"/>
                      <a:pt x="7785" y="7257"/>
                      <a:pt x="7752" y="7257"/>
                    </a:cubicBezTo>
                    <a:cubicBezTo>
                      <a:pt x="7695" y="7257"/>
                      <a:pt x="7639" y="7282"/>
                      <a:pt x="7598" y="7329"/>
                    </a:cubicBezTo>
                    <a:cubicBezTo>
                      <a:pt x="7376" y="7570"/>
                      <a:pt x="7125" y="7784"/>
                      <a:pt x="6847" y="7951"/>
                    </a:cubicBezTo>
                    <a:cubicBezTo>
                      <a:pt x="6763" y="8006"/>
                      <a:pt x="6726" y="8108"/>
                      <a:pt x="6754" y="8201"/>
                    </a:cubicBezTo>
                    <a:lnTo>
                      <a:pt x="7032" y="9064"/>
                    </a:lnTo>
                    <a:cubicBezTo>
                      <a:pt x="7051" y="9110"/>
                      <a:pt x="7023" y="9166"/>
                      <a:pt x="6967" y="9184"/>
                    </a:cubicBezTo>
                    <a:lnTo>
                      <a:pt x="5659" y="9593"/>
                    </a:lnTo>
                    <a:cubicBezTo>
                      <a:pt x="5650" y="9596"/>
                      <a:pt x="5640" y="9598"/>
                      <a:pt x="5630" y="9598"/>
                    </a:cubicBezTo>
                    <a:cubicBezTo>
                      <a:pt x="5591" y="9598"/>
                      <a:pt x="5554" y="9572"/>
                      <a:pt x="5539" y="9528"/>
                    </a:cubicBezTo>
                    <a:lnTo>
                      <a:pt x="5270" y="8665"/>
                    </a:lnTo>
                    <a:cubicBezTo>
                      <a:pt x="5242" y="8581"/>
                      <a:pt x="5158" y="8526"/>
                      <a:pt x="5066" y="8526"/>
                    </a:cubicBezTo>
                    <a:cubicBezTo>
                      <a:pt x="5066" y="8526"/>
                      <a:pt x="5056" y="8526"/>
                      <a:pt x="5056" y="8517"/>
                    </a:cubicBezTo>
                    <a:cubicBezTo>
                      <a:pt x="4992" y="8520"/>
                      <a:pt x="4926" y="8522"/>
                      <a:pt x="4861" y="8522"/>
                    </a:cubicBezTo>
                    <a:cubicBezTo>
                      <a:pt x="4599" y="8522"/>
                      <a:pt x="4335" y="8492"/>
                      <a:pt x="4082" y="8433"/>
                    </a:cubicBezTo>
                    <a:cubicBezTo>
                      <a:pt x="4069" y="8430"/>
                      <a:pt x="4055" y="8429"/>
                      <a:pt x="4041" y="8429"/>
                    </a:cubicBezTo>
                    <a:cubicBezTo>
                      <a:pt x="3963" y="8429"/>
                      <a:pt x="3890" y="8473"/>
                      <a:pt x="3850" y="8544"/>
                    </a:cubicBezTo>
                    <a:lnTo>
                      <a:pt x="3433" y="9351"/>
                    </a:lnTo>
                    <a:cubicBezTo>
                      <a:pt x="3424" y="9370"/>
                      <a:pt x="3396" y="9389"/>
                      <a:pt x="3377" y="9398"/>
                    </a:cubicBezTo>
                    <a:cubicBezTo>
                      <a:pt x="3350" y="9398"/>
                      <a:pt x="3322" y="9398"/>
                      <a:pt x="3303" y="9389"/>
                    </a:cubicBezTo>
                    <a:lnTo>
                      <a:pt x="2088" y="8758"/>
                    </a:lnTo>
                    <a:cubicBezTo>
                      <a:pt x="2042" y="8730"/>
                      <a:pt x="2023" y="8674"/>
                      <a:pt x="2042" y="8628"/>
                    </a:cubicBezTo>
                    <a:lnTo>
                      <a:pt x="2459" y="7821"/>
                    </a:lnTo>
                    <a:cubicBezTo>
                      <a:pt x="2505" y="7737"/>
                      <a:pt x="2487" y="7635"/>
                      <a:pt x="2413" y="7570"/>
                    </a:cubicBezTo>
                    <a:cubicBezTo>
                      <a:pt x="2171" y="7348"/>
                      <a:pt x="1967" y="7097"/>
                      <a:pt x="1791" y="6819"/>
                    </a:cubicBezTo>
                    <a:cubicBezTo>
                      <a:pt x="1748" y="6754"/>
                      <a:pt x="1676" y="6717"/>
                      <a:pt x="1607" y="6717"/>
                    </a:cubicBezTo>
                    <a:cubicBezTo>
                      <a:pt x="1588" y="6717"/>
                      <a:pt x="1568" y="6720"/>
                      <a:pt x="1550" y="6726"/>
                    </a:cubicBezTo>
                    <a:lnTo>
                      <a:pt x="678" y="7004"/>
                    </a:lnTo>
                    <a:cubicBezTo>
                      <a:pt x="668" y="7008"/>
                      <a:pt x="658" y="7010"/>
                      <a:pt x="648" y="7010"/>
                    </a:cubicBezTo>
                    <a:cubicBezTo>
                      <a:pt x="610" y="7010"/>
                      <a:pt x="572" y="6984"/>
                      <a:pt x="557" y="6939"/>
                    </a:cubicBezTo>
                    <a:lnTo>
                      <a:pt x="149" y="5631"/>
                    </a:lnTo>
                    <a:cubicBezTo>
                      <a:pt x="131" y="5585"/>
                      <a:pt x="158" y="5529"/>
                      <a:pt x="214" y="5511"/>
                    </a:cubicBezTo>
                    <a:lnTo>
                      <a:pt x="1077" y="5242"/>
                    </a:lnTo>
                    <a:cubicBezTo>
                      <a:pt x="1160" y="5214"/>
                      <a:pt x="1225" y="5121"/>
                      <a:pt x="1216" y="5028"/>
                    </a:cubicBezTo>
                    <a:cubicBezTo>
                      <a:pt x="1207" y="4704"/>
                      <a:pt x="1234" y="4370"/>
                      <a:pt x="1309" y="4054"/>
                    </a:cubicBezTo>
                    <a:cubicBezTo>
                      <a:pt x="1327" y="3962"/>
                      <a:pt x="1281" y="3860"/>
                      <a:pt x="1197" y="3823"/>
                    </a:cubicBezTo>
                    <a:lnTo>
                      <a:pt x="390" y="3405"/>
                    </a:lnTo>
                    <a:cubicBezTo>
                      <a:pt x="372" y="3387"/>
                      <a:pt x="353" y="3368"/>
                      <a:pt x="344" y="3349"/>
                    </a:cubicBezTo>
                    <a:cubicBezTo>
                      <a:pt x="335" y="3322"/>
                      <a:pt x="344" y="3294"/>
                      <a:pt x="353" y="3275"/>
                    </a:cubicBezTo>
                    <a:lnTo>
                      <a:pt x="984" y="2060"/>
                    </a:lnTo>
                    <a:cubicBezTo>
                      <a:pt x="1005" y="2026"/>
                      <a:pt x="1041" y="2006"/>
                      <a:pt x="1077" y="2006"/>
                    </a:cubicBezTo>
                    <a:cubicBezTo>
                      <a:pt x="1089" y="2006"/>
                      <a:pt x="1102" y="2009"/>
                      <a:pt x="1114" y="2014"/>
                    </a:cubicBezTo>
                    <a:lnTo>
                      <a:pt x="1921" y="2431"/>
                    </a:lnTo>
                    <a:cubicBezTo>
                      <a:pt x="1952" y="2448"/>
                      <a:pt x="1985" y="2456"/>
                      <a:pt x="2018" y="2456"/>
                    </a:cubicBezTo>
                    <a:cubicBezTo>
                      <a:pt x="2074" y="2456"/>
                      <a:pt x="2130" y="2432"/>
                      <a:pt x="2171" y="2385"/>
                    </a:cubicBezTo>
                    <a:cubicBezTo>
                      <a:pt x="2394" y="2143"/>
                      <a:pt x="2645" y="1930"/>
                      <a:pt x="2923" y="1763"/>
                    </a:cubicBezTo>
                    <a:cubicBezTo>
                      <a:pt x="2997" y="1707"/>
                      <a:pt x="3034" y="1605"/>
                      <a:pt x="3006" y="1513"/>
                    </a:cubicBezTo>
                    <a:lnTo>
                      <a:pt x="2737" y="650"/>
                    </a:lnTo>
                    <a:cubicBezTo>
                      <a:pt x="2728" y="631"/>
                      <a:pt x="2728" y="604"/>
                      <a:pt x="2747" y="585"/>
                    </a:cubicBezTo>
                    <a:cubicBezTo>
                      <a:pt x="2756" y="557"/>
                      <a:pt x="2774" y="539"/>
                      <a:pt x="2802" y="529"/>
                    </a:cubicBezTo>
                    <a:lnTo>
                      <a:pt x="4110" y="121"/>
                    </a:lnTo>
                    <a:cubicBezTo>
                      <a:pt x="4120" y="117"/>
                      <a:pt x="4131" y="114"/>
                      <a:pt x="4144" y="114"/>
                    </a:cubicBezTo>
                    <a:close/>
                    <a:moveTo>
                      <a:pt x="4132" y="0"/>
                    </a:moveTo>
                    <a:cubicBezTo>
                      <a:pt x="4113" y="0"/>
                      <a:pt x="4093" y="3"/>
                      <a:pt x="4073" y="10"/>
                    </a:cubicBezTo>
                    <a:lnTo>
                      <a:pt x="2765" y="427"/>
                    </a:lnTo>
                    <a:cubicBezTo>
                      <a:pt x="2709" y="446"/>
                      <a:pt x="2663" y="483"/>
                      <a:pt x="2645" y="529"/>
                    </a:cubicBezTo>
                    <a:cubicBezTo>
                      <a:pt x="2617" y="585"/>
                      <a:pt x="2607" y="641"/>
                      <a:pt x="2626" y="696"/>
                    </a:cubicBezTo>
                    <a:lnTo>
                      <a:pt x="2895" y="1559"/>
                    </a:lnTo>
                    <a:cubicBezTo>
                      <a:pt x="2914" y="1596"/>
                      <a:pt x="2895" y="1643"/>
                      <a:pt x="2858" y="1661"/>
                    </a:cubicBezTo>
                    <a:cubicBezTo>
                      <a:pt x="2570" y="1847"/>
                      <a:pt x="2311" y="2060"/>
                      <a:pt x="2088" y="2310"/>
                    </a:cubicBezTo>
                    <a:cubicBezTo>
                      <a:pt x="2069" y="2335"/>
                      <a:pt x="2043" y="2348"/>
                      <a:pt x="2016" y="2348"/>
                    </a:cubicBezTo>
                    <a:cubicBezTo>
                      <a:pt x="2002" y="2348"/>
                      <a:pt x="1989" y="2344"/>
                      <a:pt x="1977" y="2338"/>
                    </a:cubicBezTo>
                    <a:lnTo>
                      <a:pt x="1170" y="1921"/>
                    </a:lnTo>
                    <a:cubicBezTo>
                      <a:pt x="1137" y="1903"/>
                      <a:pt x="1102" y="1895"/>
                      <a:pt x="1068" y="1895"/>
                    </a:cubicBezTo>
                    <a:cubicBezTo>
                      <a:pt x="993" y="1895"/>
                      <a:pt x="920" y="1934"/>
                      <a:pt x="882" y="2004"/>
                    </a:cubicBezTo>
                    <a:lnTo>
                      <a:pt x="251" y="3229"/>
                    </a:lnTo>
                    <a:cubicBezTo>
                      <a:pt x="223" y="3275"/>
                      <a:pt x="223" y="3331"/>
                      <a:pt x="233" y="3387"/>
                    </a:cubicBezTo>
                    <a:cubicBezTo>
                      <a:pt x="251" y="3442"/>
                      <a:pt x="288" y="3479"/>
                      <a:pt x="344" y="3507"/>
                    </a:cubicBezTo>
                    <a:lnTo>
                      <a:pt x="1142" y="3925"/>
                    </a:lnTo>
                    <a:cubicBezTo>
                      <a:pt x="1179" y="3943"/>
                      <a:pt x="1197" y="3990"/>
                      <a:pt x="1188" y="4036"/>
                    </a:cubicBezTo>
                    <a:cubicBezTo>
                      <a:pt x="1114" y="4361"/>
                      <a:pt x="1086" y="4695"/>
                      <a:pt x="1105" y="5038"/>
                    </a:cubicBezTo>
                    <a:cubicBezTo>
                      <a:pt x="1105" y="5084"/>
                      <a:pt x="1086" y="5121"/>
                      <a:pt x="1040" y="5131"/>
                    </a:cubicBezTo>
                    <a:lnTo>
                      <a:pt x="177" y="5409"/>
                    </a:lnTo>
                    <a:cubicBezTo>
                      <a:pt x="66" y="5437"/>
                      <a:pt x="1" y="5557"/>
                      <a:pt x="38" y="5669"/>
                    </a:cubicBezTo>
                    <a:lnTo>
                      <a:pt x="455" y="6977"/>
                    </a:lnTo>
                    <a:cubicBezTo>
                      <a:pt x="478" y="7067"/>
                      <a:pt x="561" y="7126"/>
                      <a:pt x="651" y="7126"/>
                    </a:cubicBezTo>
                    <a:cubicBezTo>
                      <a:pt x="672" y="7126"/>
                      <a:pt x="694" y="7123"/>
                      <a:pt x="715" y="7116"/>
                    </a:cubicBezTo>
                    <a:lnTo>
                      <a:pt x="1578" y="6847"/>
                    </a:lnTo>
                    <a:cubicBezTo>
                      <a:pt x="1590" y="6842"/>
                      <a:pt x="1603" y="6839"/>
                      <a:pt x="1614" y="6839"/>
                    </a:cubicBezTo>
                    <a:cubicBezTo>
                      <a:pt x="1647" y="6839"/>
                      <a:pt x="1675" y="6857"/>
                      <a:pt x="1689" y="6884"/>
                    </a:cubicBezTo>
                    <a:cubicBezTo>
                      <a:pt x="1875" y="7171"/>
                      <a:pt x="2088" y="7431"/>
                      <a:pt x="2338" y="7654"/>
                    </a:cubicBezTo>
                    <a:cubicBezTo>
                      <a:pt x="2375" y="7691"/>
                      <a:pt x="2375" y="7728"/>
                      <a:pt x="2357" y="7774"/>
                    </a:cubicBezTo>
                    <a:lnTo>
                      <a:pt x="1939" y="8572"/>
                    </a:lnTo>
                    <a:cubicBezTo>
                      <a:pt x="1893" y="8674"/>
                      <a:pt x="1930" y="8804"/>
                      <a:pt x="2032" y="8860"/>
                    </a:cubicBezTo>
                    <a:lnTo>
                      <a:pt x="3247" y="9491"/>
                    </a:lnTo>
                    <a:cubicBezTo>
                      <a:pt x="3283" y="9509"/>
                      <a:pt x="3319" y="9519"/>
                      <a:pt x="3355" y="9519"/>
                    </a:cubicBezTo>
                    <a:cubicBezTo>
                      <a:pt x="3375" y="9519"/>
                      <a:pt x="3395" y="9516"/>
                      <a:pt x="3414" y="9509"/>
                    </a:cubicBezTo>
                    <a:cubicBezTo>
                      <a:pt x="3461" y="9491"/>
                      <a:pt x="3507" y="9453"/>
                      <a:pt x="3535" y="9407"/>
                    </a:cubicBezTo>
                    <a:lnTo>
                      <a:pt x="3953" y="8600"/>
                    </a:lnTo>
                    <a:cubicBezTo>
                      <a:pt x="3968" y="8569"/>
                      <a:pt x="4002" y="8551"/>
                      <a:pt x="4040" y="8551"/>
                    </a:cubicBezTo>
                    <a:cubicBezTo>
                      <a:pt x="4048" y="8551"/>
                      <a:pt x="4056" y="8552"/>
                      <a:pt x="4064" y="8554"/>
                    </a:cubicBezTo>
                    <a:cubicBezTo>
                      <a:pt x="4324" y="8613"/>
                      <a:pt x="4589" y="8643"/>
                      <a:pt x="4861" y="8643"/>
                    </a:cubicBezTo>
                    <a:cubicBezTo>
                      <a:pt x="4929" y="8643"/>
                      <a:pt x="4997" y="8641"/>
                      <a:pt x="5066" y="8637"/>
                    </a:cubicBezTo>
                    <a:cubicBezTo>
                      <a:pt x="5112" y="8637"/>
                      <a:pt x="5149" y="8665"/>
                      <a:pt x="5158" y="8702"/>
                    </a:cubicBezTo>
                    <a:lnTo>
                      <a:pt x="5428" y="9565"/>
                    </a:lnTo>
                    <a:cubicBezTo>
                      <a:pt x="5455" y="9658"/>
                      <a:pt x="5539" y="9713"/>
                      <a:pt x="5632" y="9713"/>
                    </a:cubicBezTo>
                    <a:cubicBezTo>
                      <a:pt x="5650" y="9713"/>
                      <a:pt x="5678" y="9713"/>
                      <a:pt x="5697" y="9704"/>
                    </a:cubicBezTo>
                    <a:lnTo>
                      <a:pt x="7005" y="9296"/>
                    </a:lnTo>
                    <a:cubicBezTo>
                      <a:pt x="7116" y="9259"/>
                      <a:pt x="7172" y="9138"/>
                      <a:pt x="7144" y="9027"/>
                    </a:cubicBezTo>
                    <a:lnTo>
                      <a:pt x="6865" y="8164"/>
                    </a:lnTo>
                    <a:cubicBezTo>
                      <a:pt x="6856" y="8127"/>
                      <a:pt x="6875" y="8081"/>
                      <a:pt x="6912" y="8053"/>
                    </a:cubicBezTo>
                    <a:cubicBezTo>
                      <a:pt x="7190" y="7876"/>
                      <a:pt x="7450" y="7654"/>
                      <a:pt x="7682" y="7413"/>
                    </a:cubicBezTo>
                    <a:cubicBezTo>
                      <a:pt x="7700" y="7388"/>
                      <a:pt x="7727" y="7375"/>
                      <a:pt x="7754" y="7375"/>
                    </a:cubicBezTo>
                    <a:cubicBezTo>
                      <a:pt x="7767" y="7375"/>
                      <a:pt x="7781" y="7379"/>
                      <a:pt x="7793" y="7385"/>
                    </a:cubicBezTo>
                    <a:lnTo>
                      <a:pt x="8600" y="7802"/>
                    </a:lnTo>
                    <a:cubicBezTo>
                      <a:pt x="8630" y="7820"/>
                      <a:pt x="8664" y="7830"/>
                      <a:pt x="8699" y="7830"/>
                    </a:cubicBezTo>
                    <a:cubicBezTo>
                      <a:pt x="8718" y="7830"/>
                      <a:pt x="8738" y="7827"/>
                      <a:pt x="8758" y="7821"/>
                    </a:cubicBezTo>
                    <a:cubicBezTo>
                      <a:pt x="8814" y="7802"/>
                      <a:pt x="8860" y="7765"/>
                      <a:pt x="8888" y="7709"/>
                    </a:cubicBezTo>
                    <a:lnTo>
                      <a:pt x="9519" y="6494"/>
                    </a:lnTo>
                    <a:cubicBezTo>
                      <a:pt x="9574" y="6392"/>
                      <a:pt x="9528" y="6262"/>
                      <a:pt x="9426" y="6207"/>
                    </a:cubicBezTo>
                    <a:lnTo>
                      <a:pt x="8619" y="5789"/>
                    </a:lnTo>
                    <a:cubicBezTo>
                      <a:pt x="8582" y="5771"/>
                      <a:pt x="8563" y="5734"/>
                      <a:pt x="8572" y="5687"/>
                    </a:cubicBezTo>
                    <a:cubicBezTo>
                      <a:pt x="8647" y="5353"/>
                      <a:pt x="8674" y="5019"/>
                      <a:pt x="8665" y="4685"/>
                    </a:cubicBezTo>
                    <a:cubicBezTo>
                      <a:pt x="8665" y="4639"/>
                      <a:pt x="8684" y="4602"/>
                      <a:pt x="8730" y="4583"/>
                    </a:cubicBezTo>
                    <a:lnTo>
                      <a:pt x="9593" y="4314"/>
                    </a:lnTo>
                    <a:cubicBezTo>
                      <a:pt x="9648" y="4296"/>
                      <a:pt x="9686" y="4259"/>
                      <a:pt x="9713" y="4212"/>
                    </a:cubicBezTo>
                    <a:cubicBezTo>
                      <a:pt x="9741" y="4156"/>
                      <a:pt x="9750" y="4101"/>
                      <a:pt x="9732" y="4045"/>
                    </a:cubicBezTo>
                    <a:lnTo>
                      <a:pt x="9314" y="2737"/>
                    </a:lnTo>
                    <a:cubicBezTo>
                      <a:pt x="9296" y="2682"/>
                      <a:pt x="9259" y="2644"/>
                      <a:pt x="9212" y="2617"/>
                    </a:cubicBezTo>
                    <a:cubicBezTo>
                      <a:pt x="9182" y="2599"/>
                      <a:pt x="9145" y="2588"/>
                      <a:pt x="9109" y="2588"/>
                    </a:cubicBezTo>
                    <a:cubicBezTo>
                      <a:pt x="9090" y="2588"/>
                      <a:pt x="9071" y="2591"/>
                      <a:pt x="9055" y="2598"/>
                    </a:cubicBezTo>
                    <a:lnTo>
                      <a:pt x="8183" y="2876"/>
                    </a:lnTo>
                    <a:cubicBezTo>
                      <a:pt x="8176" y="2878"/>
                      <a:pt x="8170" y="2879"/>
                      <a:pt x="8163" y="2879"/>
                    </a:cubicBezTo>
                    <a:cubicBezTo>
                      <a:pt x="8130" y="2879"/>
                      <a:pt x="8096" y="2861"/>
                      <a:pt x="8081" y="2830"/>
                    </a:cubicBezTo>
                    <a:cubicBezTo>
                      <a:pt x="7895" y="2552"/>
                      <a:pt x="7682" y="2292"/>
                      <a:pt x="7431" y="2060"/>
                    </a:cubicBezTo>
                    <a:cubicBezTo>
                      <a:pt x="7394" y="2032"/>
                      <a:pt x="7385" y="1986"/>
                      <a:pt x="7413" y="1949"/>
                    </a:cubicBezTo>
                    <a:lnTo>
                      <a:pt x="7830" y="1142"/>
                    </a:lnTo>
                    <a:cubicBezTo>
                      <a:pt x="7849" y="1095"/>
                      <a:pt x="7858" y="1040"/>
                      <a:pt x="7839" y="984"/>
                    </a:cubicBezTo>
                    <a:cubicBezTo>
                      <a:pt x="7821" y="928"/>
                      <a:pt x="7784" y="882"/>
                      <a:pt x="7737" y="854"/>
                    </a:cubicBezTo>
                    <a:lnTo>
                      <a:pt x="6522" y="223"/>
                    </a:lnTo>
                    <a:cubicBezTo>
                      <a:pt x="6492" y="208"/>
                      <a:pt x="6461" y="201"/>
                      <a:pt x="6430" y="201"/>
                    </a:cubicBezTo>
                    <a:cubicBezTo>
                      <a:pt x="6405" y="201"/>
                      <a:pt x="6380" y="206"/>
                      <a:pt x="6355" y="214"/>
                    </a:cubicBezTo>
                    <a:cubicBezTo>
                      <a:pt x="6300" y="232"/>
                      <a:pt x="6262" y="270"/>
                      <a:pt x="6235" y="316"/>
                    </a:cubicBezTo>
                    <a:lnTo>
                      <a:pt x="5817" y="1123"/>
                    </a:lnTo>
                    <a:cubicBezTo>
                      <a:pt x="5802" y="1154"/>
                      <a:pt x="5767" y="1172"/>
                      <a:pt x="5730" y="1172"/>
                    </a:cubicBezTo>
                    <a:cubicBezTo>
                      <a:pt x="5722" y="1172"/>
                      <a:pt x="5714" y="1171"/>
                      <a:pt x="5706" y="1169"/>
                    </a:cubicBezTo>
                    <a:cubicBezTo>
                      <a:pt x="5421" y="1104"/>
                      <a:pt x="5129" y="1075"/>
                      <a:pt x="4830" y="1075"/>
                    </a:cubicBezTo>
                    <a:cubicBezTo>
                      <a:pt x="4788" y="1075"/>
                      <a:pt x="4746" y="1076"/>
                      <a:pt x="4704" y="1077"/>
                    </a:cubicBezTo>
                    <a:cubicBezTo>
                      <a:pt x="4699" y="1078"/>
                      <a:pt x="4694" y="1078"/>
                      <a:pt x="4689" y="1078"/>
                    </a:cubicBezTo>
                    <a:cubicBezTo>
                      <a:pt x="4655" y="1078"/>
                      <a:pt x="4619" y="1052"/>
                      <a:pt x="4611" y="1012"/>
                    </a:cubicBezTo>
                    <a:lnTo>
                      <a:pt x="4342" y="149"/>
                    </a:lnTo>
                    <a:cubicBezTo>
                      <a:pt x="4324" y="93"/>
                      <a:pt x="4286" y="56"/>
                      <a:pt x="4231" y="28"/>
                    </a:cubicBezTo>
                    <a:cubicBezTo>
                      <a:pt x="4201" y="10"/>
                      <a:pt x="4167" y="0"/>
                      <a:pt x="4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6" name="Google Shape;286;p19"/>
              <p:cNvSpPr/>
              <p:nvPr/>
            </p:nvSpPr>
            <p:spPr>
              <a:xfrm>
                <a:off x="7084600" y="1809400"/>
                <a:ext cx="406325" cy="280875"/>
              </a:xfrm>
              <a:custGeom>
                <a:avLst/>
                <a:gdLst/>
                <a:ahLst/>
                <a:cxnLst/>
                <a:rect l="l" t="t" r="r" b="b"/>
                <a:pathLst>
                  <a:path w="16253" h="11235" extrusionOk="0">
                    <a:moveTo>
                      <a:pt x="427" y="0"/>
                    </a:moveTo>
                    <a:cubicBezTo>
                      <a:pt x="195" y="0"/>
                      <a:pt x="0" y="195"/>
                      <a:pt x="0" y="427"/>
                    </a:cubicBezTo>
                    <a:lnTo>
                      <a:pt x="0" y="11086"/>
                    </a:lnTo>
                    <a:cubicBezTo>
                      <a:pt x="0" y="11169"/>
                      <a:pt x="65" y="11234"/>
                      <a:pt x="149" y="11234"/>
                    </a:cubicBezTo>
                    <a:lnTo>
                      <a:pt x="16104" y="11234"/>
                    </a:lnTo>
                    <a:cubicBezTo>
                      <a:pt x="16188" y="11234"/>
                      <a:pt x="16253" y="11169"/>
                      <a:pt x="16253" y="11086"/>
                    </a:cubicBezTo>
                    <a:lnTo>
                      <a:pt x="16253" y="427"/>
                    </a:lnTo>
                    <a:cubicBezTo>
                      <a:pt x="16253" y="195"/>
                      <a:pt x="16058" y="0"/>
                      <a:pt x="158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7" name="Google Shape;287;p19"/>
              <p:cNvSpPr/>
              <p:nvPr/>
            </p:nvSpPr>
            <p:spPr>
              <a:xfrm>
                <a:off x="7083200" y="1808000"/>
                <a:ext cx="409125" cy="283900"/>
              </a:xfrm>
              <a:custGeom>
                <a:avLst/>
                <a:gdLst/>
                <a:ahLst/>
                <a:cxnLst/>
                <a:rect l="l" t="t" r="r" b="b"/>
                <a:pathLst>
                  <a:path w="16365" h="11356" extrusionOk="0">
                    <a:moveTo>
                      <a:pt x="15882" y="121"/>
                    </a:moveTo>
                    <a:cubicBezTo>
                      <a:pt x="16086" y="121"/>
                      <a:pt x="16244" y="279"/>
                      <a:pt x="16244" y="483"/>
                    </a:cubicBezTo>
                    <a:lnTo>
                      <a:pt x="16244" y="11142"/>
                    </a:lnTo>
                    <a:cubicBezTo>
                      <a:pt x="16244" y="11198"/>
                      <a:pt x="16207" y="11235"/>
                      <a:pt x="16160" y="11235"/>
                    </a:cubicBezTo>
                    <a:lnTo>
                      <a:pt x="205" y="11235"/>
                    </a:lnTo>
                    <a:cubicBezTo>
                      <a:pt x="158" y="11235"/>
                      <a:pt x="112" y="11198"/>
                      <a:pt x="112" y="11142"/>
                    </a:cubicBezTo>
                    <a:lnTo>
                      <a:pt x="112" y="483"/>
                    </a:lnTo>
                    <a:cubicBezTo>
                      <a:pt x="112" y="279"/>
                      <a:pt x="279" y="121"/>
                      <a:pt x="483" y="121"/>
                    </a:cubicBezTo>
                    <a:close/>
                    <a:moveTo>
                      <a:pt x="483" y="1"/>
                    </a:moveTo>
                    <a:cubicBezTo>
                      <a:pt x="214" y="1"/>
                      <a:pt x="0" y="214"/>
                      <a:pt x="0" y="483"/>
                    </a:cubicBezTo>
                    <a:lnTo>
                      <a:pt x="0" y="11142"/>
                    </a:lnTo>
                    <a:cubicBezTo>
                      <a:pt x="0" y="11262"/>
                      <a:pt x="93" y="11355"/>
                      <a:pt x="205" y="11355"/>
                    </a:cubicBezTo>
                    <a:lnTo>
                      <a:pt x="16160" y="11355"/>
                    </a:lnTo>
                    <a:cubicBezTo>
                      <a:pt x="16272" y="11355"/>
                      <a:pt x="16365" y="11262"/>
                      <a:pt x="16365" y="11142"/>
                    </a:cubicBezTo>
                    <a:lnTo>
                      <a:pt x="16365" y="483"/>
                    </a:lnTo>
                    <a:cubicBezTo>
                      <a:pt x="16365" y="214"/>
                      <a:pt x="16151" y="1"/>
                      <a:pt x="158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8" name="Google Shape;288;p19"/>
              <p:cNvSpPr/>
              <p:nvPr/>
            </p:nvSpPr>
            <p:spPr>
              <a:xfrm>
                <a:off x="7114275" y="1836525"/>
                <a:ext cx="346975" cy="226850"/>
              </a:xfrm>
              <a:custGeom>
                <a:avLst/>
                <a:gdLst/>
                <a:ahLst/>
                <a:cxnLst/>
                <a:rect l="l" t="t" r="r" b="b"/>
                <a:pathLst>
                  <a:path w="13879" h="9074" extrusionOk="0">
                    <a:moveTo>
                      <a:pt x="1" y="1"/>
                    </a:moveTo>
                    <a:lnTo>
                      <a:pt x="1" y="9073"/>
                    </a:lnTo>
                    <a:lnTo>
                      <a:pt x="13879" y="9073"/>
                    </a:lnTo>
                    <a:lnTo>
                      <a:pt x="13879" y="7394"/>
                    </a:lnTo>
                    <a:lnTo>
                      <a:pt x="13879" y="2097"/>
                    </a:lnTo>
                    <a:lnTo>
                      <a:pt x="1387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9" name="Google Shape;289;p19"/>
              <p:cNvSpPr/>
              <p:nvPr/>
            </p:nvSpPr>
            <p:spPr>
              <a:xfrm>
                <a:off x="7112875" y="1834900"/>
                <a:ext cx="349775" cy="229850"/>
              </a:xfrm>
              <a:custGeom>
                <a:avLst/>
                <a:gdLst/>
                <a:ahLst/>
                <a:cxnLst/>
                <a:rect l="l" t="t" r="r" b="b"/>
                <a:pathLst>
                  <a:path w="13991" h="9194" extrusionOk="0">
                    <a:moveTo>
                      <a:pt x="57" y="1"/>
                    </a:moveTo>
                    <a:cubicBezTo>
                      <a:pt x="29" y="1"/>
                      <a:pt x="1" y="29"/>
                      <a:pt x="1" y="66"/>
                    </a:cubicBezTo>
                    <a:lnTo>
                      <a:pt x="1" y="9138"/>
                    </a:lnTo>
                    <a:cubicBezTo>
                      <a:pt x="1" y="9175"/>
                      <a:pt x="29" y="9194"/>
                      <a:pt x="57" y="9194"/>
                    </a:cubicBezTo>
                    <a:lnTo>
                      <a:pt x="13935" y="9194"/>
                    </a:lnTo>
                    <a:cubicBezTo>
                      <a:pt x="13962" y="9194"/>
                      <a:pt x="13990" y="9175"/>
                      <a:pt x="13990" y="9138"/>
                    </a:cubicBezTo>
                    <a:lnTo>
                      <a:pt x="13990" y="7459"/>
                    </a:lnTo>
                    <a:cubicBezTo>
                      <a:pt x="13990" y="7431"/>
                      <a:pt x="13962" y="7403"/>
                      <a:pt x="13935" y="7403"/>
                    </a:cubicBezTo>
                    <a:cubicBezTo>
                      <a:pt x="13897" y="7403"/>
                      <a:pt x="13870" y="7431"/>
                      <a:pt x="13870" y="7459"/>
                    </a:cubicBezTo>
                    <a:lnTo>
                      <a:pt x="13870" y="9083"/>
                    </a:lnTo>
                    <a:lnTo>
                      <a:pt x="112" y="9083"/>
                    </a:lnTo>
                    <a:lnTo>
                      <a:pt x="112" y="121"/>
                    </a:lnTo>
                    <a:lnTo>
                      <a:pt x="13870" y="121"/>
                    </a:lnTo>
                    <a:lnTo>
                      <a:pt x="13870" y="2162"/>
                    </a:lnTo>
                    <a:cubicBezTo>
                      <a:pt x="13870" y="2190"/>
                      <a:pt x="13897" y="2218"/>
                      <a:pt x="13935" y="2218"/>
                    </a:cubicBezTo>
                    <a:cubicBezTo>
                      <a:pt x="13962" y="2218"/>
                      <a:pt x="13990" y="2190"/>
                      <a:pt x="13990" y="2162"/>
                    </a:cubicBezTo>
                    <a:lnTo>
                      <a:pt x="13990" y="66"/>
                    </a:lnTo>
                    <a:cubicBezTo>
                      <a:pt x="13990" y="29"/>
                      <a:pt x="13962" y="1"/>
                      <a:pt x="1393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0" name="Google Shape;290;p19"/>
              <p:cNvSpPr/>
              <p:nvPr/>
            </p:nvSpPr>
            <p:spPr>
              <a:xfrm>
                <a:off x="7459600" y="1907275"/>
                <a:ext cx="3050" cy="76075"/>
              </a:xfrm>
              <a:custGeom>
                <a:avLst/>
                <a:gdLst/>
                <a:ahLst/>
                <a:cxnLst/>
                <a:rect l="l" t="t" r="r" b="b"/>
                <a:pathLst>
                  <a:path w="122" h="3043" extrusionOk="0">
                    <a:moveTo>
                      <a:pt x="66" y="0"/>
                    </a:moveTo>
                    <a:cubicBezTo>
                      <a:pt x="28" y="0"/>
                      <a:pt x="1" y="19"/>
                      <a:pt x="1" y="56"/>
                    </a:cubicBezTo>
                    <a:lnTo>
                      <a:pt x="1" y="2987"/>
                    </a:lnTo>
                    <a:cubicBezTo>
                      <a:pt x="1" y="3015"/>
                      <a:pt x="28" y="3043"/>
                      <a:pt x="66" y="3043"/>
                    </a:cubicBezTo>
                    <a:cubicBezTo>
                      <a:pt x="93" y="3043"/>
                      <a:pt x="121" y="3015"/>
                      <a:pt x="121" y="2987"/>
                    </a:cubicBezTo>
                    <a:lnTo>
                      <a:pt x="121" y="56"/>
                    </a:lnTo>
                    <a:cubicBezTo>
                      <a:pt x="121" y="19"/>
                      <a:pt x="93" y="0"/>
                      <a:pt x="6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1" name="Google Shape;291;p19"/>
              <p:cNvSpPr/>
              <p:nvPr/>
            </p:nvSpPr>
            <p:spPr>
              <a:xfrm>
                <a:off x="7283100" y="1818675"/>
                <a:ext cx="9325" cy="9075"/>
              </a:xfrm>
              <a:custGeom>
                <a:avLst/>
                <a:gdLst/>
                <a:ahLst/>
                <a:cxnLst/>
                <a:rect l="l" t="t" r="r" b="b"/>
                <a:pathLst>
                  <a:path w="373" h="363" extrusionOk="0">
                    <a:moveTo>
                      <a:pt x="187" y="121"/>
                    </a:moveTo>
                    <a:cubicBezTo>
                      <a:pt x="224" y="121"/>
                      <a:pt x="251" y="149"/>
                      <a:pt x="251" y="186"/>
                    </a:cubicBezTo>
                    <a:cubicBezTo>
                      <a:pt x="251" y="223"/>
                      <a:pt x="224" y="251"/>
                      <a:pt x="187" y="251"/>
                    </a:cubicBezTo>
                    <a:cubicBezTo>
                      <a:pt x="149" y="251"/>
                      <a:pt x="122" y="223"/>
                      <a:pt x="122" y="186"/>
                    </a:cubicBezTo>
                    <a:cubicBezTo>
                      <a:pt x="122" y="149"/>
                      <a:pt x="149" y="121"/>
                      <a:pt x="187" y="121"/>
                    </a:cubicBezTo>
                    <a:close/>
                    <a:moveTo>
                      <a:pt x="187" y="0"/>
                    </a:moveTo>
                    <a:cubicBezTo>
                      <a:pt x="84" y="0"/>
                      <a:pt x="1" y="84"/>
                      <a:pt x="1" y="186"/>
                    </a:cubicBezTo>
                    <a:cubicBezTo>
                      <a:pt x="1" y="279"/>
                      <a:pt x="84" y="362"/>
                      <a:pt x="187" y="362"/>
                    </a:cubicBezTo>
                    <a:cubicBezTo>
                      <a:pt x="289" y="362"/>
                      <a:pt x="372" y="288"/>
                      <a:pt x="372" y="186"/>
                    </a:cubicBezTo>
                    <a:cubicBezTo>
                      <a:pt x="372" y="84"/>
                      <a:pt x="289" y="0"/>
                      <a:pt x="1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2" name="Google Shape;292;p19"/>
              <p:cNvSpPr/>
              <p:nvPr/>
            </p:nvSpPr>
            <p:spPr>
              <a:xfrm>
                <a:off x="7018025" y="2088150"/>
                <a:ext cx="539250" cy="36450"/>
              </a:xfrm>
              <a:custGeom>
                <a:avLst/>
                <a:gdLst/>
                <a:ahLst/>
                <a:cxnLst/>
                <a:rect l="l" t="t" r="r" b="b"/>
                <a:pathLst>
                  <a:path w="21570" h="1458" extrusionOk="0">
                    <a:moveTo>
                      <a:pt x="1" y="1"/>
                    </a:moveTo>
                    <a:lnTo>
                      <a:pt x="1" y="891"/>
                    </a:lnTo>
                    <a:cubicBezTo>
                      <a:pt x="1" y="1207"/>
                      <a:pt x="260" y="1457"/>
                      <a:pt x="576" y="1457"/>
                    </a:cubicBezTo>
                    <a:lnTo>
                      <a:pt x="21003" y="1457"/>
                    </a:lnTo>
                    <a:cubicBezTo>
                      <a:pt x="21319" y="1457"/>
                      <a:pt x="21569" y="1207"/>
                      <a:pt x="21569" y="891"/>
                    </a:cubicBezTo>
                    <a:lnTo>
                      <a:pt x="2156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3" name="Google Shape;293;p19"/>
              <p:cNvSpPr/>
              <p:nvPr/>
            </p:nvSpPr>
            <p:spPr>
              <a:xfrm>
                <a:off x="7016650" y="2086775"/>
                <a:ext cx="542225" cy="39200"/>
              </a:xfrm>
              <a:custGeom>
                <a:avLst/>
                <a:gdLst/>
                <a:ahLst/>
                <a:cxnLst/>
                <a:rect l="l" t="t" r="r" b="b"/>
                <a:pathLst>
                  <a:path w="21689" h="1568" extrusionOk="0">
                    <a:moveTo>
                      <a:pt x="21568" y="111"/>
                    </a:moveTo>
                    <a:lnTo>
                      <a:pt x="21568" y="946"/>
                    </a:lnTo>
                    <a:cubicBezTo>
                      <a:pt x="21568" y="1225"/>
                      <a:pt x="21336" y="1457"/>
                      <a:pt x="21058" y="1457"/>
                    </a:cubicBezTo>
                    <a:lnTo>
                      <a:pt x="631" y="1457"/>
                    </a:lnTo>
                    <a:cubicBezTo>
                      <a:pt x="343" y="1457"/>
                      <a:pt x="121" y="1225"/>
                      <a:pt x="121" y="946"/>
                    </a:cubicBezTo>
                    <a:lnTo>
                      <a:pt x="121" y="111"/>
                    </a:lnTo>
                    <a:close/>
                    <a:moveTo>
                      <a:pt x="56" y="0"/>
                    </a:moveTo>
                    <a:cubicBezTo>
                      <a:pt x="28" y="0"/>
                      <a:pt x="0" y="28"/>
                      <a:pt x="0" y="56"/>
                    </a:cubicBezTo>
                    <a:lnTo>
                      <a:pt x="0" y="946"/>
                    </a:lnTo>
                    <a:cubicBezTo>
                      <a:pt x="0" y="1290"/>
                      <a:pt x="278" y="1568"/>
                      <a:pt x="631" y="1568"/>
                    </a:cubicBezTo>
                    <a:lnTo>
                      <a:pt x="21058" y="1568"/>
                    </a:lnTo>
                    <a:cubicBezTo>
                      <a:pt x="21401" y="1568"/>
                      <a:pt x="21689" y="1290"/>
                      <a:pt x="21689" y="946"/>
                    </a:cubicBezTo>
                    <a:lnTo>
                      <a:pt x="21689" y="56"/>
                    </a:lnTo>
                    <a:cubicBezTo>
                      <a:pt x="21689" y="28"/>
                      <a:pt x="21661" y="0"/>
                      <a:pt x="216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4" name="Google Shape;294;p19"/>
              <p:cNvSpPr/>
              <p:nvPr/>
            </p:nvSpPr>
            <p:spPr>
              <a:xfrm>
                <a:off x="7021750" y="2114600"/>
                <a:ext cx="531800" cy="2800"/>
              </a:xfrm>
              <a:custGeom>
                <a:avLst/>
                <a:gdLst/>
                <a:ahLst/>
                <a:cxnLst/>
                <a:rect l="l" t="t" r="r" b="b"/>
                <a:pathLst>
                  <a:path w="21272" h="112" extrusionOk="0">
                    <a:moveTo>
                      <a:pt x="65" y="0"/>
                    </a:moveTo>
                    <a:cubicBezTo>
                      <a:pt x="28" y="0"/>
                      <a:pt x="0" y="28"/>
                      <a:pt x="0" y="56"/>
                    </a:cubicBezTo>
                    <a:cubicBezTo>
                      <a:pt x="0" y="93"/>
                      <a:pt x="28" y="112"/>
                      <a:pt x="65" y="112"/>
                    </a:cubicBezTo>
                    <a:lnTo>
                      <a:pt x="21216" y="112"/>
                    </a:lnTo>
                    <a:cubicBezTo>
                      <a:pt x="21253" y="112"/>
                      <a:pt x="21272" y="93"/>
                      <a:pt x="21272" y="56"/>
                    </a:cubicBezTo>
                    <a:cubicBezTo>
                      <a:pt x="21272" y="28"/>
                      <a:pt x="21253" y="0"/>
                      <a:pt x="212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5" name="Google Shape;295;p19"/>
              <p:cNvSpPr/>
              <p:nvPr/>
            </p:nvSpPr>
            <p:spPr>
              <a:xfrm>
                <a:off x="7236275" y="2090475"/>
                <a:ext cx="102975" cy="11400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456" extrusionOk="0">
                    <a:moveTo>
                      <a:pt x="0" y="1"/>
                    </a:moveTo>
                    <a:lnTo>
                      <a:pt x="0" y="455"/>
                    </a:lnTo>
                    <a:lnTo>
                      <a:pt x="4119" y="455"/>
                    </a:lnTo>
                    <a:lnTo>
                      <a:pt x="411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6" name="Google Shape;296;p19"/>
              <p:cNvSpPr/>
              <p:nvPr/>
            </p:nvSpPr>
            <p:spPr>
              <a:xfrm>
                <a:off x="7234875" y="2089075"/>
                <a:ext cx="105775" cy="14175"/>
              </a:xfrm>
              <a:custGeom>
                <a:avLst/>
                <a:gdLst/>
                <a:ahLst/>
                <a:cxnLst/>
                <a:rect l="l" t="t" r="r" b="b"/>
                <a:pathLst>
                  <a:path w="4231" h="567" extrusionOk="0">
                    <a:moveTo>
                      <a:pt x="4119" y="112"/>
                    </a:moveTo>
                    <a:lnTo>
                      <a:pt x="4119" y="455"/>
                    </a:lnTo>
                    <a:lnTo>
                      <a:pt x="112" y="455"/>
                    </a:lnTo>
                    <a:lnTo>
                      <a:pt x="112" y="112"/>
                    </a:lnTo>
                    <a:close/>
                    <a:moveTo>
                      <a:pt x="56" y="1"/>
                    </a:moveTo>
                    <a:cubicBezTo>
                      <a:pt x="28" y="1"/>
                      <a:pt x="0" y="19"/>
                      <a:pt x="0" y="57"/>
                    </a:cubicBezTo>
                    <a:lnTo>
                      <a:pt x="0" y="511"/>
                    </a:lnTo>
                    <a:cubicBezTo>
                      <a:pt x="0" y="539"/>
                      <a:pt x="28" y="567"/>
                      <a:pt x="56" y="567"/>
                    </a:cubicBezTo>
                    <a:lnTo>
                      <a:pt x="4175" y="567"/>
                    </a:lnTo>
                    <a:cubicBezTo>
                      <a:pt x="4203" y="567"/>
                      <a:pt x="4231" y="539"/>
                      <a:pt x="4231" y="511"/>
                    </a:cubicBezTo>
                    <a:lnTo>
                      <a:pt x="4231" y="57"/>
                    </a:lnTo>
                    <a:cubicBezTo>
                      <a:pt x="4231" y="19"/>
                      <a:pt x="4203" y="1"/>
                      <a:pt x="41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7" name="Google Shape;297;p19"/>
              <p:cNvSpPr/>
              <p:nvPr/>
            </p:nvSpPr>
            <p:spPr>
              <a:xfrm>
                <a:off x="7183625" y="1879425"/>
                <a:ext cx="185775" cy="159125"/>
              </a:xfrm>
              <a:custGeom>
                <a:avLst/>
                <a:gdLst/>
                <a:ahLst/>
                <a:cxnLst/>
                <a:rect l="l" t="t" r="r" b="b"/>
                <a:pathLst>
                  <a:path w="7431" h="6365" extrusionOk="0">
                    <a:moveTo>
                      <a:pt x="297" y="1"/>
                    </a:moveTo>
                    <a:cubicBezTo>
                      <a:pt x="130" y="1"/>
                      <a:pt x="0" y="140"/>
                      <a:pt x="0" y="298"/>
                    </a:cubicBezTo>
                    <a:lnTo>
                      <a:pt x="0" y="6068"/>
                    </a:lnTo>
                    <a:cubicBezTo>
                      <a:pt x="0" y="6235"/>
                      <a:pt x="130" y="6365"/>
                      <a:pt x="297" y="6365"/>
                    </a:cubicBezTo>
                    <a:lnTo>
                      <a:pt x="7134" y="6365"/>
                    </a:lnTo>
                    <a:cubicBezTo>
                      <a:pt x="7301" y="6365"/>
                      <a:pt x="7431" y="6235"/>
                      <a:pt x="7431" y="6068"/>
                    </a:cubicBezTo>
                    <a:lnTo>
                      <a:pt x="7431" y="298"/>
                    </a:lnTo>
                    <a:cubicBezTo>
                      <a:pt x="7431" y="140"/>
                      <a:pt x="7301" y="1"/>
                      <a:pt x="713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8" name="Google Shape;298;p19"/>
              <p:cNvSpPr/>
              <p:nvPr/>
            </p:nvSpPr>
            <p:spPr>
              <a:xfrm>
                <a:off x="7195900" y="1866900"/>
                <a:ext cx="185800" cy="159125"/>
              </a:xfrm>
              <a:custGeom>
                <a:avLst/>
                <a:gdLst/>
                <a:ahLst/>
                <a:cxnLst/>
                <a:rect l="l" t="t" r="r" b="b"/>
                <a:pathLst>
                  <a:path w="7432" h="6365" extrusionOk="0">
                    <a:moveTo>
                      <a:pt x="353" y="1"/>
                    </a:moveTo>
                    <a:cubicBezTo>
                      <a:pt x="159" y="1"/>
                      <a:pt x="1" y="159"/>
                      <a:pt x="1" y="353"/>
                    </a:cubicBezTo>
                    <a:lnTo>
                      <a:pt x="1" y="6012"/>
                    </a:lnTo>
                    <a:cubicBezTo>
                      <a:pt x="1" y="6207"/>
                      <a:pt x="159" y="6365"/>
                      <a:pt x="353" y="6365"/>
                    </a:cubicBezTo>
                    <a:lnTo>
                      <a:pt x="7088" y="6365"/>
                    </a:lnTo>
                    <a:cubicBezTo>
                      <a:pt x="7274" y="6365"/>
                      <a:pt x="7432" y="6207"/>
                      <a:pt x="7432" y="6012"/>
                    </a:cubicBezTo>
                    <a:lnTo>
                      <a:pt x="7432" y="353"/>
                    </a:lnTo>
                    <a:cubicBezTo>
                      <a:pt x="7432" y="159"/>
                      <a:pt x="7274" y="1"/>
                      <a:pt x="70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9" name="Google Shape;299;p19"/>
              <p:cNvSpPr/>
              <p:nvPr/>
            </p:nvSpPr>
            <p:spPr>
              <a:xfrm>
                <a:off x="7194525" y="1865525"/>
                <a:ext cx="188800" cy="161900"/>
              </a:xfrm>
              <a:custGeom>
                <a:avLst/>
                <a:gdLst/>
                <a:ahLst/>
                <a:cxnLst/>
                <a:rect l="l" t="t" r="r" b="b"/>
                <a:pathLst>
                  <a:path w="7552" h="6476" extrusionOk="0">
                    <a:moveTo>
                      <a:pt x="7143" y="112"/>
                    </a:moveTo>
                    <a:cubicBezTo>
                      <a:pt x="7301" y="112"/>
                      <a:pt x="7431" y="241"/>
                      <a:pt x="7431" y="408"/>
                    </a:cubicBezTo>
                    <a:lnTo>
                      <a:pt x="7431" y="6067"/>
                    </a:lnTo>
                    <a:cubicBezTo>
                      <a:pt x="7431" y="6225"/>
                      <a:pt x="7301" y="6355"/>
                      <a:pt x="7143" y="6355"/>
                    </a:cubicBezTo>
                    <a:lnTo>
                      <a:pt x="408" y="6355"/>
                    </a:lnTo>
                    <a:cubicBezTo>
                      <a:pt x="241" y="6355"/>
                      <a:pt x="112" y="6225"/>
                      <a:pt x="112" y="6067"/>
                    </a:cubicBezTo>
                    <a:lnTo>
                      <a:pt x="112" y="408"/>
                    </a:lnTo>
                    <a:cubicBezTo>
                      <a:pt x="112" y="241"/>
                      <a:pt x="241" y="112"/>
                      <a:pt x="408" y="112"/>
                    </a:cubicBezTo>
                    <a:close/>
                    <a:moveTo>
                      <a:pt x="408" y="0"/>
                    </a:moveTo>
                    <a:cubicBezTo>
                      <a:pt x="177" y="0"/>
                      <a:pt x="0" y="176"/>
                      <a:pt x="0" y="408"/>
                    </a:cubicBezTo>
                    <a:lnTo>
                      <a:pt x="0" y="6067"/>
                    </a:lnTo>
                    <a:cubicBezTo>
                      <a:pt x="0" y="6290"/>
                      <a:pt x="177" y="6475"/>
                      <a:pt x="408" y="6475"/>
                    </a:cubicBezTo>
                    <a:lnTo>
                      <a:pt x="7143" y="6475"/>
                    </a:lnTo>
                    <a:cubicBezTo>
                      <a:pt x="7366" y="6475"/>
                      <a:pt x="7552" y="6290"/>
                      <a:pt x="7542" y="6067"/>
                    </a:cubicBezTo>
                    <a:lnTo>
                      <a:pt x="7542" y="408"/>
                    </a:lnTo>
                    <a:cubicBezTo>
                      <a:pt x="7542" y="186"/>
                      <a:pt x="7366" y="0"/>
                      <a:pt x="71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0" name="Google Shape;300;p19"/>
              <p:cNvSpPr/>
              <p:nvPr/>
            </p:nvSpPr>
            <p:spPr>
              <a:xfrm>
                <a:off x="7224425" y="1950625"/>
                <a:ext cx="128275" cy="17200"/>
              </a:xfrm>
              <a:custGeom>
                <a:avLst/>
                <a:gdLst/>
                <a:ahLst/>
                <a:cxnLst/>
                <a:rect l="l" t="t" r="r" b="b"/>
                <a:pathLst>
                  <a:path w="5131" h="688" extrusionOk="0">
                    <a:moveTo>
                      <a:pt x="326" y="1"/>
                    </a:moveTo>
                    <a:cubicBezTo>
                      <a:pt x="149" y="1"/>
                      <a:pt x="1" y="149"/>
                      <a:pt x="1" y="325"/>
                    </a:cubicBezTo>
                    <a:lnTo>
                      <a:pt x="1" y="363"/>
                    </a:lnTo>
                    <a:cubicBezTo>
                      <a:pt x="1" y="548"/>
                      <a:pt x="149" y="687"/>
                      <a:pt x="326" y="687"/>
                    </a:cubicBezTo>
                    <a:lnTo>
                      <a:pt x="4806" y="687"/>
                    </a:lnTo>
                    <a:cubicBezTo>
                      <a:pt x="4992" y="687"/>
                      <a:pt x="5131" y="548"/>
                      <a:pt x="5131" y="363"/>
                    </a:cubicBezTo>
                    <a:lnTo>
                      <a:pt x="5131" y="325"/>
                    </a:lnTo>
                    <a:cubicBezTo>
                      <a:pt x="5131" y="149"/>
                      <a:pt x="4992" y="1"/>
                      <a:pt x="480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1" name="Google Shape;301;p19"/>
              <p:cNvSpPr/>
              <p:nvPr/>
            </p:nvSpPr>
            <p:spPr>
              <a:xfrm>
                <a:off x="7223050" y="1949250"/>
                <a:ext cx="131275" cy="19950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798" extrusionOk="0">
                    <a:moveTo>
                      <a:pt x="4861" y="111"/>
                    </a:moveTo>
                    <a:cubicBezTo>
                      <a:pt x="5010" y="111"/>
                      <a:pt x="5130" y="232"/>
                      <a:pt x="5130" y="380"/>
                    </a:cubicBezTo>
                    <a:lnTo>
                      <a:pt x="5130" y="418"/>
                    </a:lnTo>
                    <a:cubicBezTo>
                      <a:pt x="5130" y="566"/>
                      <a:pt x="5010" y="687"/>
                      <a:pt x="4861" y="687"/>
                    </a:cubicBezTo>
                    <a:lnTo>
                      <a:pt x="381" y="687"/>
                    </a:lnTo>
                    <a:cubicBezTo>
                      <a:pt x="232" y="687"/>
                      <a:pt x="112" y="566"/>
                      <a:pt x="112" y="418"/>
                    </a:cubicBezTo>
                    <a:lnTo>
                      <a:pt x="112" y="380"/>
                    </a:lnTo>
                    <a:cubicBezTo>
                      <a:pt x="112" y="232"/>
                      <a:pt x="232" y="111"/>
                      <a:pt x="381" y="111"/>
                    </a:cubicBezTo>
                    <a:close/>
                    <a:moveTo>
                      <a:pt x="381" y="0"/>
                    </a:moveTo>
                    <a:cubicBezTo>
                      <a:pt x="167" y="0"/>
                      <a:pt x="0" y="167"/>
                      <a:pt x="0" y="380"/>
                    </a:cubicBezTo>
                    <a:lnTo>
                      <a:pt x="0" y="418"/>
                    </a:lnTo>
                    <a:cubicBezTo>
                      <a:pt x="0" y="631"/>
                      <a:pt x="167" y="798"/>
                      <a:pt x="381" y="798"/>
                    </a:cubicBezTo>
                    <a:lnTo>
                      <a:pt x="4861" y="798"/>
                    </a:lnTo>
                    <a:cubicBezTo>
                      <a:pt x="5075" y="798"/>
                      <a:pt x="5251" y="631"/>
                      <a:pt x="5251" y="418"/>
                    </a:cubicBezTo>
                    <a:lnTo>
                      <a:pt x="5251" y="380"/>
                    </a:lnTo>
                    <a:cubicBezTo>
                      <a:pt x="5251" y="167"/>
                      <a:pt x="5075" y="0"/>
                      <a:pt x="486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2" name="Google Shape;302;p19"/>
              <p:cNvSpPr/>
              <p:nvPr/>
            </p:nvSpPr>
            <p:spPr>
              <a:xfrm>
                <a:off x="7238350" y="1955275"/>
                <a:ext cx="99750" cy="7200"/>
              </a:xfrm>
              <a:custGeom>
                <a:avLst/>
                <a:gdLst/>
                <a:ahLst/>
                <a:cxnLst/>
                <a:rect l="l" t="t" r="r" b="b"/>
                <a:pathLst>
                  <a:path w="3990" h="288" extrusionOk="0">
                    <a:moveTo>
                      <a:pt x="3850" y="56"/>
                    </a:moveTo>
                    <a:cubicBezTo>
                      <a:pt x="3897" y="56"/>
                      <a:pt x="3934" y="93"/>
                      <a:pt x="3934" y="139"/>
                    </a:cubicBezTo>
                    <a:lnTo>
                      <a:pt x="3934" y="149"/>
                    </a:lnTo>
                    <a:cubicBezTo>
                      <a:pt x="3934" y="195"/>
                      <a:pt x="3897" y="232"/>
                      <a:pt x="3850" y="232"/>
                    </a:cubicBezTo>
                    <a:lnTo>
                      <a:pt x="140" y="232"/>
                    </a:lnTo>
                    <a:cubicBezTo>
                      <a:pt x="93" y="232"/>
                      <a:pt x="56" y="195"/>
                      <a:pt x="56" y="149"/>
                    </a:cubicBezTo>
                    <a:lnTo>
                      <a:pt x="56" y="139"/>
                    </a:lnTo>
                    <a:cubicBezTo>
                      <a:pt x="56" y="93"/>
                      <a:pt x="93" y="56"/>
                      <a:pt x="140" y="56"/>
                    </a:cubicBezTo>
                    <a:close/>
                    <a:moveTo>
                      <a:pt x="140" y="0"/>
                    </a:moveTo>
                    <a:cubicBezTo>
                      <a:pt x="66" y="0"/>
                      <a:pt x="1" y="65"/>
                      <a:pt x="1" y="139"/>
                    </a:cubicBezTo>
                    <a:lnTo>
                      <a:pt x="1" y="149"/>
                    </a:lnTo>
                    <a:cubicBezTo>
                      <a:pt x="1" y="223"/>
                      <a:pt x="66" y="288"/>
                      <a:pt x="140" y="288"/>
                    </a:cubicBezTo>
                    <a:lnTo>
                      <a:pt x="3850" y="288"/>
                    </a:lnTo>
                    <a:cubicBezTo>
                      <a:pt x="3925" y="288"/>
                      <a:pt x="3990" y="232"/>
                      <a:pt x="3990" y="149"/>
                    </a:cubicBezTo>
                    <a:lnTo>
                      <a:pt x="3990" y="139"/>
                    </a:lnTo>
                    <a:cubicBezTo>
                      <a:pt x="3990" y="65"/>
                      <a:pt x="3925" y="0"/>
                      <a:pt x="385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3" name="Google Shape;303;p19"/>
              <p:cNvSpPr/>
              <p:nvPr/>
            </p:nvSpPr>
            <p:spPr>
              <a:xfrm>
                <a:off x="7246700" y="1977525"/>
                <a:ext cx="83975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3359" h="400" extrusionOk="0">
                    <a:moveTo>
                      <a:pt x="195" y="1"/>
                    </a:moveTo>
                    <a:cubicBezTo>
                      <a:pt x="93" y="1"/>
                      <a:pt x="1" y="84"/>
                      <a:pt x="1" y="196"/>
                    </a:cubicBezTo>
                    <a:cubicBezTo>
                      <a:pt x="1" y="307"/>
                      <a:pt x="93" y="400"/>
                      <a:pt x="195" y="400"/>
                    </a:cubicBezTo>
                    <a:lnTo>
                      <a:pt x="3155" y="400"/>
                    </a:lnTo>
                    <a:cubicBezTo>
                      <a:pt x="3266" y="400"/>
                      <a:pt x="3359" y="307"/>
                      <a:pt x="3359" y="196"/>
                    </a:cubicBezTo>
                    <a:cubicBezTo>
                      <a:pt x="3359" y="84"/>
                      <a:pt x="3266" y="1"/>
                      <a:pt x="315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4" name="Google Shape;304;p19"/>
              <p:cNvSpPr/>
              <p:nvPr/>
            </p:nvSpPr>
            <p:spPr>
              <a:xfrm>
                <a:off x="7245300" y="1976150"/>
                <a:ext cx="86775" cy="12775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511" extrusionOk="0">
                    <a:moveTo>
                      <a:pt x="3211" y="112"/>
                    </a:moveTo>
                    <a:cubicBezTo>
                      <a:pt x="3285" y="112"/>
                      <a:pt x="3350" y="176"/>
                      <a:pt x="3350" y="251"/>
                    </a:cubicBezTo>
                    <a:cubicBezTo>
                      <a:pt x="3350" y="334"/>
                      <a:pt x="3285" y="390"/>
                      <a:pt x="3211" y="390"/>
                    </a:cubicBezTo>
                    <a:lnTo>
                      <a:pt x="251" y="390"/>
                    </a:lnTo>
                    <a:cubicBezTo>
                      <a:pt x="177" y="390"/>
                      <a:pt x="112" y="334"/>
                      <a:pt x="112" y="251"/>
                    </a:cubicBezTo>
                    <a:cubicBezTo>
                      <a:pt x="112" y="176"/>
                      <a:pt x="177" y="112"/>
                      <a:pt x="251" y="112"/>
                    </a:cubicBezTo>
                    <a:close/>
                    <a:moveTo>
                      <a:pt x="251" y="0"/>
                    </a:moveTo>
                    <a:cubicBezTo>
                      <a:pt x="112" y="0"/>
                      <a:pt x="1" y="112"/>
                      <a:pt x="1" y="251"/>
                    </a:cubicBezTo>
                    <a:cubicBezTo>
                      <a:pt x="1" y="399"/>
                      <a:pt x="112" y="510"/>
                      <a:pt x="251" y="510"/>
                    </a:cubicBezTo>
                    <a:lnTo>
                      <a:pt x="3211" y="510"/>
                    </a:lnTo>
                    <a:cubicBezTo>
                      <a:pt x="3350" y="510"/>
                      <a:pt x="3470" y="399"/>
                      <a:pt x="3470" y="251"/>
                    </a:cubicBezTo>
                    <a:cubicBezTo>
                      <a:pt x="3470" y="112"/>
                      <a:pt x="3350" y="0"/>
                      <a:pt x="32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5" name="Google Shape;305;p19"/>
              <p:cNvSpPr/>
              <p:nvPr/>
            </p:nvSpPr>
            <p:spPr>
              <a:xfrm>
                <a:off x="7263625" y="1980075"/>
                <a:ext cx="4675" cy="4900"/>
              </a:xfrm>
              <a:custGeom>
                <a:avLst/>
                <a:gdLst/>
                <a:ahLst/>
                <a:cxnLst/>
                <a:rect l="l" t="t" r="r" b="b"/>
                <a:pathLst>
                  <a:path w="187" h="196" extrusionOk="0">
                    <a:moveTo>
                      <a:pt x="94" y="57"/>
                    </a:moveTo>
                    <a:cubicBezTo>
                      <a:pt x="112" y="57"/>
                      <a:pt x="131" y="75"/>
                      <a:pt x="131" y="94"/>
                    </a:cubicBezTo>
                    <a:cubicBezTo>
                      <a:pt x="131" y="112"/>
                      <a:pt x="112" y="131"/>
                      <a:pt x="94" y="131"/>
                    </a:cubicBezTo>
                    <a:cubicBezTo>
                      <a:pt x="75" y="131"/>
                      <a:pt x="56" y="112"/>
                      <a:pt x="56" y="94"/>
                    </a:cubicBezTo>
                    <a:cubicBezTo>
                      <a:pt x="56" y="75"/>
                      <a:pt x="75" y="57"/>
                      <a:pt x="94" y="57"/>
                    </a:cubicBezTo>
                    <a:close/>
                    <a:moveTo>
                      <a:pt x="94" y="1"/>
                    </a:moveTo>
                    <a:cubicBezTo>
                      <a:pt x="38" y="1"/>
                      <a:pt x="1" y="38"/>
                      <a:pt x="1" y="94"/>
                    </a:cubicBezTo>
                    <a:cubicBezTo>
                      <a:pt x="1" y="149"/>
                      <a:pt x="38" y="196"/>
                      <a:pt x="94" y="196"/>
                    </a:cubicBezTo>
                    <a:cubicBezTo>
                      <a:pt x="149" y="196"/>
                      <a:pt x="186" y="149"/>
                      <a:pt x="186" y="94"/>
                    </a:cubicBezTo>
                    <a:cubicBezTo>
                      <a:pt x="186" y="38"/>
                      <a:pt x="149" y="1"/>
                      <a:pt x="9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6" name="Google Shape;306;p19"/>
              <p:cNvSpPr/>
              <p:nvPr/>
            </p:nvSpPr>
            <p:spPr>
              <a:xfrm>
                <a:off x="7272900" y="1980075"/>
                <a:ext cx="4675" cy="4900"/>
              </a:xfrm>
              <a:custGeom>
                <a:avLst/>
                <a:gdLst/>
                <a:ahLst/>
                <a:cxnLst/>
                <a:rect l="l" t="t" r="r" b="b"/>
                <a:pathLst>
                  <a:path w="187" h="196" extrusionOk="0">
                    <a:moveTo>
                      <a:pt x="94" y="57"/>
                    </a:moveTo>
                    <a:cubicBezTo>
                      <a:pt x="112" y="57"/>
                      <a:pt x="131" y="75"/>
                      <a:pt x="131" y="94"/>
                    </a:cubicBezTo>
                    <a:cubicBezTo>
                      <a:pt x="131" y="112"/>
                      <a:pt x="112" y="131"/>
                      <a:pt x="94" y="131"/>
                    </a:cubicBezTo>
                    <a:cubicBezTo>
                      <a:pt x="75" y="131"/>
                      <a:pt x="56" y="112"/>
                      <a:pt x="56" y="94"/>
                    </a:cubicBezTo>
                    <a:cubicBezTo>
                      <a:pt x="56" y="75"/>
                      <a:pt x="75" y="57"/>
                      <a:pt x="94" y="57"/>
                    </a:cubicBezTo>
                    <a:close/>
                    <a:moveTo>
                      <a:pt x="94" y="1"/>
                    </a:moveTo>
                    <a:cubicBezTo>
                      <a:pt x="38" y="1"/>
                      <a:pt x="1" y="38"/>
                      <a:pt x="1" y="94"/>
                    </a:cubicBezTo>
                    <a:cubicBezTo>
                      <a:pt x="1" y="149"/>
                      <a:pt x="38" y="196"/>
                      <a:pt x="94" y="196"/>
                    </a:cubicBezTo>
                    <a:cubicBezTo>
                      <a:pt x="149" y="196"/>
                      <a:pt x="186" y="149"/>
                      <a:pt x="186" y="94"/>
                    </a:cubicBezTo>
                    <a:cubicBezTo>
                      <a:pt x="186" y="38"/>
                      <a:pt x="149" y="1"/>
                      <a:pt x="9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7" name="Google Shape;307;p19"/>
              <p:cNvSpPr/>
              <p:nvPr/>
            </p:nvSpPr>
            <p:spPr>
              <a:xfrm>
                <a:off x="7281500" y="1980075"/>
                <a:ext cx="4875" cy="4900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96" extrusionOk="0">
                    <a:moveTo>
                      <a:pt x="93" y="57"/>
                    </a:moveTo>
                    <a:cubicBezTo>
                      <a:pt x="121" y="57"/>
                      <a:pt x="139" y="75"/>
                      <a:pt x="139" y="94"/>
                    </a:cubicBezTo>
                    <a:cubicBezTo>
                      <a:pt x="139" y="112"/>
                      <a:pt x="121" y="131"/>
                      <a:pt x="93" y="131"/>
                    </a:cubicBezTo>
                    <a:cubicBezTo>
                      <a:pt x="74" y="131"/>
                      <a:pt x="56" y="112"/>
                      <a:pt x="56" y="94"/>
                    </a:cubicBezTo>
                    <a:cubicBezTo>
                      <a:pt x="56" y="75"/>
                      <a:pt x="74" y="57"/>
                      <a:pt x="93" y="57"/>
                    </a:cubicBezTo>
                    <a:close/>
                    <a:moveTo>
                      <a:pt x="93" y="1"/>
                    </a:moveTo>
                    <a:cubicBezTo>
                      <a:pt x="46" y="1"/>
                      <a:pt x="0" y="38"/>
                      <a:pt x="0" y="94"/>
                    </a:cubicBezTo>
                    <a:cubicBezTo>
                      <a:pt x="0" y="149"/>
                      <a:pt x="46" y="196"/>
                      <a:pt x="93" y="196"/>
                    </a:cubicBezTo>
                    <a:cubicBezTo>
                      <a:pt x="148" y="196"/>
                      <a:pt x="195" y="149"/>
                      <a:pt x="195" y="94"/>
                    </a:cubicBezTo>
                    <a:cubicBezTo>
                      <a:pt x="195" y="38"/>
                      <a:pt x="148" y="1"/>
                      <a:pt x="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8" name="Google Shape;308;p19"/>
              <p:cNvSpPr/>
              <p:nvPr/>
            </p:nvSpPr>
            <p:spPr>
              <a:xfrm>
                <a:off x="7290775" y="1980075"/>
                <a:ext cx="4875" cy="4900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96" extrusionOk="0">
                    <a:moveTo>
                      <a:pt x="93" y="57"/>
                    </a:moveTo>
                    <a:cubicBezTo>
                      <a:pt x="121" y="57"/>
                      <a:pt x="139" y="75"/>
                      <a:pt x="139" y="94"/>
                    </a:cubicBezTo>
                    <a:cubicBezTo>
                      <a:pt x="139" y="112"/>
                      <a:pt x="121" y="131"/>
                      <a:pt x="93" y="131"/>
                    </a:cubicBezTo>
                    <a:cubicBezTo>
                      <a:pt x="74" y="131"/>
                      <a:pt x="56" y="112"/>
                      <a:pt x="56" y="94"/>
                    </a:cubicBezTo>
                    <a:cubicBezTo>
                      <a:pt x="56" y="75"/>
                      <a:pt x="74" y="57"/>
                      <a:pt x="93" y="57"/>
                    </a:cubicBezTo>
                    <a:close/>
                    <a:moveTo>
                      <a:pt x="93" y="1"/>
                    </a:moveTo>
                    <a:cubicBezTo>
                      <a:pt x="47" y="1"/>
                      <a:pt x="0" y="38"/>
                      <a:pt x="0" y="94"/>
                    </a:cubicBezTo>
                    <a:cubicBezTo>
                      <a:pt x="0" y="149"/>
                      <a:pt x="47" y="196"/>
                      <a:pt x="93" y="196"/>
                    </a:cubicBezTo>
                    <a:cubicBezTo>
                      <a:pt x="149" y="196"/>
                      <a:pt x="195" y="149"/>
                      <a:pt x="195" y="94"/>
                    </a:cubicBezTo>
                    <a:cubicBezTo>
                      <a:pt x="195" y="38"/>
                      <a:pt x="149" y="1"/>
                      <a:pt x="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9" name="Google Shape;309;p19"/>
              <p:cNvSpPr/>
              <p:nvPr/>
            </p:nvSpPr>
            <p:spPr>
              <a:xfrm>
                <a:off x="7299800" y="1980075"/>
                <a:ext cx="4900" cy="4900"/>
              </a:xfrm>
              <a:custGeom>
                <a:avLst/>
                <a:gdLst/>
                <a:ahLst/>
                <a:cxnLst/>
                <a:rect l="l" t="t" r="r" b="b"/>
                <a:pathLst>
                  <a:path w="196" h="196" extrusionOk="0">
                    <a:moveTo>
                      <a:pt x="94" y="57"/>
                    </a:moveTo>
                    <a:cubicBezTo>
                      <a:pt x="122" y="57"/>
                      <a:pt x="131" y="75"/>
                      <a:pt x="131" y="94"/>
                    </a:cubicBezTo>
                    <a:cubicBezTo>
                      <a:pt x="131" y="112"/>
                      <a:pt x="122" y="131"/>
                      <a:pt x="94" y="131"/>
                    </a:cubicBezTo>
                    <a:cubicBezTo>
                      <a:pt x="75" y="131"/>
                      <a:pt x="57" y="112"/>
                      <a:pt x="57" y="94"/>
                    </a:cubicBezTo>
                    <a:cubicBezTo>
                      <a:pt x="57" y="75"/>
                      <a:pt x="75" y="57"/>
                      <a:pt x="94" y="57"/>
                    </a:cubicBezTo>
                    <a:close/>
                    <a:moveTo>
                      <a:pt x="94" y="1"/>
                    </a:moveTo>
                    <a:cubicBezTo>
                      <a:pt x="47" y="1"/>
                      <a:pt x="1" y="38"/>
                      <a:pt x="1" y="94"/>
                    </a:cubicBezTo>
                    <a:cubicBezTo>
                      <a:pt x="1" y="149"/>
                      <a:pt x="47" y="196"/>
                      <a:pt x="94" y="196"/>
                    </a:cubicBezTo>
                    <a:cubicBezTo>
                      <a:pt x="149" y="196"/>
                      <a:pt x="196" y="149"/>
                      <a:pt x="196" y="94"/>
                    </a:cubicBezTo>
                    <a:cubicBezTo>
                      <a:pt x="196" y="38"/>
                      <a:pt x="149" y="1"/>
                      <a:pt x="9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0" name="Google Shape;310;p19"/>
              <p:cNvSpPr/>
              <p:nvPr/>
            </p:nvSpPr>
            <p:spPr>
              <a:xfrm>
                <a:off x="7309075" y="1980075"/>
                <a:ext cx="4900" cy="4900"/>
              </a:xfrm>
              <a:custGeom>
                <a:avLst/>
                <a:gdLst/>
                <a:ahLst/>
                <a:cxnLst/>
                <a:rect l="l" t="t" r="r" b="b"/>
                <a:pathLst>
                  <a:path w="196" h="196" extrusionOk="0">
                    <a:moveTo>
                      <a:pt x="94" y="57"/>
                    </a:moveTo>
                    <a:cubicBezTo>
                      <a:pt x="122" y="57"/>
                      <a:pt x="131" y="75"/>
                      <a:pt x="131" y="94"/>
                    </a:cubicBezTo>
                    <a:cubicBezTo>
                      <a:pt x="131" y="112"/>
                      <a:pt x="112" y="131"/>
                      <a:pt x="94" y="131"/>
                    </a:cubicBezTo>
                    <a:cubicBezTo>
                      <a:pt x="75" y="131"/>
                      <a:pt x="57" y="112"/>
                      <a:pt x="57" y="94"/>
                    </a:cubicBezTo>
                    <a:cubicBezTo>
                      <a:pt x="57" y="75"/>
                      <a:pt x="75" y="57"/>
                      <a:pt x="94" y="57"/>
                    </a:cubicBezTo>
                    <a:close/>
                    <a:moveTo>
                      <a:pt x="94" y="1"/>
                    </a:moveTo>
                    <a:cubicBezTo>
                      <a:pt x="47" y="1"/>
                      <a:pt x="1" y="38"/>
                      <a:pt x="1" y="94"/>
                    </a:cubicBezTo>
                    <a:cubicBezTo>
                      <a:pt x="1" y="149"/>
                      <a:pt x="47" y="196"/>
                      <a:pt x="94" y="196"/>
                    </a:cubicBezTo>
                    <a:cubicBezTo>
                      <a:pt x="149" y="196"/>
                      <a:pt x="196" y="149"/>
                      <a:pt x="196" y="94"/>
                    </a:cubicBezTo>
                    <a:cubicBezTo>
                      <a:pt x="196" y="38"/>
                      <a:pt x="149" y="1"/>
                      <a:pt x="9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1" name="Google Shape;311;p19"/>
              <p:cNvSpPr/>
              <p:nvPr/>
            </p:nvSpPr>
            <p:spPr>
              <a:xfrm>
                <a:off x="7261775" y="1885700"/>
                <a:ext cx="53825" cy="53600"/>
              </a:xfrm>
              <a:custGeom>
                <a:avLst/>
                <a:gdLst/>
                <a:ahLst/>
                <a:cxnLst/>
                <a:rect l="l" t="t" r="r" b="b"/>
                <a:pathLst>
                  <a:path w="2153" h="2144" extrusionOk="0">
                    <a:moveTo>
                      <a:pt x="1077" y="0"/>
                    </a:moveTo>
                    <a:cubicBezTo>
                      <a:pt x="483" y="0"/>
                      <a:pt x="1" y="473"/>
                      <a:pt x="1" y="1067"/>
                    </a:cubicBezTo>
                    <a:cubicBezTo>
                      <a:pt x="1" y="1661"/>
                      <a:pt x="483" y="2143"/>
                      <a:pt x="1077" y="2143"/>
                    </a:cubicBezTo>
                    <a:cubicBezTo>
                      <a:pt x="1670" y="2143"/>
                      <a:pt x="2153" y="1661"/>
                      <a:pt x="2153" y="1067"/>
                    </a:cubicBezTo>
                    <a:cubicBezTo>
                      <a:pt x="2153" y="473"/>
                      <a:pt x="1670" y="0"/>
                      <a:pt x="107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2" name="Google Shape;312;p19"/>
              <p:cNvSpPr/>
              <p:nvPr/>
            </p:nvSpPr>
            <p:spPr>
              <a:xfrm>
                <a:off x="7260375" y="1884075"/>
                <a:ext cx="56625" cy="56850"/>
              </a:xfrm>
              <a:custGeom>
                <a:avLst/>
                <a:gdLst/>
                <a:ahLst/>
                <a:cxnLst/>
                <a:rect l="l" t="t" r="r" b="b"/>
                <a:pathLst>
                  <a:path w="2265" h="2274" extrusionOk="0">
                    <a:moveTo>
                      <a:pt x="1133" y="121"/>
                    </a:moveTo>
                    <a:cubicBezTo>
                      <a:pt x="1689" y="121"/>
                      <a:pt x="2144" y="576"/>
                      <a:pt x="2144" y="1132"/>
                    </a:cubicBezTo>
                    <a:cubicBezTo>
                      <a:pt x="2144" y="1698"/>
                      <a:pt x="1689" y="2153"/>
                      <a:pt x="1133" y="2153"/>
                    </a:cubicBezTo>
                    <a:cubicBezTo>
                      <a:pt x="567" y="2153"/>
                      <a:pt x="112" y="1698"/>
                      <a:pt x="112" y="1132"/>
                    </a:cubicBezTo>
                    <a:cubicBezTo>
                      <a:pt x="112" y="576"/>
                      <a:pt x="567" y="121"/>
                      <a:pt x="1133" y="121"/>
                    </a:cubicBezTo>
                    <a:close/>
                    <a:moveTo>
                      <a:pt x="1133" y="0"/>
                    </a:moveTo>
                    <a:cubicBezTo>
                      <a:pt x="502" y="0"/>
                      <a:pt x="1" y="511"/>
                      <a:pt x="1" y="1132"/>
                    </a:cubicBezTo>
                    <a:cubicBezTo>
                      <a:pt x="1" y="1763"/>
                      <a:pt x="502" y="2273"/>
                      <a:pt x="1133" y="2273"/>
                    </a:cubicBezTo>
                    <a:cubicBezTo>
                      <a:pt x="1754" y="2273"/>
                      <a:pt x="2264" y="1763"/>
                      <a:pt x="2264" y="1132"/>
                    </a:cubicBezTo>
                    <a:cubicBezTo>
                      <a:pt x="2264" y="511"/>
                      <a:pt x="1754" y="0"/>
                      <a:pt x="11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3" name="Google Shape;313;p19"/>
              <p:cNvSpPr/>
              <p:nvPr/>
            </p:nvSpPr>
            <p:spPr>
              <a:xfrm>
                <a:off x="7276625" y="1914000"/>
                <a:ext cx="23900" cy="12075"/>
              </a:xfrm>
              <a:custGeom>
                <a:avLst/>
                <a:gdLst/>
                <a:ahLst/>
                <a:cxnLst/>
                <a:rect l="l" t="t" r="r" b="b"/>
                <a:pathLst>
                  <a:path w="956" h="483" extrusionOk="0">
                    <a:moveTo>
                      <a:pt x="483" y="0"/>
                    </a:moveTo>
                    <a:cubicBezTo>
                      <a:pt x="214" y="0"/>
                      <a:pt x="0" y="213"/>
                      <a:pt x="0" y="482"/>
                    </a:cubicBezTo>
                    <a:lnTo>
                      <a:pt x="956" y="482"/>
                    </a:lnTo>
                    <a:cubicBezTo>
                      <a:pt x="956" y="213"/>
                      <a:pt x="742" y="0"/>
                      <a:pt x="48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4" name="Google Shape;314;p19"/>
              <p:cNvSpPr/>
              <p:nvPr/>
            </p:nvSpPr>
            <p:spPr>
              <a:xfrm>
                <a:off x="7275225" y="1912600"/>
                <a:ext cx="26925" cy="14875"/>
              </a:xfrm>
              <a:custGeom>
                <a:avLst/>
                <a:gdLst/>
                <a:ahLst/>
                <a:cxnLst/>
                <a:rect l="l" t="t" r="r" b="b"/>
                <a:pathLst>
                  <a:path w="1077" h="595" extrusionOk="0">
                    <a:moveTo>
                      <a:pt x="539" y="121"/>
                    </a:moveTo>
                    <a:cubicBezTo>
                      <a:pt x="743" y="121"/>
                      <a:pt x="919" y="279"/>
                      <a:pt x="947" y="483"/>
                    </a:cubicBezTo>
                    <a:lnTo>
                      <a:pt x="121" y="483"/>
                    </a:lnTo>
                    <a:cubicBezTo>
                      <a:pt x="149" y="279"/>
                      <a:pt x="325" y="121"/>
                      <a:pt x="539" y="121"/>
                    </a:cubicBezTo>
                    <a:close/>
                    <a:moveTo>
                      <a:pt x="539" y="0"/>
                    </a:moveTo>
                    <a:cubicBezTo>
                      <a:pt x="242" y="0"/>
                      <a:pt x="1" y="242"/>
                      <a:pt x="1" y="538"/>
                    </a:cubicBezTo>
                    <a:cubicBezTo>
                      <a:pt x="1" y="594"/>
                      <a:pt x="1" y="594"/>
                      <a:pt x="233" y="594"/>
                    </a:cubicBezTo>
                    <a:lnTo>
                      <a:pt x="585" y="594"/>
                    </a:lnTo>
                    <a:cubicBezTo>
                      <a:pt x="1067" y="594"/>
                      <a:pt x="1067" y="594"/>
                      <a:pt x="1077" y="538"/>
                    </a:cubicBezTo>
                    <a:cubicBezTo>
                      <a:pt x="1077" y="242"/>
                      <a:pt x="835" y="0"/>
                      <a:pt x="5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5" name="Google Shape;315;p19"/>
              <p:cNvSpPr/>
              <p:nvPr/>
            </p:nvSpPr>
            <p:spPr>
              <a:xfrm>
                <a:off x="7281950" y="1898925"/>
                <a:ext cx="13475" cy="13475"/>
              </a:xfrm>
              <a:custGeom>
                <a:avLst/>
                <a:gdLst/>
                <a:ahLst/>
                <a:cxnLst/>
                <a:rect l="l" t="t" r="r" b="b"/>
                <a:pathLst>
                  <a:path w="539" h="539" extrusionOk="0">
                    <a:moveTo>
                      <a:pt x="270" y="0"/>
                    </a:moveTo>
                    <a:cubicBezTo>
                      <a:pt x="121" y="0"/>
                      <a:pt x="1" y="121"/>
                      <a:pt x="1" y="269"/>
                    </a:cubicBezTo>
                    <a:cubicBezTo>
                      <a:pt x="1" y="418"/>
                      <a:pt x="121" y="538"/>
                      <a:pt x="270" y="538"/>
                    </a:cubicBezTo>
                    <a:cubicBezTo>
                      <a:pt x="418" y="538"/>
                      <a:pt x="539" y="418"/>
                      <a:pt x="539" y="269"/>
                    </a:cubicBezTo>
                    <a:cubicBezTo>
                      <a:pt x="539" y="121"/>
                      <a:pt x="418" y="0"/>
                      <a:pt x="27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6" name="Google Shape;316;p19"/>
              <p:cNvSpPr/>
              <p:nvPr/>
            </p:nvSpPr>
            <p:spPr>
              <a:xfrm>
                <a:off x="7280550" y="1897525"/>
                <a:ext cx="16500" cy="16500"/>
              </a:xfrm>
              <a:custGeom>
                <a:avLst/>
                <a:gdLst/>
                <a:ahLst/>
                <a:cxnLst/>
                <a:rect l="l" t="t" r="r" b="b"/>
                <a:pathLst>
                  <a:path w="660" h="660" extrusionOk="0">
                    <a:moveTo>
                      <a:pt x="326" y="112"/>
                    </a:moveTo>
                    <a:cubicBezTo>
                      <a:pt x="446" y="112"/>
                      <a:pt x="539" y="204"/>
                      <a:pt x="539" y="325"/>
                    </a:cubicBezTo>
                    <a:cubicBezTo>
                      <a:pt x="539" y="446"/>
                      <a:pt x="446" y="538"/>
                      <a:pt x="326" y="538"/>
                    </a:cubicBezTo>
                    <a:cubicBezTo>
                      <a:pt x="205" y="538"/>
                      <a:pt x="112" y="446"/>
                      <a:pt x="112" y="325"/>
                    </a:cubicBezTo>
                    <a:cubicBezTo>
                      <a:pt x="112" y="204"/>
                      <a:pt x="205" y="112"/>
                      <a:pt x="326" y="112"/>
                    </a:cubicBezTo>
                    <a:close/>
                    <a:moveTo>
                      <a:pt x="326" y="0"/>
                    </a:moveTo>
                    <a:cubicBezTo>
                      <a:pt x="140" y="0"/>
                      <a:pt x="1" y="140"/>
                      <a:pt x="1" y="325"/>
                    </a:cubicBezTo>
                    <a:cubicBezTo>
                      <a:pt x="1" y="511"/>
                      <a:pt x="140" y="659"/>
                      <a:pt x="326" y="659"/>
                    </a:cubicBezTo>
                    <a:cubicBezTo>
                      <a:pt x="511" y="659"/>
                      <a:pt x="660" y="511"/>
                      <a:pt x="660" y="325"/>
                    </a:cubicBezTo>
                    <a:cubicBezTo>
                      <a:pt x="660" y="140"/>
                      <a:pt x="511" y="0"/>
                      <a:pt x="3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7" name="Google Shape;317;p19"/>
              <p:cNvSpPr/>
              <p:nvPr/>
            </p:nvSpPr>
            <p:spPr>
              <a:xfrm>
                <a:off x="7268725" y="1995400"/>
                <a:ext cx="39700" cy="12300"/>
              </a:xfrm>
              <a:custGeom>
                <a:avLst/>
                <a:gdLst/>
                <a:ahLst/>
                <a:cxnLst/>
                <a:rect l="l" t="t" r="r" b="b"/>
                <a:pathLst>
                  <a:path w="1588" h="492" extrusionOk="0">
                    <a:moveTo>
                      <a:pt x="251" y="0"/>
                    </a:moveTo>
                    <a:cubicBezTo>
                      <a:pt x="112" y="0"/>
                      <a:pt x="1" y="111"/>
                      <a:pt x="1" y="251"/>
                    </a:cubicBezTo>
                    <a:cubicBezTo>
                      <a:pt x="1" y="390"/>
                      <a:pt x="112" y="492"/>
                      <a:pt x="251" y="492"/>
                    </a:cubicBezTo>
                    <a:lnTo>
                      <a:pt x="1346" y="492"/>
                    </a:lnTo>
                    <a:cubicBezTo>
                      <a:pt x="1476" y="492"/>
                      <a:pt x="1587" y="390"/>
                      <a:pt x="1587" y="251"/>
                    </a:cubicBezTo>
                    <a:cubicBezTo>
                      <a:pt x="1587" y="111"/>
                      <a:pt x="1476" y="0"/>
                      <a:pt x="134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8" name="Google Shape;318;p19"/>
              <p:cNvSpPr/>
              <p:nvPr/>
            </p:nvSpPr>
            <p:spPr>
              <a:xfrm>
                <a:off x="7267350" y="1994000"/>
                <a:ext cx="42450" cy="15325"/>
              </a:xfrm>
              <a:custGeom>
                <a:avLst/>
                <a:gdLst/>
                <a:ahLst/>
                <a:cxnLst/>
                <a:rect l="l" t="t" r="r" b="b"/>
                <a:pathLst>
                  <a:path w="1698" h="613" extrusionOk="0">
                    <a:moveTo>
                      <a:pt x="1401" y="121"/>
                    </a:moveTo>
                    <a:cubicBezTo>
                      <a:pt x="1503" y="121"/>
                      <a:pt x="1586" y="205"/>
                      <a:pt x="1586" y="307"/>
                    </a:cubicBezTo>
                    <a:cubicBezTo>
                      <a:pt x="1586" y="409"/>
                      <a:pt x="1503" y="492"/>
                      <a:pt x="1401" y="492"/>
                    </a:cubicBezTo>
                    <a:lnTo>
                      <a:pt x="306" y="492"/>
                    </a:lnTo>
                    <a:cubicBezTo>
                      <a:pt x="204" y="492"/>
                      <a:pt x="112" y="409"/>
                      <a:pt x="112" y="307"/>
                    </a:cubicBezTo>
                    <a:cubicBezTo>
                      <a:pt x="112" y="205"/>
                      <a:pt x="195" y="121"/>
                      <a:pt x="306" y="121"/>
                    </a:cubicBezTo>
                    <a:close/>
                    <a:moveTo>
                      <a:pt x="306" y="0"/>
                    </a:moveTo>
                    <a:cubicBezTo>
                      <a:pt x="139" y="0"/>
                      <a:pt x="0" y="140"/>
                      <a:pt x="0" y="307"/>
                    </a:cubicBezTo>
                    <a:cubicBezTo>
                      <a:pt x="0" y="474"/>
                      <a:pt x="130" y="613"/>
                      <a:pt x="306" y="613"/>
                    </a:cubicBezTo>
                    <a:lnTo>
                      <a:pt x="1401" y="613"/>
                    </a:lnTo>
                    <a:cubicBezTo>
                      <a:pt x="1568" y="613"/>
                      <a:pt x="1698" y="474"/>
                      <a:pt x="1698" y="307"/>
                    </a:cubicBezTo>
                    <a:cubicBezTo>
                      <a:pt x="1698" y="140"/>
                      <a:pt x="1568" y="0"/>
                      <a:pt x="14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9" name="Google Shape;319;p19"/>
              <p:cNvSpPr/>
              <p:nvPr/>
            </p:nvSpPr>
            <p:spPr>
              <a:xfrm>
                <a:off x="7284275" y="2327500"/>
                <a:ext cx="305000" cy="222425"/>
              </a:xfrm>
              <a:custGeom>
                <a:avLst/>
                <a:gdLst/>
                <a:ahLst/>
                <a:cxnLst/>
                <a:rect l="l" t="t" r="r" b="b"/>
                <a:pathLst>
                  <a:path w="12200" h="8897" extrusionOk="0">
                    <a:moveTo>
                      <a:pt x="232" y="0"/>
                    </a:moveTo>
                    <a:cubicBezTo>
                      <a:pt x="102" y="0"/>
                      <a:pt x="0" y="102"/>
                      <a:pt x="0" y="223"/>
                    </a:cubicBezTo>
                    <a:lnTo>
                      <a:pt x="0" y="8674"/>
                    </a:lnTo>
                    <a:cubicBezTo>
                      <a:pt x="0" y="8795"/>
                      <a:pt x="102" y="8897"/>
                      <a:pt x="232" y="8897"/>
                    </a:cubicBezTo>
                    <a:lnTo>
                      <a:pt x="11977" y="8897"/>
                    </a:lnTo>
                    <a:cubicBezTo>
                      <a:pt x="12097" y="8897"/>
                      <a:pt x="12199" y="8795"/>
                      <a:pt x="12199" y="8674"/>
                    </a:cubicBezTo>
                    <a:lnTo>
                      <a:pt x="12199" y="223"/>
                    </a:lnTo>
                    <a:cubicBezTo>
                      <a:pt x="12199" y="102"/>
                      <a:pt x="12097" y="0"/>
                      <a:pt x="119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20" name="Google Shape;320;p19"/>
              <p:cNvSpPr/>
              <p:nvPr/>
            </p:nvSpPr>
            <p:spPr>
              <a:xfrm>
                <a:off x="7301425" y="2310575"/>
                <a:ext cx="305000" cy="37575"/>
              </a:xfrm>
              <a:custGeom>
                <a:avLst/>
                <a:gdLst/>
                <a:ahLst/>
                <a:cxnLst/>
                <a:rect l="l" t="t" r="r" b="b"/>
                <a:pathLst>
                  <a:path w="12200" h="1503" extrusionOk="0">
                    <a:moveTo>
                      <a:pt x="270" y="0"/>
                    </a:moveTo>
                    <a:cubicBezTo>
                      <a:pt x="121" y="0"/>
                      <a:pt x="1" y="121"/>
                      <a:pt x="1" y="269"/>
                    </a:cubicBezTo>
                    <a:lnTo>
                      <a:pt x="1" y="1503"/>
                    </a:lnTo>
                    <a:lnTo>
                      <a:pt x="12200" y="1503"/>
                    </a:lnTo>
                    <a:lnTo>
                      <a:pt x="12200" y="353"/>
                    </a:lnTo>
                    <a:cubicBezTo>
                      <a:pt x="12200" y="158"/>
                      <a:pt x="12042" y="0"/>
                      <a:pt x="1184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21" name="Google Shape;321;p19"/>
              <p:cNvSpPr/>
              <p:nvPr/>
            </p:nvSpPr>
            <p:spPr>
              <a:xfrm>
                <a:off x="7299800" y="2309175"/>
                <a:ext cx="308025" cy="40375"/>
              </a:xfrm>
              <a:custGeom>
                <a:avLst/>
                <a:gdLst/>
                <a:ahLst/>
                <a:cxnLst/>
                <a:rect l="l" t="t" r="r" b="b"/>
                <a:pathLst>
                  <a:path w="12321" h="1615" extrusionOk="0">
                    <a:moveTo>
                      <a:pt x="11912" y="112"/>
                    </a:moveTo>
                    <a:cubicBezTo>
                      <a:pt x="12070" y="112"/>
                      <a:pt x="12209" y="251"/>
                      <a:pt x="12209" y="409"/>
                    </a:cubicBezTo>
                    <a:lnTo>
                      <a:pt x="12209" y="1494"/>
                    </a:lnTo>
                    <a:lnTo>
                      <a:pt x="122" y="1494"/>
                    </a:lnTo>
                    <a:lnTo>
                      <a:pt x="122" y="325"/>
                    </a:lnTo>
                    <a:cubicBezTo>
                      <a:pt x="122" y="214"/>
                      <a:pt x="214" y="112"/>
                      <a:pt x="335" y="112"/>
                    </a:cubicBezTo>
                    <a:close/>
                    <a:moveTo>
                      <a:pt x="335" y="0"/>
                    </a:moveTo>
                    <a:cubicBezTo>
                      <a:pt x="149" y="0"/>
                      <a:pt x="1" y="149"/>
                      <a:pt x="1" y="325"/>
                    </a:cubicBezTo>
                    <a:lnTo>
                      <a:pt x="1" y="1615"/>
                    </a:lnTo>
                    <a:lnTo>
                      <a:pt x="12320" y="1615"/>
                    </a:lnTo>
                    <a:lnTo>
                      <a:pt x="12320" y="409"/>
                    </a:lnTo>
                    <a:cubicBezTo>
                      <a:pt x="12320" y="186"/>
                      <a:pt x="12135" y="0"/>
                      <a:pt x="119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22" name="Google Shape;322;p19"/>
              <p:cNvSpPr/>
              <p:nvPr/>
            </p:nvSpPr>
            <p:spPr>
              <a:xfrm>
                <a:off x="7553750" y="2321700"/>
                <a:ext cx="14650" cy="14400"/>
              </a:xfrm>
              <a:custGeom>
                <a:avLst/>
                <a:gdLst/>
                <a:ahLst/>
                <a:cxnLst/>
                <a:rect l="l" t="t" r="r" b="b"/>
                <a:pathLst>
                  <a:path w="586" h="576" extrusionOk="0">
                    <a:moveTo>
                      <a:pt x="298" y="112"/>
                    </a:moveTo>
                    <a:cubicBezTo>
                      <a:pt x="391" y="112"/>
                      <a:pt x="465" y="195"/>
                      <a:pt x="465" y="288"/>
                    </a:cubicBezTo>
                    <a:cubicBezTo>
                      <a:pt x="465" y="381"/>
                      <a:pt x="391" y="464"/>
                      <a:pt x="298" y="464"/>
                    </a:cubicBezTo>
                    <a:cubicBezTo>
                      <a:pt x="196" y="464"/>
                      <a:pt x="122" y="381"/>
                      <a:pt x="122" y="288"/>
                    </a:cubicBezTo>
                    <a:cubicBezTo>
                      <a:pt x="122" y="195"/>
                      <a:pt x="196" y="112"/>
                      <a:pt x="298" y="112"/>
                    </a:cubicBezTo>
                    <a:close/>
                    <a:moveTo>
                      <a:pt x="298" y="0"/>
                    </a:moveTo>
                    <a:cubicBezTo>
                      <a:pt x="131" y="0"/>
                      <a:pt x="1" y="130"/>
                      <a:pt x="1" y="288"/>
                    </a:cubicBezTo>
                    <a:cubicBezTo>
                      <a:pt x="1" y="446"/>
                      <a:pt x="131" y="576"/>
                      <a:pt x="298" y="576"/>
                    </a:cubicBezTo>
                    <a:cubicBezTo>
                      <a:pt x="455" y="576"/>
                      <a:pt x="585" y="446"/>
                      <a:pt x="585" y="288"/>
                    </a:cubicBezTo>
                    <a:cubicBezTo>
                      <a:pt x="585" y="130"/>
                      <a:pt x="455" y="0"/>
                      <a:pt x="2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23" name="Google Shape;323;p19"/>
              <p:cNvSpPr/>
              <p:nvPr/>
            </p:nvSpPr>
            <p:spPr>
              <a:xfrm>
                <a:off x="7576250" y="2321700"/>
                <a:ext cx="14650" cy="14400"/>
              </a:xfrm>
              <a:custGeom>
                <a:avLst/>
                <a:gdLst/>
                <a:ahLst/>
                <a:cxnLst/>
                <a:rect l="l" t="t" r="r" b="b"/>
                <a:pathLst>
                  <a:path w="586" h="576" extrusionOk="0">
                    <a:moveTo>
                      <a:pt x="298" y="112"/>
                    </a:moveTo>
                    <a:cubicBezTo>
                      <a:pt x="390" y="112"/>
                      <a:pt x="465" y="195"/>
                      <a:pt x="465" y="288"/>
                    </a:cubicBezTo>
                    <a:cubicBezTo>
                      <a:pt x="465" y="381"/>
                      <a:pt x="390" y="464"/>
                      <a:pt x="298" y="464"/>
                    </a:cubicBezTo>
                    <a:cubicBezTo>
                      <a:pt x="196" y="464"/>
                      <a:pt x="121" y="381"/>
                      <a:pt x="121" y="288"/>
                    </a:cubicBezTo>
                    <a:cubicBezTo>
                      <a:pt x="121" y="195"/>
                      <a:pt x="196" y="112"/>
                      <a:pt x="298" y="112"/>
                    </a:cubicBezTo>
                    <a:close/>
                    <a:moveTo>
                      <a:pt x="298" y="0"/>
                    </a:moveTo>
                    <a:cubicBezTo>
                      <a:pt x="131" y="0"/>
                      <a:pt x="1" y="130"/>
                      <a:pt x="1" y="288"/>
                    </a:cubicBezTo>
                    <a:cubicBezTo>
                      <a:pt x="1" y="446"/>
                      <a:pt x="131" y="576"/>
                      <a:pt x="298" y="576"/>
                    </a:cubicBezTo>
                    <a:cubicBezTo>
                      <a:pt x="455" y="576"/>
                      <a:pt x="585" y="446"/>
                      <a:pt x="585" y="288"/>
                    </a:cubicBezTo>
                    <a:cubicBezTo>
                      <a:pt x="585" y="130"/>
                      <a:pt x="455" y="0"/>
                      <a:pt x="2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24" name="Google Shape;324;p19"/>
              <p:cNvSpPr/>
              <p:nvPr/>
            </p:nvSpPr>
            <p:spPr>
              <a:xfrm>
                <a:off x="7531500" y="2321700"/>
                <a:ext cx="14400" cy="14400"/>
              </a:xfrm>
              <a:custGeom>
                <a:avLst/>
                <a:gdLst/>
                <a:ahLst/>
                <a:cxnLst/>
                <a:rect l="l" t="t" r="r" b="b"/>
                <a:pathLst>
                  <a:path w="576" h="576" extrusionOk="0">
                    <a:moveTo>
                      <a:pt x="288" y="112"/>
                    </a:moveTo>
                    <a:cubicBezTo>
                      <a:pt x="381" y="112"/>
                      <a:pt x="464" y="195"/>
                      <a:pt x="464" y="288"/>
                    </a:cubicBezTo>
                    <a:cubicBezTo>
                      <a:pt x="464" y="381"/>
                      <a:pt x="381" y="464"/>
                      <a:pt x="288" y="464"/>
                    </a:cubicBezTo>
                    <a:cubicBezTo>
                      <a:pt x="195" y="464"/>
                      <a:pt x="121" y="381"/>
                      <a:pt x="121" y="288"/>
                    </a:cubicBezTo>
                    <a:cubicBezTo>
                      <a:pt x="121" y="195"/>
                      <a:pt x="195" y="112"/>
                      <a:pt x="288" y="112"/>
                    </a:cubicBezTo>
                    <a:close/>
                    <a:moveTo>
                      <a:pt x="288" y="0"/>
                    </a:moveTo>
                    <a:cubicBezTo>
                      <a:pt x="130" y="0"/>
                      <a:pt x="0" y="130"/>
                      <a:pt x="0" y="288"/>
                    </a:cubicBezTo>
                    <a:cubicBezTo>
                      <a:pt x="0" y="446"/>
                      <a:pt x="130" y="576"/>
                      <a:pt x="288" y="576"/>
                    </a:cubicBezTo>
                    <a:cubicBezTo>
                      <a:pt x="446" y="576"/>
                      <a:pt x="575" y="446"/>
                      <a:pt x="575" y="288"/>
                    </a:cubicBezTo>
                    <a:cubicBezTo>
                      <a:pt x="575" y="130"/>
                      <a:pt x="446" y="0"/>
                      <a:pt x="28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25" name="Google Shape;325;p19"/>
              <p:cNvSpPr/>
              <p:nvPr/>
            </p:nvSpPr>
            <p:spPr>
              <a:xfrm>
                <a:off x="7301200" y="2348125"/>
                <a:ext cx="305000" cy="183475"/>
              </a:xfrm>
              <a:custGeom>
                <a:avLst/>
                <a:gdLst/>
                <a:ahLst/>
                <a:cxnLst/>
                <a:rect l="l" t="t" r="r" b="b"/>
                <a:pathLst>
                  <a:path w="12200" h="7339" extrusionOk="0">
                    <a:moveTo>
                      <a:pt x="38" y="1"/>
                    </a:moveTo>
                    <a:cubicBezTo>
                      <a:pt x="19" y="1"/>
                      <a:pt x="1" y="19"/>
                      <a:pt x="1" y="38"/>
                    </a:cubicBezTo>
                    <a:lnTo>
                      <a:pt x="1" y="7302"/>
                    </a:lnTo>
                    <a:cubicBezTo>
                      <a:pt x="1" y="7320"/>
                      <a:pt x="19" y="7339"/>
                      <a:pt x="38" y="7339"/>
                    </a:cubicBezTo>
                    <a:lnTo>
                      <a:pt x="12162" y="7339"/>
                    </a:lnTo>
                    <a:cubicBezTo>
                      <a:pt x="12181" y="7339"/>
                      <a:pt x="12199" y="7320"/>
                      <a:pt x="12199" y="7302"/>
                    </a:cubicBezTo>
                    <a:lnTo>
                      <a:pt x="12199" y="38"/>
                    </a:lnTo>
                    <a:cubicBezTo>
                      <a:pt x="12199" y="19"/>
                      <a:pt x="12181" y="1"/>
                      <a:pt x="1216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26" name="Google Shape;326;p19"/>
              <p:cNvSpPr/>
              <p:nvPr/>
            </p:nvSpPr>
            <p:spPr>
              <a:xfrm>
                <a:off x="7299800" y="2346750"/>
                <a:ext cx="308025" cy="186250"/>
              </a:xfrm>
              <a:custGeom>
                <a:avLst/>
                <a:gdLst/>
                <a:ahLst/>
                <a:cxnLst/>
                <a:rect l="l" t="t" r="r" b="b"/>
                <a:pathLst>
                  <a:path w="12321" h="7450" extrusionOk="0">
                    <a:moveTo>
                      <a:pt x="12200" y="112"/>
                    </a:moveTo>
                    <a:lnTo>
                      <a:pt x="12200" y="7338"/>
                    </a:lnTo>
                    <a:lnTo>
                      <a:pt x="112" y="7338"/>
                    </a:lnTo>
                    <a:lnTo>
                      <a:pt x="112" y="112"/>
                    </a:lnTo>
                    <a:close/>
                    <a:moveTo>
                      <a:pt x="94" y="0"/>
                    </a:moveTo>
                    <a:cubicBezTo>
                      <a:pt x="47" y="0"/>
                      <a:pt x="1" y="37"/>
                      <a:pt x="1" y="93"/>
                    </a:cubicBezTo>
                    <a:lnTo>
                      <a:pt x="1" y="7357"/>
                    </a:lnTo>
                    <a:cubicBezTo>
                      <a:pt x="1" y="7412"/>
                      <a:pt x="47" y="7449"/>
                      <a:pt x="94" y="7449"/>
                    </a:cubicBezTo>
                    <a:lnTo>
                      <a:pt x="12218" y="7449"/>
                    </a:lnTo>
                    <a:cubicBezTo>
                      <a:pt x="12274" y="7449"/>
                      <a:pt x="12320" y="7412"/>
                      <a:pt x="12320" y="7357"/>
                    </a:cubicBezTo>
                    <a:lnTo>
                      <a:pt x="12320" y="93"/>
                    </a:lnTo>
                    <a:cubicBezTo>
                      <a:pt x="12320" y="37"/>
                      <a:pt x="12274" y="0"/>
                      <a:pt x="122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27" name="Google Shape;327;p19"/>
              <p:cNvSpPr/>
              <p:nvPr/>
            </p:nvSpPr>
            <p:spPr>
              <a:xfrm>
                <a:off x="7510150" y="2385250"/>
                <a:ext cx="67525" cy="103925"/>
              </a:xfrm>
              <a:custGeom>
                <a:avLst/>
                <a:gdLst/>
                <a:ahLst/>
                <a:cxnLst/>
                <a:rect l="l" t="t" r="r" b="b"/>
                <a:pathLst>
                  <a:path w="2701" h="4157" extrusionOk="0">
                    <a:moveTo>
                      <a:pt x="19" y="0"/>
                    </a:moveTo>
                    <a:cubicBezTo>
                      <a:pt x="10" y="0"/>
                      <a:pt x="1" y="9"/>
                      <a:pt x="1" y="19"/>
                    </a:cubicBezTo>
                    <a:lnTo>
                      <a:pt x="1" y="4138"/>
                    </a:lnTo>
                    <a:cubicBezTo>
                      <a:pt x="1" y="4147"/>
                      <a:pt x="10" y="4156"/>
                      <a:pt x="19" y="4156"/>
                    </a:cubicBezTo>
                    <a:lnTo>
                      <a:pt x="2682" y="4156"/>
                    </a:lnTo>
                    <a:cubicBezTo>
                      <a:pt x="2691" y="4156"/>
                      <a:pt x="2700" y="4147"/>
                      <a:pt x="2700" y="4138"/>
                    </a:cubicBezTo>
                    <a:lnTo>
                      <a:pt x="2700" y="19"/>
                    </a:lnTo>
                    <a:cubicBezTo>
                      <a:pt x="2700" y="0"/>
                      <a:pt x="2691" y="0"/>
                      <a:pt x="268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28" name="Google Shape;328;p19"/>
              <p:cNvSpPr/>
              <p:nvPr/>
            </p:nvSpPr>
            <p:spPr>
              <a:xfrm>
                <a:off x="7508775" y="2383625"/>
                <a:ext cx="70300" cy="107175"/>
              </a:xfrm>
              <a:custGeom>
                <a:avLst/>
                <a:gdLst/>
                <a:ahLst/>
                <a:cxnLst/>
                <a:rect l="l" t="t" r="r" b="b"/>
                <a:pathLst>
                  <a:path w="2812" h="4287" extrusionOk="0">
                    <a:moveTo>
                      <a:pt x="2700" y="121"/>
                    </a:moveTo>
                    <a:lnTo>
                      <a:pt x="2700" y="4165"/>
                    </a:lnTo>
                    <a:lnTo>
                      <a:pt x="112" y="4165"/>
                    </a:lnTo>
                    <a:lnTo>
                      <a:pt x="112" y="121"/>
                    </a:lnTo>
                    <a:close/>
                    <a:moveTo>
                      <a:pt x="74" y="0"/>
                    </a:moveTo>
                    <a:cubicBezTo>
                      <a:pt x="37" y="0"/>
                      <a:pt x="0" y="37"/>
                      <a:pt x="0" y="84"/>
                    </a:cubicBezTo>
                    <a:lnTo>
                      <a:pt x="0" y="4203"/>
                    </a:lnTo>
                    <a:cubicBezTo>
                      <a:pt x="0" y="4249"/>
                      <a:pt x="37" y="4286"/>
                      <a:pt x="74" y="4286"/>
                    </a:cubicBezTo>
                    <a:lnTo>
                      <a:pt x="2737" y="4286"/>
                    </a:lnTo>
                    <a:cubicBezTo>
                      <a:pt x="2774" y="4286"/>
                      <a:pt x="2811" y="4249"/>
                      <a:pt x="2811" y="4203"/>
                    </a:cubicBezTo>
                    <a:lnTo>
                      <a:pt x="2811" y="84"/>
                    </a:lnTo>
                    <a:cubicBezTo>
                      <a:pt x="2811" y="37"/>
                      <a:pt x="2774" y="0"/>
                      <a:pt x="273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29" name="Google Shape;329;p19"/>
              <p:cNvSpPr/>
              <p:nvPr/>
            </p:nvSpPr>
            <p:spPr>
              <a:xfrm>
                <a:off x="7511775" y="2387100"/>
                <a:ext cx="65200" cy="100900"/>
              </a:xfrm>
              <a:custGeom>
                <a:avLst/>
                <a:gdLst/>
                <a:ahLst/>
                <a:cxnLst/>
                <a:rect l="l" t="t" r="r" b="b"/>
                <a:pathLst>
                  <a:path w="2608" h="4036" extrusionOk="0">
                    <a:moveTo>
                      <a:pt x="1" y="0"/>
                    </a:moveTo>
                    <a:lnTo>
                      <a:pt x="2608" y="4036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0" name="Google Shape;330;p19"/>
              <p:cNvSpPr/>
              <p:nvPr/>
            </p:nvSpPr>
            <p:spPr>
              <a:xfrm>
                <a:off x="7510150" y="2385700"/>
                <a:ext cx="68450" cy="103700"/>
              </a:xfrm>
              <a:custGeom>
                <a:avLst/>
                <a:gdLst/>
                <a:ahLst/>
                <a:cxnLst/>
                <a:rect l="l" t="t" r="r" b="b"/>
                <a:pathLst>
                  <a:path w="2738" h="4148" extrusionOk="0">
                    <a:moveTo>
                      <a:pt x="70" y="0"/>
                    </a:moveTo>
                    <a:cubicBezTo>
                      <a:pt x="59" y="0"/>
                      <a:pt x="48" y="3"/>
                      <a:pt x="38" y="10"/>
                    </a:cubicBezTo>
                    <a:cubicBezTo>
                      <a:pt x="10" y="29"/>
                      <a:pt x="1" y="66"/>
                      <a:pt x="19" y="93"/>
                    </a:cubicBezTo>
                    <a:lnTo>
                      <a:pt x="2626" y="4120"/>
                    </a:lnTo>
                    <a:cubicBezTo>
                      <a:pt x="2635" y="4138"/>
                      <a:pt x="2654" y="4147"/>
                      <a:pt x="2673" y="4147"/>
                    </a:cubicBezTo>
                    <a:cubicBezTo>
                      <a:pt x="2682" y="4147"/>
                      <a:pt x="2691" y="4147"/>
                      <a:pt x="2700" y="4138"/>
                    </a:cubicBezTo>
                    <a:cubicBezTo>
                      <a:pt x="2728" y="4120"/>
                      <a:pt x="2738" y="4082"/>
                      <a:pt x="2719" y="4055"/>
                    </a:cubicBezTo>
                    <a:lnTo>
                      <a:pt x="121" y="29"/>
                    </a:lnTo>
                    <a:cubicBezTo>
                      <a:pt x="109" y="11"/>
                      <a:pt x="90" y="0"/>
                      <a:pt x="7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1" name="Google Shape;331;p19"/>
              <p:cNvSpPr/>
              <p:nvPr/>
            </p:nvSpPr>
            <p:spPr>
              <a:xfrm>
                <a:off x="7510625" y="2386875"/>
                <a:ext cx="64950" cy="102300"/>
              </a:xfrm>
              <a:custGeom>
                <a:avLst/>
                <a:gdLst/>
                <a:ahLst/>
                <a:cxnLst/>
                <a:rect l="l" t="t" r="r" b="b"/>
                <a:pathLst>
                  <a:path w="2598" h="4092" extrusionOk="0">
                    <a:moveTo>
                      <a:pt x="2598" y="0"/>
                    </a:moveTo>
                    <a:lnTo>
                      <a:pt x="0" y="4091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2" name="Google Shape;332;p19"/>
              <p:cNvSpPr/>
              <p:nvPr/>
            </p:nvSpPr>
            <p:spPr>
              <a:xfrm>
                <a:off x="7509000" y="2385325"/>
                <a:ext cx="6820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2728" h="4219" extrusionOk="0">
                    <a:moveTo>
                      <a:pt x="2667" y="1"/>
                    </a:moveTo>
                    <a:cubicBezTo>
                      <a:pt x="2648" y="1"/>
                      <a:pt x="2628" y="7"/>
                      <a:pt x="2617" y="25"/>
                    </a:cubicBezTo>
                    <a:lnTo>
                      <a:pt x="19" y="4125"/>
                    </a:lnTo>
                    <a:cubicBezTo>
                      <a:pt x="0" y="4153"/>
                      <a:pt x="10" y="4190"/>
                      <a:pt x="38" y="4209"/>
                    </a:cubicBezTo>
                    <a:cubicBezTo>
                      <a:pt x="47" y="4209"/>
                      <a:pt x="56" y="4218"/>
                      <a:pt x="65" y="4218"/>
                    </a:cubicBezTo>
                    <a:cubicBezTo>
                      <a:pt x="84" y="4218"/>
                      <a:pt x="103" y="4209"/>
                      <a:pt x="121" y="4190"/>
                    </a:cubicBezTo>
                    <a:lnTo>
                      <a:pt x="2719" y="90"/>
                    </a:lnTo>
                    <a:cubicBezTo>
                      <a:pt x="2728" y="62"/>
                      <a:pt x="2728" y="25"/>
                      <a:pt x="2700" y="6"/>
                    </a:cubicBezTo>
                    <a:cubicBezTo>
                      <a:pt x="2690" y="3"/>
                      <a:pt x="2678" y="1"/>
                      <a:pt x="26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3" name="Google Shape;333;p19"/>
              <p:cNvSpPr/>
              <p:nvPr/>
            </p:nvSpPr>
            <p:spPr>
              <a:xfrm>
                <a:off x="7340175" y="2391050"/>
                <a:ext cx="143350" cy="3025"/>
              </a:xfrm>
              <a:custGeom>
                <a:avLst/>
                <a:gdLst/>
                <a:ahLst/>
                <a:cxnLst/>
                <a:rect l="l" t="t" r="r" b="b"/>
                <a:pathLst>
                  <a:path w="5734" h="121" extrusionOk="0">
                    <a:moveTo>
                      <a:pt x="56" y="0"/>
                    </a:moveTo>
                    <a:cubicBezTo>
                      <a:pt x="28" y="0"/>
                      <a:pt x="0" y="28"/>
                      <a:pt x="0" y="65"/>
                    </a:cubicBezTo>
                    <a:cubicBezTo>
                      <a:pt x="0" y="93"/>
                      <a:pt x="28" y="121"/>
                      <a:pt x="56" y="121"/>
                    </a:cubicBezTo>
                    <a:lnTo>
                      <a:pt x="5677" y="121"/>
                    </a:lnTo>
                    <a:cubicBezTo>
                      <a:pt x="5705" y="121"/>
                      <a:pt x="5733" y="93"/>
                      <a:pt x="5733" y="65"/>
                    </a:cubicBezTo>
                    <a:cubicBezTo>
                      <a:pt x="5733" y="28"/>
                      <a:pt x="5705" y="0"/>
                      <a:pt x="56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4" name="Google Shape;334;p19"/>
              <p:cNvSpPr/>
              <p:nvPr/>
            </p:nvSpPr>
            <p:spPr>
              <a:xfrm>
                <a:off x="7340175" y="2412375"/>
                <a:ext cx="52200" cy="3050"/>
              </a:xfrm>
              <a:custGeom>
                <a:avLst/>
                <a:gdLst/>
                <a:ahLst/>
                <a:cxnLst/>
                <a:rect l="l" t="t" r="r" b="b"/>
                <a:pathLst>
                  <a:path w="2088" h="122" extrusionOk="0">
                    <a:moveTo>
                      <a:pt x="56" y="1"/>
                    </a:moveTo>
                    <a:cubicBezTo>
                      <a:pt x="28" y="1"/>
                      <a:pt x="0" y="28"/>
                      <a:pt x="0" y="56"/>
                    </a:cubicBezTo>
                    <a:cubicBezTo>
                      <a:pt x="0" y="93"/>
                      <a:pt x="28" y="121"/>
                      <a:pt x="56" y="121"/>
                    </a:cubicBezTo>
                    <a:lnTo>
                      <a:pt x="2032" y="121"/>
                    </a:lnTo>
                    <a:cubicBezTo>
                      <a:pt x="2069" y="121"/>
                      <a:pt x="2087" y="93"/>
                      <a:pt x="2087" y="56"/>
                    </a:cubicBezTo>
                    <a:cubicBezTo>
                      <a:pt x="2087" y="28"/>
                      <a:pt x="2069" y="1"/>
                      <a:pt x="203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5" name="Google Shape;335;p19"/>
              <p:cNvSpPr/>
              <p:nvPr/>
            </p:nvSpPr>
            <p:spPr>
              <a:xfrm>
                <a:off x="7409750" y="2412375"/>
                <a:ext cx="62875" cy="3050"/>
              </a:xfrm>
              <a:custGeom>
                <a:avLst/>
                <a:gdLst/>
                <a:ahLst/>
                <a:cxnLst/>
                <a:rect l="l" t="t" r="r" b="b"/>
                <a:pathLst>
                  <a:path w="2515" h="122" extrusionOk="0">
                    <a:moveTo>
                      <a:pt x="65" y="1"/>
                    </a:moveTo>
                    <a:cubicBezTo>
                      <a:pt x="28" y="1"/>
                      <a:pt x="0" y="28"/>
                      <a:pt x="0" y="56"/>
                    </a:cubicBezTo>
                    <a:cubicBezTo>
                      <a:pt x="0" y="93"/>
                      <a:pt x="28" y="121"/>
                      <a:pt x="65" y="121"/>
                    </a:cubicBezTo>
                    <a:lnTo>
                      <a:pt x="2458" y="121"/>
                    </a:lnTo>
                    <a:cubicBezTo>
                      <a:pt x="2486" y="121"/>
                      <a:pt x="2514" y="93"/>
                      <a:pt x="2514" y="56"/>
                    </a:cubicBezTo>
                    <a:cubicBezTo>
                      <a:pt x="2514" y="28"/>
                      <a:pt x="2486" y="1"/>
                      <a:pt x="245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6" name="Google Shape;336;p19"/>
              <p:cNvSpPr/>
              <p:nvPr/>
            </p:nvSpPr>
            <p:spPr>
              <a:xfrm>
                <a:off x="7340175" y="2477075"/>
                <a:ext cx="93025" cy="2825"/>
              </a:xfrm>
              <a:custGeom>
                <a:avLst/>
                <a:gdLst/>
                <a:ahLst/>
                <a:cxnLst/>
                <a:rect l="l" t="t" r="r" b="b"/>
                <a:pathLst>
                  <a:path w="3721" h="113" extrusionOk="0">
                    <a:moveTo>
                      <a:pt x="56" y="1"/>
                    </a:moveTo>
                    <a:cubicBezTo>
                      <a:pt x="28" y="1"/>
                      <a:pt x="0" y="29"/>
                      <a:pt x="0" y="56"/>
                    </a:cubicBezTo>
                    <a:cubicBezTo>
                      <a:pt x="0" y="93"/>
                      <a:pt x="28" y="112"/>
                      <a:pt x="56" y="112"/>
                    </a:cubicBezTo>
                    <a:lnTo>
                      <a:pt x="3655" y="112"/>
                    </a:lnTo>
                    <a:cubicBezTo>
                      <a:pt x="3692" y="112"/>
                      <a:pt x="3720" y="93"/>
                      <a:pt x="3720" y="56"/>
                    </a:cubicBezTo>
                    <a:cubicBezTo>
                      <a:pt x="3720" y="29"/>
                      <a:pt x="3692" y="1"/>
                      <a:pt x="365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7" name="Google Shape;337;p19"/>
              <p:cNvSpPr/>
              <p:nvPr/>
            </p:nvSpPr>
            <p:spPr>
              <a:xfrm>
                <a:off x="7340175" y="2434875"/>
                <a:ext cx="144500" cy="2800"/>
              </a:xfrm>
              <a:custGeom>
                <a:avLst/>
                <a:gdLst/>
                <a:ahLst/>
                <a:cxnLst/>
                <a:rect l="l" t="t" r="r" b="b"/>
                <a:pathLst>
                  <a:path w="5780" h="112" extrusionOk="0">
                    <a:moveTo>
                      <a:pt x="56" y="0"/>
                    </a:moveTo>
                    <a:cubicBezTo>
                      <a:pt x="28" y="0"/>
                      <a:pt x="0" y="19"/>
                      <a:pt x="0" y="56"/>
                    </a:cubicBezTo>
                    <a:cubicBezTo>
                      <a:pt x="0" y="84"/>
                      <a:pt x="28" y="112"/>
                      <a:pt x="56" y="112"/>
                    </a:cubicBezTo>
                    <a:lnTo>
                      <a:pt x="5724" y="112"/>
                    </a:lnTo>
                    <a:cubicBezTo>
                      <a:pt x="5761" y="112"/>
                      <a:pt x="5779" y="84"/>
                      <a:pt x="5779" y="56"/>
                    </a:cubicBezTo>
                    <a:cubicBezTo>
                      <a:pt x="5779" y="19"/>
                      <a:pt x="5761" y="0"/>
                      <a:pt x="57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8" name="Google Shape;338;p19"/>
              <p:cNvSpPr/>
              <p:nvPr/>
            </p:nvSpPr>
            <p:spPr>
              <a:xfrm>
                <a:off x="7340175" y="2456200"/>
                <a:ext cx="47800" cy="2825"/>
              </a:xfrm>
              <a:custGeom>
                <a:avLst/>
                <a:gdLst/>
                <a:ahLst/>
                <a:cxnLst/>
                <a:rect l="l" t="t" r="r" b="b"/>
                <a:pathLst>
                  <a:path w="1912" h="113" extrusionOk="0">
                    <a:moveTo>
                      <a:pt x="56" y="1"/>
                    </a:moveTo>
                    <a:cubicBezTo>
                      <a:pt x="28" y="1"/>
                      <a:pt x="0" y="19"/>
                      <a:pt x="0" y="56"/>
                    </a:cubicBezTo>
                    <a:cubicBezTo>
                      <a:pt x="0" y="84"/>
                      <a:pt x="28" y="112"/>
                      <a:pt x="56" y="112"/>
                    </a:cubicBezTo>
                    <a:lnTo>
                      <a:pt x="1855" y="112"/>
                    </a:lnTo>
                    <a:cubicBezTo>
                      <a:pt x="1883" y="112"/>
                      <a:pt x="1911" y="84"/>
                      <a:pt x="1911" y="56"/>
                    </a:cubicBezTo>
                    <a:cubicBezTo>
                      <a:pt x="1911" y="19"/>
                      <a:pt x="1883" y="1"/>
                      <a:pt x="185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9" name="Google Shape;339;p19"/>
              <p:cNvSpPr/>
              <p:nvPr/>
            </p:nvSpPr>
            <p:spPr>
              <a:xfrm>
                <a:off x="7398850" y="2456200"/>
                <a:ext cx="84675" cy="2825"/>
              </a:xfrm>
              <a:custGeom>
                <a:avLst/>
                <a:gdLst/>
                <a:ahLst/>
                <a:cxnLst/>
                <a:rect l="l" t="t" r="r" b="b"/>
                <a:pathLst>
                  <a:path w="3387" h="113" extrusionOk="0">
                    <a:moveTo>
                      <a:pt x="56" y="1"/>
                    </a:moveTo>
                    <a:cubicBezTo>
                      <a:pt x="28" y="1"/>
                      <a:pt x="0" y="19"/>
                      <a:pt x="0" y="56"/>
                    </a:cubicBezTo>
                    <a:cubicBezTo>
                      <a:pt x="0" y="84"/>
                      <a:pt x="28" y="112"/>
                      <a:pt x="56" y="112"/>
                    </a:cubicBezTo>
                    <a:lnTo>
                      <a:pt x="3330" y="112"/>
                    </a:lnTo>
                    <a:cubicBezTo>
                      <a:pt x="3358" y="112"/>
                      <a:pt x="3386" y="84"/>
                      <a:pt x="3386" y="56"/>
                    </a:cubicBezTo>
                    <a:cubicBezTo>
                      <a:pt x="3386" y="19"/>
                      <a:pt x="3358" y="1"/>
                      <a:pt x="333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0" name="Google Shape;340;p19"/>
              <p:cNvSpPr/>
              <p:nvPr/>
            </p:nvSpPr>
            <p:spPr>
              <a:xfrm>
                <a:off x="7414375" y="2425125"/>
                <a:ext cx="500" cy="8850"/>
              </a:xfrm>
              <a:custGeom>
                <a:avLst/>
                <a:gdLst/>
                <a:ahLst/>
                <a:cxnLst/>
                <a:rect l="l" t="t" r="r" b="b"/>
                <a:pathLst>
                  <a:path w="20" h="354" extrusionOk="0">
                    <a:moveTo>
                      <a:pt x="19" y="353"/>
                    </a:moveTo>
                    <a:cubicBezTo>
                      <a:pt x="19" y="233"/>
                      <a:pt x="19" y="121"/>
                      <a:pt x="1" y="1"/>
                    </a:cubicBezTo>
                    <a:lnTo>
                      <a:pt x="1" y="1"/>
                    </a:lnTo>
                    <a:lnTo>
                      <a:pt x="1" y="1"/>
                    </a:lnTo>
                    <a:cubicBezTo>
                      <a:pt x="19" y="121"/>
                      <a:pt x="19" y="233"/>
                      <a:pt x="19" y="35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1" name="Google Shape;341;p19"/>
              <p:cNvSpPr/>
              <p:nvPr/>
            </p:nvSpPr>
            <p:spPr>
              <a:xfrm>
                <a:off x="7106150" y="2233800"/>
                <a:ext cx="232650" cy="165625"/>
              </a:xfrm>
              <a:custGeom>
                <a:avLst/>
                <a:gdLst/>
                <a:ahLst/>
                <a:cxnLst/>
                <a:rect l="l" t="t" r="r" b="b"/>
                <a:pathLst>
                  <a:path w="9306" h="6625" extrusionOk="0">
                    <a:moveTo>
                      <a:pt x="168" y="1"/>
                    </a:moveTo>
                    <a:cubicBezTo>
                      <a:pt x="75" y="1"/>
                      <a:pt x="1" y="75"/>
                      <a:pt x="1" y="168"/>
                    </a:cubicBezTo>
                    <a:lnTo>
                      <a:pt x="1" y="6457"/>
                    </a:lnTo>
                    <a:cubicBezTo>
                      <a:pt x="1" y="6550"/>
                      <a:pt x="75" y="6624"/>
                      <a:pt x="168" y="6624"/>
                    </a:cubicBezTo>
                    <a:lnTo>
                      <a:pt x="9129" y="6624"/>
                    </a:lnTo>
                    <a:cubicBezTo>
                      <a:pt x="9222" y="6624"/>
                      <a:pt x="9305" y="6550"/>
                      <a:pt x="9305" y="6457"/>
                    </a:cubicBezTo>
                    <a:lnTo>
                      <a:pt x="9305" y="168"/>
                    </a:lnTo>
                    <a:cubicBezTo>
                      <a:pt x="9305" y="75"/>
                      <a:pt x="9222" y="1"/>
                      <a:pt x="91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2" name="Google Shape;342;p19"/>
              <p:cNvSpPr/>
              <p:nvPr/>
            </p:nvSpPr>
            <p:spPr>
              <a:xfrm>
                <a:off x="7104525" y="2232175"/>
                <a:ext cx="235675" cy="168850"/>
              </a:xfrm>
              <a:custGeom>
                <a:avLst/>
                <a:gdLst/>
                <a:ahLst/>
                <a:cxnLst/>
                <a:rect l="l" t="t" r="r" b="b"/>
                <a:pathLst>
                  <a:path w="9427" h="6754" extrusionOk="0">
                    <a:moveTo>
                      <a:pt x="9194" y="121"/>
                    </a:moveTo>
                    <a:cubicBezTo>
                      <a:pt x="9259" y="121"/>
                      <a:pt x="9305" y="177"/>
                      <a:pt x="9305" y="233"/>
                    </a:cubicBezTo>
                    <a:lnTo>
                      <a:pt x="9305" y="6522"/>
                    </a:lnTo>
                    <a:cubicBezTo>
                      <a:pt x="9305" y="6587"/>
                      <a:pt x="9259" y="6633"/>
                      <a:pt x="9194" y="6633"/>
                    </a:cubicBezTo>
                    <a:lnTo>
                      <a:pt x="233" y="6633"/>
                    </a:lnTo>
                    <a:cubicBezTo>
                      <a:pt x="168" y="6633"/>
                      <a:pt x="122" y="6587"/>
                      <a:pt x="122" y="6522"/>
                    </a:cubicBezTo>
                    <a:lnTo>
                      <a:pt x="122" y="233"/>
                    </a:lnTo>
                    <a:cubicBezTo>
                      <a:pt x="122" y="177"/>
                      <a:pt x="177" y="121"/>
                      <a:pt x="233" y="121"/>
                    </a:cubicBezTo>
                    <a:close/>
                    <a:moveTo>
                      <a:pt x="233" y="1"/>
                    </a:moveTo>
                    <a:cubicBezTo>
                      <a:pt x="103" y="1"/>
                      <a:pt x="1" y="112"/>
                      <a:pt x="1" y="233"/>
                    </a:cubicBezTo>
                    <a:lnTo>
                      <a:pt x="1" y="6522"/>
                    </a:lnTo>
                    <a:cubicBezTo>
                      <a:pt x="1" y="6652"/>
                      <a:pt x="103" y="6754"/>
                      <a:pt x="233" y="6754"/>
                    </a:cubicBezTo>
                    <a:lnTo>
                      <a:pt x="9194" y="6754"/>
                    </a:lnTo>
                    <a:cubicBezTo>
                      <a:pt x="9324" y="6754"/>
                      <a:pt x="9426" y="6652"/>
                      <a:pt x="9426" y="6522"/>
                    </a:cubicBezTo>
                    <a:lnTo>
                      <a:pt x="9426" y="233"/>
                    </a:lnTo>
                    <a:cubicBezTo>
                      <a:pt x="9426" y="112"/>
                      <a:pt x="9324" y="1"/>
                      <a:pt x="91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3" name="Google Shape;343;p19"/>
              <p:cNvSpPr/>
              <p:nvPr/>
            </p:nvSpPr>
            <p:spPr>
              <a:xfrm>
                <a:off x="7119150" y="2221275"/>
                <a:ext cx="232625" cy="27850"/>
              </a:xfrm>
              <a:custGeom>
                <a:avLst/>
                <a:gdLst/>
                <a:ahLst/>
                <a:cxnLst/>
                <a:rect l="l" t="t" r="r" b="b"/>
                <a:pathLst>
                  <a:path w="9305" h="1114" extrusionOk="0">
                    <a:moveTo>
                      <a:pt x="204" y="1"/>
                    </a:moveTo>
                    <a:cubicBezTo>
                      <a:pt x="93" y="1"/>
                      <a:pt x="0" y="93"/>
                      <a:pt x="0" y="205"/>
                    </a:cubicBezTo>
                    <a:lnTo>
                      <a:pt x="0" y="1114"/>
                    </a:lnTo>
                    <a:lnTo>
                      <a:pt x="9305" y="1114"/>
                    </a:lnTo>
                    <a:lnTo>
                      <a:pt x="9305" y="260"/>
                    </a:lnTo>
                    <a:cubicBezTo>
                      <a:pt x="9305" y="112"/>
                      <a:pt x="9184" y="1"/>
                      <a:pt x="903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4" name="Google Shape;344;p19"/>
              <p:cNvSpPr/>
              <p:nvPr/>
            </p:nvSpPr>
            <p:spPr>
              <a:xfrm>
                <a:off x="7117750" y="2219650"/>
                <a:ext cx="235425" cy="30875"/>
              </a:xfrm>
              <a:custGeom>
                <a:avLst/>
                <a:gdLst/>
                <a:ahLst/>
                <a:cxnLst/>
                <a:rect l="l" t="t" r="r" b="b"/>
                <a:pathLst>
                  <a:path w="9417" h="1235" extrusionOk="0">
                    <a:moveTo>
                      <a:pt x="9092" y="121"/>
                    </a:moveTo>
                    <a:cubicBezTo>
                      <a:pt x="9203" y="121"/>
                      <a:pt x="9296" y="214"/>
                      <a:pt x="9296" y="325"/>
                    </a:cubicBezTo>
                    <a:lnTo>
                      <a:pt x="9296" y="1123"/>
                    </a:lnTo>
                    <a:lnTo>
                      <a:pt x="112" y="1123"/>
                    </a:lnTo>
                    <a:lnTo>
                      <a:pt x="112" y="270"/>
                    </a:lnTo>
                    <a:cubicBezTo>
                      <a:pt x="112" y="186"/>
                      <a:pt x="177" y="121"/>
                      <a:pt x="260" y="121"/>
                    </a:cubicBezTo>
                    <a:close/>
                    <a:moveTo>
                      <a:pt x="260" y="1"/>
                    </a:moveTo>
                    <a:cubicBezTo>
                      <a:pt x="112" y="1"/>
                      <a:pt x="1" y="121"/>
                      <a:pt x="1" y="270"/>
                    </a:cubicBezTo>
                    <a:lnTo>
                      <a:pt x="1" y="1234"/>
                    </a:lnTo>
                    <a:lnTo>
                      <a:pt x="9417" y="1234"/>
                    </a:lnTo>
                    <a:lnTo>
                      <a:pt x="9417" y="325"/>
                    </a:lnTo>
                    <a:cubicBezTo>
                      <a:pt x="9417" y="149"/>
                      <a:pt x="9268" y="1"/>
                      <a:pt x="90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5" name="Google Shape;345;p19"/>
              <p:cNvSpPr/>
              <p:nvPr/>
            </p:nvSpPr>
            <p:spPr>
              <a:xfrm>
                <a:off x="7143950" y="2229150"/>
                <a:ext cx="11400" cy="11400"/>
              </a:xfrm>
              <a:custGeom>
                <a:avLst/>
                <a:gdLst/>
                <a:ahLst/>
                <a:cxnLst/>
                <a:rect l="l" t="t" r="r" b="b"/>
                <a:pathLst>
                  <a:path w="456" h="456" extrusionOk="0">
                    <a:moveTo>
                      <a:pt x="233" y="112"/>
                    </a:moveTo>
                    <a:cubicBezTo>
                      <a:pt x="289" y="112"/>
                      <a:pt x="344" y="168"/>
                      <a:pt x="344" y="224"/>
                    </a:cubicBezTo>
                    <a:cubicBezTo>
                      <a:pt x="344" y="289"/>
                      <a:pt x="289" y="344"/>
                      <a:pt x="233" y="344"/>
                    </a:cubicBezTo>
                    <a:cubicBezTo>
                      <a:pt x="168" y="344"/>
                      <a:pt x="112" y="289"/>
                      <a:pt x="112" y="224"/>
                    </a:cubicBezTo>
                    <a:cubicBezTo>
                      <a:pt x="112" y="168"/>
                      <a:pt x="168" y="112"/>
                      <a:pt x="233" y="112"/>
                    </a:cubicBezTo>
                    <a:close/>
                    <a:moveTo>
                      <a:pt x="233" y="1"/>
                    </a:moveTo>
                    <a:cubicBezTo>
                      <a:pt x="103" y="1"/>
                      <a:pt x="1" y="103"/>
                      <a:pt x="1" y="233"/>
                    </a:cubicBezTo>
                    <a:cubicBezTo>
                      <a:pt x="1" y="354"/>
                      <a:pt x="103" y="456"/>
                      <a:pt x="233" y="456"/>
                    </a:cubicBezTo>
                    <a:cubicBezTo>
                      <a:pt x="353" y="456"/>
                      <a:pt x="456" y="354"/>
                      <a:pt x="456" y="233"/>
                    </a:cubicBezTo>
                    <a:cubicBezTo>
                      <a:pt x="456" y="103"/>
                      <a:pt x="353" y="1"/>
                      <a:pt x="23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6" name="Google Shape;346;p19"/>
              <p:cNvSpPr/>
              <p:nvPr/>
            </p:nvSpPr>
            <p:spPr>
              <a:xfrm>
                <a:off x="7160650" y="2229150"/>
                <a:ext cx="11625" cy="11400"/>
              </a:xfrm>
              <a:custGeom>
                <a:avLst/>
                <a:gdLst/>
                <a:ahLst/>
                <a:cxnLst/>
                <a:rect l="l" t="t" r="r" b="b"/>
                <a:pathLst>
                  <a:path w="465" h="456" extrusionOk="0">
                    <a:moveTo>
                      <a:pt x="233" y="112"/>
                    </a:moveTo>
                    <a:cubicBezTo>
                      <a:pt x="298" y="112"/>
                      <a:pt x="344" y="168"/>
                      <a:pt x="344" y="224"/>
                    </a:cubicBezTo>
                    <a:cubicBezTo>
                      <a:pt x="344" y="289"/>
                      <a:pt x="298" y="344"/>
                      <a:pt x="233" y="344"/>
                    </a:cubicBezTo>
                    <a:cubicBezTo>
                      <a:pt x="168" y="344"/>
                      <a:pt x="122" y="289"/>
                      <a:pt x="122" y="224"/>
                    </a:cubicBezTo>
                    <a:cubicBezTo>
                      <a:pt x="122" y="168"/>
                      <a:pt x="168" y="112"/>
                      <a:pt x="233" y="112"/>
                    </a:cubicBezTo>
                    <a:close/>
                    <a:moveTo>
                      <a:pt x="233" y="1"/>
                    </a:moveTo>
                    <a:cubicBezTo>
                      <a:pt x="103" y="1"/>
                      <a:pt x="1" y="103"/>
                      <a:pt x="1" y="233"/>
                    </a:cubicBezTo>
                    <a:cubicBezTo>
                      <a:pt x="1" y="354"/>
                      <a:pt x="103" y="456"/>
                      <a:pt x="233" y="456"/>
                    </a:cubicBezTo>
                    <a:cubicBezTo>
                      <a:pt x="363" y="456"/>
                      <a:pt x="465" y="354"/>
                      <a:pt x="465" y="233"/>
                    </a:cubicBezTo>
                    <a:cubicBezTo>
                      <a:pt x="465" y="103"/>
                      <a:pt x="353" y="1"/>
                      <a:pt x="23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7" name="Google Shape;347;p19"/>
              <p:cNvSpPr/>
              <p:nvPr/>
            </p:nvSpPr>
            <p:spPr>
              <a:xfrm>
                <a:off x="7127275" y="2229150"/>
                <a:ext cx="11600" cy="11400"/>
              </a:xfrm>
              <a:custGeom>
                <a:avLst/>
                <a:gdLst/>
                <a:ahLst/>
                <a:cxnLst/>
                <a:rect l="l" t="t" r="r" b="b"/>
                <a:pathLst>
                  <a:path w="464" h="456" extrusionOk="0">
                    <a:moveTo>
                      <a:pt x="232" y="112"/>
                    </a:moveTo>
                    <a:cubicBezTo>
                      <a:pt x="297" y="112"/>
                      <a:pt x="343" y="168"/>
                      <a:pt x="343" y="224"/>
                    </a:cubicBezTo>
                    <a:cubicBezTo>
                      <a:pt x="343" y="289"/>
                      <a:pt x="297" y="344"/>
                      <a:pt x="232" y="344"/>
                    </a:cubicBezTo>
                    <a:cubicBezTo>
                      <a:pt x="167" y="344"/>
                      <a:pt x="121" y="289"/>
                      <a:pt x="121" y="224"/>
                    </a:cubicBezTo>
                    <a:cubicBezTo>
                      <a:pt x="121" y="168"/>
                      <a:pt x="167" y="112"/>
                      <a:pt x="232" y="112"/>
                    </a:cubicBezTo>
                    <a:close/>
                    <a:moveTo>
                      <a:pt x="232" y="1"/>
                    </a:moveTo>
                    <a:cubicBezTo>
                      <a:pt x="102" y="1"/>
                      <a:pt x="0" y="103"/>
                      <a:pt x="0" y="233"/>
                    </a:cubicBezTo>
                    <a:cubicBezTo>
                      <a:pt x="0" y="354"/>
                      <a:pt x="102" y="456"/>
                      <a:pt x="232" y="456"/>
                    </a:cubicBezTo>
                    <a:cubicBezTo>
                      <a:pt x="362" y="456"/>
                      <a:pt x="464" y="354"/>
                      <a:pt x="464" y="233"/>
                    </a:cubicBezTo>
                    <a:cubicBezTo>
                      <a:pt x="464" y="103"/>
                      <a:pt x="362" y="1"/>
                      <a:pt x="2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8" name="Google Shape;348;p19"/>
              <p:cNvSpPr/>
              <p:nvPr/>
            </p:nvSpPr>
            <p:spPr>
              <a:xfrm>
                <a:off x="7118925" y="2249100"/>
                <a:ext cx="232625" cy="136625"/>
              </a:xfrm>
              <a:custGeom>
                <a:avLst/>
                <a:gdLst/>
                <a:ahLst/>
                <a:cxnLst/>
                <a:rect l="l" t="t" r="r" b="b"/>
                <a:pathLst>
                  <a:path w="9305" h="5465" extrusionOk="0">
                    <a:moveTo>
                      <a:pt x="37" y="1"/>
                    </a:moveTo>
                    <a:cubicBezTo>
                      <a:pt x="19" y="1"/>
                      <a:pt x="0" y="19"/>
                      <a:pt x="0" y="29"/>
                    </a:cubicBezTo>
                    <a:lnTo>
                      <a:pt x="0" y="5437"/>
                    </a:lnTo>
                    <a:cubicBezTo>
                      <a:pt x="0" y="5455"/>
                      <a:pt x="19" y="5465"/>
                      <a:pt x="37" y="5465"/>
                    </a:cubicBezTo>
                    <a:lnTo>
                      <a:pt x="9277" y="5465"/>
                    </a:lnTo>
                    <a:cubicBezTo>
                      <a:pt x="9295" y="5465"/>
                      <a:pt x="9305" y="5455"/>
                      <a:pt x="9305" y="5437"/>
                    </a:cubicBezTo>
                    <a:lnTo>
                      <a:pt x="9305" y="29"/>
                    </a:lnTo>
                    <a:cubicBezTo>
                      <a:pt x="9305" y="19"/>
                      <a:pt x="9295" y="1"/>
                      <a:pt x="92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9" name="Google Shape;349;p19"/>
              <p:cNvSpPr/>
              <p:nvPr/>
            </p:nvSpPr>
            <p:spPr>
              <a:xfrm>
                <a:off x="7117525" y="2247725"/>
                <a:ext cx="235650" cy="139625"/>
              </a:xfrm>
              <a:custGeom>
                <a:avLst/>
                <a:gdLst/>
                <a:ahLst/>
                <a:cxnLst/>
                <a:rect l="l" t="t" r="r" b="b"/>
                <a:pathLst>
                  <a:path w="9426" h="5585" extrusionOk="0">
                    <a:moveTo>
                      <a:pt x="9305" y="111"/>
                    </a:moveTo>
                    <a:lnTo>
                      <a:pt x="9305" y="5464"/>
                    </a:lnTo>
                    <a:lnTo>
                      <a:pt x="121" y="5464"/>
                    </a:lnTo>
                    <a:lnTo>
                      <a:pt x="121" y="111"/>
                    </a:lnTo>
                    <a:close/>
                    <a:moveTo>
                      <a:pt x="93" y="0"/>
                    </a:moveTo>
                    <a:cubicBezTo>
                      <a:pt x="38" y="0"/>
                      <a:pt x="0" y="37"/>
                      <a:pt x="0" y="84"/>
                    </a:cubicBezTo>
                    <a:lnTo>
                      <a:pt x="0" y="5492"/>
                    </a:lnTo>
                    <a:cubicBezTo>
                      <a:pt x="0" y="5538"/>
                      <a:pt x="38" y="5585"/>
                      <a:pt x="93" y="5585"/>
                    </a:cubicBezTo>
                    <a:lnTo>
                      <a:pt x="9333" y="5585"/>
                    </a:lnTo>
                    <a:cubicBezTo>
                      <a:pt x="9379" y="5585"/>
                      <a:pt x="9426" y="5538"/>
                      <a:pt x="9426" y="5492"/>
                    </a:cubicBezTo>
                    <a:lnTo>
                      <a:pt x="9426" y="84"/>
                    </a:lnTo>
                    <a:cubicBezTo>
                      <a:pt x="9426" y="37"/>
                      <a:pt x="9379" y="0"/>
                      <a:pt x="93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0" name="Google Shape;350;p19"/>
              <p:cNvSpPr/>
              <p:nvPr/>
            </p:nvSpPr>
            <p:spPr>
              <a:xfrm>
                <a:off x="7224200" y="2280875"/>
                <a:ext cx="98600" cy="2825"/>
              </a:xfrm>
              <a:custGeom>
                <a:avLst/>
                <a:gdLst/>
                <a:ahLst/>
                <a:cxnLst/>
                <a:rect l="l" t="t" r="r" b="b"/>
                <a:pathLst>
                  <a:path w="3944" h="113" extrusionOk="0">
                    <a:moveTo>
                      <a:pt x="56" y="1"/>
                    </a:moveTo>
                    <a:cubicBezTo>
                      <a:pt x="19" y="1"/>
                      <a:pt x="1" y="19"/>
                      <a:pt x="1" y="56"/>
                    </a:cubicBezTo>
                    <a:cubicBezTo>
                      <a:pt x="1" y="84"/>
                      <a:pt x="19" y="112"/>
                      <a:pt x="56" y="112"/>
                    </a:cubicBezTo>
                    <a:lnTo>
                      <a:pt x="3888" y="112"/>
                    </a:lnTo>
                    <a:cubicBezTo>
                      <a:pt x="3915" y="112"/>
                      <a:pt x="3943" y="84"/>
                      <a:pt x="3943" y="56"/>
                    </a:cubicBezTo>
                    <a:cubicBezTo>
                      <a:pt x="3943" y="19"/>
                      <a:pt x="3915" y="1"/>
                      <a:pt x="388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1" name="Google Shape;351;p19"/>
              <p:cNvSpPr/>
              <p:nvPr/>
            </p:nvSpPr>
            <p:spPr>
              <a:xfrm>
                <a:off x="7224200" y="2296650"/>
                <a:ext cx="36450" cy="305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122" extrusionOk="0">
                    <a:moveTo>
                      <a:pt x="56" y="0"/>
                    </a:moveTo>
                    <a:cubicBezTo>
                      <a:pt x="19" y="0"/>
                      <a:pt x="1" y="28"/>
                      <a:pt x="1" y="56"/>
                    </a:cubicBezTo>
                    <a:cubicBezTo>
                      <a:pt x="1" y="93"/>
                      <a:pt x="19" y="121"/>
                      <a:pt x="56" y="121"/>
                    </a:cubicBezTo>
                    <a:lnTo>
                      <a:pt x="1401" y="121"/>
                    </a:lnTo>
                    <a:cubicBezTo>
                      <a:pt x="1429" y="121"/>
                      <a:pt x="1457" y="93"/>
                      <a:pt x="1457" y="56"/>
                    </a:cubicBezTo>
                    <a:cubicBezTo>
                      <a:pt x="1457" y="28"/>
                      <a:pt x="1429" y="0"/>
                      <a:pt x="140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2" name="Google Shape;352;p19"/>
              <p:cNvSpPr/>
              <p:nvPr/>
            </p:nvSpPr>
            <p:spPr>
              <a:xfrm>
                <a:off x="7271525" y="2296650"/>
                <a:ext cx="43850" cy="3050"/>
              </a:xfrm>
              <a:custGeom>
                <a:avLst/>
                <a:gdLst/>
                <a:ahLst/>
                <a:cxnLst/>
                <a:rect l="l" t="t" r="r" b="b"/>
                <a:pathLst>
                  <a:path w="1754" h="122" extrusionOk="0">
                    <a:moveTo>
                      <a:pt x="65" y="0"/>
                    </a:moveTo>
                    <a:cubicBezTo>
                      <a:pt x="28" y="0"/>
                      <a:pt x="0" y="28"/>
                      <a:pt x="0" y="56"/>
                    </a:cubicBezTo>
                    <a:cubicBezTo>
                      <a:pt x="0" y="93"/>
                      <a:pt x="28" y="121"/>
                      <a:pt x="65" y="121"/>
                    </a:cubicBezTo>
                    <a:lnTo>
                      <a:pt x="1698" y="121"/>
                    </a:lnTo>
                    <a:cubicBezTo>
                      <a:pt x="1726" y="121"/>
                      <a:pt x="1753" y="93"/>
                      <a:pt x="1753" y="56"/>
                    </a:cubicBezTo>
                    <a:cubicBezTo>
                      <a:pt x="1753" y="28"/>
                      <a:pt x="1726" y="0"/>
                      <a:pt x="169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3" name="Google Shape;353;p19"/>
              <p:cNvSpPr/>
              <p:nvPr/>
            </p:nvSpPr>
            <p:spPr>
              <a:xfrm>
                <a:off x="7224200" y="2344900"/>
                <a:ext cx="64275" cy="2800"/>
              </a:xfrm>
              <a:custGeom>
                <a:avLst/>
                <a:gdLst/>
                <a:ahLst/>
                <a:cxnLst/>
                <a:rect l="l" t="t" r="r" b="b"/>
                <a:pathLst>
                  <a:path w="2571" h="112" extrusionOk="0">
                    <a:moveTo>
                      <a:pt x="56" y="0"/>
                    </a:moveTo>
                    <a:cubicBezTo>
                      <a:pt x="19" y="0"/>
                      <a:pt x="1" y="19"/>
                      <a:pt x="1" y="56"/>
                    </a:cubicBezTo>
                    <a:cubicBezTo>
                      <a:pt x="1" y="84"/>
                      <a:pt x="19" y="111"/>
                      <a:pt x="56" y="111"/>
                    </a:cubicBezTo>
                    <a:lnTo>
                      <a:pt x="2515" y="111"/>
                    </a:lnTo>
                    <a:cubicBezTo>
                      <a:pt x="2543" y="111"/>
                      <a:pt x="2570" y="84"/>
                      <a:pt x="2570" y="56"/>
                    </a:cubicBezTo>
                    <a:cubicBezTo>
                      <a:pt x="2570" y="19"/>
                      <a:pt x="2543" y="0"/>
                      <a:pt x="251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4" name="Google Shape;354;p19"/>
              <p:cNvSpPr/>
              <p:nvPr/>
            </p:nvSpPr>
            <p:spPr>
              <a:xfrm>
                <a:off x="7224200" y="2313350"/>
                <a:ext cx="99525" cy="2800"/>
              </a:xfrm>
              <a:custGeom>
                <a:avLst/>
                <a:gdLst/>
                <a:ahLst/>
                <a:cxnLst/>
                <a:rect l="l" t="t" r="r" b="b"/>
                <a:pathLst>
                  <a:path w="3981" h="112" extrusionOk="0">
                    <a:moveTo>
                      <a:pt x="56" y="0"/>
                    </a:moveTo>
                    <a:cubicBezTo>
                      <a:pt x="19" y="0"/>
                      <a:pt x="1" y="28"/>
                      <a:pt x="1" y="56"/>
                    </a:cubicBezTo>
                    <a:cubicBezTo>
                      <a:pt x="1" y="93"/>
                      <a:pt x="19" y="112"/>
                      <a:pt x="56" y="112"/>
                    </a:cubicBezTo>
                    <a:lnTo>
                      <a:pt x="3925" y="112"/>
                    </a:lnTo>
                    <a:cubicBezTo>
                      <a:pt x="3953" y="112"/>
                      <a:pt x="3980" y="93"/>
                      <a:pt x="3980" y="56"/>
                    </a:cubicBezTo>
                    <a:cubicBezTo>
                      <a:pt x="3980" y="28"/>
                      <a:pt x="3953" y="0"/>
                      <a:pt x="392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5" name="Google Shape;355;p19"/>
              <p:cNvSpPr/>
              <p:nvPr/>
            </p:nvSpPr>
            <p:spPr>
              <a:xfrm>
                <a:off x="7224200" y="2329125"/>
                <a:ext cx="33425" cy="3025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121" extrusionOk="0">
                    <a:moveTo>
                      <a:pt x="56" y="0"/>
                    </a:moveTo>
                    <a:cubicBezTo>
                      <a:pt x="19" y="0"/>
                      <a:pt x="1" y="28"/>
                      <a:pt x="1" y="65"/>
                    </a:cubicBezTo>
                    <a:cubicBezTo>
                      <a:pt x="1" y="93"/>
                      <a:pt x="19" y="121"/>
                      <a:pt x="56" y="121"/>
                    </a:cubicBezTo>
                    <a:lnTo>
                      <a:pt x="1281" y="121"/>
                    </a:lnTo>
                    <a:cubicBezTo>
                      <a:pt x="1309" y="121"/>
                      <a:pt x="1337" y="93"/>
                      <a:pt x="1337" y="65"/>
                    </a:cubicBezTo>
                    <a:cubicBezTo>
                      <a:pt x="1337" y="28"/>
                      <a:pt x="1309" y="0"/>
                      <a:pt x="128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6" name="Google Shape;356;p19"/>
              <p:cNvSpPr/>
              <p:nvPr/>
            </p:nvSpPr>
            <p:spPr>
              <a:xfrm>
                <a:off x="7264100" y="2329125"/>
                <a:ext cx="58700" cy="3025"/>
              </a:xfrm>
              <a:custGeom>
                <a:avLst/>
                <a:gdLst/>
                <a:ahLst/>
                <a:cxnLst/>
                <a:rect l="l" t="t" r="r" b="b"/>
                <a:pathLst>
                  <a:path w="2348" h="121" extrusionOk="0">
                    <a:moveTo>
                      <a:pt x="56" y="0"/>
                    </a:moveTo>
                    <a:cubicBezTo>
                      <a:pt x="28" y="0"/>
                      <a:pt x="0" y="28"/>
                      <a:pt x="0" y="65"/>
                    </a:cubicBezTo>
                    <a:cubicBezTo>
                      <a:pt x="0" y="93"/>
                      <a:pt x="28" y="121"/>
                      <a:pt x="56" y="121"/>
                    </a:cubicBezTo>
                    <a:lnTo>
                      <a:pt x="2292" y="121"/>
                    </a:lnTo>
                    <a:cubicBezTo>
                      <a:pt x="2319" y="121"/>
                      <a:pt x="2347" y="93"/>
                      <a:pt x="2347" y="65"/>
                    </a:cubicBezTo>
                    <a:cubicBezTo>
                      <a:pt x="2347" y="28"/>
                      <a:pt x="2319" y="0"/>
                      <a:pt x="229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7" name="Google Shape;357;p19"/>
              <p:cNvSpPr/>
              <p:nvPr/>
            </p:nvSpPr>
            <p:spPr>
              <a:xfrm>
                <a:off x="7136550" y="2273925"/>
                <a:ext cx="70525" cy="70525"/>
              </a:xfrm>
              <a:custGeom>
                <a:avLst/>
                <a:gdLst/>
                <a:ahLst/>
                <a:cxnLst/>
                <a:rect l="l" t="t" r="r" b="b"/>
                <a:pathLst>
                  <a:path w="2821" h="2821" extrusionOk="0">
                    <a:moveTo>
                      <a:pt x="1410" y="0"/>
                    </a:moveTo>
                    <a:cubicBezTo>
                      <a:pt x="631" y="0"/>
                      <a:pt x="0" y="631"/>
                      <a:pt x="0" y="1410"/>
                    </a:cubicBezTo>
                    <a:cubicBezTo>
                      <a:pt x="0" y="2190"/>
                      <a:pt x="631" y="2820"/>
                      <a:pt x="1410" y="2820"/>
                    </a:cubicBezTo>
                    <a:cubicBezTo>
                      <a:pt x="2189" y="2820"/>
                      <a:pt x="2820" y="2190"/>
                      <a:pt x="2820" y="1410"/>
                    </a:cubicBezTo>
                    <a:lnTo>
                      <a:pt x="1410" y="1410"/>
                    </a:lnTo>
                    <a:lnTo>
                      <a:pt x="141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8" name="Google Shape;358;p19"/>
              <p:cNvSpPr/>
              <p:nvPr/>
            </p:nvSpPr>
            <p:spPr>
              <a:xfrm>
                <a:off x="7135150" y="2272525"/>
                <a:ext cx="73300" cy="73550"/>
              </a:xfrm>
              <a:custGeom>
                <a:avLst/>
                <a:gdLst/>
                <a:ahLst/>
                <a:cxnLst/>
                <a:rect l="l" t="t" r="r" b="b"/>
                <a:pathLst>
                  <a:path w="2932" h="2942" extrusionOk="0">
                    <a:moveTo>
                      <a:pt x="1411" y="121"/>
                    </a:moveTo>
                    <a:lnTo>
                      <a:pt x="1411" y="1466"/>
                    </a:lnTo>
                    <a:cubicBezTo>
                      <a:pt x="1411" y="1504"/>
                      <a:pt x="1438" y="1531"/>
                      <a:pt x="1466" y="1531"/>
                    </a:cubicBezTo>
                    <a:lnTo>
                      <a:pt x="2821" y="1531"/>
                    </a:lnTo>
                    <a:cubicBezTo>
                      <a:pt x="2783" y="2246"/>
                      <a:pt x="2190" y="2821"/>
                      <a:pt x="1466" y="2821"/>
                    </a:cubicBezTo>
                    <a:cubicBezTo>
                      <a:pt x="724" y="2821"/>
                      <a:pt x="112" y="2218"/>
                      <a:pt x="112" y="1466"/>
                    </a:cubicBezTo>
                    <a:cubicBezTo>
                      <a:pt x="112" y="743"/>
                      <a:pt x="687" y="149"/>
                      <a:pt x="1411" y="121"/>
                    </a:cubicBezTo>
                    <a:close/>
                    <a:moveTo>
                      <a:pt x="1466" y="1"/>
                    </a:moveTo>
                    <a:cubicBezTo>
                      <a:pt x="659" y="1"/>
                      <a:pt x="0" y="659"/>
                      <a:pt x="0" y="1476"/>
                    </a:cubicBezTo>
                    <a:cubicBezTo>
                      <a:pt x="0" y="2283"/>
                      <a:pt x="659" y="2941"/>
                      <a:pt x="1466" y="2941"/>
                    </a:cubicBezTo>
                    <a:cubicBezTo>
                      <a:pt x="2273" y="2941"/>
                      <a:pt x="2932" y="2283"/>
                      <a:pt x="2932" y="1476"/>
                    </a:cubicBezTo>
                    <a:cubicBezTo>
                      <a:pt x="2932" y="1439"/>
                      <a:pt x="2913" y="1411"/>
                      <a:pt x="2876" y="1411"/>
                    </a:cubicBezTo>
                    <a:lnTo>
                      <a:pt x="1522" y="1411"/>
                    </a:lnTo>
                    <a:lnTo>
                      <a:pt x="1522" y="56"/>
                    </a:lnTo>
                    <a:cubicBezTo>
                      <a:pt x="1522" y="29"/>
                      <a:pt x="1503" y="1"/>
                      <a:pt x="14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9" name="Google Shape;359;p19"/>
              <p:cNvSpPr/>
              <p:nvPr/>
            </p:nvSpPr>
            <p:spPr>
              <a:xfrm>
                <a:off x="7133525" y="2274375"/>
                <a:ext cx="70525" cy="70550"/>
              </a:xfrm>
              <a:custGeom>
                <a:avLst/>
                <a:gdLst/>
                <a:ahLst/>
                <a:cxnLst/>
                <a:rect l="l" t="t" r="r" b="b"/>
                <a:pathLst>
                  <a:path w="2821" h="2822" extrusionOk="0">
                    <a:moveTo>
                      <a:pt x="1411" y="1"/>
                    </a:moveTo>
                    <a:cubicBezTo>
                      <a:pt x="631" y="1"/>
                      <a:pt x="1" y="632"/>
                      <a:pt x="1" y="1411"/>
                    </a:cubicBezTo>
                    <a:cubicBezTo>
                      <a:pt x="1" y="2190"/>
                      <a:pt x="631" y="2821"/>
                      <a:pt x="1411" y="2821"/>
                    </a:cubicBezTo>
                    <a:cubicBezTo>
                      <a:pt x="2190" y="2821"/>
                      <a:pt x="2821" y="2190"/>
                      <a:pt x="2821" y="1411"/>
                    </a:cubicBez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0" name="Google Shape;360;p19"/>
              <p:cNvSpPr/>
              <p:nvPr/>
            </p:nvSpPr>
            <p:spPr>
              <a:xfrm>
                <a:off x="7132125" y="2273000"/>
                <a:ext cx="73325" cy="73525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2941" extrusionOk="0">
                    <a:moveTo>
                      <a:pt x="1411" y="121"/>
                    </a:moveTo>
                    <a:lnTo>
                      <a:pt x="1411" y="1531"/>
                    </a:lnTo>
                    <a:lnTo>
                      <a:pt x="2812" y="1531"/>
                    </a:lnTo>
                    <a:cubicBezTo>
                      <a:pt x="2784" y="2245"/>
                      <a:pt x="2190" y="2820"/>
                      <a:pt x="1467" y="2820"/>
                    </a:cubicBezTo>
                    <a:cubicBezTo>
                      <a:pt x="715" y="2820"/>
                      <a:pt x="112" y="2217"/>
                      <a:pt x="112" y="1466"/>
                    </a:cubicBezTo>
                    <a:cubicBezTo>
                      <a:pt x="112" y="742"/>
                      <a:pt x="687" y="149"/>
                      <a:pt x="1411" y="121"/>
                    </a:cubicBezTo>
                    <a:close/>
                    <a:moveTo>
                      <a:pt x="1467" y="0"/>
                    </a:moveTo>
                    <a:cubicBezTo>
                      <a:pt x="660" y="0"/>
                      <a:pt x="1" y="659"/>
                      <a:pt x="1" y="1466"/>
                    </a:cubicBezTo>
                    <a:cubicBezTo>
                      <a:pt x="1" y="2282"/>
                      <a:pt x="660" y="2941"/>
                      <a:pt x="1467" y="2941"/>
                    </a:cubicBezTo>
                    <a:cubicBezTo>
                      <a:pt x="2274" y="2941"/>
                      <a:pt x="2932" y="2282"/>
                      <a:pt x="2932" y="1466"/>
                    </a:cubicBezTo>
                    <a:lnTo>
                      <a:pt x="2932" y="1410"/>
                    </a:lnTo>
                    <a:lnTo>
                      <a:pt x="1522" y="1410"/>
                    </a:lnTo>
                    <a:lnTo>
                      <a:pt x="152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1" name="Google Shape;361;p19"/>
              <p:cNvSpPr/>
              <p:nvPr/>
            </p:nvSpPr>
            <p:spPr>
              <a:xfrm>
                <a:off x="7288225" y="2174500"/>
                <a:ext cx="117825" cy="104850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4194" extrusionOk="0">
                    <a:moveTo>
                      <a:pt x="2354" y="0"/>
                    </a:moveTo>
                    <a:cubicBezTo>
                      <a:pt x="1744" y="0"/>
                      <a:pt x="1140" y="266"/>
                      <a:pt x="724" y="777"/>
                    </a:cubicBezTo>
                    <a:cubicBezTo>
                      <a:pt x="0" y="1677"/>
                      <a:pt x="130" y="2994"/>
                      <a:pt x="1030" y="3727"/>
                    </a:cubicBezTo>
                    <a:cubicBezTo>
                      <a:pt x="1420" y="4040"/>
                      <a:pt x="1888" y="4194"/>
                      <a:pt x="2352" y="4194"/>
                    </a:cubicBezTo>
                    <a:cubicBezTo>
                      <a:pt x="2961" y="4194"/>
                      <a:pt x="3564" y="3931"/>
                      <a:pt x="3980" y="3421"/>
                    </a:cubicBezTo>
                    <a:cubicBezTo>
                      <a:pt x="4713" y="2521"/>
                      <a:pt x="4573" y="1204"/>
                      <a:pt x="3674" y="471"/>
                    </a:cubicBezTo>
                    <a:cubicBezTo>
                      <a:pt x="3285" y="154"/>
                      <a:pt x="2818" y="0"/>
                      <a:pt x="23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2" name="Google Shape;362;p19"/>
              <p:cNvSpPr/>
              <p:nvPr/>
            </p:nvSpPr>
            <p:spPr>
              <a:xfrm>
                <a:off x="7293325" y="2173275"/>
                <a:ext cx="107625" cy="107625"/>
              </a:xfrm>
              <a:custGeom>
                <a:avLst/>
                <a:gdLst/>
                <a:ahLst/>
                <a:cxnLst/>
                <a:rect l="l" t="t" r="r" b="b"/>
                <a:pathLst>
                  <a:path w="4305" h="4305" extrusionOk="0">
                    <a:moveTo>
                      <a:pt x="2152" y="112"/>
                    </a:moveTo>
                    <a:cubicBezTo>
                      <a:pt x="3275" y="112"/>
                      <a:pt x="4193" y="1030"/>
                      <a:pt x="4193" y="2153"/>
                    </a:cubicBezTo>
                    <a:cubicBezTo>
                      <a:pt x="4193" y="3275"/>
                      <a:pt x="3275" y="4193"/>
                      <a:pt x="2152" y="4193"/>
                    </a:cubicBezTo>
                    <a:cubicBezTo>
                      <a:pt x="1030" y="4193"/>
                      <a:pt x="111" y="3275"/>
                      <a:pt x="111" y="2153"/>
                    </a:cubicBezTo>
                    <a:cubicBezTo>
                      <a:pt x="111" y="1030"/>
                      <a:pt x="1030" y="112"/>
                      <a:pt x="2152" y="112"/>
                    </a:cubicBezTo>
                    <a:close/>
                    <a:moveTo>
                      <a:pt x="2152" y="0"/>
                    </a:moveTo>
                    <a:cubicBezTo>
                      <a:pt x="965" y="0"/>
                      <a:pt x="0" y="965"/>
                      <a:pt x="0" y="2153"/>
                    </a:cubicBezTo>
                    <a:cubicBezTo>
                      <a:pt x="0" y="3340"/>
                      <a:pt x="965" y="4305"/>
                      <a:pt x="2152" y="4305"/>
                    </a:cubicBezTo>
                    <a:cubicBezTo>
                      <a:pt x="3340" y="4305"/>
                      <a:pt x="4305" y="3340"/>
                      <a:pt x="4305" y="2153"/>
                    </a:cubicBezTo>
                    <a:cubicBezTo>
                      <a:pt x="4305" y="965"/>
                      <a:pt x="3340" y="0"/>
                      <a:pt x="21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3" name="Google Shape;363;p19"/>
              <p:cNvSpPr/>
              <p:nvPr/>
            </p:nvSpPr>
            <p:spPr>
              <a:xfrm>
                <a:off x="7296575" y="2169100"/>
                <a:ext cx="112725" cy="104825"/>
              </a:xfrm>
              <a:custGeom>
                <a:avLst/>
                <a:gdLst/>
                <a:ahLst/>
                <a:cxnLst/>
                <a:rect l="l" t="t" r="r" b="b"/>
                <a:pathLst>
                  <a:path w="4509" h="4193" extrusionOk="0">
                    <a:moveTo>
                      <a:pt x="2260" y="1"/>
                    </a:moveTo>
                    <a:cubicBezTo>
                      <a:pt x="2148" y="1"/>
                      <a:pt x="2035" y="10"/>
                      <a:pt x="1920" y="28"/>
                    </a:cubicBezTo>
                    <a:cubicBezTo>
                      <a:pt x="779" y="214"/>
                      <a:pt x="0" y="1290"/>
                      <a:pt x="186" y="2431"/>
                    </a:cubicBezTo>
                    <a:cubicBezTo>
                      <a:pt x="353" y="3459"/>
                      <a:pt x="1242" y="4193"/>
                      <a:pt x="2251" y="4193"/>
                    </a:cubicBezTo>
                    <a:cubicBezTo>
                      <a:pt x="2362" y="4193"/>
                      <a:pt x="2475" y="4184"/>
                      <a:pt x="2588" y="4166"/>
                    </a:cubicBezTo>
                    <a:cubicBezTo>
                      <a:pt x="3739" y="3980"/>
                      <a:pt x="4509" y="2904"/>
                      <a:pt x="4323" y="1763"/>
                    </a:cubicBezTo>
                    <a:cubicBezTo>
                      <a:pt x="4156" y="728"/>
                      <a:pt x="3268" y="1"/>
                      <a:pt x="226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4" name="Google Shape;364;p19"/>
              <p:cNvSpPr/>
              <p:nvPr/>
            </p:nvSpPr>
            <p:spPr>
              <a:xfrm>
                <a:off x="7299125" y="2167700"/>
                <a:ext cx="107850" cy="107650"/>
              </a:xfrm>
              <a:custGeom>
                <a:avLst/>
                <a:gdLst/>
                <a:ahLst/>
                <a:cxnLst/>
                <a:rect l="l" t="t" r="r" b="b"/>
                <a:pathLst>
                  <a:path w="4314" h="4306" extrusionOk="0">
                    <a:moveTo>
                      <a:pt x="2162" y="121"/>
                    </a:moveTo>
                    <a:cubicBezTo>
                      <a:pt x="3284" y="121"/>
                      <a:pt x="4193" y="1030"/>
                      <a:pt x="4193" y="2153"/>
                    </a:cubicBezTo>
                    <a:cubicBezTo>
                      <a:pt x="4193" y="3275"/>
                      <a:pt x="3284" y="4194"/>
                      <a:pt x="2162" y="4194"/>
                    </a:cubicBezTo>
                    <a:cubicBezTo>
                      <a:pt x="1030" y="4194"/>
                      <a:pt x="121" y="3275"/>
                      <a:pt x="121" y="2153"/>
                    </a:cubicBezTo>
                    <a:cubicBezTo>
                      <a:pt x="121" y="1030"/>
                      <a:pt x="1030" y="121"/>
                      <a:pt x="2162" y="121"/>
                    </a:cubicBezTo>
                    <a:close/>
                    <a:moveTo>
                      <a:pt x="2162" y="1"/>
                    </a:moveTo>
                    <a:cubicBezTo>
                      <a:pt x="974" y="1"/>
                      <a:pt x="0" y="965"/>
                      <a:pt x="0" y="2153"/>
                    </a:cubicBezTo>
                    <a:cubicBezTo>
                      <a:pt x="0" y="3340"/>
                      <a:pt x="974" y="4305"/>
                      <a:pt x="2162" y="4305"/>
                    </a:cubicBezTo>
                    <a:cubicBezTo>
                      <a:pt x="3349" y="4305"/>
                      <a:pt x="4314" y="3340"/>
                      <a:pt x="4314" y="2153"/>
                    </a:cubicBezTo>
                    <a:cubicBezTo>
                      <a:pt x="4314" y="965"/>
                      <a:pt x="3349" y="1"/>
                      <a:pt x="21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5" name="Google Shape;365;p19"/>
              <p:cNvSpPr/>
              <p:nvPr/>
            </p:nvSpPr>
            <p:spPr>
              <a:xfrm>
                <a:off x="7335750" y="2167700"/>
                <a:ext cx="34125" cy="107650"/>
              </a:xfrm>
              <a:custGeom>
                <a:avLst/>
                <a:gdLst/>
                <a:ahLst/>
                <a:cxnLst/>
                <a:rect l="l" t="t" r="r" b="b"/>
                <a:pathLst>
                  <a:path w="1365" h="4306" extrusionOk="0">
                    <a:moveTo>
                      <a:pt x="678" y="121"/>
                    </a:moveTo>
                    <a:cubicBezTo>
                      <a:pt x="947" y="121"/>
                      <a:pt x="1244" y="956"/>
                      <a:pt x="1244" y="2153"/>
                    </a:cubicBezTo>
                    <a:cubicBezTo>
                      <a:pt x="1244" y="3359"/>
                      <a:pt x="947" y="4194"/>
                      <a:pt x="678" y="4194"/>
                    </a:cubicBezTo>
                    <a:cubicBezTo>
                      <a:pt x="409" y="4194"/>
                      <a:pt x="112" y="3359"/>
                      <a:pt x="112" y="2153"/>
                    </a:cubicBezTo>
                    <a:cubicBezTo>
                      <a:pt x="112" y="956"/>
                      <a:pt x="409" y="121"/>
                      <a:pt x="678" y="121"/>
                    </a:cubicBezTo>
                    <a:close/>
                    <a:moveTo>
                      <a:pt x="678" y="1"/>
                    </a:moveTo>
                    <a:cubicBezTo>
                      <a:pt x="233" y="1"/>
                      <a:pt x="1" y="1114"/>
                      <a:pt x="1" y="2153"/>
                    </a:cubicBezTo>
                    <a:cubicBezTo>
                      <a:pt x="1" y="3201"/>
                      <a:pt x="233" y="4305"/>
                      <a:pt x="678" y="4305"/>
                    </a:cubicBezTo>
                    <a:cubicBezTo>
                      <a:pt x="1123" y="4305"/>
                      <a:pt x="1364" y="3201"/>
                      <a:pt x="1364" y="2153"/>
                    </a:cubicBezTo>
                    <a:cubicBezTo>
                      <a:pt x="1364" y="1114"/>
                      <a:pt x="1123" y="1"/>
                      <a:pt x="6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6" name="Google Shape;366;p19"/>
              <p:cNvSpPr/>
              <p:nvPr/>
            </p:nvSpPr>
            <p:spPr>
              <a:xfrm>
                <a:off x="7303050" y="2203425"/>
                <a:ext cx="99050" cy="2800"/>
              </a:xfrm>
              <a:custGeom>
                <a:avLst/>
                <a:gdLst/>
                <a:ahLst/>
                <a:cxnLst/>
                <a:rect l="l" t="t" r="r" b="b"/>
                <a:pathLst>
                  <a:path w="3962" h="112" extrusionOk="0">
                    <a:moveTo>
                      <a:pt x="1" y="0"/>
                    </a:moveTo>
                    <a:lnTo>
                      <a:pt x="1" y="112"/>
                    </a:lnTo>
                    <a:lnTo>
                      <a:pt x="3962" y="112"/>
                    </a:lnTo>
                    <a:lnTo>
                      <a:pt x="39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7" name="Google Shape;367;p19"/>
              <p:cNvSpPr/>
              <p:nvPr/>
            </p:nvSpPr>
            <p:spPr>
              <a:xfrm>
                <a:off x="7303050" y="2238675"/>
                <a:ext cx="99050" cy="3025"/>
              </a:xfrm>
              <a:custGeom>
                <a:avLst/>
                <a:gdLst/>
                <a:ahLst/>
                <a:cxnLst/>
                <a:rect l="l" t="t" r="r" b="b"/>
                <a:pathLst>
                  <a:path w="3962" h="121" extrusionOk="0">
                    <a:moveTo>
                      <a:pt x="1" y="0"/>
                    </a:moveTo>
                    <a:lnTo>
                      <a:pt x="1" y="121"/>
                    </a:lnTo>
                    <a:lnTo>
                      <a:pt x="3962" y="121"/>
                    </a:lnTo>
                    <a:lnTo>
                      <a:pt x="39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68" name="Google Shape;368;p19"/>
            <p:cNvSpPr/>
            <p:nvPr/>
          </p:nvSpPr>
          <p:spPr>
            <a:xfrm>
              <a:off x="1925692" y="2196479"/>
              <a:ext cx="62484" cy="6608"/>
            </a:xfrm>
            <a:custGeom>
              <a:avLst/>
              <a:gdLst/>
              <a:ahLst/>
              <a:cxnLst/>
              <a:rect l="l" t="t" r="r" b="b"/>
              <a:pathLst>
                <a:path w="1059" h="112" extrusionOk="0">
                  <a:moveTo>
                    <a:pt x="57" y="0"/>
                  </a:moveTo>
                  <a:cubicBezTo>
                    <a:pt x="29" y="0"/>
                    <a:pt x="1" y="28"/>
                    <a:pt x="1" y="56"/>
                  </a:cubicBezTo>
                  <a:cubicBezTo>
                    <a:pt x="1" y="84"/>
                    <a:pt x="29" y="111"/>
                    <a:pt x="57" y="111"/>
                  </a:cubicBezTo>
                  <a:lnTo>
                    <a:pt x="1003" y="111"/>
                  </a:lnTo>
                  <a:cubicBezTo>
                    <a:pt x="1031" y="111"/>
                    <a:pt x="1058" y="93"/>
                    <a:pt x="1058" y="56"/>
                  </a:cubicBezTo>
                  <a:cubicBezTo>
                    <a:pt x="1058" y="28"/>
                    <a:pt x="1031" y="0"/>
                    <a:pt x="1003" y="0"/>
                  </a:cubicBezTo>
                  <a:close/>
                </a:path>
              </a:pathLst>
            </a:custGeom>
            <a:solidFill>
              <a:srgbClr val="7FD6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369" name="Google Shape;369;p19"/>
            <p:cNvGrpSpPr/>
            <p:nvPr/>
          </p:nvGrpSpPr>
          <p:grpSpPr>
            <a:xfrm>
              <a:off x="3729110" y="795775"/>
              <a:ext cx="1239906" cy="584116"/>
              <a:chOff x="6947135" y="2460525"/>
              <a:chExt cx="1239906" cy="584116"/>
            </a:xfrm>
          </p:grpSpPr>
          <p:sp>
            <p:nvSpPr>
              <p:cNvPr id="370" name="Google Shape;370;p19"/>
              <p:cNvSpPr/>
              <p:nvPr/>
            </p:nvSpPr>
            <p:spPr>
              <a:xfrm>
                <a:off x="7878097" y="2638928"/>
                <a:ext cx="304483" cy="39265"/>
              </a:xfrm>
              <a:custGeom>
                <a:avLst/>
                <a:gdLst/>
                <a:ahLst/>
                <a:cxnLst/>
                <a:rect l="l" t="t" r="r" b="b"/>
                <a:pathLst>
                  <a:path w="3823" h="493" extrusionOk="0">
                    <a:moveTo>
                      <a:pt x="1" y="1"/>
                    </a:moveTo>
                    <a:lnTo>
                      <a:pt x="1" y="492"/>
                    </a:lnTo>
                    <a:lnTo>
                      <a:pt x="3823" y="492"/>
                    </a:lnTo>
                    <a:lnTo>
                      <a:pt x="3823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1" name="Google Shape;371;p19"/>
              <p:cNvSpPr/>
              <p:nvPr/>
            </p:nvSpPr>
            <p:spPr>
              <a:xfrm>
                <a:off x="7872920" y="2634468"/>
                <a:ext cx="314120" cy="48106"/>
              </a:xfrm>
              <a:custGeom>
                <a:avLst/>
                <a:gdLst/>
                <a:ahLst/>
                <a:cxnLst/>
                <a:rect l="l" t="t" r="r" b="b"/>
                <a:pathLst>
                  <a:path w="3944" h="604" extrusionOk="0">
                    <a:moveTo>
                      <a:pt x="3823" y="112"/>
                    </a:moveTo>
                    <a:lnTo>
                      <a:pt x="3823" y="483"/>
                    </a:lnTo>
                    <a:lnTo>
                      <a:pt x="121" y="483"/>
                    </a:lnTo>
                    <a:lnTo>
                      <a:pt x="121" y="112"/>
                    </a:lnTo>
                    <a:close/>
                    <a:moveTo>
                      <a:pt x="56" y="1"/>
                    </a:moveTo>
                    <a:cubicBezTo>
                      <a:pt x="47" y="1"/>
                      <a:pt x="28" y="1"/>
                      <a:pt x="19" y="10"/>
                    </a:cubicBezTo>
                    <a:cubicBezTo>
                      <a:pt x="10" y="29"/>
                      <a:pt x="1" y="38"/>
                      <a:pt x="1" y="57"/>
                    </a:cubicBezTo>
                    <a:lnTo>
                      <a:pt x="1" y="548"/>
                    </a:lnTo>
                    <a:cubicBezTo>
                      <a:pt x="1" y="576"/>
                      <a:pt x="28" y="604"/>
                      <a:pt x="56" y="604"/>
                    </a:cubicBezTo>
                    <a:lnTo>
                      <a:pt x="3878" y="604"/>
                    </a:lnTo>
                    <a:cubicBezTo>
                      <a:pt x="3897" y="604"/>
                      <a:pt x="3915" y="595"/>
                      <a:pt x="3925" y="585"/>
                    </a:cubicBezTo>
                    <a:cubicBezTo>
                      <a:pt x="3934" y="576"/>
                      <a:pt x="3943" y="558"/>
                      <a:pt x="3943" y="548"/>
                    </a:cubicBezTo>
                    <a:lnTo>
                      <a:pt x="3943" y="57"/>
                    </a:lnTo>
                    <a:cubicBezTo>
                      <a:pt x="3943" y="19"/>
                      <a:pt x="3915" y="1"/>
                      <a:pt x="38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2" name="Google Shape;372;p19"/>
              <p:cNvSpPr/>
              <p:nvPr/>
            </p:nvSpPr>
            <p:spPr>
              <a:xfrm>
                <a:off x="7878097" y="2725342"/>
                <a:ext cx="174423" cy="25247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317" extrusionOk="0">
                    <a:moveTo>
                      <a:pt x="1" y="1"/>
                    </a:moveTo>
                    <a:lnTo>
                      <a:pt x="1" y="316"/>
                    </a:lnTo>
                    <a:lnTo>
                      <a:pt x="2190" y="316"/>
                    </a:lnTo>
                    <a:lnTo>
                      <a:pt x="219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3" name="Google Shape;373;p19"/>
              <p:cNvSpPr/>
              <p:nvPr/>
            </p:nvSpPr>
            <p:spPr>
              <a:xfrm>
                <a:off x="7872920" y="2720165"/>
                <a:ext cx="184060" cy="34805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437" extrusionOk="0">
                    <a:moveTo>
                      <a:pt x="2199" y="122"/>
                    </a:moveTo>
                    <a:lnTo>
                      <a:pt x="2199" y="326"/>
                    </a:lnTo>
                    <a:lnTo>
                      <a:pt x="121" y="326"/>
                    </a:lnTo>
                    <a:lnTo>
                      <a:pt x="121" y="122"/>
                    </a:lnTo>
                    <a:close/>
                    <a:moveTo>
                      <a:pt x="66" y="1"/>
                    </a:moveTo>
                    <a:cubicBezTo>
                      <a:pt x="28" y="1"/>
                      <a:pt x="1" y="29"/>
                      <a:pt x="1" y="66"/>
                    </a:cubicBezTo>
                    <a:lnTo>
                      <a:pt x="1" y="381"/>
                    </a:lnTo>
                    <a:cubicBezTo>
                      <a:pt x="1" y="400"/>
                      <a:pt x="10" y="409"/>
                      <a:pt x="19" y="418"/>
                    </a:cubicBezTo>
                    <a:cubicBezTo>
                      <a:pt x="28" y="437"/>
                      <a:pt x="47" y="437"/>
                      <a:pt x="66" y="437"/>
                    </a:cubicBezTo>
                    <a:lnTo>
                      <a:pt x="2255" y="437"/>
                    </a:lnTo>
                    <a:cubicBezTo>
                      <a:pt x="2292" y="437"/>
                      <a:pt x="2311" y="409"/>
                      <a:pt x="2311" y="381"/>
                    </a:cubicBezTo>
                    <a:lnTo>
                      <a:pt x="2311" y="66"/>
                    </a:lnTo>
                    <a:cubicBezTo>
                      <a:pt x="2311" y="47"/>
                      <a:pt x="2311" y="29"/>
                      <a:pt x="2301" y="20"/>
                    </a:cubicBezTo>
                    <a:cubicBezTo>
                      <a:pt x="2283" y="10"/>
                      <a:pt x="2273" y="1"/>
                      <a:pt x="22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4" name="Google Shape;374;p19"/>
              <p:cNvSpPr/>
              <p:nvPr/>
            </p:nvSpPr>
            <p:spPr>
              <a:xfrm>
                <a:off x="7878097" y="2797818"/>
                <a:ext cx="174423" cy="25168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316" extrusionOk="0">
                    <a:moveTo>
                      <a:pt x="1" y="0"/>
                    </a:moveTo>
                    <a:lnTo>
                      <a:pt x="1" y="315"/>
                    </a:lnTo>
                    <a:lnTo>
                      <a:pt x="2190" y="315"/>
                    </a:lnTo>
                    <a:lnTo>
                      <a:pt x="219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5" name="Google Shape;375;p19"/>
              <p:cNvSpPr/>
              <p:nvPr/>
            </p:nvSpPr>
            <p:spPr>
              <a:xfrm>
                <a:off x="7872920" y="2793358"/>
                <a:ext cx="184060" cy="34805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437" extrusionOk="0">
                    <a:moveTo>
                      <a:pt x="2199" y="112"/>
                    </a:moveTo>
                    <a:lnTo>
                      <a:pt x="2199" y="316"/>
                    </a:lnTo>
                    <a:lnTo>
                      <a:pt x="121" y="316"/>
                    </a:lnTo>
                    <a:lnTo>
                      <a:pt x="121" y="112"/>
                    </a:lnTo>
                    <a:close/>
                    <a:moveTo>
                      <a:pt x="66" y="0"/>
                    </a:moveTo>
                    <a:cubicBezTo>
                      <a:pt x="28" y="0"/>
                      <a:pt x="1" y="28"/>
                      <a:pt x="1" y="56"/>
                    </a:cubicBezTo>
                    <a:lnTo>
                      <a:pt x="1" y="371"/>
                    </a:lnTo>
                    <a:cubicBezTo>
                      <a:pt x="1" y="390"/>
                      <a:pt x="10" y="409"/>
                      <a:pt x="19" y="418"/>
                    </a:cubicBezTo>
                    <a:cubicBezTo>
                      <a:pt x="28" y="427"/>
                      <a:pt x="47" y="436"/>
                      <a:pt x="66" y="436"/>
                    </a:cubicBezTo>
                    <a:lnTo>
                      <a:pt x="2255" y="436"/>
                    </a:lnTo>
                    <a:cubicBezTo>
                      <a:pt x="2273" y="436"/>
                      <a:pt x="2283" y="427"/>
                      <a:pt x="2301" y="418"/>
                    </a:cubicBezTo>
                    <a:cubicBezTo>
                      <a:pt x="2311" y="409"/>
                      <a:pt x="2311" y="390"/>
                      <a:pt x="2311" y="371"/>
                    </a:cubicBezTo>
                    <a:lnTo>
                      <a:pt x="2311" y="56"/>
                    </a:lnTo>
                    <a:cubicBezTo>
                      <a:pt x="2311" y="28"/>
                      <a:pt x="2292" y="0"/>
                      <a:pt x="22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6" name="Google Shape;376;p19"/>
              <p:cNvSpPr/>
              <p:nvPr/>
            </p:nvSpPr>
            <p:spPr>
              <a:xfrm>
                <a:off x="6985603" y="2857631"/>
                <a:ext cx="295563" cy="127910"/>
              </a:xfrm>
              <a:custGeom>
                <a:avLst/>
                <a:gdLst/>
                <a:ahLst/>
                <a:cxnLst/>
                <a:rect l="l" t="t" r="r" b="b"/>
                <a:pathLst>
                  <a:path w="3711" h="1606" extrusionOk="0">
                    <a:moveTo>
                      <a:pt x="3711" y="0"/>
                    </a:moveTo>
                    <a:lnTo>
                      <a:pt x="0" y="1605"/>
                    </a:lnTo>
                  </a:path>
                </a:pathLst>
              </a:custGeom>
              <a:solidFill>
                <a:srgbClr val="E16F1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7" name="Google Shape;377;p19"/>
              <p:cNvSpPr/>
              <p:nvPr/>
            </p:nvSpPr>
            <p:spPr>
              <a:xfrm>
                <a:off x="6980426" y="2853330"/>
                <a:ext cx="305916" cy="136591"/>
              </a:xfrm>
              <a:custGeom>
                <a:avLst/>
                <a:gdLst/>
                <a:ahLst/>
                <a:cxnLst/>
                <a:rect l="l" t="t" r="r" b="b"/>
                <a:pathLst>
                  <a:path w="3841" h="1715" extrusionOk="0">
                    <a:moveTo>
                      <a:pt x="3773" y="1"/>
                    </a:moveTo>
                    <a:cubicBezTo>
                      <a:pt x="3764" y="1"/>
                      <a:pt x="3756" y="3"/>
                      <a:pt x="3748" y="8"/>
                    </a:cubicBezTo>
                    <a:lnTo>
                      <a:pt x="47" y="1604"/>
                    </a:lnTo>
                    <a:cubicBezTo>
                      <a:pt x="10" y="1613"/>
                      <a:pt x="0" y="1650"/>
                      <a:pt x="10" y="1678"/>
                    </a:cubicBezTo>
                    <a:cubicBezTo>
                      <a:pt x="19" y="1696"/>
                      <a:pt x="47" y="1715"/>
                      <a:pt x="65" y="1715"/>
                    </a:cubicBezTo>
                    <a:cubicBezTo>
                      <a:pt x="75" y="1715"/>
                      <a:pt x="84" y="1715"/>
                      <a:pt x="84" y="1706"/>
                    </a:cubicBezTo>
                    <a:lnTo>
                      <a:pt x="3795" y="110"/>
                    </a:lnTo>
                    <a:cubicBezTo>
                      <a:pt x="3822" y="101"/>
                      <a:pt x="3841" y="64"/>
                      <a:pt x="3832" y="36"/>
                    </a:cubicBezTo>
                    <a:cubicBezTo>
                      <a:pt x="3818" y="16"/>
                      <a:pt x="3795" y="1"/>
                      <a:pt x="37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8" name="Google Shape;378;p19"/>
              <p:cNvSpPr/>
              <p:nvPr/>
            </p:nvSpPr>
            <p:spPr>
              <a:xfrm>
                <a:off x="6951595" y="2965470"/>
                <a:ext cx="48822" cy="48106"/>
              </a:xfrm>
              <a:custGeom>
                <a:avLst/>
                <a:gdLst/>
                <a:ahLst/>
                <a:cxnLst/>
                <a:rect l="l" t="t" r="r" b="b"/>
                <a:pathLst>
                  <a:path w="613" h="604" extrusionOk="0">
                    <a:moveTo>
                      <a:pt x="168" y="1"/>
                    </a:moveTo>
                    <a:lnTo>
                      <a:pt x="1" y="446"/>
                    </a:lnTo>
                    <a:lnTo>
                      <a:pt x="446" y="604"/>
                    </a:lnTo>
                    <a:lnTo>
                      <a:pt x="613" y="159"/>
                    </a:lnTo>
                    <a:lnTo>
                      <a:pt x="16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9" name="Google Shape;379;p19"/>
              <p:cNvSpPr/>
              <p:nvPr/>
            </p:nvSpPr>
            <p:spPr>
              <a:xfrm>
                <a:off x="6947135" y="2961487"/>
                <a:ext cx="57743" cy="57265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9" extrusionOk="0">
                    <a:moveTo>
                      <a:pt x="251" y="134"/>
                    </a:moveTo>
                    <a:lnTo>
                      <a:pt x="595" y="255"/>
                    </a:lnTo>
                    <a:lnTo>
                      <a:pt x="465" y="589"/>
                    </a:lnTo>
                    <a:lnTo>
                      <a:pt x="131" y="468"/>
                    </a:lnTo>
                    <a:lnTo>
                      <a:pt x="251" y="134"/>
                    </a:lnTo>
                    <a:close/>
                    <a:moveTo>
                      <a:pt x="216" y="1"/>
                    </a:moveTo>
                    <a:cubicBezTo>
                      <a:pt x="192" y="1"/>
                      <a:pt x="175" y="11"/>
                      <a:pt x="168" y="32"/>
                    </a:cubicBezTo>
                    <a:lnTo>
                      <a:pt x="1" y="478"/>
                    </a:lnTo>
                    <a:cubicBezTo>
                      <a:pt x="1" y="496"/>
                      <a:pt x="1" y="515"/>
                      <a:pt x="10" y="524"/>
                    </a:cubicBezTo>
                    <a:cubicBezTo>
                      <a:pt x="10" y="543"/>
                      <a:pt x="29" y="552"/>
                      <a:pt x="38" y="552"/>
                    </a:cubicBezTo>
                    <a:lnTo>
                      <a:pt x="483" y="719"/>
                    </a:lnTo>
                    <a:lnTo>
                      <a:pt x="502" y="719"/>
                    </a:lnTo>
                    <a:cubicBezTo>
                      <a:pt x="530" y="719"/>
                      <a:pt x="548" y="700"/>
                      <a:pt x="558" y="682"/>
                    </a:cubicBezTo>
                    <a:lnTo>
                      <a:pt x="715" y="236"/>
                    </a:lnTo>
                    <a:cubicBezTo>
                      <a:pt x="724" y="209"/>
                      <a:pt x="715" y="171"/>
                      <a:pt x="678" y="162"/>
                    </a:cubicBezTo>
                    <a:lnTo>
                      <a:pt x="242" y="4"/>
                    </a:lnTo>
                    <a:cubicBezTo>
                      <a:pt x="233" y="2"/>
                      <a:pt x="224" y="1"/>
                      <a:pt x="2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80" name="Google Shape;380;p19"/>
              <p:cNvSpPr/>
              <p:nvPr/>
            </p:nvSpPr>
            <p:spPr>
              <a:xfrm>
                <a:off x="7264836" y="2488002"/>
                <a:ext cx="591922" cy="551701"/>
              </a:xfrm>
              <a:custGeom>
                <a:avLst/>
                <a:gdLst/>
                <a:ahLst/>
                <a:cxnLst/>
                <a:rect l="l" t="t" r="r" b="b"/>
                <a:pathLst>
                  <a:path w="7432" h="6927" extrusionOk="0">
                    <a:moveTo>
                      <a:pt x="3715" y="0"/>
                    </a:moveTo>
                    <a:cubicBezTo>
                      <a:pt x="2032" y="0"/>
                      <a:pt x="558" y="1228"/>
                      <a:pt x="288" y="2944"/>
                    </a:cubicBezTo>
                    <a:cubicBezTo>
                      <a:pt x="1" y="4827"/>
                      <a:pt x="1300" y="6599"/>
                      <a:pt x="3192" y="6886"/>
                    </a:cubicBezTo>
                    <a:cubicBezTo>
                      <a:pt x="3369" y="6913"/>
                      <a:pt x="3545" y="6927"/>
                      <a:pt x="3718" y="6927"/>
                    </a:cubicBezTo>
                    <a:cubicBezTo>
                      <a:pt x="5395" y="6927"/>
                      <a:pt x="6874" y="5707"/>
                      <a:pt x="7135" y="3992"/>
                    </a:cubicBezTo>
                    <a:cubicBezTo>
                      <a:pt x="7432" y="2100"/>
                      <a:pt x="6133" y="328"/>
                      <a:pt x="4240" y="40"/>
                    </a:cubicBezTo>
                    <a:cubicBezTo>
                      <a:pt x="4064" y="13"/>
                      <a:pt x="3888" y="0"/>
                      <a:pt x="37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81" name="Google Shape;381;p19"/>
              <p:cNvSpPr/>
              <p:nvPr/>
            </p:nvSpPr>
            <p:spPr>
              <a:xfrm>
                <a:off x="7259659" y="2483223"/>
                <a:ext cx="589692" cy="561418"/>
              </a:xfrm>
              <a:custGeom>
                <a:avLst/>
                <a:gdLst/>
                <a:ahLst/>
                <a:cxnLst/>
                <a:rect l="l" t="t" r="r" b="b"/>
                <a:pathLst>
                  <a:path w="7404" h="7049" extrusionOk="0">
                    <a:moveTo>
                      <a:pt x="3777" y="119"/>
                    </a:moveTo>
                    <a:cubicBezTo>
                      <a:pt x="3944" y="119"/>
                      <a:pt x="4120" y="128"/>
                      <a:pt x="4296" y="156"/>
                    </a:cubicBezTo>
                    <a:cubicBezTo>
                      <a:pt x="5196" y="295"/>
                      <a:pt x="5984" y="777"/>
                      <a:pt x="6522" y="1510"/>
                    </a:cubicBezTo>
                    <a:cubicBezTo>
                      <a:pt x="7061" y="2243"/>
                      <a:pt x="7283" y="3143"/>
                      <a:pt x="7144" y="4043"/>
                    </a:cubicBezTo>
                    <a:cubicBezTo>
                      <a:pt x="7005" y="4943"/>
                      <a:pt x="6532" y="5731"/>
                      <a:pt x="5799" y="6269"/>
                    </a:cubicBezTo>
                    <a:cubicBezTo>
                      <a:pt x="5209" y="6702"/>
                      <a:pt x="4510" y="6931"/>
                      <a:pt x="3791" y="6931"/>
                    </a:cubicBezTo>
                    <a:cubicBezTo>
                      <a:pt x="3617" y="6931"/>
                      <a:pt x="3442" y="6918"/>
                      <a:pt x="3266" y="6891"/>
                    </a:cubicBezTo>
                    <a:cubicBezTo>
                      <a:pt x="1411" y="6603"/>
                      <a:pt x="131" y="4868"/>
                      <a:pt x="418" y="3013"/>
                    </a:cubicBezTo>
                    <a:cubicBezTo>
                      <a:pt x="558" y="2113"/>
                      <a:pt x="1031" y="1315"/>
                      <a:pt x="1764" y="777"/>
                    </a:cubicBezTo>
                    <a:cubicBezTo>
                      <a:pt x="2357" y="351"/>
                      <a:pt x="3053" y="119"/>
                      <a:pt x="3777" y="119"/>
                    </a:cubicBezTo>
                    <a:close/>
                    <a:moveTo>
                      <a:pt x="3765" y="1"/>
                    </a:moveTo>
                    <a:cubicBezTo>
                      <a:pt x="3026" y="1"/>
                      <a:pt x="2309" y="238"/>
                      <a:pt x="1699" y="685"/>
                    </a:cubicBezTo>
                    <a:cubicBezTo>
                      <a:pt x="938" y="1241"/>
                      <a:pt x="446" y="2058"/>
                      <a:pt x="298" y="2995"/>
                    </a:cubicBezTo>
                    <a:cubicBezTo>
                      <a:pt x="1" y="4915"/>
                      <a:pt x="1328" y="6714"/>
                      <a:pt x="3248" y="7002"/>
                    </a:cubicBezTo>
                    <a:cubicBezTo>
                      <a:pt x="3424" y="7030"/>
                      <a:pt x="3610" y="7048"/>
                      <a:pt x="3786" y="7048"/>
                    </a:cubicBezTo>
                    <a:cubicBezTo>
                      <a:pt x="4528" y="7048"/>
                      <a:pt x="5252" y="6807"/>
                      <a:pt x="5864" y="6362"/>
                    </a:cubicBezTo>
                    <a:cubicBezTo>
                      <a:pt x="6625" y="5805"/>
                      <a:pt x="7116" y="4989"/>
                      <a:pt x="7265" y="4061"/>
                    </a:cubicBezTo>
                    <a:cubicBezTo>
                      <a:pt x="7404" y="3134"/>
                      <a:pt x="7172" y="2197"/>
                      <a:pt x="6615" y="1445"/>
                    </a:cubicBezTo>
                    <a:cubicBezTo>
                      <a:pt x="6059" y="685"/>
                      <a:pt x="5242" y="184"/>
                      <a:pt x="4315" y="45"/>
                    </a:cubicBezTo>
                    <a:cubicBezTo>
                      <a:pt x="4131" y="15"/>
                      <a:pt x="3947" y="1"/>
                      <a:pt x="376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82" name="Google Shape;382;p19"/>
              <p:cNvSpPr/>
              <p:nvPr/>
            </p:nvSpPr>
            <p:spPr>
              <a:xfrm>
                <a:off x="7219757" y="2465303"/>
                <a:ext cx="627364" cy="552019"/>
              </a:xfrm>
              <a:custGeom>
                <a:avLst/>
                <a:gdLst/>
                <a:ahLst/>
                <a:cxnLst/>
                <a:rect l="l" t="t" r="r" b="b"/>
                <a:pathLst>
                  <a:path w="7877" h="6931" extrusionOk="0">
                    <a:moveTo>
                      <a:pt x="3933" y="0"/>
                    </a:moveTo>
                    <a:cubicBezTo>
                      <a:pt x="3250" y="0"/>
                      <a:pt x="2560" y="202"/>
                      <a:pt x="1958" y="622"/>
                    </a:cubicBezTo>
                    <a:cubicBezTo>
                      <a:pt x="391" y="1717"/>
                      <a:pt x="1" y="3878"/>
                      <a:pt x="1096" y="5446"/>
                    </a:cubicBezTo>
                    <a:cubicBezTo>
                      <a:pt x="1770" y="6412"/>
                      <a:pt x="2849" y="6930"/>
                      <a:pt x="3945" y="6930"/>
                    </a:cubicBezTo>
                    <a:cubicBezTo>
                      <a:pt x="4628" y="6930"/>
                      <a:pt x="5318" y="6729"/>
                      <a:pt x="5920" y="6309"/>
                    </a:cubicBezTo>
                    <a:cubicBezTo>
                      <a:pt x="7487" y="5214"/>
                      <a:pt x="7877" y="3053"/>
                      <a:pt x="6782" y="1485"/>
                    </a:cubicBezTo>
                    <a:cubicBezTo>
                      <a:pt x="6108" y="519"/>
                      <a:pt x="5029" y="0"/>
                      <a:pt x="393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83" name="Google Shape;383;p19"/>
              <p:cNvSpPr/>
              <p:nvPr/>
            </p:nvSpPr>
            <p:spPr>
              <a:xfrm>
                <a:off x="7232341" y="2460525"/>
                <a:ext cx="601479" cy="561179"/>
              </a:xfrm>
              <a:custGeom>
                <a:avLst/>
                <a:gdLst/>
                <a:ahLst/>
                <a:cxnLst/>
                <a:rect l="l" t="t" r="r" b="b"/>
                <a:pathLst>
                  <a:path w="7552" h="7046" extrusionOk="0">
                    <a:moveTo>
                      <a:pt x="3765" y="122"/>
                    </a:moveTo>
                    <a:cubicBezTo>
                      <a:pt x="3937" y="122"/>
                      <a:pt x="4111" y="135"/>
                      <a:pt x="4287" y="163"/>
                    </a:cubicBezTo>
                    <a:cubicBezTo>
                      <a:pt x="6142" y="441"/>
                      <a:pt x="7422" y="2185"/>
                      <a:pt x="7144" y="4040"/>
                    </a:cubicBezTo>
                    <a:cubicBezTo>
                      <a:pt x="6883" y="5720"/>
                      <a:pt x="5429" y="6929"/>
                      <a:pt x="3779" y="6929"/>
                    </a:cubicBezTo>
                    <a:cubicBezTo>
                      <a:pt x="3607" y="6929"/>
                      <a:pt x="3432" y="6915"/>
                      <a:pt x="3257" y="6888"/>
                    </a:cubicBezTo>
                    <a:cubicBezTo>
                      <a:pt x="1401" y="6601"/>
                      <a:pt x="121" y="4866"/>
                      <a:pt x="409" y="3011"/>
                    </a:cubicBezTo>
                    <a:cubicBezTo>
                      <a:pt x="669" y="1331"/>
                      <a:pt x="2116" y="122"/>
                      <a:pt x="3765" y="122"/>
                    </a:cubicBezTo>
                    <a:close/>
                    <a:moveTo>
                      <a:pt x="3769" y="0"/>
                    </a:moveTo>
                    <a:cubicBezTo>
                      <a:pt x="2067" y="0"/>
                      <a:pt x="558" y="1253"/>
                      <a:pt x="298" y="2992"/>
                    </a:cubicBezTo>
                    <a:cubicBezTo>
                      <a:pt x="1" y="4912"/>
                      <a:pt x="1318" y="6712"/>
                      <a:pt x="3238" y="6999"/>
                    </a:cubicBezTo>
                    <a:cubicBezTo>
                      <a:pt x="3415" y="7027"/>
                      <a:pt x="3600" y="7046"/>
                      <a:pt x="3776" y="7046"/>
                    </a:cubicBezTo>
                    <a:cubicBezTo>
                      <a:pt x="5483" y="7046"/>
                      <a:pt x="6986" y="5794"/>
                      <a:pt x="7255" y="4059"/>
                    </a:cubicBezTo>
                    <a:cubicBezTo>
                      <a:pt x="7552" y="2139"/>
                      <a:pt x="6225" y="339"/>
                      <a:pt x="4305" y="42"/>
                    </a:cubicBezTo>
                    <a:cubicBezTo>
                      <a:pt x="4125" y="14"/>
                      <a:pt x="3946" y="0"/>
                      <a:pt x="37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84" name="Google Shape;384;p19"/>
              <p:cNvSpPr/>
              <p:nvPr/>
            </p:nvSpPr>
            <p:spPr>
              <a:xfrm>
                <a:off x="7615828" y="2510541"/>
                <a:ext cx="134520" cy="135158"/>
              </a:xfrm>
              <a:custGeom>
                <a:avLst/>
                <a:gdLst/>
                <a:ahLst/>
                <a:cxnLst/>
                <a:rect l="l" t="t" r="r" b="b"/>
                <a:pathLst>
                  <a:path w="1689" h="1697" extrusionOk="0">
                    <a:moveTo>
                      <a:pt x="102" y="1"/>
                    </a:moveTo>
                    <a:cubicBezTo>
                      <a:pt x="67" y="1"/>
                      <a:pt x="33" y="20"/>
                      <a:pt x="19" y="54"/>
                    </a:cubicBezTo>
                    <a:cubicBezTo>
                      <a:pt x="0" y="91"/>
                      <a:pt x="19" y="147"/>
                      <a:pt x="65" y="165"/>
                    </a:cubicBezTo>
                    <a:cubicBezTo>
                      <a:pt x="705" y="462"/>
                      <a:pt x="1216" y="991"/>
                      <a:pt x="1512" y="1640"/>
                    </a:cubicBezTo>
                    <a:cubicBezTo>
                      <a:pt x="1522" y="1678"/>
                      <a:pt x="1559" y="1696"/>
                      <a:pt x="1587" y="1696"/>
                    </a:cubicBezTo>
                    <a:cubicBezTo>
                      <a:pt x="1596" y="1696"/>
                      <a:pt x="1614" y="1696"/>
                      <a:pt x="1624" y="1687"/>
                    </a:cubicBezTo>
                    <a:cubicBezTo>
                      <a:pt x="1670" y="1668"/>
                      <a:pt x="1689" y="1622"/>
                      <a:pt x="1670" y="1575"/>
                    </a:cubicBezTo>
                    <a:cubicBezTo>
                      <a:pt x="1364" y="880"/>
                      <a:pt x="817" y="323"/>
                      <a:pt x="139" y="8"/>
                    </a:cubicBezTo>
                    <a:cubicBezTo>
                      <a:pt x="127" y="3"/>
                      <a:pt x="115" y="1"/>
                      <a:pt x="10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85" name="Google Shape;385;p19"/>
              <p:cNvSpPr/>
              <p:nvPr/>
            </p:nvSpPr>
            <p:spPr>
              <a:xfrm>
                <a:off x="7397842" y="2601973"/>
                <a:ext cx="261634" cy="300102"/>
              </a:xfrm>
              <a:custGeom>
                <a:avLst/>
                <a:gdLst/>
                <a:ahLst/>
                <a:cxnLst/>
                <a:rect l="l" t="t" r="r" b="b"/>
                <a:pathLst>
                  <a:path w="3285" h="3768" extrusionOk="0">
                    <a:moveTo>
                      <a:pt x="158" y="1"/>
                    </a:moveTo>
                    <a:cubicBezTo>
                      <a:pt x="75" y="1"/>
                      <a:pt x="1" y="75"/>
                      <a:pt x="1" y="168"/>
                    </a:cubicBezTo>
                    <a:lnTo>
                      <a:pt x="1" y="3600"/>
                    </a:lnTo>
                    <a:cubicBezTo>
                      <a:pt x="1" y="3693"/>
                      <a:pt x="75" y="3767"/>
                      <a:pt x="158" y="3767"/>
                    </a:cubicBezTo>
                    <a:lnTo>
                      <a:pt x="3127" y="3767"/>
                    </a:lnTo>
                    <a:cubicBezTo>
                      <a:pt x="3220" y="3767"/>
                      <a:pt x="3285" y="3693"/>
                      <a:pt x="3285" y="3600"/>
                    </a:cubicBezTo>
                    <a:lnTo>
                      <a:pt x="3285" y="168"/>
                    </a:lnTo>
                    <a:cubicBezTo>
                      <a:pt x="3285" y="75"/>
                      <a:pt x="3220" y="1"/>
                      <a:pt x="312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86" name="Google Shape;386;p19"/>
              <p:cNvSpPr/>
              <p:nvPr/>
            </p:nvSpPr>
            <p:spPr>
              <a:xfrm>
                <a:off x="7393461" y="2597592"/>
                <a:ext cx="271191" cy="308863"/>
              </a:xfrm>
              <a:custGeom>
                <a:avLst/>
                <a:gdLst/>
                <a:ahLst/>
                <a:cxnLst/>
                <a:rect l="l" t="t" r="r" b="b"/>
                <a:pathLst>
                  <a:path w="3405" h="3878" extrusionOk="0">
                    <a:moveTo>
                      <a:pt x="3182" y="111"/>
                    </a:moveTo>
                    <a:cubicBezTo>
                      <a:pt x="3238" y="111"/>
                      <a:pt x="3284" y="158"/>
                      <a:pt x="3284" y="223"/>
                    </a:cubicBezTo>
                    <a:lnTo>
                      <a:pt x="3284" y="3655"/>
                    </a:lnTo>
                    <a:cubicBezTo>
                      <a:pt x="3284" y="3720"/>
                      <a:pt x="3238" y="3766"/>
                      <a:pt x="3182" y="3766"/>
                    </a:cubicBezTo>
                    <a:lnTo>
                      <a:pt x="213" y="3766"/>
                    </a:lnTo>
                    <a:cubicBezTo>
                      <a:pt x="158" y="3766"/>
                      <a:pt x="111" y="3720"/>
                      <a:pt x="111" y="3655"/>
                    </a:cubicBezTo>
                    <a:lnTo>
                      <a:pt x="111" y="223"/>
                    </a:lnTo>
                    <a:cubicBezTo>
                      <a:pt x="111" y="158"/>
                      <a:pt x="158" y="111"/>
                      <a:pt x="213" y="111"/>
                    </a:cubicBezTo>
                    <a:close/>
                    <a:moveTo>
                      <a:pt x="213" y="0"/>
                    </a:moveTo>
                    <a:cubicBezTo>
                      <a:pt x="93" y="0"/>
                      <a:pt x="0" y="93"/>
                      <a:pt x="0" y="223"/>
                    </a:cubicBezTo>
                    <a:lnTo>
                      <a:pt x="0" y="3655"/>
                    </a:lnTo>
                    <a:cubicBezTo>
                      <a:pt x="0" y="3776"/>
                      <a:pt x="93" y="3878"/>
                      <a:pt x="213" y="3878"/>
                    </a:cubicBezTo>
                    <a:lnTo>
                      <a:pt x="3182" y="3878"/>
                    </a:lnTo>
                    <a:cubicBezTo>
                      <a:pt x="3303" y="3878"/>
                      <a:pt x="3405" y="3776"/>
                      <a:pt x="3405" y="3655"/>
                    </a:cubicBezTo>
                    <a:lnTo>
                      <a:pt x="3405" y="223"/>
                    </a:lnTo>
                    <a:cubicBezTo>
                      <a:pt x="3405" y="93"/>
                      <a:pt x="3303" y="0"/>
                      <a:pt x="31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87" name="Google Shape;387;p19"/>
              <p:cNvSpPr/>
              <p:nvPr/>
            </p:nvSpPr>
            <p:spPr>
              <a:xfrm>
                <a:off x="7448814" y="2585725"/>
                <a:ext cx="159688" cy="31858"/>
              </a:xfrm>
              <a:custGeom>
                <a:avLst/>
                <a:gdLst/>
                <a:ahLst/>
                <a:cxnLst/>
                <a:rect l="l" t="t" r="r" b="b"/>
                <a:pathLst>
                  <a:path w="2005" h="400" extrusionOk="0">
                    <a:moveTo>
                      <a:pt x="400" y="1"/>
                    </a:moveTo>
                    <a:cubicBezTo>
                      <a:pt x="177" y="1"/>
                      <a:pt x="1" y="177"/>
                      <a:pt x="1" y="400"/>
                    </a:cubicBezTo>
                    <a:lnTo>
                      <a:pt x="2005" y="400"/>
                    </a:lnTo>
                    <a:cubicBezTo>
                      <a:pt x="2005" y="177"/>
                      <a:pt x="1828" y="1"/>
                      <a:pt x="160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88" name="Google Shape;388;p19"/>
              <p:cNvSpPr/>
              <p:nvPr/>
            </p:nvSpPr>
            <p:spPr>
              <a:xfrm>
                <a:off x="7443637" y="2580549"/>
                <a:ext cx="169325" cy="41495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521" extrusionOk="0">
                    <a:moveTo>
                      <a:pt x="1671" y="121"/>
                    </a:moveTo>
                    <a:cubicBezTo>
                      <a:pt x="1838" y="121"/>
                      <a:pt x="1977" y="242"/>
                      <a:pt x="2005" y="409"/>
                    </a:cubicBezTo>
                    <a:lnTo>
                      <a:pt x="121" y="409"/>
                    </a:lnTo>
                    <a:cubicBezTo>
                      <a:pt x="149" y="242"/>
                      <a:pt x="288" y="121"/>
                      <a:pt x="465" y="121"/>
                    </a:cubicBezTo>
                    <a:close/>
                    <a:moveTo>
                      <a:pt x="465" y="1"/>
                    </a:moveTo>
                    <a:cubicBezTo>
                      <a:pt x="205" y="1"/>
                      <a:pt x="1" y="205"/>
                      <a:pt x="1" y="465"/>
                    </a:cubicBezTo>
                    <a:cubicBezTo>
                      <a:pt x="1" y="520"/>
                      <a:pt x="1" y="520"/>
                      <a:pt x="353" y="520"/>
                    </a:cubicBezTo>
                    <a:lnTo>
                      <a:pt x="1736" y="520"/>
                    </a:lnTo>
                    <a:cubicBezTo>
                      <a:pt x="2125" y="520"/>
                      <a:pt x="2125" y="520"/>
                      <a:pt x="2125" y="465"/>
                    </a:cubicBezTo>
                    <a:cubicBezTo>
                      <a:pt x="2125" y="205"/>
                      <a:pt x="1921" y="1"/>
                      <a:pt x="16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89" name="Google Shape;389;p19"/>
              <p:cNvSpPr/>
              <p:nvPr/>
            </p:nvSpPr>
            <p:spPr>
              <a:xfrm>
                <a:off x="7500583" y="2556894"/>
                <a:ext cx="55433" cy="55513"/>
              </a:xfrm>
              <a:custGeom>
                <a:avLst/>
                <a:gdLst/>
                <a:ahLst/>
                <a:cxnLst/>
                <a:rect l="l" t="t" r="r" b="b"/>
                <a:pathLst>
                  <a:path w="696" h="697" extrusionOk="0">
                    <a:moveTo>
                      <a:pt x="353" y="1"/>
                    </a:moveTo>
                    <a:cubicBezTo>
                      <a:pt x="158" y="1"/>
                      <a:pt x="0" y="159"/>
                      <a:pt x="0" y="353"/>
                    </a:cubicBezTo>
                    <a:cubicBezTo>
                      <a:pt x="0" y="548"/>
                      <a:pt x="158" y="697"/>
                      <a:pt x="353" y="697"/>
                    </a:cubicBezTo>
                    <a:cubicBezTo>
                      <a:pt x="538" y="697"/>
                      <a:pt x="696" y="548"/>
                      <a:pt x="696" y="353"/>
                    </a:cubicBezTo>
                    <a:cubicBezTo>
                      <a:pt x="696" y="159"/>
                      <a:pt x="538" y="1"/>
                      <a:pt x="3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90" name="Google Shape;390;p19"/>
              <p:cNvSpPr/>
              <p:nvPr/>
            </p:nvSpPr>
            <p:spPr>
              <a:xfrm>
                <a:off x="7496123" y="2552514"/>
                <a:ext cx="65070" cy="65070"/>
              </a:xfrm>
              <a:custGeom>
                <a:avLst/>
                <a:gdLst/>
                <a:ahLst/>
                <a:cxnLst/>
                <a:rect l="l" t="t" r="r" b="b"/>
                <a:pathLst>
                  <a:path w="817" h="817" extrusionOk="0">
                    <a:moveTo>
                      <a:pt x="409" y="121"/>
                    </a:moveTo>
                    <a:cubicBezTo>
                      <a:pt x="566" y="121"/>
                      <a:pt x="696" y="251"/>
                      <a:pt x="696" y="408"/>
                    </a:cubicBezTo>
                    <a:cubicBezTo>
                      <a:pt x="696" y="566"/>
                      <a:pt x="566" y="696"/>
                      <a:pt x="409" y="696"/>
                    </a:cubicBezTo>
                    <a:cubicBezTo>
                      <a:pt x="251" y="696"/>
                      <a:pt x="121" y="566"/>
                      <a:pt x="121" y="408"/>
                    </a:cubicBezTo>
                    <a:cubicBezTo>
                      <a:pt x="121" y="251"/>
                      <a:pt x="251" y="121"/>
                      <a:pt x="409" y="121"/>
                    </a:cubicBezTo>
                    <a:close/>
                    <a:moveTo>
                      <a:pt x="409" y="0"/>
                    </a:moveTo>
                    <a:cubicBezTo>
                      <a:pt x="186" y="0"/>
                      <a:pt x="0" y="186"/>
                      <a:pt x="0" y="408"/>
                    </a:cubicBezTo>
                    <a:cubicBezTo>
                      <a:pt x="0" y="631"/>
                      <a:pt x="186" y="817"/>
                      <a:pt x="409" y="817"/>
                    </a:cubicBezTo>
                    <a:cubicBezTo>
                      <a:pt x="631" y="817"/>
                      <a:pt x="817" y="631"/>
                      <a:pt x="817" y="408"/>
                    </a:cubicBezTo>
                    <a:cubicBezTo>
                      <a:pt x="817" y="186"/>
                      <a:pt x="631" y="0"/>
                      <a:pt x="4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91" name="Google Shape;391;p19"/>
              <p:cNvSpPr/>
              <p:nvPr/>
            </p:nvSpPr>
            <p:spPr>
              <a:xfrm>
                <a:off x="7516830" y="2570195"/>
                <a:ext cx="22938" cy="22301"/>
              </a:xfrm>
              <a:custGeom>
                <a:avLst/>
                <a:gdLst/>
                <a:ahLst/>
                <a:cxnLst/>
                <a:rect l="l" t="t" r="r" b="b"/>
                <a:pathLst>
                  <a:path w="288" h="280" extrusionOk="0">
                    <a:moveTo>
                      <a:pt x="149" y="1"/>
                    </a:moveTo>
                    <a:cubicBezTo>
                      <a:pt x="65" y="1"/>
                      <a:pt x="0" y="56"/>
                      <a:pt x="0" y="140"/>
                    </a:cubicBezTo>
                    <a:cubicBezTo>
                      <a:pt x="0" y="214"/>
                      <a:pt x="65" y="279"/>
                      <a:pt x="149" y="279"/>
                    </a:cubicBezTo>
                    <a:cubicBezTo>
                      <a:pt x="223" y="279"/>
                      <a:pt x="288" y="214"/>
                      <a:pt x="288" y="140"/>
                    </a:cubicBezTo>
                    <a:cubicBezTo>
                      <a:pt x="288" y="66"/>
                      <a:pt x="223" y="1"/>
                      <a:pt x="14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92" name="Google Shape;392;p19"/>
              <p:cNvSpPr/>
              <p:nvPr/>
            </p:nvSpPr>
            <p:spPr>
              <a:xfrm>
                <a:off x="7512370" y="2565018"/>
                <a:ext cx="31858" cy="31858"/>
              </a:xfrm>
              <a:custGeom>
                <a:avLst/>
                <a:gdLst/>
                <a:ahLst/>
                <a:cxnLst/>
                <a:rect l="l" t="t" r="r" b="b"/>
                <a:pathLst>
                  <a:path w="400" h="400" extrusionOk="0">
                    <a:moveTo>
                      <a:pt x="205" y="121"/>
                    </a:moveTo>
                    <a:cubicBezTo>
                      <a:pt x="251" y="121"/>
                      <a:pt x="288" y="159"/>
                      <a:pt x="288" y="205"/>
                    </a:cubicBezTo>
                    <a:cubicBezTo>
                      <a:pt x="288" y="251"/>
                      <a:pt x="251" y="288"/>
                      <a:pt x="205" y="288"/>
                    </a:cubicBezTo>
                    <a:cubicBezTo>
                      <a:pt x="158" y="288"/>
                      <a:pt x="121" y="251"/>
                      <a:pt x="121" y="205"/>
                    </a:cubicBezTo>
                    <a:cubicBezTo>
                      <a:pt x="121" y="159"/>
                      <a:pt x="158" y="121"/>
                      <a:pt x="205" y="121"/>
                    </a:cubicBezTo>
                    <a:close/>
                    <a:moveTo>
                      <a:pt x="205" y="1"/>
                    </a:moveTo>
                    <a:cubicBezTo>
                      <a:pt x="93" y="1"/>
                      <a:pt x="1" y="94"/>
                      <a:pt x="1" y="205"/>
                    </a:cubicBezTo>
                    <a:cubicBezTo>
                      <a:pt x="1" y="316"/>
                      <a:pt x="93" y="400"/>
                      <a:pt x="205" y="400"/>
                    </a:cubicBezTo>
                    <a:cubicBezTo>
                      <a:pt x="316" y="400"/>
                      <a:pt x="399" y="316"/>
                      <a:pt x="399" y="205"/>
                    </a:cubicBezTo>
                    <a:cubicBezTo>
                      <a:pt x="399" y="94"/>
                      <a:pt x="316" y="1"/>
                      <a:pt x="2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93" name="Google Shape;393;p19"/>
              <p:cNvSpPr/>
              <p:nvPr/>
            </p:nvSpPr>
            <p:spPr>
              <a:xfrm>
                <a:off x="7442204" y="2676600"/>
                <a:ext cx="178086" cy="9717"/>
              </a:xfrm>
              <a:custGeom>
                <a:avLst/>
                <a:gdLst/>
                <a:ahLst/>
                <a:cxnLst/>
                <a:rect l="l" t="t" r="r" b="b"/>
                <a:pathLst>
                  <a:path w="2236" h="122" extrusionOk="0">
                    <a:moveTo>
                      <a:pt x="56" y="1"/>
                    </a:moveTo>
                    <a:cubicBezTo>
                      <a:pt x="19" y="1"/>
                      <a:pt x="0" y="29"/>
                      <a:pt x="0" y="56"/>
                    </a:cubicBezTo>
                    <a:cubicBezTo>
                      <a:pt x="0" y="93"/>
                      <a:pt x="19" y="121"/>
                      <a:pt x="56" y="121"/>
                    </a:cubicBezTo>
                    <a:lnTo>
                      <a:pt x="2180" y="121"/>
                    </a:lnTo>
                    <a:cubicBezTo>
                      <a:pt x="2208" y="121"/>
                      <a:pt x="2236" y="93"/>
                      <a:pt x="2236" y="56"/>
                    </a:cubicBezTo>
                    <a:cubicBezTo>
                      <a:pt x="2236" y="29"/>
                      <a:pt x="2208" y="1"/>
                      <a:pt x="21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94" name="Google Shape;394;p19"/>
              <p:cNvSpPr/>
              <p:nvPr/>
            </p:nvSpPr>
            <p:spPr>
              <a:xfrm>
                <a:off x="7496840" y="2655175"/>
                <a:ext cx="68096" cy="9717"/>
              </a:xfrm>
              <a:custGeom>
                <a:avLst/>
                <a:gdLst/>
                <a:ahLst/>
                <a:cxnLst/>
                <a:rect l="l" t="t" r="r" b="b"/>
                <a:pathLst>
                  <a:path w="855" h="122" extrusionOk="0">
                    <a:moveTo>
                      <a:pt x="66" y="1"/>
                    </a:moveTo>
                    <a:cubicBezTo>
                      <a:pt x="29" y="1"/>
                      <a:pt x="1" y="28"/>
                      <a:pt x="1" y="56"/>
                    </a:cubicBezTo>
                    <a:cubicBezTo>
                      <a:pt x="1" y="93"/>
                      <a:pt x="29" y="121"/>
                      <a:pt x="66" y="121"/>
                    </a:cubicBezTo>
                    <a:lnTo>
                      <a:pt x="799" y="121"/>
                    </a:lnTo>
                    <a:cubicBezTo>
                      <a:pt x="826" y="121"/>
                      <a:pt x="854" y="93"/>
                      <a:pt x="854" y="56"/>
                    </a:cubicBezTo>
                    <a:cubicBezTo>
                      <a:pt x="854" y="28"/>
                      <a:pt x="826" y="1"/>
                      <a:pt x="79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95" name="Google Shape;395;p19"/>
              <p:cNvSpPr/>
              <p:nvPr/>
            </p:nvSpPr>
            <p:spPr>
              <a:xfrm>
                <a:off x="7496840" y="2727572"/>
                <a:ext cx="68096" cy="9000"/>
              </a:xfrm>
              <a:custGeom>
                <a:avLst/>
                <a:gdLst/>
                <a:ahLst/>
                <a:cxnLst/>
                <a:rect l="l" t="t" r="r" b="b"/>
                <a:pathLst>
                  <a:path w="855" h="113" extrusionOk="0">
                    <a:moveTo>
                      <a:pt x="66" y="1"/>
                    </a:moveTo>
                    <a:cubicBezTo>
                      <a:pt x="29" y="1"/>
                      <a:pt x="1" y="29"/>
                      <a:pt x="1" y="56"/>
                    </a:cubicBezTo>
                    <a:cubicBezTo>
                      <a:pt x="1" y="94"/>
                      <a:pt x="29" y="112"/>
                      <a:pt x="66" y="112"/>
                    </a:cubicBezTo>
                    <a:lnTo>
                      <a:pt x="799" y="112"/>
                    </a:lnTo>
                    <a:cubicBezTo>
                      <a:pt x="826" y="112"/>
                      <a:pt x="854" y="94"/>
                      <a:pt x="854" y="56"/>
                    </a:cubicBezTo>
                    <a:cubicBezTo>
                      <a:pt x="854" y="29"/>
                      <a:pt x="826" y="1"/>
                      <a:pt x="79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96" name="Google Shape;396;p19"/>
              <p:cNvSpPr/>
              <p:nvPr/>
            </p:nvSpPr>
            <p:spPr>
              <a:xfrm>
                <a:off x="7496840" y="2802199"/>
                <a:ext cx="68096" cy="9000"/>
              </a:xfrm>
              <a:custGeom>
                <a:avLst/>
                <a:gdLst/>
                <a:ahLst/>
                <a:cxnLst/>
                <a:rect l="l" t="t" r="r" b="b"/>
                <a:pathLst>
                  <a:path w="855" h="113" extrusionOk="0">
                    <a:moveTo>
                      <a:pt x="66" y="1"/>
                    </a:moveTo>
                    <a:cubicBezTo>
                      <a:pt x="29" y="1"/>
                      <a:pt x="1" y="29"/>
                      <a:pt x="1" y="56"/>
                    </a:cubicBezTo>
                    <a:cubicBezTo>
                      <a:pt x="1" y="93"/>
                      <a:pt x="29" y="112"/>
                      <a:pt x="66" y="112"/>
                    </a:cubicBezTo>
                    <a:lnTo>
                      <a:pt x="799" y="112"/>
                    </a:lnTo>
                    <a:cubicBezTo>
                      <a:pt x="826" y="112"/>
                      <a:pt x="854" y="93"/>
                      <a:pt x="854" y="56"/>
                    </a:cubicBezTo>
                    <a:cubicBezTo>
                      <a:pt x="854" y="29"/>
                      <a:pt x="826" y="1"/>
                      <a:pt x="79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97" name="Google Shape;397;p19"/>
              <p:cNvSpPr/>
              <p:nvPr/>
            </p:nvSpPr>
            <p:spPr>
              <a:xfrm>
                <a:off x="7442204" y="2698741"/>
                <a:ext cx="178086" cy="9000"/>
              </a:xfrm>
              <a:custGeom>
                <a:avLst/>
                <a:gdLst/>
                <a:ahLst/>
                <a:cxnLst/>
                <a:rect l="l" t="t" r="r" b="b"/>
                <a:pathLst>
                  <a:path w="2236" h="113" extrusionOk="0">
                    <a:moveTo>
                      <a:pt x="56" y="1"/>
                    </a:moveTo>
                    <a:cubicBezTo>
                      <a:pt x="19" y="1"/>
                      <a:pt x="0" y="29"/>
                      <a:pt x="0" y="57"/>
                    </a:cubicBezTo>
                    <a:cubicBezTo>
                      <a:pt x="0" y="94"/>
                      <a:pt x="19" y="112"/>
                      <a:pt x="56" y="112"/>
                    </a:cubicBezTo>
                    <a:lnTo>
                      <a:pt x="2180" y="112"/>
                    </a:lnTo>
                    <a:cubicBezTo>
                      <a:pt x="2208" y="112"/>
                      <a:pt x="2236" y="94"/>
                      <a:pt x="2236" y="57"/>
                    </a:cubicBezTo>
                    <a:cubicBezTo>
                      <a:pt x="2236" y="29"/>
                      <a:pt x="2208" y="1"/>
                      <a:pt x="21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98" name="Google Shape;398;p19"/>
              <p:cNvSpPr/>
              <p:nvPr/>
            </p:nvSpPr>
            <p:spPr>
              <a:xfrm>
                <a:off x="7442204" y="2753456"/>
                <a:ext cx="178086" cy="8920"/>
              </a:xfrm>
              <a:custGeom>
                <a:avLst/>
                <a:gdLst/>
                <a:ahLst/>
                <a:cxnLst/>
                <a:rect l="l" t="t" r="r" b="b"/>
                <a:pathLst>
                  <a:path w="2236" h="112" extrusionOk="0">
                    <a:moveTo>
                      <a:pt x="56" y="0"/>
                    </a:moveTo>
                    <a:cubicBezTo>
                      <a:pt x="19" y="0"/>
                      <a:pt x="0" y="28"/>
                      <a:pt x="0" y="56"/>
                    </a:cubicBezTo>
                    <a:cubicBezTo>
                      <a:pt x="0" y="93"/>
                      <a:pt x="19" y="112"/>
                      <a:pt x="56" y="112"/>
                    </a:cubicBezTo>
                    <a:lnTo>
                      <a:pt x="2180" y="112"/>
                    </a:lnTo>
                    <a:cubicBezTo>
                      <a:pt x="2208" y="112"/>
                      <a:pt x="2236" y="93"/>
                      <a:pt x="2236" y="56"/>
                    </a:cubicBezTo>
                    <a:cubicBezTo>
                      <a:pt x="2236" y="28"/>
                      <a:pt x="2208" y="0"/>
                      <a:pt x="21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99" name="Google Shape;399;p19"/>
              <p:cNvSpPr/>
              <p:nvPr/>
            </p:nvSpPr>
            <p:spPr>
              <a:xfrm>
                <a:off x="7442204" y="2775598"/>
                <a:ext cx="178086" cy="9000"/>
              </a:xfrm>
              <a:custGeom>
                <a:avLst/>
                <a:gdLst/>
                <a:ahLst/>
                <a:cxnLst/>
                <a:rect l="l" t="t" r="r" b="b"/>
                <a:pathLst>
                  <a:path w="2236" h="113" extrusionOk="0">
                    <a:moveTo>
                      <a:pt x="56" y="1"/>
                    </a:moveTo>
                    <a:cubicBezTo>
                      <a:pt x="19" y="1"/>
                      <a:pt x="0" y="29"/>
                      <a:pt x="0" y="56"/>
                    </a:cubicBezTo>
                    <a:cubicBezTo>
                      <a:pt x="0" y="94"/>
                      <a:pt x="19" y="112"/>
                      <a:pt x="56" y="112"/>
                    </a:cubicBezTo>
                    <a:lnTo>
                      <a:pt x="2180" y="112"/>
                    </a:lnTo>
                    <a:cubicBezTo>
                      <a:pt x="2208" y="112"/>
                      <a:pt x="2236" y="94"/>
                      <a:pt x="2236" y="56"/>
                    </a:cubicBezTo>
                    <a:cubicBezTo>
                      <a:pt x="2236" y="29"/>
                      <a:pt x="2208" y="1"/>
                      <a:pt x="21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00" name="Google Shape;400;p19"/>
              <p:cNvSpPr/>
              <p:nvPr/>
            </p:nvSpPr>
            <p:spPr>
              <a:xfrm>
                <a:off x="7442204" y="2828800"/>
                <a:ext cx="178086" cy="9717"/>
              </a:xfrm>
              <a:custGeom>
                <a:avLst/>
                <a:gdLst/>
                <a:ahLst/>
                <a:cxnLst/>
                <a:rect l="l" t="t" r="r" b="b"/>
                <a:pathLst>
                  <a:path w="2236" h="122" extrusionOk="0">
                    <a:moveTo>
                      <a:pt x="56" y="1"/>
                    </a:moveTo>
                    <a:cubicBezTo>
                      <a:pt x="19" y="1"/>
                      <a:pt x="0" y="28"/>
                      <a:pt x="0" y="56"/>
                    </a:cubicBezTo>
                    <a:cubicBezTo>
                      <a:pt x="0" y="93"/>
                      <a:pt x="19" y="121"/>
                      <a:pt x="56" y="121"/>
                    </a:cubicBezTo>
                    <a:lnTo>
                      <a:pt x="2180" y="121"/>
                    </a:lnTo>
                    <a:cubicBezTo>
                      <a:pt x="2208" y="121"/>
                      <a:pt x="2236" y="93"/>
                      <a:pt x="2236" y="56"/>
                    </a:cubicBezTo>
                    <a:cubicBezTo>
                      <a:pt x="2236" y="28"/>
                      <a:pt x="2208" y="1"/>
                      <a:pt x="21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401" name="Google Shape;401;p19"/>
            <p:cNvGrpSpPr/>
            <p:nvPr/>
          </p:nvGrpSpPr>
          <p:grpSpPr>
            <a:xfrm>
              <a:off x="3657353" y="1571295"/>
              <a:ext cx="1466651" cy="1625718"/>
              <a:chOff x="6964178" y="2817557"/>
              <a:chExt cx="1466651" cy="1625718"/>
            </a:xfrm>
          </p:grpSpPr>
          <p:sp>
            <p:nvSpPr>
              <p:cNvPr id="402" name="Google Shape;402;p19"/>
              <p:cNvSpPr/>
              <p:nvPr/>
            </p:nvSpPr>
            <p:spPr>
              <a:xfrm>
                <a:off x="8050212" y="2817557"/>
                <a:ext cx="149334" cy="149334"/>
              </a:xfrm>
              <a:custGeom>
                <a:avLst/>
                <a:gdLst/>
                <a:ahLst/>
                <a:cxnLst/>
                <a:rect l="l" t="t" r="r" b="b"/>
                <a:pathLst>
                  <a:path w="1875" h="1875" extrusionOk="0">
                    <a:moveTo>
                      <a:pt x="938" y="177"/>
                    </a:moveTo>
                    <a:lnTo>
                      <a:pt x="1198" y="650"/>
                    </a:lnTo>
                    <a:cubicBezTo>
                      <a:pt x="1207" y="659"/>
                      <a:pt x="1216" y="668"/>
                      <a:pt x="1225" y="678"/>
                    </a:cubicBezTo>
                    <a:lnTo>
                      <a:pt x="1699" y="937"/>
                    </a:lnTo>
                    <a:lnTo>
                      <a:pt x="1225" y="1197"/>
                    </a:lnTo>
                    <a:cubicBezTo>
                      <a:pt x="1216" y="1197"/>
                      <a:pt x="1207" y="1206"/>
                      <a:pt x="1198" y="1216"/>
                    </a:cubicBezTo>
                    <a:lnTo>
                      <a:pt x="938" y="1689"/>
                    </a:lnTo>
                    <a:lnTo>
                      <a:pt x="678" y="1216"/>
                    </a:lnTo>
                    <a:cubicBezTo>
                      <a:pt x="678" y="1206"/>
                      <a:pt x="669" y="1197"/>
                      <a:pt x="660" y="1197"/>
                    </a:cubicBezTo>
                    <a:lnTo>
                      <a:pt x="186" y="928"/>
                    </a:lnTo>
                    <a:lnTo>
                      <a:pt x="660" y="678"/>
                    </a:lnTo>
                    <a:cubicBezTo>
                      <a:pt x="669" y="668"/>
                      <a:pt x="678" y="659"/>
                      <a:pt x="678" y="650"/>
                    </a:cubicBezTo>
                    <a:lnTo>
                      <a:pt x="938" y="177"/>
                    </a:lnTo>
                    <a:close/>
                    <a:moveTo>
                      <a:pt x="938" y="0"/>
                    </a:moveTo>
                    <a:cubicBezTo>
                      <a:pt x="919" y="0"/>
                      <a:pt x="901" y="10"/>
                      <a:pt x="891" y="28"/>
                    </a:cubicBezTo>
                    <a:lnTo>
                      <a:pt x="585" y="585"/>
                    </a:lnTo>
                    <a:lnTo>
                      <a:pt x="29" y="882"/>
                    </a:lnTo>
                    <a:cubicBezTo>
                      <a:pt x="10" y="891"/>
                      <a:pt x="1" y="910"/>
                      <a:pt x="1" y="928"/>
                    </a:cubicBezTo>
                    <a:cubicBezTo>
                      <a:pt x="1" y="956"/>
                      <a:pt x="10" y="974"/>
                      <a:pt x="29" y="984"/>
                    </a:cubicBezTo>
                    <a:lnTo>
                      <a:pt x="585" y="1290"/>
                    </a:lnTo>
                    <a:lnTo>
                      <a:pt x="882" y="1837"/>
                    </a:lnTo>
                    <a:cubicBezTo>
                      <a:pt x="901" y="1856"/>
                      <a:pt x="919" y="1874"/>
                      <a:pt x="938" y="1874"/>
                    </a:cubicBezTo>
                    <a:cubicBezTo>
                      <a:pt x="956" y="1874"/>
                      <a:pt x="975" y="1856"/>
                      <a:pt x="984" y="1837"/>
                    </a:cubicBezTo>
                    <a:lnTo>
                      <a:pt x="1290" y="1290"/>
                    </a:lnTo>
                    <a:lnTo>
                      <a:pt x="1847" y="984"/>
                    </a:lnTo>
                    <a:cubicBezTo>
                      <a:pt x="1866" y="974"/>
                      <a:pt x="1875" y="956"/>
                      <a:pt x="1875" y="937"/>
                    </a:cubicBezTo>
                    <a:cubicBezTo>
                      <a:pt x="1875" y="919"/>
                      <a:pt x="1866" y="900"/>
                      <a:pt x="1847" y="882"/>
                    </a:cubicBezTo>
                    <a:lnTo>
                      <a:pt x="1290" y="585"/>
                    </a:lnTo>
                    <a:lnTo>
                      <a:pt x="994" y="28"/>
                    </a:lnTo>
                    <a:cubicBezTo>
                      <a:pt x="984" y="10"/>
                      <a:pt x="966" y="0"/>
                      <a:pt x="9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03" name="Google Shape;403;p19"/>
              <p:cNvSpPr/>
              <p:nvPr/>
            </p:nvSpPr>
            <p:spPr>
              <a:xfrm>
                <a:off x="8311760" y="3539546"/>
                <a:ext cx="9000" cy="60689"/>
              </a:xfrm>
              <a:custGeom>
                <a:avLst/>
                <a:gdLst/>
                <a:ahLst/>
                <a:cxnLst/>
                <a:rect l="l" t="t" r="r" b="b"/>
                <a:pathLst>
                  <a:path w="113" h="762" extrusionOk="0">
                    <a:moveTo>
                      <a:pt x="57" y="1"/>
                    </a:moveTo>
                    <a:cubicBezTo>
                      <a:pt x="20" y="1"/>
                      <a:pt x="1" y="29"/>
                      <a:pt x="1" y="56"/>
                    </a:cubicBezTo>
                    <a:lnTo>
                      <a:pt x="1" y="706"/>
                    </a:lnTo>
                    <a:cubicBezTo>
                      <a:pt x="1" y="734"/>
                      <a:pt x="20" y="761"/>
                      <a:pt x="57" y="761"/>
                    </a:cubicBezTo>
                    <a:cubicBezTo>
                      <a:pt x="84" y="761"/>
                      <a:pt x="112" y="734"/>
                      <a:pt x="112" y="706"/>
                    </a:cubicBezTo>
                    <a:lnTo>
                      <a:pt x="112" y="56"/>
                    </a:lnTo>
                    <a:cubicBezTo>
                      <a:pt x="112" y="29"/>
                      <a:pt x="84" y="1"/>
                      <a:pt x="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04" name="Google Shape;404;p19"/>
              <p:cNvSpPr/>
              <p:nvPr/>
            </p:nvSpPr>
            <p:spPr>
              <a:xfrm>
                <a:off x="8311760" y="3671118"/>
                <a:ext cx="9000" cy="59893"/>
              </a:xfrm>
              <a:custGeom>
                <a:avLst/>
                <a:gdLst/>
                <a:ahLst/>
                <a:cxnLst/>
                <a:rect l="l" t="t" r="r" b="b"/>
                <a:pathLst>
                  <a:path w="113" h="752" extrusionOk="0">
                    <a:moveTo>
                      <a:pt x="57" y="0"/>
                    </a:moveTo>
                    <a:cubicBezTo>
                      <a:pt x="20" y="0"/>
                      <a:pt x="1" y="28"/>
                      <a:pt x="1" y="56"/>
                    </a:cubicBezTo>
                    <a:lnTo>
                      <a:pt x="1" y="696"/>
                    </a:lnTo>
                    <a:cubicBezTo>
                      <a:pt x="1" y="733"/>
                      <a:pt x="20" y="751"/>
                      <a:pt x="57" y="751"/>
                    </a:cubicBezTo>
                    <a:cubicBezTo>
                      <a:pt x="84" y="751"/>
                      <a:pt x="112" y="733"/>
                      <a:pt x="112" y="696"/>
                    </a:cubicBezTo>
                    <a:lnTo>
                      <a:pt x="112" y="56"/>
                    </a:lnTo>
                    <a:cubicBezTo>
                      <a:pt x="112" y="28"/>
                      <a:pt x="84" y="0"/>
                      <a:pt x="5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05" name="Google Shape;405;p19"/>
              <p:cNvSpPr/>
              <p:nvPr/>
            </p:nvSpPr>
            <p:spPr>
              <a:xfrm>
                <a:off x="8351662" y="3631217"/>
                <a:ext cx="60689" cy="8920"/>
              </a:xfrm>
              <a:custGeom>
                <a:avLst/>
                <a:gdLst/>
                <a:ahLst/>
                <a:cxnLst/>
                <a:rect l="l" t="t" r="r" b="b"/>
                <a:pathLst>
                  <a:path w="762" h="112" extrusionOk="0">
                    <a:moveTo>
                      <a:pt x="57" y="0"/>
                    </a:moveTo>
                    <a:cubicBezTo>
                      <a:pt x="29" y="0"/>
                      <a:pt x="1" y="19"/>
                      <a:pt x="1" y="56"/>
                    </a:cubicBezTo>
                    <a:cubicBezTo>
                      <a:pt x="1" y="84"/>
                      <a:pt x="29" y="111"/>
                      <a:pt x="57" y="111"/>
                    </a:cubicBezTo>
                    <a:lnTo>
                      <a:pt x="697" y="111"/>
                    </a:lnTo>
                    <a:cubicBezTo>
                      <a:pt x="734" y="111"/>
                      <a:pt x="762" y="84"/>
                      <a:pt x="762" y="56"/>
                    </a:cubicBezTo>
                    <a:cubicBezTo>
                      <a:pt x="762" y="19"/>
                      <a:pt x="734" y="0"/>
                      <a:pt x="6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06" name="Google Shape;406;p19"/>
              <p:cNvSpPr/>
              <p:nvPr/>
            </p:nvSpPr>
            <p:spPr>
              <a:xfrm>
                <a:off x="8220169" y="3631217"/>
                <a:ext cx="60689" cy="8920"/>
              </a:xfrm>
              <a:custGeom>
                <a:avLst/>
                <a:gdLst/>
                <a:ahLst/>
                <a:cxnLst/>
                <a:rect l="l" t="t" r="r" b="b"/>
                <a:pathLst>
                  <a:path w="762" h="112" extrusionOk="0">
                    <a:moveTo>
                      <a:pt x="66" y="0"/>
                    </a:moveTo>
                    <a:cubicBezTo>
                      <a:pt x="28" y="0"/>
                      <a:pt x="1" y="19"/>
                      <a:pt x="1" y="56"/>
                    </a:cubicBezTo>
                    <a:cubicBezTo>
                      <a:pt x="1" y="84"/>
                      <a:pt x="28" y="111"/>
                      <a:pt x="66" y="111"/>
                    </a:cubicBezTo>
                    <a:lnTo>
                      <a:pt x="706" y="111"/>
                    </a:lnTo>
                    <a:cubicBezTo>
                      <a:pt x="734" y="111"/>
                      <a:pt x="761" y="84"/>
                      <a:pt x="761" y="56"/>
                    </a:cubicBezTo>
                    <a:cubicBezTo>
                      <a:pt x="761" y="19"/>
                      <a:pt x="734" y="0"/>
                      <a:pt x="7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07" name="Google Shape;407;p19"/>
              <p:cNvSpPr/>
              <p:nvPr/>
            </p:nvSpPr>
            <p:spPr>
              <a:xfrm>
                <a:off x="8251948" y="3663711"/>
                <a:ext cx="36318" cy="36238"/>
              </a:xfrm>
              <a:custGeom>
                <a:avLst/>
                <a:gdLst/>
                <a:ahLst/>
                <a:cxnLst/>
                <a:rect l="l" t="t" r="r" b="b"/>
                <a:pathLst>
                  <a:path w="456" h="455" extrusionOk="0">
                    <a:moveTo>
                      <a:pt x="1" y="455"/>
                    </a:moveTo>
                    <a:lnTo>
                      <a:pt x="455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08" name="Google Shape;408;p19"/>
              <p:cNvSpPr/>
              <p:nvPr/>
            </p:nvSpPr>
            <p:spPr>
              <a:xfrm>
                <a:off x="8246771" y="3659092"/>
                <a:ext cx="46672" cy="45318"/>
              </a:xfrm>
              <a:custGeom>
                <a:avLst/>
                <a:gdLst/>
                <a:ahLst/>
                <a:cxnLst/>
                <a:rect l="l" t="t" r="r" b="b"/>
                <a:pathLst>
                  <a:path w="586" h="569" extrusionOk="0">
                    <a:moveTo>
                      <a:pt x="519" y="0"/>
                    </a:moveTo>
                    <a:cubicBezTo>
                      <a:pt x="504" y="0"/>
                      <a:pt x="488" y="7"/>
                      <a:pt x="474" y="21"/>
                    </a:cubicBezTo>
                    <a:lnTo>
                      <a:pt x="19" y="476"/>
                    </a:lnTo>
                    <a:cubicBezTo>
                      <a:pt x="1" y="494"/>
                      <a:pt x="1" y="531"/>
                      <a:pt x="19" y="550"/>
                    </a:cubicBezTo>
                    <a:cubicBezTo>
                      <a:pt x="38" y="568"/>
                      <a:pt x="47" y="568"/>
                      <a:pt x="66" y="568"/>
                    </a:cubicBezTo>
                    <a:cubicBezTo>
                      <a:pt x="75" y="568"/>
                      <a:pt x="93" y="568"/>
                      <a:pt x="103" y="550"/>
                    </a:cubicBezTo>
                    <a:lnTo>
                      <a:pt x="557" y="105"/>
                    </a:lnTo>
                    <a:cubicBezTo>
                      <a:pt x="585" y="77"/>
                      <a:pt x="585" y="40"/>
                      <a:pt x="557" y="21"/>
                    </a:cubicBezTo>
                    <a:cubicBezTo>
                      <a:pt x="548" y="7"/>
                      <a:pt x="534" y="0"/>
                      <a:pt x="51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09" name="Google Shape;409;p19"/>
              <p:cNvSpPr/>
              <p:nvPr/>
            </p:nvSpPr>
            <p:spPr>
              <a:xfrm>
                <a:off x="8344335" y="3571324"/>
                <a:ext cx="36238" cy="35522"/>
              </a:xfrm>
              <a:custGeom>
                <a:avLst/>
                <a:gdLst/>
                <a:ahLst/>
                <a:cxnLst/>
                <a:rect l="l" t="t" r="r" b="b"/>
                <a:pathLst>
                  <a:path w="455" h="446" extrusionOk="0">
                    <a:moveTo>
                      <a:pt x="0" y="446"/>
                    </a:moveTo>
                    <a:lnTo>
                      <a:pt x="455" y="1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0" name="Google Shape;410;p19"/>
              <p:cNvSpPr/>
              <p:nvPr/>
            </p:nvSpPr>
            <p:spPr>
              <a:xfrm>
                <a:off x="8339158" y="3566545"/>
                <a:ext cx="46592" cy="45477"/>
              </a:xfrm>
              <a:custGeom>
                <a:avLst/>
                <a:gdLst/>
                <a:ahLst/>
                <a:cxnLst/>
                <a:rect l="l" t="t" r="r" b="b"/>
                <a:pathLst>
                  <a:path w="585" h="571" extrusionOk="0">
                    <a:moveTo>
                      <a:pt x="521" y="0"/>
                    </a:moveTo>
                    <a:cubicBezTo>
                      <a:pt x="506" y="0"/>
                      <a:pt x="492" y="5"/>
                      <a:pt x="483" y="14"/>
                    </a:cubicBezTo>
                    <a:lnTo>
                      <a:pt x="28" y="469"/>
                    </a:lnTo>
                    <a:cubicBezTo>
                      <a:pt x="0" y="487"/>
                      <a:pt x="0" y="525"/>
                      <a:pt x="28" y="552"/>
                    </a:cubicBezTo>
                    <a:cubicBezTo>
                      <a:pt x="37" y="562"/>
                      <a:pt x="56" y="571"/>
                      <a:pt x="65" y="571"/>
                    </a:cubicBezTo>
                    <a:cubicBezTo>
                      <a:pt x="84" y="571"/>
                      <a:pt x="93" y="562"/>
                      <a:pt x="112" y="552"/>
                    </a:cubicBezTo>
                    <a:lnTo>
                      <a:pt x="566" y="98"/>
                    </a:lnTo>
                    <a:cubicBezTo>
                      <a:pt x="585" y="70"/>
                      <a:pt x="585" y="42"/>
                      <a:pt x="566" y="14"/>
                    </a:cubicBezTo>
                    <a:cubicBezTo>
                      <a:pt x="552" y="5"/>
                      <a:pt x="536" y="0"/>
                      <a:pt x="5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1" name="Google Shape;411;p19"/>
              <p:cNvSpPr/>
              <p:nvPr/>
            </p:nvSpPr>
            <p:spPr>
              <a:xfrm>
                <a:off x="8251948" y="3571324"/>
                <a:ext cx="36318" cy="35522"/>
              </a:xfrm>
              <a:custGeom>
                <a:avLst/>
                <a:gdLst/>
                <a:ahLst/>
                <a:cxnLst/>
                <a:rect l="l" t="t" r="r" b="b"/>
                <a:pathLst>
                  <a:path w="456" h="446" extrusionOk="0">
                    <a:moveTo>
                      <a:pt x="1" y="1"/>
                    </a:moveTo>
                    <a:lnTo>
                      <a:pt x="455" y="446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2" name="Google Shape;412;p19"/>
              <p:cNvSpPr/>
              <p:nvPr/>
            </p:nvSpPr>
            <p:spPr>
              <a:xfrm>
                <a:off x="8246771" y="3566545"/>
                <a:ext cx="46672" cy="45477"/>
              </a:xfrm>
              <a:custGeom>
                <a:avLst/>
                <a:gdLst/>
                <a:ahLst/>
                <a:cxnLst/>
                <a:rect l="l" t="t" r="r" b="b"/>
                <a:pathLst>
                  <a:path w="586" h="571" extrusionOk="0">
                    <a:moveTo>
                      <a:pt x="64" y="0"/>
                    </a:moveTo>
                    <a:cubicBezTo>
                      <a:pt x="49" y="0"/>
                      <a:pt x="33" y="5"/>
                      <a:pt x="19" y="14"/>
                    </a:cubicBezTo>
                    <a:cubicBezTo>
                      <a:pt x="1" y="42"/>
                      <a:pt x="1" y="70"/>
                      <a:pt x="19" y="98"/>
                    </a:cubicBezTo>
                    <a:lnTo>
                      <a:pt x="474" y="552"/>
                    </a:lnTo>
                    <a:cubicBezTo>
                      <a:pt x="483" y="562"/>
                      <a:pt x="502" y="571"/>
                      <a:pt x="520" y="571"/>
                    </a:cubicBezTo>
                    <a:cubicBezTo>
                      <a:pt x="529" y="571"/>
                      <a:pt x="548" y="562"/>
                      <a:pt x="557" y="552"/>
                    </a:cubicBezTo>
                    <a:cubicBezTo>
                      <a:pt x="585" y="525"/>
                      <a:pt x="585" y="487"/>
                      <a:pt x="557" y="469"/>
                    </a:cubicBezTo>
                    <a:lnTo>
                      <a:pt x="103" y="14"/>
                    </a:lnTo>
                    <a:cubicBezTo>
                      <a:pt x="93" y="5"/>
                      <a:pt x="79" y="0"/>
                      <a:pt x="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3" name="Google Shape;413;p19"/>
              <p:cNvSpPr/>
              <p:nvPr/>
            </p:nvSpPr>
            <p:spPr>
              <a:xfrm>
                <a:off x="8344335" y="3663711"/>
                <a:ext cx="36238" cy="36238"/>
              </a:xfrm>
              <a:custGeom>
                <a:avLst/>
                <a:gdLst/>
                <a:ahLst/>
                <a:cxnLst/>
                <a:rect l="l" t="t" r="r" b="b"/>
                <a:pathLst>
                  <a:path w="455" h="455" extrusionOk="0">
                    <a:moveTo>
                      <a:pt x="0" y="0"/>
                    </a:moveTo>
                    <a:lnTo>
                      <a:pt x="455" y="455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4" name="Google Shape;414;p19"/>
              <p:cNvSpPr/>
              <p:nvPr/>
            </p:nvSpPr>
            <p:spPr>
              <a:xfrm>
                <a:off x="8339158" y="3659092"/>
                <a:ext cx="46592" cy="45318"/>
              </a:xfrm>
              <a:custGeom>
                <a:avLst/>
                <a:gdLst/>
                <a:ahLst/>
                <a:cxnLst/>
                <a:rect l="l" t="t" r="r" b="b"/>
                <a:pathLst>
                  <a:path w="585" h="569" extrusionOk="0">
                    <a:moveTo>
                      <a:pt x="66" y="0"/>
                    </a:moveTo>
                    <a:cubicBezTo>
                      <a:pt x="51" y="0"/>
                      <a:pt x="37" y="7"/>
                      <a:pt x="28" y="21"/>
                    </a:cubicBezTo>
                    <a:cubicBezTo>
                      <a:pt x="0" y="40"/>
                      <a:pt x="0" y="77"/>
                      <a:pt x="28" y="105"/>
                    </a:cubicBezTo>
                    <a:lnTo>
                      <a:pt x="483" y="550"/>
                    </a:lnTo>
                    <a:cubicBezTo>
                      <a:pt x="492" y="568"/>
                      <a:pt x="510" y="568"/>
                      <a:pt x="520" y="568"/>
                    </a:cubicBezTo>
                    <a:cubicBezTo>
                      <a:pt x="538" y="568"/>
                      <a:pt x="548" y="568"/>
                      <a:pt x="566" y="550"/>
                    </a:cubicBezTo>
                    <a:cubicBezTo>
                      <a:pt x="585" y="531"/>
                      <a:pt x="585" y="494"/>
                      <a:pt x="566" y="476"/>
                    </a:cubicBezTo>
                    <a:lnTo>
                      <a:pt x="112" y="21"/>
                    </a:lnTo>
                    <a:cubicBezTo>
                      <a:pt x="98" y="7"/>
                      <a:pt x="81" y="0"/>
                      <a:pt x="6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5" name="Google Shape;415;p19"/>
              <p:cNvSpPr/>
              <p:nvPr/>
            </p:nvSpPr>
            <p:spPr>
              <a:xfrm>
                <a:off x="8376830" y="3208544"/>
                <a:ext cx="53999" cy="54796"/>
              </a:xfrm>
              <a:custGeom>
                <a:avLst/>
                <a:gdLst/>
                <a:ahLst/>
                <a:cxnLst/>
                <a:rect l="l" t="t" r="r" b="b"/>
                <a:pathLst>
                  <a:path w="678" h="688" extrusionOk="0">
                    <a:moveTo>
                      <a:pt x="334" y="121"/>
                    </a:moveTo>
                    <a:cubicBezTo>
                      <a:pt x="464" y="121"/>
                      <a:pt x="566" y="223"/>
                      <a:pt x="566" y="344"/>
                    </a:cubicBezTo>
                    <a:cubicBezTo>
                      <a:pt x="566" y="474"/>
                      <a:pt x="464" y="567"/>
                      <a:pt x="334" y="567"/>
                    </a:cubicBezTo>
                    <a:cubicBezTo>
                      <a:pt x="214" y="567"/>
                      <a:pt x="112" y="474"/>
                      <a:pt x="112" y="344"/>
                    </a:cubicBezTo>
                    <a:cubicBezTo>
                      <a:pt x="112" y="223"/>
                      <a:pt x="214" y="121"/>
                      <a:pt x="334" y="121"/>
                    </a:cubicBezTo>
                    <a:close/>
                    <a:moveTo>
                      <a:pt x="334" y="1"/>
                    </a:moveTo>
                    <a:cubicBezTo>
                      <a:pt x="149" y="1"/>
                      <a:pt x="0" y="159"/>
                      <a:pt x="0" y="344"/>
                    </a:cubicBezTo>
                    <a:cubicBezTo>
                      <a:pt x="0" y="530"/>
                      <a:pt x="149" y="687"/>
                      <a:pt x="334" y="687"/>
                    </a:cubicBezTo>
                    <a:cubicBezTo>
                      <a:pt x="529" y="687"/>
                      <a:pt x="678" y="530"/>
                      <a:pt x="678" y="344"/>
                    </a:cubicBezTo>
                    <a:cubicBezTo>
                      <a:pt x="678" y="159"/>
                      <a:pt x="529" y="1"/>
                      <a:pt x="3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6" name="Google Shape;416;p19"/>
              <p:cNvSpPr/>
              <p:nvPr/>
            </p:nvSpPr>
            <p:spPr>
              <a:xfrm>
                <a:off x="7681743" y="3168650"/>
                <a:ext cx="135237" cy="164865"/>
              </a:xfrm>
              <a:custGeom>
                <a:avLst/>
                <a:gdLst/>
                <a:ahLst/>
                <a:cxnLst/>
                <a:rect l="l" t="t" r="r" b="b"/>
                <a:pathLst>
                  <a:path w="1698" h="2070" extrusionOk="0">
                    <a:moveTo>
                      <a:pt x="1642" y="1"/>
                    </a:moveTo>
                    <a:cubicBezTo>
                      <a:pt x="659" y="168"/>
                      <a:pt x="0" y="1095"/>
                      <a:pt x="167" y="2069"/>
                    </a:cubicBezTo>
                    <a:lnTo>
                      <a:pt x="167" y="2069"/>
                    </a:lnTo>
                    <a:lnTo>
                      <a:pt x="510" y="2014"/>
                    </a:lnTo>
                    <a:cubicBezTo>
                      <a:pt x="501" y="1930"/>
                      <a:pt x="492" y="1847"/>
                      <a:pt x="492" y="1772"/>
                    </a:cubicBezTo>
                    <a:cubicBezTo>
                      <a:pt x="492" y="1049"/>
                      <a:pt x="1011" y="455"/>
                      <a:pt x="1698" y="335"/>
                    </a:cubicBezTo>
                    <a:lnTo>
                      <a:pt x="164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7" name="Google Shape;417;p19"/>
              <p:cNvSpPr/>
              <p:nvPr/>
            </p:nvSpPr>
            <p:spPr>
              <a:xfrm>
                <a:off x="7684690" y="3164031"/>
                <a:ext cx="136750" cy="173865"/>
              </a:xfrm>
              <a:custGeom>
                <a:avLst/>
                <a:gdLst/>
                <a:ahLst/>
                <a:cxnLst/>
                <a:rect l="l" t="t" r="r" b="b"/>
                <a:pathLst>
                  <a:path w="1717" h="2183" extrusionOk="0">
                    <a:moveTo>
                      <a:pt x="1559" y="114"/>
                    </a:moveTo>
                    <a:lnTo>
                      <a:pt x="1596" y="346"/>
                    </a:lnTo>
                    <a:cubicBezTo>
                      <a:pt x="900" y="495"/>
                      <a:pt x="399" y="1107"/>
                      <a:pt x="399" y="1830"/>
                    </a:cubicBezTo>
                    <a:cubicBezTo>
                      <a:pt x="399" y="1886"/>
                      <a:pt x="409" y="1951"/>
                      <a:pt x="418" y="2025"/>
                    </a:cubicBezTo>
                    <a:lnTo>
                      <a:pt x="177" y="2062"/>
                    </a:lnTo>
                    <a:cubicBezTo>
                      <a:pt x="112" y="1626"/>
                      <a:pt x="223" y="1181"/>
                      <a:pt x="483" y="819"/>
                    </a:cubicBezTo>
                    <a:cubicBezTo>
                      <a:pt x="742" y="448"/>
                      <a:pt x="1123" y="207"/>
                      <a:pt x="1559" y="114"/>
                    </a:cubicBezTo>
                    <a:close/>
                    <a:moveTo>
                      <a:pt x="1610" y="1"/>
                    </a:moveTo>
                    <a:cubicBezTo>
                      <a:pt x="1605" y="1"/>
                      <a:pt x="1601" y="1"/>
                      <a:pt x="1596" y="3"/>
                    </a:cubicBezTo>
                    <a:cubicBezTo>
                      <a:pt x="1104" y="86"/>
                      <a:pt x="678" y="355"/>
                      <a:pt x="390" y="754"/>
                    </a:cubicBezTo>
                    <a:cubicBezTo>
                      <a:pt x="112" y="1163"/>
                      <a:pt x="0" y="1645"/>
                      <a:pt x="75" y="2137"/>
                    </a:cubicBezTo>
                    <a:cubicBezTo>
                      <a:pt x="84" y="2164"/>
                      <a:pt x="102" y="2183"/>
                      <a:pt x="130" y="2183"/>
                    </a:cubicBezTo>
                    <a:cubicBezTo>
                      <a:pt x="130" y="2183"/>
                      <a:pt x="139" y="2183"/>
                      <a:pt x="139" y="2174"/>
                    </a:cubicBezTo>
                    <a:lnTo>
                      <a:pt x="483" y="2118"/>
                    </a:lnTo>
                    <a:cubicBezTo>
                      <a:pt x="511" y="2109"/>
                      <a:pt x="529" y="2090"/>
                      <a:pt x="529" y="2053"/>
                    </a:cubicBezTo>
                    <a:cubicBezTo>
                      <a:pt x="511" y="1970"/>
                      <a:pt x="511" y="1895"/>
                      <a:pt x="511" y="1821"/>
                    </a:cubicBezTo>
                    <a:cubicBezTo>
                      <a:pt x="511" y="1144"/>
                      <a:pt x="993" y="560"/>
                      <a:pt x="1670" y="439"/>
                    </a:cubicBezTo>
                    <a:cubicBezTo>
                      <a:pt x="1698" y="439"/>
                      <a:pt x="1717" y="411"/>
                      <a:pt x="1707" y="383"/>
                    </a:cubicBezTo>
                    <a:lnTo>
                      <a:pt x="1652" y="49"/>
                    </a:lnTo>
                    <a:cubicBezTo>
                      <a:pt x="1652" y="19"/>
                      <a:pt x="1632" y="1"/>
                      <a:pt x="16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8" name="Google Shape;418;p19"/>
              <p:cNvSpPr/>
              <p:nvPr/>
            </p:nvSpPr>
            <p:spPr>
              <a:xfrm>
                <a:off x="7695044" y="3328974"/>
                <a:ext cx="164786" cy="123290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1548" extrusionOk="0">
                    <a:moveTo>
                      <a:pt x="343" y="1"/>
                    </a:moveTo>
                    <a:lnTo>
                      <a:pt x="0" y="56"/>
                    </a:lnTo>
                    <a:cubicBezTo>
                      <a:pt x="150" y="929"/>
                      <a:pt x="909" y="1548"/>
                      <a:pt x="1766" y="1548"/>
                    </a:cubicBezTo>
                    <a:cubicBezTo>
                      <a:pt x="1866" y="1548"/>
                      <a:pt x="1967" y="1539"/>
                      <a:pt x="2069" y="1522"/>
                    </a:cubicBezTo>
                    <a:lnTo>
                      <a:pt x="2013" y="1197"/>
                    </a:lnTo>
                    <a:cubicBezTo>
                      <a:pt x="1939" y="1207"/>
                      <a:pt x="1865" y="1216"/>
                      <a:pt x="1781" y="1216"/>
                    </a:cubicBezTo>
                    <a:cubicBezTo>
                      <a:pt x="1058" y="1216"/>
                      <a:pt x="464" y="687"/>
                      <a:pt x="3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9" name="Google Shape;419;p19"/>
              <p:cNvSpPr/>
              <p:nvPr/>
            </p:nvSpPr>
            <p:spPr>
              <a:xfrm>
                <a:off x="7690583" y="3324594"/>
                <a:ext cx="173706" cy="132290"/>
              </a:xfrm>
              <a:custGeom>
                <a:avLst/>
                <a:gdLst/>
                <a:ahLst/>
                <a:cxnLst/>
                <a:rect l="l" t="t" r="r" b="b"/>
                <a:pathLst>
                  <a:path w="2181" h="1661" extrusionOk="0">
                    <a:moveTo>
                      <a:pt x="362" y="111"/>
                    </a:moveTo>
                    <a:cubicBezTo>
                      <a:pt x="501" y="816"/>
                      <a:pt x="1114" y="1327"/>
                      <a:pt x="1837" y="1327"/>
                    </a:cubicBezTo>
                    <a:cubicBezTo>
                      <a:pt x="1902" y="1327"/>
                      <a:pt x="1958" y="1317"/>
                      <a:pt x="2032" y="1308"/>
                    </a:cubicBezTo>
                    <a:lnTo>
                      <a:pt x="2069" y="1540"/>
                    </a:lnTo>
                    <a:cubicBezTo>
                      <a:pt x="1991" y="1550"/>
                      <a:pt x="1912" y="1555"/>
                      <a:pt x="1835" y="1555"/>
                    </a:cubicBezTo>
                    <a:cubicBezTo>
                      <a:pt x="1472" y="1555"/>
                      <a:pt x="1122" y="1448"/>
                      <a:pt x="817" y="1234"/>
                    </a:cubicBezTo>
                    <a:cubicBezTo>
                      <a:pt x="455" y="974"/>
                      <a:pt x="205" y="594"/>
                      <a:pt x="121" y="158"/>
                    </a:cubicBezTo>
                    <a:lnTo>
                      <a:pt x="362" y="111"/>
                    </a:lnTo>
                    <a:close/>
                    <a:moveTo>
                      <a:pt x="390" y="0"/>
                    </a:moveTo>
                    <a:lnTo>
                      <a:pt x="47" y="56"/>
                    </a:lnTo>
                    <a:cubicBezTo>
                      <a:pt x="38" y="65"/>
                      <a:pt x="19" y="65"/>
                      <a:pt x="10" y="84"/>
                    </a:cubicBezTo>
                    <a:cubicBezTo>
                      <a:pt x="10" y="93"/>
                      <a:pt x="1" y="102"/>
                      <a:pt x="1" y="121"/>
                    </a:cubicBezTo>
                    <a:cubicBezTo>
                      <a:pt x="84" y="603"/>
                      <a:pt x="353" y="1030"/>
                      <a:pt x="761" y="1317"/>
                    </a:cubicBezTo>
                    <a:cubicBezTo>
                      <a:pt x="1077" y="1540"/>
                      <a:pt x="1438" y="1661"/>
                      <a:pt x="1828" y="1661"/>
                    </a:cubicBezTo>
                    <a:cubicBezTo>
                      <a:pt x="1930" y="1661"/>
                      <a:pt x="2032" y="1651"/>
                      <a:pt x="2134" y="1633"/>
                    </a:cubicBezTo>
                    <a:cubicBezTo>
                      <a:pt x="2162" y="1633"/>
                      <a:pt x="2181" y="1605"/>
                      <a:pt x="2181" y="1577"/>
                    </a:cubicBezTo>
                    <a:lnTo>
                      <a:pt x="2125" y="1243"/>
                    </a:lnTo>
                    <a:cubicBezTo>
                      <a:pt x="2116" y="1215"/>
                      <a:pt x="2088" y="1197"/>
                      <a:pt x="2060" y="1197"/>
                    </a:cubicBezTo>
                    <a:cubicBezTo>
                      <a:pt x="1986" y="1215"/>
                      <a:pt x="1912" y="1215"/>
                      <a:pt x="1837" y="1215"/>
                    </a:cubicBezTo>
                    <a:cubicBezTo>
                      <a:pt x="1151" y="1215"/>
                      <a:pt x="566" y="724"/>
                      <a:pt x="455" y="46"/>
                    </a:cubicBezTo>
                    <a:cubicBezTo>
                      <a:pt x="455" y="28"/>
                      <a:pt x="446" y="19"/>
                      <a:pt x="437" y="9"/>
                    </a:cubicBezTo>
                    <a:cubicBezTo>
                      <a:pt x="418" y="0"/>
                      <a:pt x="409" y="0"/>
                      <a:pt x="39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20" name="Google Shape;420;p19"/>
              <p:cNvSpPr/>
              <p:nvPr/>
            </p:nvSpPr>
            <p:spPr>
              <a:xfrm>
                <a:off x="7812519" y="3166580"/>
                <a:ext cx="167016" cy="283695"/>
              </a:xfrm>
              <a:custGeom>
                <a:avLst/>
                <a:gdLst/>
                <a:ahLst/>
                <a:cxnLst/>
                <a:rect l="l" t="t" r="r" b="b"/>
                <a:pathLst>
                  <a:path w="2097" h="3562" extrusionOk="0">
                    <a:moveTo>
                      <a:pt x="303" y="1"/>
                    </a:moveTo>
                    <a:cubicBezTo>
                      <a:pt x="203" y="1"/>
                      <a:pt x="102" y="9"/>
                      <a:pt x="0" y="27"/>
                    </a:cubicBezTo>
                    <a:lnTo>
                      <a:pt x="56" y="361"/>
                    </a:lnTo>
                    <a:cubicBezTo>
                      <a:pt x="139" y="342"/>
                      <a:pt x="223" y="333"/>
                      <a:pt x="306" y="333"/>
                    </a:cubicBezTo>
                    <a:cubicBezTo>
                      <a:pt x="1113" y="333"/>
                      <a:pt x="1772" y="991"/>
                      <a:pt x="1772" y="1798"/>
                    </a:cubicBezTo>
                    <a:cubicBezTo>
                      <a:pt x="1772" y="2522"/>
                      <a:pt x="1234" y="3125"/>
                      <a:pt x="538" y="3236"/>
                    </a:cubicBezTo>
                    <a:lnTo>
                      <a:pt x="594" y="3561"/>
                    </a:lnTo>
                    <a:cubicBezTo>
                      <a:pt x="1327" y="3440"/>
                      <a:pt x="1883" y="2884"/>
                      <a:pt x="2041" y="2207"/>
                    </a:cubicBezTo>
                    <a:cubicBezTo>
                      <a:pt x="2069" y="2095"/>
                      <a:pt x="2087" y="1975"/>
                      <a:pt x="2087" y="1854"/>
                    </a:cubicBezTo>
                    <a:cubicBezTo>
                      <a:pt x="2097" y="1743"/>
                      <a:pt x="2087" y="1613"/>
                      <a:pt x="2069" y="1492"/>
                    </a:cubicBezTo>
                    <a:cubicBezTo>
                      <a:pt x="1919" y="620"/>
                      <a:pt x="1160" y="1"/>
                      <a:pt x="30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21" name="Google Shape;421;p19"/>
              <p:cNvSpPr/>
              <p:nvPr/>
            </p:nvSpPr>
            <p:spPr>
              <a:xfrm>
                <a:off x="7807342" y="3162199"/>
                <a:ext cx="176653" cy="293173"/>
              </a:xfrm>
              <a:custGeom>
                <a:avLst/>
                <a:gdLst/>
                <a:ahLst/>
                <a:cxnLst/>
                <a:rect l="l" t="t" r="r" b="b"/>
                <a:pathLst>
                  <a:path w="2218" h="3681" extrusionOk="0">
                    <a:moveTo>
                      <a:pt x="360" y="102"/>
                    </a:moveTo>
                    <a:cubicBezTo>
                      <a:pt x="1194" y="102"/>
                      <a:pt x="1934" y="709"/>
                      <a:pt x="2078" y="1557"/>
                    </a:cubicBezTo>
                    <a:cubicBezTo>
                      <a:pt x="2097" y="1677"/>
                      <a:pt x="2106" y="1789"/>
                      <a:pt x="2106" y="1909"/>
                    </a:cubicBezTo>
                    <a:cubicBezTo>
                      <a:pt x="2097" y="2020"/>
                      <a:pt x="2088" y="2141"/>
                      <a:pt x="2060" y="2252"/>
                    </a:cubicBezTo>
                    <a:cubicBezTo>
                      <a:pt x="1902" y="2920"/>
                      <a:pt x="1373" y="3421"/>
                      <a:pt x="705" y="3560"/>
                    </a:cubicBezTo>
                    <a:lnTo>
                      <a:pt x="668" y="3328"/>
                    </a:lnTo>
                    <a:cubicBezTo>
                      <a:pt x="1373" y="3189"/>
                      <a:pt x="1883" y="2577"/>
                      <a:pt x="1893" y="1853"/>
                    </a:cubicBezTo>
                    <a:cubicBezTo>
                      <a:pt x="1893" y="1019"/>
                      <a:pt x="1206" y="332"/>
                      <a:pt x="371" y="332"/>
                    </a:cubicBezTo>
                    <a:cubicBezTo>
                      <a:pt x="306" y="332"/>
                      <a:pt x="232" y="341"/>
                      <a:pt x="158" y="351"/>
                    </a:cubicBezTo>
                    <a:lnTo>
                      <a:pt x="121" y="119"/>
                    </a:lnTo>
                    <a:cubicBezTo>
                      <a:pt x="201" y="107"/>
                      <a:pt x="281" y="102"/>
                      <a:pt x="360" y="102"/>
                    </a:cubicBezTo>
                    <a:close/>
                    <a:moveTo>
                      <a:pt x="361" y="1"/>
                    </a:moveTo>
                    <a:cubicBezTo>
                      <a:pt x="260" y="1"/>
                      <a:pt x="158" y="9"/>
                      <a:pt x="56" y="26"/>
                    </a:cubicBezTo>
                    <a:lnTo>
                      <a:pt x="0" y="35"/>
                    </a:lnTo>
                    <a:lnTo>
                      <a:pt x="74" y="471"/>
                    </a:lnTo>
                    <a:lnTo>
                      <a:pt x="130" y="462"/>
                    </a:lnTo>
                    <a:cubicBezTo>
                      <a:pt x="214" y="453"/>
                      <a:pt x="297" y="443"/>
                      <a:pt x="371" y="443"/>
                    </a:cubicBezTo>
                    <a:cubicBezTo>
                      <a:pt x="1151" y="443"/>
                      <a:pt x="1781" y="1074"/>
                      <a:pt x="1781" y="1853"/>
                    </a:cubicBezTo>
                    <a:cubicBezTo>
                      <a:pt x="1781" y="2549"/>
                      <a:pt x="1280" y="3134"/>
                      <a:pt x="594" y="3236"/>
                    </a:cubicBezTo>
                    <a:lnTo>
                      <a:pt x="548" y="3245"/>
                    </a:lnTo>
                    <a:lnTo>
                      <a:pt x="622" y="3681"/>
                    </a:lnTo>
                    <a:lnTo>
                      <a:pt x="668" y="3672"/>
                    </a:lnTo>
                    <a:cubicBezTo>
                      <a:pt x="1401" y="3551"/>
                      <a:pt x="1985" y="3004"/>
                      <a:pt x="2162" y="2280"/>
                    </a:cubicBezTo>
                    <a:cubicBezTo>
                      <a:pt x="2190" y="2160"/>
                      <a:pt x="2208" y="2039"/>
                      <a:pt x="2208" y="1918"/>
                    </a:cubicBezTo>
                    <a:cubicBezTo>
                      <a:pt x="2217" y="1789"/>
                      <a:pt x="2208" y="1668"/>
                      <a:pt x="2180" y="1538"/>
                    </a:cubicBezTo>
                    <a:cubicBezTo>
                      <a:pt x="2030" y="638"/>
                      <a:pt x="1245" y="1"/>
                      <a:pt x="3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22" name="Google Shape;422;p19"/>
              <p:cNvSpPr/>
              <p:nvPr/>
            </p:nvSpPr>
            <p:spPr>
              <a:xfrm>
                <a:off x="7540613" y="3210065"/>
                <a:ext cx="103538" cy="455888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5724" extrusionOk="0">
                    <a:moveTo>
                      <a:pt x="0" y="0"/>
                    </a:moveTo>
                    <a:lnTo>
                      <a:pt x="0" y="5724"/>
                    </a:lnTo>
                    <a:lnTo>
                      <a:pt x="1299" y="5724"/>
                    </a:lnTo>
                    <a:lnTo>
                      <a:pt x="129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23" name="Google Shape;423;p19"/>
              <p:cNvSpPr/>
              <p:nvPr/>
            </p:nvSpPr>
            <p:spPr>
              <a:xfrm>
                <a:off x="7536153" y="3205605"/>
                <a:ext cx="112379" cy="464808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5836" extrusionOk="0">
                    <a:moveTo>
                      <a:pt x="1299" y="103"/>
                    </a:moveTo>
                    <a:lnTo>
                      <a:pt x="1299" y="5733"/>
                    </a:lnTo>
                    <a:lnTo>
                      <a:pt x="112" y="5733"/>
                    </a:lnTo>
                    <a:lnTo>
                      <a:pt x="112" y="103"/>
                    </a:lnTo>
                    <a:close/>
                    <a:moveTo>
                      <a:pt x="56" y="0"/>
                    </a:moveTo>
                    <a:cubicBezTo>
                      <a:pt x="29" y="0"/>
                      <a:pt x="1" y="28"/>
                      <a:pt x="1" y="56"/>
                    </a:cubicBezTo>
                    <a:lnTo>
                      <a:pt x="1" y="5780"/>
                    </a:lnTo>
                    <a:cubicBezTo>
                      <a:pt x="1" y="5817"/>
                      <a:pt x="29" y="5835"/>
                      <a:pt x="56" y="5835"/>
                    </a:cubicBezTo>
                    <a:lnTo>
                      <a:pt x="1355" y="5835"/>
                    </a:lnTo>
                    <a:cubicBezTo>
                      <a:pt x="1383" y="5835"/>
                      <a:pt x="1411" y="5817"/>
                      <a:pt x="1411" y="5780"/>
                    </a:cubicBezTo>
                    <a:lnTo>
                      <a:pt x="1411" y="56"/>
                    </a:lnTo>
                    <a:cubicBezTo>
                      <a:pt x="1411" y="28"/>
                      <a:pt x="1383" y="0"/>
                      <a:pt x="13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24" name="Google Shape;424;p19"/>
              <p:cNvSpPr/>
              <p:nvPr/>
            </p:nvSpPr>
            <p:spPr>
              <a:xfrm>
                <a:off x="7688353" y="3377000"/>
                <a:ext cx="102822" cy="288952"/>
              </a:xfrm>
              <a:custGeom>
                <a:avLst/>
                <a:gdLst/>
                <a:ahLst/>
                <a:cxnLst/>
                <a:rect l="l" t="t" r="r" b="b"/>
                <a:pathLst>
                  <a:path w="1291" h="3628" extrusionOk="0">
                    <a:moveTo>
                      <a:pt x="1" y="1"/>
                    </a:moveTo>
                    <a:lnTo>
                      <a:pt x="1" y="3628"/>
                    </a:lnTo>
                    <a:lnTo>
                      <a:pt x="1290" y="3628"/>
                    </a:lnTo>
                    <a:lnTo>
                      <a:pt x="129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25" name="Google Shape;425;p19"/>
              <p:cNvSpPr/>
              <p:nvPr/>
            </p:nvSpPr>
            <p:spPr>
              <a:xfrm>
                <a:off x="7683973" y="3372540"/>
                <a:ext cx="111583" cy="297872"/>
              </a:xfrm>
              <a:custGeom>
                <a:avLst/>
                <a:gdLst/>
                <a:ahLst/>
                <a:cxnLst/>
                <a:rect l="l" t="t" r="r" b="b"/>
                <a:pathLst>
                  <a:path w="1401" h="3740" extrusionOk="0">
                    <a:moveTo>
                      <a:pt x="1299" y="103"/>
                    </a:moveTo>
                    <a:lnTo>
                      <a:pt x="1299" y="3637"/>
                    </a:lnTo>
                    <a:lnTo>
                      <a:pt x="111" y="3637"/>
                    </a:lnTo>
                    <a:lnTo>
                      <a:pt x="111" y="103"/>
                    </a:lnTo>
                    <a:close/>
                    <a:moveTo>
                      <a:pt x="56" y="1"/>
                    </a:moveTo>
                    <a:cubicBezTo>
                      <a:pt x="28" y="1"/>
                      <a:pt x="0" y="29"/>
                      <a:pt x="0" y="57"/>
                    </a:cubicBezTo>
                    <a:lnTo>
                      <a:pt x="0" y="3684"/>
                    </a:lnTo>
                    <a:cubicBezTo>
                      <a:pt x="0" y="3721"/>
                      <a:pt x="28" y="3739"/>
                      <a:pt x="56" y="3739"/>
                    </a:cubicBezTo>
                    <a:lnTo>
                      <a:pt x="1345" y="3739"/>
                    </a:lnTo>
                    <a:cubicBezTo>
                      <a:pt x="1373" y="3739"/>
                      <a:pt x="1401" y="3721"/>
                      <a:pt x="1401" y="3684"/>
                    </a:cubicBezTo>
                    <a:lnTo>
                      <a:pt x="1401" y="57"/>
                    </a:lnTo>
                    <a:cubicBezTo>
                      <a:pt x="1401" y="29"/>
                      <a:pt x="1373" y="1"/>
                      <a:pt x="13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26" name="Google Shape;426;p19"/>
              <p:cNvSpPr/>
              <p:nvPr/>
            </p:nvSpPr>
            <p:spPr>
              <a:xfrm>
                <a:off x="7833943" y="3502599"/>
                <a:ext cx="103459" cy="163352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51" extrusionOk="0">
                    <a:moveTo>
                      <a:pt x="0" y="1"/>
                    </a:moveTo>
                    <a:lnTo>
                      <a:pt x="0" y="2051"/>
                    </a:lnTo>
                    <a:lnTo>
                      <a:pt x="1299" y="2051"/>
                    </a:lnTo>
                    <a:lnTo>
                      <a:pt x="129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27" name="Google Shape;427;p19"/>
              <p:cNvSpPr/>
              <p:nvPr/>
            </p:nvSpPr>
            <p:spPr>
              <a:xfrm>
                <a:off x="7829483" y="3498935"/>
                <a:ext cx="111662" cy="171476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2153" extrusionOk="0">
                    <a:moveTo>
                      <a:pt x="1299" y="102"/>
                    </a:moveTo>
                    <a:lnTo>
                      <a:pt x="1299" y="2050"/>
                    </a:lnTo>
                    <a:lnTo>
                      <a:pt x="112" y="2050"/>
                    </a:lnTo>
                    <a:lnTo>
                      <a:pt x="112" y="102"/>
                    </a:lnTo>
                    <a:close/>
                    <a:moveTo>
                      <a:pt x="56" y="0"/>
                    </a:moveTo>
                    <a:cubicBezTo>
                      <a:pt x="28" y="0"/>
                      <a:pt x="1" y="19"/>
                      <a:pt x="1" y="47"/>
                    </a:cubicBezTo>
                    <a:lnTo>
                      <a:pt x="1" y="2097"/>
                    </a:lnTo>
                    <a:cubicBezTo>
                      <a:pt x="1" y="2134"/>
                      <a:pt x="28" y="2152"/>
                      <a:pt x="56" y="2152"/>
                    </a:cubicBezTo>
                    <a:lnTo>
                      <a:pt x="1355" y="2152"/>
                    </a:lnTo>
                    <a:cubicBezTo>
                      <a:pt x="1383" y="2152"/>
                      <a:pt x="1401" y="2134"/>
                      <a:pt x="1401" y="2097"/>
                    </a:cubicBezTo>
                    <a:lnTo>
                      <a:pt x="1401" y="47"/>
                    </a:lnTo>
                    <a:cubicBezTo>
                      <a:pt x="1401" y="19"/>
                      <a:pt x="1383" y="0"/>
                      <a:pt x="13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28" name="Google Shape;428;p19"/>
              <p:cNvSpPr/>
              <p:nvPr/>
            </p:nvSpPr>
            <p:spPr>
              <a:xfrm>
                <a:off x="7531773" y="3210065"/>
                <a:ext cx="102742" cy="445534"/>
              </a:xfrm>
              <a:custGeom>
                <a:avLst/>
                <a:gdLst/>
                <a:ahLst/>
                <a:cxnLst/>
                <a:rect l="l" t="t" r="r" b="b"/>
                <a:pathLst>
                  <a:path w="1290" h="5594" extrusionOk="0">
                    <a:moveTo>
                      <a:pt x="0" y="0"/>
                    </a:moveTo>
                    <a:lnTo>
                      <a:pt x="0" y="5594"/>
                    </a:lnTo>
                    <a:lnTo>
                      <a:pt x="1290" y="5594"/>
                    </a:lnTo>
                    <a:lnTo>
                      <a:pt x="129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29" name="Google Shape;429;p19"/>
              <p:cNvSpPr/>
              <p:nvPr/>
            </p:nvSpPr>
            <p:spPr>
              <a:xfrm>
                <a:off x="7527313" y="3205605"/>
                <a:ext cx="111662" cy="454454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5706" extrusionOk="0">
                    <a:moveTo>
                      <a:pt x="1299" y="103"/>
                    </a:moveTo>
                    <a:lnTo>
                      <a:pt x="1299" y="5604"/>
                    </a:lnTo>
                    <a:lnTo>
                      <a:pt x="102" y="5604"/>
                    </a:lnTo>
                    <a:lnTo>
                      <a:pt x="102" y="103"/>
                    </a:lnTo>
                    <a:close/>
                    <a:moveTo>
                      <a:pt x="0" y="0"/>
                    </a:moveTo>
                    <a:lnTo>
                      <a:pt x="0" y="5706"/>
                    </a:lnTo>
                    <a:lnTo>
                      <a:pt x="1401" y="5706"/>
                    </a:lnTo>
                    <a:lnTo>
                      <a:pt x="140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30" name="Google Shape;430;p19"/>
              <p:cNvSpPr/>
              <p:nvPr/>
            </p:nvSpPr>
            <p:spPr>
              <a:xfrm>
                <a:off x="7678796" y="3377000"/>
                <a:ext cx="102742" cy="278598"/>
              </a:xfrm>
              <a:custGeom>
                <a:avLst/>
                <a:gdLst/>
                <a:ahLst/>
                <a:cxnLst/>
                <a:rect l="l" t="t" r="r" b="b"/>
                <a:pathLst>
                  <a:path w="1290" h="3498" extrusionOk="0">
                    <a:moveTo>
                      <a:pt x="0" y="1"/>
                    </a:moveTo>
                    <a:lnTo>
                      <a:pt x="0" y="3498"/>
                    </a:lnTo>
                    <a:lnTo>
                      <a:pt x="1290" y="3498"/>
                    </a:lnTo>
                    <a:lnTo>
                      <a:pt x="129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31" name="Google Shape;431;p19"/>
              <p:cNvSpPr/>
              <p:nvPr/>
            </p:nvSpPr>
            <p:spPr>
              <a:xfrm>
                <a:off x="7674336" y="3372540"/>
                <a:ext cx="111662" cy="287518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3610" extrusionOk="0">
                    <a:moveTo>
                      <a:pt x="1299" y="103"/>
                    </a:moveTo>
                    <a:lnTo>
                      <a:pt x="1299" y="3508"/>
                    </a:lnTo>
                    <a:lnTo>
                      <a:pt x="112" y="3508"/>
                    </a:lnTo>
                    <a:lnTo>
                      <a:pt x="112" y="103"/>
                    </a:lnTo>
                    <a:close/>
                    <a:moveTo>
                      <a:pt x="0" y="1"/>
                    </a:moveTo>
                    <a:lnTo>
                      <a:pt x="0" y="3610"/>
                    </a:lnTo>
                    <a:lnTo>
                      <a:pt x="1401" y="3610"/>
                    </a:lnTo>
                    <a:lnTo>
                      <a:pt x="140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32" name="Google Shape;432;p19"/>
              <p:cNvSpPr/>
              <p:nvPr/>
            </p:nvSpPr>
            <p:spPr>
              <a:xfrm>
                <a:off x="7824306" y="3502599"/>
                <a:ext cx="103538" cy="152998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1921" extrusionOk="0">
                    <a:moveTo>
                      <a:pt x="1" y="1"/>
                    </a:moveTo>
                    <a:lnTo>
                      <a:pt x="1" y="1921"/>
                    </a:lnTo>
                    <a:lnTo>
                      <a:pt x="1299" y="1921"/>
                    </a:lnTo>
                    <a:lnTo>
                      <a:pt x="1299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33" name="Google Shape;433;p19"/>
              <p:cNvSpPr/>
              <p:nvPr/>
            </p:nvSpPr>
            <p:spPr>
              <a:xfrm>
                <a:off x="7820643" y="3498935"/>
                <a:ext cx="111662" cy="161122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2023" extrusionOk="0">
                    <a:moveTo>
                      <a:pt x="1290" y="102"/>
                    </a:moveTo>
                    <a:lnTo>
                      <a:pt x="1290" y="1921"/>
                    </a:lnTo>
                    <a:lnTo>
                      <a:pt x="102" y="1921"/>
                    </a:lnTo>
                    <a:lnTo>
                      <a:pt x="102" y="102"/>
                    </a:lnTo>
                    <a:close/>
                    <a:moveTo>
                      <a:pt x="0" y="0"/>
                    </a:moveTo>
                    <a:lnTo>
                      <a:pt x="0" y="2023"/>
                    </a:lnTo>
                    <a:lnTo>
                      <a:pt x="1401" y="2023"/>
                    </a:lnTo>
                    <a:lnTo>
                      <a:pt x="140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34" name="Google Shape;434;p19"/>
              <p:cNvSpPr/>
              <p:nvPr/>
            </p:nvSpPr>
            <p:spPr>
              <a:xfrm>
                <a:off x="7531773" y="3210065"/>
                <a:ext cx="102742" cy="445534"/>
              </a:xfrm>
              <a:custGeom>
                <a:avLst/>
                <a:gdLst/>
                <a:ahLst/>
                <a:cxnLst/>
                <a:rect l="l" t="t" r="r" b="b"/>
                <a:pathLst>
                  <a:path w="1290" h="5594" extrusionOk="0">
                    <a:moveTo>
                      <a:pt x="0" y="0"/>
                    </a:moveTo>
                    <a:lnTo>
                      <a:pt x="0" y="5594"/>
                    </a:lnTo>
                    <a:lnTo>
                      <a:pt x="1290" y="5594"/>
                    </a:lnTo>
                    <a:lnTo>
                      <a:pt x="129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35" name="Google Shape;435;p19"/>
              <p:cNvSpPr/>
              <p:nvPr/>
            </p:nvSpPr>
            <p:spPr>
              <a:xfrm>
                <a:off x="7527313" y="3205605"/>
                <a:ext cx="111662" cy="454454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5706" extrusionOk="0">
                    <a:moveTo>
                      <a:pt x="1299" y="103"/>
                    </a:moveTo>
                    <a:lnTo>
                      <a:pt x="1299" y="5604"/>
                    </a:lnTo>
                    <a:lnTo>
                      <a:pt x="102" y="5604"/>
                    </a:lnTo>
                    <a:lnTo>
                      <a:pt x="102" y="103"/>
                    </a:lnTo>
                    <a:close/>
                    <a:moveTo>
                      <a:pt x="56" y="0"/>
                    </a:moveTo>
                    <a:cubicBezTo>
                      <a:pt x="19" y="0"/>
                      <a:pt x="0" y="28"/>
                      <a:pt x="0" y="56"/>
                    </a:cubicBezTo>
                    <a:lnTo>
                      <a:pt x="0" y="5650"/>
                    </a:lnTo>
                    <a:cubicBezTo>
                      <a:pt x="0" y="5687"/>
                      <a:pt x="19" y="5706"/>
                      <a:pt x="56" y="5706"/>
                    </a:cubicBezTo>
                    <a:lnTo>
                      <a:pt x="1346" y="5706"/>
                    </a:lnTo>
                    <a:cubicBezTo>
                      <a:pt x="1373" y="5706"/>
                      <a:pt x="1401" y="5687"/>
                      <a:pt x="1401" y="5650"/>
                    </a:cubicBezTo>
                    <a:lnTo>
                      <a:pt x="1401" y="56"/>
                    </a:lnTo>
                    <a:cubicBezTo>
                      <a:pt x="1401" y="28"/>
                      <a:pt x="1373" y="0"/>
                      <a:pt x="13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36" name="Google Shape;436;p19"/>
              <p:cNvSpPr/>
              <p:nvPr/>
            </p:nvSpPr>
            <p:spPr>
              <a:xfrm>
                <a:off x="7369219" y="3129465"/>
                <a:ext cx="103459" cy="536489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6736" extrusionOk="0">
                    <a:moveTo>
                      <a:pt x="0" y="1"/>
                    </a:moveTo>
                    <a:lnTo>
                      <a:pt x="0" y="6736"/>
                    </a:lnTo>
                    <a:lnTo>
                      <a:pt x="1299" y="6736"/>
                    </a:lnTo>
                    <a:lnTo>
                      <a:pt x="129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37" name="Google Shape;437;p19"/>
              <p:cNvSpPr/>
              <p:nvPr/>
            </p:nvSpPr>
            <p:spPr>
              <a:xfrm>
                <a:off x="7365475" y="3125802"/>
                <a:ext cx="110229" cy="543896"/>
              </a:xfrm>
              <a:custGeom>
                <a:avLst/>
                <a:gdLst/>
                <a:ahLst/>
                <a:cxnLst/>
                <a:rect l="l" t="t" r="r" b="b"/>
                <a:pathLst>
                  <a:path w="1384" h="6829" extrusionOk="0">
                    <a:moveTo>
                      <a:pt x="1300" y="84"/>
                    </a:moveTo>
                    <a:lnTo>
                      <a:pt x="1300" y="6745"/>
                    </a:lnTo>
                    <a:lnTo>
                      <a:pt x="84" y="6745"/>
                    </a:lnTo>
                    <a:lnTo>
                      <a:pt x="84" y="84"/>
                    </a:lnTo>
                    <a:close/>
                    <a:moveTo>
                      <a:pt x="38" y="1"/>
                    </a:moveTo>
                    <a:cubicBezTo>
                      <a:pt x="19" y="1"/>
                      <a:pt x="1" y="19"/>
                      <a:pt x="1" y="47"/>
                    </a:cubicBezTo>
                    <a:lnTo>
                      <a:pt x="1" y="6782"/>
                    </a:lnTo>
                    <a:cubicBezTo>
                      <a:pt x="1" y="6810"/>
                      <a:pt x="19" y="6828"/>
                      <a:pt x="38" y="6828"/>
                    </a:cubicBezTo>
                    <a:lnTo>
                      <a:pt x="1346" y="6828"/>
                    </a:lnTo>
                    <a:cubicBezTo>
                      <a:pt x="1364" y="6828"/>
                      <a:pt x="1383" y="6810"/>
                      <a:pt x="1383" y="6782"/>
                    </a:cubicBezTo>
                    <a:lnTo>
                      <a:pt x="1383" y="47"/>
                    </a:lnTo>
                    <a:cubicBezTo>
                      <a:pt x="1383" y="19"/>
                      <a:pt x="1364" y="1"/>
                      <a:pt x="13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38" name="Google Shape;438;p19"/>
              <p:cNvSpPr/>
              <p:nvPr/>
            </p:nvSpPr>
            <p:spPr>
              <a:xfrm>
                <a:off x="7359582" y="3130979"/>
                <a:ext cx="103538" cy="524622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6587" extrusionOk="0">
                    <a:moveTo>
                      <a:pt x="1" y="1"/>
                    </a:moveTo>
                    <a:lnTo>
                      <a:pt x="1" y="6587"/>
                    </a:lnTo>
                    <a:lnTo>
                      <a:pt x="1299" y="6587"/>
                    </a:lnTo>
                    <a:lnTo>
                      <a:pt x="129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39" name="Google Shape;439;p19"/>
              <p:cNvSpPr/>
              <p:nvPr/>
            </p:nvSpPr>
            <p:spPr>
              <a:xfrm>
                <a:off x="7355122" y="3126519"/>
                <a:ext cx="111662" cy="533542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6699" extrusionOk="0">
                    <a:moveTo>
                      <a:pt x="1300" y="103"/>
                    </a:moveTo>
                    <a:lnTo>
                      <a:pt x="1300" y="6597"/>
                    </a:lnTo>
                    <a:lnTo>
                      <a:pt x="112" y="6597"/>
                    </a:lnTo>
                    <a:lnTo>
                      <a:pt x="112" y="103"/>
                    </a:lnTo>
                    <a:close/>
                    <a:moveTo>
                      <a:pt x="1" y="1"/>
                    </a:moveTo>
                    <a:lnTo>
                      <a:pt x="1" y="6699"/>
                    </a:lnTo>
                    <a:lnTo>
                      <a:pt x="1402" y="6699"/>
                    </a:lnTo>
                    <a:lnTo>
                      <a:pt x="140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40" name="Google Shape;440;p19"/>
              <p:cNvSpPr/>
              <p:nvPr/>
            </p:nvSpPr>
            <p:spPr>
              <a:xfrm>
                <a:off x="7678796" y="3377000"/>
                <a:ext cx="102742" cy="278598"/>
              </a:xfrm>
              <a:custGeom>
                <a:avLst/>
                <a:gdLst/>
                <a:ahLst/>
                <a:cxnLst/>
                <a:rect l="l" t="t" r="r" b="b"/>
                <a:pathLst>
                  <a:path w="1290" h="3498" extrusionOk="0">
                    <a:moveTo>
                      <a:pt x="0" y="1"/>
                    </a:moveTo>
                    <a:lnTo>
                      <a:pt x="0" y="3498"/>
                    </a:lnTo>
                    <a:lnTo>
                      <a:pt x="1290" y="3498"/>
                    </a:lnTo>
                    <a:lnTo>
                      <a:pt x="129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41" name="Google Shape;441;p19"/>
              <p:cNvSpPr/>
              <p:nvPr/>
            </p:nvSpPr>
            <p:spPr>
              <a:xfrm>
                <a:off x="7674336" y="3372540"/>
                <a:ext cx="111662" cy="287518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3610" extrusionOk="0">
                    <a:moveTo>
                      <a:pt x="1299" y="103"/>
                    </a:moveTo>
                    <a:lnTo>
                      <a:pt x="1299" y="3508"/>
                    </a:lnTo>
                    <a:lnTo>
                      <a:pt x="112" y="3508"/>
                    </a:lnTo>
                    <a:lnTo>
                      <a:pt x="112" y="103"/>
                    </a:lnTo>
                    <a:close/>
                    <a:moveTo>
                      <a:pt x="0" y="1"/>
                    </a:moveTo>
                    <a:lnTo>
                      <a:pt x="0" y="3610"/>
                    </a:lnTo>
                    <a:lnTo>
                      <a:pt x="1401" y="3610"/>
                    </a:lnTo>
                    <a:lnTo>
                      <a:pt x="140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42" name="Google Shape;442;p19"/>
              <p:cNvSpPr/>
              <p:nvPr/>
            </p:nvSpPr>
            <p:spPr>
              <a:xfrm>
                <a:off x="7824306" y="3502599"/>
                <a:ext cx="103538" cy="152998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1921" extrusionOk="0">
                    <a:moveTo>
                      <a:pt x="1" y="1"/>
                    </a:moveTo>
                    <a:lnTo>
                      <a:pt x="1" y="1921"/>
                    </a:lnTo>
                    <a:lnTo>
                      <a:pt x="1299" y="1921"/>
                    </a:lnTo>
                    <a:lnTo>
                      <a:pt x="129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43" name="Google Shape;443;p19"/>
              <p:cNvSpPr/>
              <p:nvPr/>
            </p:nvSpPr>
            <p:spPr>
              <a:xfrm>
                <a:off x="7820643" y="3498935"/>
                <a:ext cx="111662" cy="161122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2023" extrusionOk="0">
                    <a:moveTo>
                      <a:pt x="1290" y="102"/>
                    </a:moveTo>
                    <a:lnTo>
                      <a:pt x="1290" y="1921"/>
                    </a:lnTo>
                    <a:lnTo>
                      <a:pt x="102" y="1921"/>
                    </a:lnTo>
                    <a:lnTo>
                      <a:pt x="102" y="102"/>
                    </a:lnTo>
                    <a:close/>
                    <a:moveTo>
                      <a:pt x="0" y="0"/>
                    </a:moveTo>
                    <a:lnTo>
                      <a:pt x="0" y="2023"/>
                    </a:lnTo>
                    <a:lnTo>
                      <a:pt x="1401" y="2023"/>
                    </a:lnTo>
                    <a:lnTo>
                      <a:pt x="140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44" name="Google Shape;444;p19"/>
              <p:cNvSpPr/>
              <p:nvPr/>
            </p:nvSpPr>
            <p:spPr>
              <a:xfrm>
                <a:off x="7980967" y="3600163"/>
                <a:ext cx="103538" cy="66583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836" extrusionOk="0">
                    <a:moveTo>
                      <a:pt x="0" y="0"/>
                    </a:moveTo>
                    <a:lnTo>
                      <a:pt x="0" y="835"/>
                    </a:lnTo>
                    <a:lnTo>
                      <a:pt x="1299" y="835"/>
                    </a:lnTo>
                    <a:lnTo>
                      <a:pt x="1299" y="0"/>
                    </a:lnTo>
                    <a:close/>
                  </a:path>
                </a:pathLst>
              </a:custGeom>
              <a:solidFill>
                <a:srgbClr val="0100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45" name="Google Shape;445;p19"/>
              <p:cNvSpPr/>
              <p:nvPr/>
            </p:nvSpPr>
            <p:spPr>
              <a:xfrm>
                <a:off x="7976507" y="3595703"/>
                <a:ext cx="111662" cy="75424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947" extrusionOk="0">
                    <a:moveTo>
                      <a:pt x="1299" y="103"/>
                    </a:moveTo>
                    <a:lnTo>
                      <a:pt x="1299" y="845"/>
                    </a:lnTo>
                    <a:lnTo>
                      <a:pt x="112" y="845"/>
                    </a:lnTo>
                    <a:lnTo>
                      <a:pt x="112" y="103"/>
                    </a:lnTo>
                    <a:close/>
                    <a:moveTo>
                      <a:pt x="56" y="1"/>
                    </a:moveTo>
                    <a:cubicBezTo>
                      <a:pt x="28" y="1"/>
                      <a:pt x="1" y="28"/>
                      <a:pt x="1" y="56"/>
                    </a:cubicBezTo>
                    <a:lnTo>
                      <a:pt x="1" y="891"/>
                    </a:lnTo>
                    <a:cubicBezTo>
                      <a:pt x="1" y="919"/>
                      <a:pt x="28" y="947"/>
                      <a:pt x="56" y="947"/>
                    </a:cubicBezTo>
                    <a:lnTo>
                      <a:pt x="1346" y="947"/>
                    </a:lnTo>
                    <a:cubicBezTo>
                      <a:pt x="1374" y="947"/>
                      <a:pt x="1401" y="919"/>
                      <a:pt x="1401" y="891"/>
                    </a:cubicBezTo>
                    <a:lnTo>
                      <a:pt x="1401" y="56"/>
                    </a:lnTo>
                    <a:cubicBezTo>
                      <a:pt x="1401" y="28"/>
                      <a:pt x="1374" y="1"/>
                      <a:pt x="13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46" name="Google Shape;446;p19"/>
              <p:cNvSpPr/>
              <p:nvPr/>
            </p:nvSpPr>
            <p:spPr>
              <a:xfrm>
                <a:off x="7971330" y="3600163"/>
                <a:ext cx="103538" cy="62123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780" extrusionOk="0">
                    <a:moveTo>
                      <a:pt x="1" y="0"/>
                    </a:moveTo>
                    <a:lnTo>
                      <a:pt x="1" y="779"/>
                    </a:lnTo>
                    <a:lnTo>
                      <a:pt x="1299" y="779"/>
                    </a:lnTo>
                    <a:lnTo>
                      <a:pt x="12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47" name="Google Shape;447;p19"/>
              <p:cNvSpPr/>
              <p:nvPr/>
            </p:nvSpPr>
            <p:spPr>
              <a:xfrm>
                <a:off x="7966949" y="3595703"/>
                <a:ext cx="111583" cy="71043"/>
              </a:xfrm>
              <a:custGeom>
                <a:avLst/>
                <a:gdLst/>
                <a:ahLst/>
                <a:cxnLst/>
                <a:rect l="l" t="t" r="r" b="b"/>
                <a:pathLst>
                  <a:path w="1401" h="892" extrusionOk="0">
                    <a:moveTo>
                      <a:pt x="1299" y="103"/>
                    </a:moveTo>
                    <a:lnTo>
                      <a:pt x="1299" y="780"/>
                    </a:lnTo>
                    <a:lnTo>
                      <a:pt x="111" y="780"/>
                    </a:lnTo>
                    <a:lnTo>
                      <a:pt x="111" y="103"/>
                    </a:lnTo>
                    <a:close/>
                    <a:moveTo>
                      <a:pt x="0" y="1"/>
                    </a:moveTo>
                    <a:lnTo>
                      <a:pt x="0" y="891"/>
                    </a:lnTo>
                    <a:lnTo>
                      <a:pt x="1401" y="891"/>
                    </a:lnTo>
                    <a:lnTo>
                      <a:pt x="1401" y="1"/>
                    </a:lnTo>
                    <a:close/>
                  </a:path>
                </a:pathLst>
              </a:custGeom>
              <a:solidFill>
                <a:srgbClr val="0100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48" name="Google Shape;448;p19"/>
              <p:cNvSpPr/>
              <p:nvPr/>
            </p:nvSpPr>
            <p:spPr>
              <a:xfrm>
                <a:off x="7971330" y="3600163"/>
                <a:ext cx="103538" cy="62123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780" extrusionOk="0">
                    <a:moveTo>
                      <a:pt x="1" y="0"/>
                    </a:moveTo>
                    <a:lnTo>
                      <a:pt x="1" y="779"/>
                    </a:lnTo>
                    <a:lnTo>
                      <a:pt x="1299" y="779"/>
                    </a:lnTo>
                    <a:lnTo>
                      <a:pt x="129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49" name="Google Shape;449;p19"/>
              <p:cNvSpPr/>
              <p:nvPr/>
            </p:nvSpPr>
            <p:spPr>
              <a:xfrm>
                <a:off x="7966949" y="3595703"/>
                <a:ext cx="111583" cy="71043"/>
              </a:xfrm>
              <a:custGeom>
                <a:avLst/>
                <a:gdLst/>
                <a:ahLst/>
                <a:cxnLst/>
                <a:rect l="l" t="t" r="r" b="b"/>
                <a:pathLst>
                  <a:path w="1401" h="892" extrusionOk="0">
                    <a:moveTo>
                      <a:pt x="1299" y="103"/>
                    </a:moveTo>
                    <a:lnTo>
                      <a:pt x="1299" y="780"/>
                    </a:lnTo>
                    <a:lnTo>
                      <a:pt x="111" y="780"/>
                    </a:lnTo>
                    <a:lnTo>
                      <a:pt x="111" y="103"/>
                    </a:lnTo>
                    <a:close/>
                    <a:moveTo>
                      <a:pt x="56" y="1"/>
                    </a:moveTo>
                    <a:cubicBezTo>
                      <a:pt x="28" y="1"/>
                      <a:pt x="0" y="28"/>
                      <a:pt x="0" y="56"/>
                    </a:cubicBezTo>
                    <a:lnTo>
                      <a:pt x="0" y="835"/>
                    </a:lnTo>
                    <a:cubicBezTo>
                      <a:pt x="0" y="863"/>
                      <a:pt x="28" y="891"/>
                      <a:pt x="56" y="891"/>
                    </a:cubicBezTo>
                    <a:lnTo>
                      <a:pt x="1354" y="891"/>
                    </a:lnTo>
                    <a:cubicBezTo>
                      <a:pt x="1382" y="891"/>
                      <a:pt x="1401" y="863"/>
                      <a:pt x="1401" y="835"/>
                    </a:cubicBezTo>
                    <a:lnTo>
                      <a:pt x="1401" y="56"/>
                    </a:lnTo>
                    <a:cubicBezTo>
                      <a:pt x="1401" y="28"/>
                      <a:pt x="1382" y="1"/>
                      <a:pt x="13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50" name="Google Shape;450;p19"/>
              <p:cNvSpPr/>
              <p:nvPr/>
            </p:nvSpPr>
            <p:spPr>
              <a:xfrm>
                <a:off x="7003284" y="3902326"/>
                <a:ext cx="295642" cy="127193"/>
              </a:xfrm>
              <a:custGeom>
                <a:avLst/>
                <a:gdLst/>
                <a:ahLst/>
                <a:cxnLst/>
                <a:rect l="l" t="t" r="r" b="b"/>
                <a:pathLst>
                  <a:path w="3712" h="1597" extrusionOk="0">
                    <a:moveTo>
                      <a:pt x="3712" y="1596"/>
                    </a:moveTo>
                    <a:lnTo>
                      <a:pt x="1" y="1"/>
                    </a:lnTo>
                  </a:path>
                </a:pathLst>
              </a:custGeom>
              <a:solidFill>
                <a:srgbClr val="E16F1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51" name="Google Shape;451;p19"/>
              <p:cNvSpPr/>
              <p:nvPr/>
            </p:nvSpPr>
            <p:spPr>
              <a:xfrm>
                <a:off x="6998107" y="3897627"/>
                <a:ext cx="305996" cy="136273"/>
              </a:xfrm>
              <a:custGeom>
                <a:avLst/>
                <a:gdLst/>
                <a:ahLst/>
                <a:cxnLst/>
                <a:rect l="l" t="t" r="r" b="b"/>
                <a:pathLst>
                  <a:path w="3842" h="1711" extrusionOk="0">
                    <a:moveTo>
                      <a:pt x="62" y="0"/>
                    </a:moveTo>
                    <a:cubicBezTo>
                      <a:pt x="40" y="0"/>
                      <a:pt x="17" y="11"/>
                      <a:pt x="10" y="32"/>
                    </a:cubicBezTo>
                    <a:cubicBezTo>
                      <a:pt x="1" y="60"/>
                      <a:pt x="10" y="97"/>
                      <a:pt x="38" y="106"/>
                    </a:cubicBezTo>
                    <a:lnTo>
                      <a:pt x="3749" y="1702"/>
                    </a:lnTo>
                    <a:cubicBezTo>
                      <a:pt x="3758" y="1711"/>
                      <a:pt x="3767" y="1711"/>
                      <a:pt x="3777" y="1711"/>
                    </a:cubicBezTo>
                    <a:cubicBezTo>
                      <a:pt x="3795" y="1711"/>
                      <a:pt x="3814" y="1702"/>
                      <a:pt x="3823" y="1674"/>
                    </a:cubicBezTo>
                    <a:cubicBezTo>
                      <a:pt x="3842" y="1646"/>
                      <a:pt x="3823" y="1609"/>
                      <a:pt x="3795" y="1600"/>
                    </a:cubicBezTo>
                    <a:lnTo>
                      <a:pt x="84" y="4"/>
                    </a:lnTo>
                    <a:cubicBezTo>
                      <a:pt x="78" y="2"/>
                      <a:pt x="70" y="0"/>
                      <a:pt x="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52" name="Google Shape;452;p19"/>
              <p:cNvSpPr/>
              <p:nvPr/>
            </p:nvSpPr>
            <p:spPr>
              <a:xfrm>
                <a:off x="6969355" y="3873495"/>
                <a:ext cx="48106" cy="48106"/>
              </a:xfrm>
              <a:custGeom>
                <a:avLst/>
                <a:gdLst/>
                <a:ahLst/>
                <a:cxnLst/>
                <a:rect l="l" t="t" r="r" b="b"/>
                <a:pathLst>
                  <a:path w="604" h="604" extrusionOk="0">
                    <a:moveTo>
                      <a:pt x="445" y="1"/>
                    </a:moveTo>
                    <a:lnTo>
                      <a:pt x="0" y="168"/>
                    </a:lnTo>
                    <a:lnTo>
                      <a:pt x="158" y="604"/>
                    </a:lnTo>
                    <a:lnTo>
                      <a:pt x="603" y="446"/>
                    </a:lnTo>
                    <a:lnTo>
                      <a:pt x="445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53" name="Google Shape;453;p19"/>
              <p:cNvSpPr/>
              <p:nvPr/>
            </p:nvSpPr>
            <p:spPr>
              <a:xfrm>
                <a:off x="6964178" y="3868477"/>
                <a:ext cx="58459" cy="57583"/>
              </a:xfrm>
              <a:custGeom>
                <a:avLst/>
                <a:gdLst/>
                <a:ahLst/>
                <a:cxnLst/>
                <a:rect l="l" t="t" r="r" b="b"/>
                <a:pathLst>
                  <a:path w="734" h="723" extrusionOk="0">
                    <a:moveTo>
                      <a:pt x="473" y="129"/>
                    </a:moveTo>
                    <a:lnTo>
                      <a:pt x="594" y="472"/>
                    </a:lnTo>
                    <a:lnTo>
                      <a:pt x="260" y="593"/>
                    </a:lnTo>
                    <a:lnTo>
                      <a:pt x="139" y="259"/>
                    </a:lnTo>
                    <a:lnTo>
                      <a:pt x="473" y="129"/>
                    </a:lnTo>
                    <a:close/>
                    <a:moveTo>
                      <a:pt x="517" y="1"/>
                    </a:moveTo>
                    <a:cubicBezTo>
                      <a:pt x="508" y="1"/>
                      <a:pt x="500" y="3"/>
                      <a:pt x="492" y="8"/>
                    </a:cubicBezTo>
                    <a:lnTo>
                      <a:pt x="47" y="166"/>
                    </a:lnTo>
                    <a:cubicBezTo>
                      <a:pt x="28" y="175"/>
                      <a:pt x="19" y="184"/>
                      <a:pt x="10" y="194"/>
                    </a:cubicBezTo>
                    <a:cubicBezTo>
                      <a:pt x="10" y="212"/>
                      <a:pt x="0" y="222"/>
                      <a:pt x="10" y="240"/>
                    </a:cubicBezTo>
                    <a:lnTo>
                      <a:pt x="167" y="685"/>
                    </a:lnTo>
                    <a:cubicBezTo>
                      <a:pt x="177" y="704"/>
                      <a:pt x="204" y="722"/>
                      <a:pt x="223" y="722"/>
                    </a:cubicBezTo>
                    <a:lnTo>
                      <a:pt x="241" y="722"/>
                    </a:lnTo>
                    <a:lnTo>
                      <a:pt x="687" y="555"/>
                    </a:lnTo>
                    <a:cubicBezTo>
                      <a:pt x="724" y="546"/>
                      <a:pt x="733" y="509"/>
                      <a:pt x="724" y="481"/>
                    </a:cubicBezTo>
                    <a:lnTo>
                      <a:pt x="566" y="36"/>
                    </a:lnTo>
                    <a:cubicBezTo>
                      <a:pt x="559" y="16"/>
                      <a:pt x="538" y="1"/>
                      <a:pt x="5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54" name="Google Shape;454;p19"/>
              <p:cNvSpPr/>
              <p:nvPr/>
            </p:nvSpPr>
            <p:spPr>
              <a:xfrm>
                <a:off x="7282596" y="3887114"/>
                <a:ext cx="591125" cy="551940"/>
              </a:xfrm>
              <a:custGeom>
                <a:avLst/>
                <a:gdLst/>
                <a:ahLst/>
                <a:cxnLst/>
                <a:rect l="l" t="t" r="r" b="b"/>
                <a:pathLst>
                  <a:path w="7422" h="6930" extrusionOk="0">
                    <a:moveTo>
                      <a:pt x="3722" y="1"/>
                    </a:moveTo>
                    <a:cubicBezTo>
                      <a:pt x="3544" y="1"/>
                      <a:pt x="3364" y="15"/>
                      <a:pt x="3182" y="43"/>
                    </a:cubicBezTo>
                    <a:cubicBezTo>
                      <a:pt x="1299" y="331"/>
                      <a:pt x="1" y="2093"/>
                      <a:pt x="288" y="3986"/>
                    </a:cubicBezTo>
                    <a:cubicBezTo>
                      <a:pt x="549" y="5702"/>
                      <a:pt x="2030" y="6929"/>
                      <a:pt x="3714" y="6929"/>
                    </a:cubicBezTo>
                    <a:cubicBezTo>
                      <a:pt x="3888" y="6929"/>
                      <a:pt x="4063" y="6916"/>
                      <a:pt x="4240" y="6889"/>
                    </a:cubicBezTo>
                    <a:cubicBezTo>
                      <a:pt x="6123" y="6593"/>
                      <a:pt x="7422" y="4830"/>
                      <a:pt x="7134" y="2938"/>
                    </a:cubicBezTo>
                    <a:cubicBezTo>
                      <a:pt x="6874" y="1227"/>
                      <a:pt x="5401" y="1"/>
                      <a:pt x="37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55" name="Google Shape;455;p19"/>
              <p:cNvSpPr/>
              <p:nvPr/>
            </p:nvSpPr>
            <p:spPr>
              <a:xfrm>
                <a:off x="7277420" y="3882176"/>
                <a:ext cx="589692" cy="561099"/>
              </a:xfrm>
              <a:custGeom>
                <a:avLst/>
                <a:gdLst/>
                <a:ahLst/>
                <a:cxnLst/>
                <a:rect l="l" t="t" r="r" b="b"/>
                <a:pathLst>
                  <a:path w="7404" h="7045" extrusionOk="0">
                    <a:moveTo>
                      <a:pt x="3776" y="114"/>
                    </a:moveTo>
                    <a:cubicBezTo>
                      <a:pt x="5427" y="114"/>
                      <a:pt x="6884" y="1330"/>
                      <a:pt x="7144" y="3009"/>
                    </a:cubicBezTo>
                    <a:cubicBezTo>
                      <a:pt x="7283" y="3909"/>
                      <a:pt x="7060" y="4808"/>
                      <a:pt x="6522" y="5541"/>
                    </a:cubicBezTo>
                    <a:cubicBezTo>
                      <a:pt x="5984" y="6274"/>
                      <a:pt x="5196" y="6757"/>
                      <a:pt x="4296" y="6886"/>
                    </a:cubicBezTo>
                    <a:cubicBezTo>
                      <a:pt x="4119" y="6914"/>
                      <a:pt x="3952" y="6933"/>
                      <a:pt x="3776" y="6933"/>
                    </a:cubicBezTo>
                    <a:cubicBezTo>
                      <a:pt x="2125" y="6933"/>
                      <a:pt x="669" y="5718"/>
                      <a:pt x="409" y="4038"/>
                    </a:cubicBezTo>
                    <a:cubicBezTo>
                      <a:pt x="130" y="2183"/>
                      <a:pt x="1401" y="439"/>
                      <a:pt x="3266" y="161"/>
                    </a:cubicBezTo>
                    <a:cubicBezTo>
                      <a:pt x="3433" y="133"/>
                      <a:pt x="3609" y="114"/>
                      <a:pt x="3776" y="114"/>
                    </a:cubicBezTo>
                    <a:close/>
                    <a:moveTo>
                      <a:pt x="3765" y="1"/>
                    </a:moveTo>
                    <a:cubicBezTo>
                      <a:pt x="3591" y="1"/>
                      <a:pt x="3415" y="14"/>
                      <a:pt x="3238" y="40"/>
                    </a:cubicBezTo>
                    <a:cubicBezTo>
                      <a:pt x="1327" y="337"/>
                      <a:pt x="1" y="2137"/>
                      <a:pt x="297" y="4057"/>
                    </a:cubicBezTo>
                    <a:cubicBezTo>
                      <a:pt x="566" y="5801"/>
                      <a:pt x="2069" y="7044"/>
                      <a:pt x="3776" y="7044"/>
                    </a:cubicBezTo>
                    <a:cubicBezTo>
                      <a:pt x="3952" y="7044"/>
                      <a:pt x="4129" y="7035"/>
                      <a:pt x="4314" y="7007"/>
                    </a:cubicBezTo>
                    <a:cubicBezTo>
                      <a:pt x="5242" y="6868"/>
                      <a:pt x="6058" y="6367"/>
                      <a:pt x="6615" y="5606"/>
                    </a:cubicBezTo>
                    <a:cubicBezTo>
                      <a:pt x="7171" y="4855"/>
                      <a:pt x="7403" y="3918"/>
                      <a:pt x="7255" y="2990"/>
                    </a:cubicBezTo>
                    <a:cubicBezTo>
                      <a:pt x="6985" y="1247"/>
                      <a:pt x="5478" y="1"/>
                      <a:pt x="376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56" name="Google Shape;456;p19"/>
              <p:cNvSpPr/>
              <p:nvPr/>
            </p:nvSpPr>
            <p:spPr>
              <a:xfrm>
                <a:off x="7236801" y="3869592"/>
                <a:ext cx="627364" cy="551781"/>
              </a:xfrm>
              <a:custGeom>
                <a:avLst/>
                <a:gdLst/>
                <a:ahLst/>
                <a:cxnLst/>
                <a:rect l="l" t="t" r="r" b="b"/>
                <a:pathLst>
                  <a:path w="7877" h="6928" extrusionOk="0">
                    <a:moveTo>
                      <a:pt x="3939" y="1"/>
                    </a:moveTo>
                    <a:cubicBezTo>
                      <a:pt x="2845" y="1"/>
                      <a:pt x="1768" y="518"/>
                      <a:pt x="1095" y="1488"/>
                    </a:cubicBezTo>
                    <a:cubicBezTo>
                      <a:pt x="0" y="3055"/>
                      <a:pt x="390" y="5208"/>
                      <a:pt x="1958" y="6302"/>
                    </a:cubicBezTo>
                    <a:cubicBezTo>
                      <a:pt x="2562" y="6724"/>
                      <a:pt x="3255" y="6927"/>
                      <a:pt x="3941" y="6927"/>
                    </a:cubicBezTo>
                    <a:cubicBezTo>
                      <a:pt x="5034" y="6927"/>
                      <a:pt x="6109" y="6412"/>
                      <a:pt x="6782" y="5449"/>
                    </a:cubicBezTo>
                    <a:cubicBezTo>
                      <a:pt x="7876" y="3881"/>
                      <a:pt x="7487" y="1720"/>
                      <a:pt x="5919" y="625"/>
                    </a:cubicBezTo>
                    <a:cubicBezTo>
                      <a:pt x="5315" y="203"/>
                      <a:pt x="4624" y="1"/>
                      <a:pt x="393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57" name="Google Shape;457;p19"/>
              <p:cNvSpPr/>
              <p:nvPr/>
            </p:nvSpPr>
            <p:spPr>
              <a:xfrm>
                <a:off x="7250102" y="3865769"/>
                <a:ext cx="588895" cy="561258"/>
              </a:xfrm>
              <a:custGeom>
                <a:avLst/>
                <a:gdLst/>
                <a:ahLst/>
                <a:cxnLst/>
                <a:rect l="l" t="t" r="r" b="b"/>
                <a:pathLst>
                  <a:path w="7394" h="7047" extrusionOk="0">
                    <a:moveTo>
                      <a:pt x="3778" y="113"/>
                    </a:moveTo>
                    <a:cubicBezTo>
                      <a:pt x="5427" y="113"/>
                      <a:pt x="6874" y="1322"/>
                      <a:pt x="7134" y="3001"/>
                    </a:cubicBezTo>
                    <a:cubicBezTo>
                      <a:pt x="7273" y="3901"/>
                      <a:pt x="7051" y="4801"/>
                      <a:pt x="6513" y="5534"/>
                    </a:cubicBezTo>
                    <a:cubicBezTo>
                      <a:pt x="5975" y="6267"/>
                      <a:pt x="5186" y="6749"/>
                      <a:pt x="4286" y="6888"/>
                    </a:cubicBezTo>
                    <a:cubicBezTo>
                      <a:pt x="4111" y="6916"/>
                      <a:pt x="3936" y="6929"/>
                      <a:pt x="3764" y="6929"/>
                    </a:cubicBezTo>
                    <a:cubicBezTo>
                      <a:pt x="2114" y="6929"/>
                      <a:pt x="661" y="5720"/>
                      <a:pt x="409" y="4040"/>
                    </a:cubicBezTo>
                    <a:cubicBezTo>
                      <a:pt x="121" y="2185"/>
                      <a:pt x="1401" y="441"/>
                      <a:pt x="3256" y="153"/>
                    </a:cubicBezTo>
                    <a:cubicBezTo>
                      <a:pt x="3432" y="126"/>
                      <a:pt x="3606" y="113"/>
                      <a:pt x="3778" y="113"/>
                    </a:cubicBezTo>
                    <a:close/>
                    <a:moveTo>
                      <a:pt x="3777" y="1"/>
                    </a:moveTo>
                    <a:cubicBezTo>
                      <a:pt x="3599" y="1"/>
                      <a:pt x="3419" y="14"/>
                      <a:pt x="3238" y="42"/>
                    </a:cubicBezTo>
                    <a:cubicBezTo>
                      <a:pt x="1318" y="339"/>
                      <a:pt x="0" y="2139"/>
                      <a:pt x="288" y="4059"/>
                    </a:cubicBezTo>
                    <a:cubicBezTo>
                      <a:pt x="557" y="5794"/>
                      <a:pt x="2060" y="7046"/>
                      <a:pt x="3767" y="7046"/>
                    </a:cubicBezTo>
                    <a:cubicBezTo>
                      <a:pt x="3943" y="7046"/>
                      <a:pt x="4128" y="7027"/>
                      <a:pt x="4305" y="7000"/>
                    </a:cubicBezTo>
                    <a:cubicBezTo>
                      <a:pt x="5232" y="6861"/>
                      <a:pt x="6049" y="6360"/>
                      <a:pt x="6605" y="5608"/>
                    </a:cubicBezTo>
                    <a:cubicBezTo>
                      <a:pt x="7171" y="4847"/>
                      <a:pt x="7394" y="3920"/>
                      <a:pt x="7255" y="2983"/>
                    </a:cubicBezTo>
                    <a:cubicBezTo>
                      <a:pt x="6986" y="1252"/>
                      <a:pt x="5484" y="1"/>
                      <a:pt x="37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58" name="Google Shape;458;p19"/>
              <p:cNvSpPr/>
              <p:nvPr/>
            </p:nvSpPr>
            <p:spPr>
              <a:xfrm>
                <a:off x="7643863" y="3925423"/>
                <a:ext cx="134600" cy="135078"/>
              </a:xfrm>
              <a:custGeom>
                <a:avLst/>
                <a:gdLst/>
                <a:ahLst/>
                <a:cxnLst/>
                <a:rect l="l" t="t" r="r" b="b"/>
                <a:pathLst>
                  <a:path w="1690" h="1696" extrusionOk="0">
                    <a:moveTo>
                      <a:pt x="105" y="0"/>
                    </a:moveTo>
                    <a:cubicBezTo>
                      <a:pt x="71" y="0"/>
                      <a:pt x="42" y="19"/>
                      <a:pt x="29" y="54"/>
                    </a:cubicBezTo>
                    <a:cubicBezTo>
                      <a:pt x="1" y="100"/>
                      <a:pt x="19" y="147"/>
                      <a:pt x="66" y="165"/>
                    </a:cubicBezTo>
                    <a:cubicBezTo>
                      <a:pt x="715" y="471"/>
                      <a:pt x="1225" y="991"/>
                      <a:pt x="1513" y="1649"/>
                    </a:cubicBezTo>
                    <a:cubicBezTo>
                      <a:pt x="1531" y="1677"/>
                      <a:pt x="1559" y="1696"/>
                      <a:pt x="1596" y="1696"/>
                    </a:cubicBezTo>
                    <a:cubicBezTo>
                      <a:pt x="1606" y="1696"/>
                      <a:pt x="1615" y="1696"/>
                      <a:pt x="1624" y="1687"/>
                    </a:cubicBezTo>
                    <a:cubicBezTo>
                      <a:pt x="1671" y="1668"/>
                      <a:pt x="1689" y="1622"/>
                      <a:pt x="1671" y="1575"/>
                    </a:cubicBezTo>
                    <a:cubicBezTo>
                      <a:pt x="1365" y="879"/>
                      <a:pt x="826" y="332"/>
                      <a:pt x="140" y="7"/>
                    </a:cubicBezTo>
                    <a:cubicBezTo>
                      <a:pt x="128" y="3"/>
                      <a:pt x="116" y="0"/>
                      <a:pt x="1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59" name="Google Shape;459;p19"/>
              <p:cNvSpPr/>
              <p:nvPr/>
            </p:nvSpPr>
            <p:spPr>
              <a:xfrm>
                <a:off x="7895061" y="4209673"/>
                <a:ext cx="304483" cy="38548"/>
              </a:xfrm>
              <a:custGeom>
                <a:avLst/>
                <a:gdLst/>
                <a:ahLst/>
                <a:cxnLst/>
                <a:rect l="l" t="t" r="r" b="b"/>
                <a:pathLst>
                  <a:path w="3823" h="484" extrusionOk="0">
                    <a:moveTo>
                      <a:pt x="1" y="1"/>
                    </a:moveTo>
                    <a:lnTo>
                      <a:pt x="1" y="483"/>
                    </a:lnTo>
                    <a:lnTo>
                      <a:pt x="3823" y="483"/>
                    </a:lnTo>
                    <a:lnTo>
                      <a:pt x="3823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60" name="Google Shape;460;p19"/>
              <p:cNvSpPr/>
              <p:nvPr/>
            </p:nvSpPr>
            <p:spPr>
              <a:xfrm>
                <a:off x="7890681" y="4205293"/>
                <a:ext cx="314040" cy="48106"/>
              </a:xfrm>
              <a:custGeom>
                <a:avLst/>
                <a:gdLst/>
                <a:ahLst/>
                <a:cxnLst/>
                <a:rect l="l" t="t" r="r" b="b"/>
                <a:pathLst>
                  <a:path w="3943" h="604" extrusionOk="0">
                    <a:moveTo>
                      <a:pt x="3822" y="111"/>
                    </a:moveTo>
                    <a:lnTo>
                      <a:pt x="3822" y="482"/>
                    </a:lnTo>
                    <a:lnTo>
                      <a:pt x="121" y="482"/>
                    </a:lnTo>
                    <a:lnTo>
                      <a:pt x="121" y="111"/>
                    </a:lnTo>
                    <a:close/>
                    <a:moveTo>
                      <a:pt x="56" y="0"/>
                    </a:moveTo>
                    <a:cubicBezTo>
                      <a:pt x="28" y="0"/>
                      <a:pt x="0" y="19"/>
                      <a:pt x="0" y="56"/>
                    </a:cubicBezTo>
                    <a:lnTo>
                      <a:pt x="0" y="547"/>
                    </a:lnTo>
                    <a:cubicBezTo>
                      <a:pt x="0" y="557"/>
                      <a:pt x="10" y="575"/>
                      <a:pt x="19" y="584"/>
                    </a:cubicBezTo>
                    <a:cubicBezTo>
                      <a:pt x="28" y="594"/>
                      <a:pt x="47" y="603"/>
                      <a:pt x="56" y="603"/>
                    </a:cubicBezTo>
                    <a:lnTo>
                      <a:pt x="3878" y="603"/>
                    </a:lnTo>
                    <a:cubicBezTo>
                      <a:pt x="3915" y="603"/>
                      <a:pt x="3943" y="575"/>
                      <a:pt x="3943" y="547"/>
                    </a:cubicBezTo>
                    <a:lnTo>
                      <a:pt x="3943" y="56"/>
                    </a:lnTo>
                    <a:cubicBezTo>
                      <a:pt x="3943" y="37"/>
                      <a:pt x="3934" y="19"/>
                      <a:pt x="3924" y="9"/>
                    </a:cubicBezTo>
                    <a:cubicBezTo>
                      <a:pt x="3915" y="0"/>
                      <a:pt x="3896" y="0"/>
                      <a:pt x="38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61" name="Google Shape;461;p19"/>
              <p:cNvSpPr/>
              <p:nvPr/>
            </p:nvSpPr>
            <p:spPr>
              <a:xfrm>
                <a:off x="7895061" y="4136560"/>
                <a:ext cx="175219" cy="25885"/>
              </a:xfrm>
              <a:custGeom>
                <a:avLst/>
                <a:gdLst/>
                <a:ahLst/>
                <a:cxnLst/>
                <a:rect l="l" t="t" r="r" b="b"/>
                <a:pathLst>
                  <a:path w="2200" h="325" extrusionOk="0">
                    <a:moveTo>
                      <a:pt x="1" y="0"/>
                    </a:moveTo>
                    <a:lnTo>
                      <a:pt x="1" y="325"/>
                    </a:lnTo>
                    <a:lnTo>
                      <a:pt x="2199" y="325"/>
                    </a:lnTo>
                    <a:lnTo>
                      <a:pt x="219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62" name="Google Shape;462;p19"/>
              <p:cNvSpPr/>
              <p:nvPr/>
            </p:nvSpPr>
            <p:spPr>
              <a:xfrm>
                <a:off x="7890681" y="4132100"/>
                <a:ext cx="184060" cy="34805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437" extrusionOk="0">
                    <a:moveTo>
                      <a:pt x="2199" y="121"/>
                    </a:moveTo>
                    <a:lnTo>
                      <a:pt x="2199" y="316"/>
                    </a:lnTo>
                    <a:lnTo>
                      <a:pt x="121" y="316"/>
                    </a:lnTo>
                    <a:lnTo>
                      <a:pt x="121" y="121"/>
                    </a:lnTo>
                    <a:close/>
                    <a:moveTo>
                      <a:pt x="56" y="1"/>
                    </a:moveTo>
                    <a:cubicBezTo>
                      <a:pt x="47" y="1"/>
                      <a:pt x="28" y="10"/>
                      <a:pt x="19" y="19"/>
                    </a:cubicBezTo>
                    <a:cubicBezTo>
                      <a:pt x="10" y="28"/>
                      <a:pt x="0" y="47"/>
                      <a:pt x="0" y="56"/>
                    </a:cubicBezTo>
                    <a:lnTo>
                      <a:pt x="0" y="381"/>
                    </a:lnTo>
                    <a:cubicBezTo>
                      <a:pt x="0" y="409"/>
                      <a:pt x="28" y="437"/>
                      <a:pt x="56" y="437"/>
                    </a:cubicBezTo>
                    <a:lnTo>
                      <a:pt x="2254" y="437"/>
                    </a:lnTo>
                    <a:cubicBezTo>
                      <a:pt x="2273" y="437"/>
                      <a:pt x="2282" y="427"/>
                      <a:pt x="2292" y="418"/>
                    </a:cubicBezTo>
                    <a:cubicBezTo>
                      <a:pt x="2310" y="409"/>
                      <a:pt x="2310" y="390"/>
                      <a:pt x="2310" y="381"/>
                    </a:cubicBezTo>
                    <a:lnTo>
                      <a:pt x="2310" y="56"/>
                    </a:lnTo>
                    <a:cubicBezTo>
                      <a:pt x="2310" y="28"/>
                      <a:pt x="2282" y="1"/>
                      <a:pt x="22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63" name="Google Shape;463;p19"/>
              <p:cNvSpPr/>
              <p:nvPr/>
            </p:nvSpPr>
            <p:spPr>
              <a:xfrm>
                <a:off x="7895061" y="4064163"/>
                <a:ext cx="175219" cy="25168"/>
              </a:xfrm>
              <a:custGeom>
                <a:avLst/>
                <a:gdLst/>
                <a:ahLst/>
                <a:cxnLst/>
                <a:rect l="l" t="t" r="r" b="b"/>
                <a:pathLst>
                  <a:path w="2200" h="316" extrusionOk="0">
                    <a:moveTo>
                      <a:pt x="1" y="0"/>
                    </a:moveTo>
                    <a:lnTo>
                      <a:pt x="1" y="316"/>
                    </a:lnTo>
                    <a:lnTo>
                      <a:pt x="2199" y="316"/>
                    </a:lnTo>
                    <a:lnTo>
                      <a:pt x="219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64" name="Google Shape;464;p19"/>
              <p:cNvSpPr/>
              <p:nvPr/>
            </p:nvSpPr>
            <p:spPr>
              <a:xfrm>
                <a:off x="7890681" y="4059703"/>
                <a:ext cx="184060" cy="34805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437" extrusionOk="0">
                    <a:moveTo>
                      <a:pt x="2199" y="112"/>
                    </a:moveTo>
                    <a:lnTo>
                      <a:pt x="2199" y="316"/>
                    </a:lnTo>
                    <a:lnTo>
                      <a:pt x="121" y="316"/>
                    </a:lnTo>
                    <a:lnTo>
                      <a:pt x="121" y="112"/>
                    </a:lnTo>
                    <a:close/>
                    <a:moveTo>
                      <a:pt x="56" y="1"/>
                    </a:moveTo>
                    <a:cubicBezTo>
                      <a:pt x="47" y="1"/>
                      <a:pt x="28" y="10"/>
                      <a:pt x="19" y="19"/>
                    </a:cubicBezTo>
                    <a:cubicBezTo>
                      <a:pt x="10" y="28"/>
                      <a:pt x="0" y="38"/>
                      <a:pt x="0" y="56"/>
                    </a:cubicBezTo>
                    <a:lnTo>
                      <a:pt x="0" y="372"/>
                    </a:lnTo>
                    <a:cubicBezTo>
                      <a:pt x="0" y="409"/>
                      <a:pt x="28" y="437"/>
                      <a:pt x="56" y="437"/>
                    </a:cubicBezTo>
                    <a:lnTo>
                      <a:pt x="2254" y="437"/>
                    </a:lnTo>
                    <a:cubicBezTo>
                      <a:pt x="2273" y="437"/>
                      <a:pt x="2282" y="427"/>
                      <a:pt x="2292" y="418"/>
                    </a:cubicBezTo>
                    <a:cubicBezTo>
                      <a:pt x="2310" y="409"/>
                      <a:pt x="2310" y="390"/>
                      <a:pt x="2310" y="372"/>
                    </a:cubicBezTo>
                    <a:lnTo>
                      <a:pt x="2310" y="56"/>
                    </a:lnTo>
                    <a:cubicBezTo>
                      <a:pt x="2310" y="28"/>
                      <a:pt x="2282" y="1"/>
                      <a:pt x="22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65" name="Google Shape;465;p19"/>
              <p:cNvSpPr/>
              <p:nvPr/>
            </p:nvSpPr>
            <p:spPr>
              <a:xfrm>
                <a:off x="7475415" y="3969546"/>
                <a:ext cx="156025" cy="115326"/>
              </a:xfrm>
              <a:custGeom>
                <a:avLst/>
                <a:gdLst/>
                <a:ahLst/>
                <a:cxnLst/>
                <a:rect l="l" t="t" r="r" b="b"/>
                <a:pathLst>
                  <a:path w="1959" h="1448" extrusionOk="0">
                    <a:moveTo>
                      <a:pt x="975" y="1"/>
                    </a:moveTo>
                    <a:cubicBezTo>
                      <a:pt x="437" y="1"/>
                      <a:pt x="1" y="437"/>
                      <a:pt x="1" y="975"/>
                    </a:cubicBezTo>
                    <a:lnTo>
                      <a:pt x="1" y="1448"/>
                    </a:lnTo>
                    <a:lnTo>
                      <a:pt x="353" y="1448"/>
                    </a:lnTo>
                    <a:lnTo>
                      <a:pt x="353" y="975"/>
                    </a:lnTo>
                    <a:cubicBezTo>
                      <a:pt x="353" y="632"/>
                      <a:pt x="641" y="353"/>
                      <a:pt x="984" y="353"/>
                    </a:cubicBezTo>
                    <a:cubicBezTo>
                      <a:pt x="1327" y="353"/>
                      <a:pt x="1606" y="632"/>
                      <a:pt x="1606" y="975"/>
                    </a:cubicBezTo>
                    <a:lnTo>
                      <a:pt x="1606" y="1448"/>
                    </a:lnTo>
                    <a:lnTo>
                      <a:pt x="1958" y="1448"/>
                    </a:lnTo>
                    <a:lnTo>
                      <a:pt x="1958" y="975"/>
                    </a:lnTo>
                    <a:cubicBezTo>
                      <a:pt x="1958" y="437"/>
                      <a:pt x="1513" y="1"/>
                      <a:pt x="9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66" name="Google Shape;466;p19"/>
              <p:cNvSpPr/>
              <p:nvPr/>
            </p:nvSpPr>
            <p:spPr>
              <a:xfrm>
                <a:off x="7471035" y="3964369"/>
                <a:ext cx="164786" cy="125680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1578" extrusionOk="0">
                    <a:moveTo>
                      <a:pt x="1039" y="121"/>
                    </a:moveTo>
                    <a:cubicBezTo>
                      <a:pt x="1540" y="121"/>
                      <a:pt x="1948" y="530"/>
                      <a:pt x="1948" y="1040"/>
                    </a:cubicBezTo>
                    <a:lnTo>
                      <a:pt x="1948" y="1457"/>
                    </a:lnTo>
                    <a:lnTo>
                      <a:pt x="1716" y="1457"/>
                    </a:lnTo>
                    <a:lnTo>
                      <a:pt x="1716" y="1040"/>
                    </a:lnTo>
                    <a:cubicBezTo>
                      <a:pt x="1716" y="660"/>
                      <a:pt x="1410" y="353"/>
                      <a:pt x="1030" y="353"/>
                    </a:cubicBezTo>
                    <a:cubicBezTo>
                      <a:pt x="659" y="353"/>
                      <a:pt x="353" y="660"/>
                      <a:pt x="353" y="1040"/>
                    </a:cubicBezTo>
                    <a:lnTo>
                      <a:pt x="353" y="1457"/>
                    </a:lnTo>
                    <a:lnTo>
                      <a:pt x="121" y="1457"/>
                    </a:lnTo>
                    <a:lnTo>
                      <a:pt x="121" y="1040"/>
                    </a:lnTo>
                    <a:cubicBezTo>
                      <a:pt x="121" y="530"/>
                      <a:pt x="529" y="121"/>
                      <a:pt x="1039" y="121"/>
                    </a:cubicBezTo>
                    <a:close/>
                    <a:moveTo>
                      <a:pt x="1039" y="1"/>
                    </a:moveTo>
                    <a:cubicBezTo>
                      <a:pt x="464" y="1"/>
                      <a:pt x="0" y="465"/>
                      <a:pt x="0" y="1040"/>
                    </a:cubicBezTo>
                    <a:lnTo>
                      <a:pt x="0" y="1513"/>
                    </a:lnTo>
                    <a:cubicBezTo>
                      <a:pt x="0" y="1550"/>
                      <a:pt x="28" y="1578"/>
                      <a:pt x="65" y="1578"/>
                    </a:cubicBezTo>
                    <a:lnTo>
                      <a:pt x="418" y="1578"/>
                    </a:lnTo>
                    <a:cubicBezTo>
                      <a:pt x="445" y="1578"/>
                      <a:pt x="473" y="1550"/>
                      <a:pt x="473" y="1513"/>
                    </a:cubicBezTo>
                    <a:lnTo>
                      <a:pt x="473" y="1040"/>
                    </a:lnTo>
                    <a:cubicBezTo>
                      <a:pt x="473" y="724"/>
                      <a:pt x="724" y="474"/>
                      <a:pt x="1039" y="474"/>
                    </a:cubicBezTo>
                    <a:cubicBezTo>
                      <a:pt x="1345" y="474"/>
                      <a:pt x="1605" y="724"/>
                      <a:pt x="1605" y="1040"/>
                    </a:cubicBezTo>
                    <a:lnTo>
                      <a:pt x="1605" y="1513"/>
                    </a:lnTo>
                    <a:cubicBezTo>
                      <a:pt x="1605" y="1550"/>
                      <a:pt x="1624" y="1578"/>
                      <a:pt x="1661" y="1578"/>
                    </a:cubicBezTo>
                    <a:lnTo>
                      <a:pt x="2013" y="1578"/>
                    </a:lnTo>
                    <a:cubicBezTo>
                      <a:pt x="2041" y="1578"/>
                      <a:pt x="2069" y="1550"/>
                      <a:pt x="2069" y="1513"/>
                    </a:cubicBezTo>
                    <a:lnTo>
                      <a:pt x="2069" y="1040"/>
                    </a:lnTo>
                    <a:cubicBezTo>
                      <a:pt x="2069" y="465"/>
                      <a:pt x="1605" y="1"/>
                      <a:pt x="103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67" name="Google Shape;467;p19"/>
              <p:cNvSpPr/>
              <p:nvPr/>
            </p:nvSpPr>
            <p:spPr>
              <a:xfrm>
                <a:off x="7437744" y="4085587"/>
                <a:ext cx="231369" cy="192900"/>
              </a:xfrm>
              <a:custGeom>
                <a:avLst/>
                <a:gdLst/>
                <a:ahLst/>
                <a:cxnLst/>
                <a:rect l="l" t="t" r="r" b="b"/>
                <a:pathLst>
                  <a:path w="2905" h="2422" extrusionOk="0">
                    <a:moveTo>
                      <a:pt x="84" y="0"/>
                    </a:moveTo>
                    <a:cubicBezTo>
                      <a:pt x="38" y="0"/>
                      <a:pt x="10" y="37"/>
                      <a:pt x="10" y="74"/>
                    </a:cubicBezTo>
                    <a:lnTo>
                      <a:pt x="10" y="2347"/>
                    </a:lnTo>
                    <a:cubicBezTo>
                      <a:pt x="1" y="2384"/>
                      <a:pt x="38" y="2421"/>
                      <a:pt x="84" y="2421"/>
                    </a:cubicBezTo>
                    <a:lnTo>
                      <a:pt x="2821" y="2421"/>
                    </a:lnTo>
                    <a:cubicBezTo>
                      <a:pt x="2867" y="2421"/>
                      <a:pt x="2904" y="2384"/>
                      <a:pt x="2904" y="2347"/>
                    </a:cubicBezTo>
                    <a:lnTo>
                      <a:pt x="2904" y="74"/>
                    </a:lnTo>
                    <a:cubicBezTo>
                      <a:pt x="2904" y="37"/>
                      <a:pt x="2867" y="0"/>
                      <a:pt x="282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68" name="Google Shape;468;p19"/>
              <p:cNvSpPr/>
              <p:nvPr/>
            </p:nvSpPr>
            <p:spPr>
              <a:xfrm>
                <a:off x="7433283" y="4080411"/>
                <a:ext cx="240209" cy="202537"/>
              </a:xfrm>
              <a:custGeom>
                <a:avLst/>
                <a:gdLst/>
                <a:ahLst/>
                <a:cxnLst/>
                <a:rect l="l" t="t" r="r" b="b"/>
                <a:pathLst>
                  <a:path w="3016" h="2543" extrusionOk="0">
                    <a:moveTo>
                      <a:pt x="2877" y="121"/>
                    </a:moveTo>
                    <a:cubicBezTo>
                      <a:pt x="2895" y="121"/>
                      <a:pt x="2905" y="130"/>
                      <a:pt x="2905" y="139"/>
                    </a:cubicBezTo>
                    <a:lnTo>
                      <a:pt x="2905" y="2412"/>
                    </a:lnTo>
                    <a:cubicBezTo>
                      <a:pt x="2905" y="2421"/>
                      <a:pt x="2886" y="2431"/>
                      <a:pt x="2877" y="2431"/>
                    </a:cubicBezTo>
                    <a:lnTo>
                      <a:pt x="140" y="2431"/>
                    </a:lnTo>
                    <a:cubicBezTo>
                      <a:pt x="131" y="2431"/>
                      <a:pt x="122" y="2421"/>
                      <a:pt x="122" y="2412"/>
                    </a:cubicBezTo>
                    <a:lnTo>
                      <a:pt x="122" y="139"/>
                    </a:lnTo>
                    <a:cubicBezTo>
                      <a:pt x="122" y="130"/>
                      <a:pt x="131" y="121"/>
                      <a:pt x="140" y="121"/>
                    </a:cubicBezTo>
                    <a:close/>
                    <a:moveTo>
                      <a:pt x="140" y="0"/>
                    </a:moveTo>
                    <a:cubicBezTo>
                      <a:pt x="66" y="0"/>
                      <a:pt x="1" y="65"/>
                      <a:pt x="1" y="139"/>
                    </a:cubicBezTo>
                    <a:lnTo>
                      <a:pt x="1" y="2412"/>
                    </a:lnTo>
                    <a:cubicBezTo>
                      <a:pt x="1" y="2486"/>
                      <a:pt x="66" y="2542"/>
                      <a:pt x="140" y="2542"/>
                    </a:cubicBezTo>
                    <a:lnTo>
                      <a:pt x="2877" y="2542"/>
                    </a:lnTo>
                    <a:cubicBezTo>
                      <a:pt x="2951" y="2542"/>
                      <a:pt x="3016" y="2486"/>
                      <a:pt x="3016" y="2412"/>
                    </a:cubicBezTo>
                    <a:lnTo>
                      <a:pt x="3016" y="139"/>
                    </a:lnTo>
                    <a:cubicBezTo>
                      <a:pt x="3016" y="65"/>
                      <a:pt x="2951" y="0"/>
                      <a:pt x="28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69" name="Google Shape;469;p19"/>
              <p:cNvSpPr/>
              <p:nvPr/>
            </p:nvSpPr>
            <p:spPr>
              <a:xfrm>
                <a:off x="7532361" y="4141737"/>
                <a:ext cx="42132" cy="80601"/>
              </a:xfrm>
              <a:custGeom>
                <a:avLst/>
                <a:gdLst/>
                <a:ahLst/>
                <a:cxnLst/>
                <a:rect l="l" t="t" r="r" b="b"/>
                <a:pathLst>
                  <a:path w="529" h="1012" extrusionOk="0">
                    <a:moveTo>
                      <a:pt x="269" y="0"/>
                    </a:moveTo>
                    <a:cubicBezTo>
                      <a:pt x="121" y="0"/>
                      <a:pt x="0" y="121"/>
                      <a:pt x="0" y="269"/>
                    </a:cubicBezTo>
                    <a:cubicBezTo>
                      <a:pt x="0" y="371"/>
                      <a:pt x="56" y="464"/>
                      <a:pt x="148" y="510"/>
                    </a:cubicBezTo>
                    <a:lnTo>
                      <a:pt x="37" y="900"/>
                    </a:lnTo>
                    <a:cubicBezTo>
                      <a:pt x="28" y="956"/>
                      <a:pt x="65" y="1011"/>
                      <a:pt x="121" y="1011"/>
                    </a:cubicBezTo>
                    <a:lnTo>
                      <a:pt x="427" y="1011"/>
                    </a:lnTo>
                    <a:cubicBezTo>
                      <a:pt x="482" y="1011"/>
                      <a:pt x="520" y="956"/>
                      <a:pt x="510" y="900"/>
                    </a:cubicBezTo>
                    <a:lnTo>
                      <a:pt x="390" y="501"/>
                    </a:lnTo>
                    <a:cubicBezTo>
                      <a:pt x="473" y="455"/>
                      <a:pt x="529" y="371"/>
                      <a:pt x="529" y="269"/>
                    </a:cubicBezTo>
                    <a:cubicBezTo>
                      <a:pt x="529" y="121"/>
                      <a:pt x="417" y="0"/>
                      <a:pt x="2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70" name="Google Shape;470;p19"/>
              <p:cNvSpPr/>
              <p:nvPr/>
            </p:nvSpPr>
            <p:spPr>
              <a:xfrm>
                <a:off x="7527901" y="4137277"/>
                <a:ext cx="51769" cy="89521"/>
              </a:xfrm>
              <a:custGeom>
                <a:avLst/>
                <a:gdLst/>
                <a:ahLst/>
                <a:cxnLst/>
                <a:rect l="l" t="t" r="r" b="b"/>
                <a:pathLst>
                  <a:path w="650" h="1124" extrusionOk="0">
                    <a:moveTo>
                      <a:pt x="325" y="121"/>
                    </a:moveTo>
                    <a:cubicBezTo>
                      <a:pt x="436" y="121"/>
                      <a:pt x="529" y="214"/>
                      <a:pt x="529" y="325"/>
                    </a:cubicBezTo>
                    <a:cubicBezTo>
                      <a:pt x="529" y="399"/>
                      <a:pt x="492" y="474"/>
                      <a:pt x="418" y="511"/>
                    </a:cubicBezTo>
                    <a:cubicBezTo>
                      <a:pt x="399" y="520"/>
                      <a:pt x="390" y="548"/>
                      <a:pt x="390" y="576"/>
                    </a:cubicBezTo>
                    <a:lnTo>
                      <a:pt x="511" y="975"/>
                    </a:lnTo>
                    <a:cubicBezTo>
                      <a:pt x="511" y="984"/>
                      <a:pt x="501" y="993"/>
                      <a:pt x="501" y="993"/>
                    </a:cubicBezTo>
                    <a:cubicBezTo>
                      <a:pt x="501" y="1002"/>
                      <a:pt x="492" y="1002"/>
                      <a:pt x="483" y="1002"/>
                    </a:cubicBezTo>
                    <a:lnTo>
                      <a:pt x="177" y="1002"/>
                    </a:lnTo>
                    <a:cubicBezTo>
                      <a:pt x="158" y="1002"/>
                      <a:pt x="158" y="1002"/>
                      <a:pt x="158" y="993"/>
                    </a:cubicBezTo>
                    <a:cubicBezTo>
                      <a:pt x="149" y="993"/>
                      <a:pt x="149" y="984"/>
                      <a:pt x="149" y="975"/>
                    </a:cubicBezTo>
                    <a:lnTo>
                      <a:pt x="260" y="576"/>
                    </a:lnTo>
                    <a:cubicBezTo>
                      <a:pt x="269" y="548"/>
                      <a:pt x="260" y="520"/>
                      <a:pt x="232" y="511"/>
                    </a:cubicBezTo>
                    <a:cubicBezTo>
                      <a:pt x="158" y="474"/>
                      <a:pt x="112" y="409"/>
                      <a:pt x="112" y="325"/>
                    </a:cubicBezTo>
                    <a:cubicBezTo>
                      <a:pt x="112" y="214"/>
                      <a:pt x="204" y="121"/>
                      <a:pt x="325" y="121"/>
                    </a:cubicBezTo>
                    <a:close/>
                    <a:moveTo>
                      <a:pt x="325" y="1"/>
                    </a:moveTo>
                    <a:cubicBezTo>
                      <a:pt x="140" y="1"/>
                      <a:pt x="0" y="149"/>
                      <a:pt x="0" y="325"/>
                    </a:cubicBezTo>
                    <a:cubicBezTo>
                      <a:pt x="0" y="427"/>
                      <a:pt x="47" y="529"/>
                      <a:pt x="140" y="594"/>
                    </a:cubicBezTo>
                    <a:lnTo>
                      <a:pt x="37" y="947"/>
                    </a:lnTo>
                    <a:cubicBezTo>
                      <a:pt x="28" y="984"/>
                      <a:pt x="28" y="1030"/>
                      <a:pt x="56" y="1067"/>
                    </a:cubicBezTo>
                    <a:cubicBezTo>
                      <a:pt x="84" y="1105"/>
                      <a:pt x="130" y="1123"/>
                      <a:pt x="167" y="1123"/>
                    </a:cubicBezTo>
                    <a:lnTo>
                      <a:pt x="483" y="1123"/>
                    </a:lnTo>
                    <a:cubicBezTo>
                      <a:pt x="529" y="1123"/>
                      <a:pt x="566" y="1105"/>
                      <a:pt x="594" y="1067"/>
                    </a:cubicBezTo>
                    <a:cubicBezTo>
                      <a:pt x="622" y="1030"/>
                      <a:pt x="631" y="984"/>
                      <a:pt x="613" y="947"/>
                    </a:cubicBezTo>
                    <a:lnTo>
                      <a:pt x="520" y="585"/>
                    </a:lnTo>
                    <a:cubicBezTo>
                      <a:pt x="594" y="520"/>
                      <a:pt x="650" y="427"/>
                      <a:pt x="650" y="325"/>
                    </a:cubicBezTo>
                    <a:cubicBezTo>
                      <a:pt x="650" y="140"/>
                      <a:pt x="501" y="1"/>
                      <a:pt x="3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471" name="Google Shape;471;p19"/>
            <p:cNvGrpSpPr/>
            <p:nvPr/>
          </p:nvGrpSpPr>
          <p:grpSpPr>
            <a:xfrm flipH="1">
              <a:off x="3725955" y="3512636"/>
              <a:ext cx="1329443" cy="916475"/>
              <a:chOff x="713230" y="2963286"/>
              <a:chExt cx="1329443" cy="916475"/>
            </a:xfrm>
          </p:grpSpPr>
          <p:sp>
            <p:nvSpPr>
              <p:cNvPr id="472" name="Google Shape;472;p19"/>
              <p:cNvSpPr/>
              <p:nvPr/>
            </p:nvSpPr>
            <p:spPr>
              <a:xfrm>
                <a:off x="803044" y="2963286"/>
                <a:ext cx="9516" cy="59929"/>
              </a:xfrm>
              <a:custGeom>
                <a:avLst/>
                <a:gdLst/>
                <a:ahLst/>
                <a:cxnLst/>
                <a:rect l="l" t="t" r="r" b="b"/>
                <a:pathLst>
                  <a:path w="121" h="762" extrusionOk="0">
                    <a:moveTo>
                      <a:pt x="56" y="1"/>
                    </a:moveTo>
                    <a:cubicBezTo>
                      <a:pt x="28" y="1"/>
                      <a:pt x="0" y="28"/>
                      <a:pt x="0" y="56"/>
                    </a:cubicBezTo>
                    <a:lnTo>
                      <a:pt x="0" y="696"/>
                    </a:lnTo>
                    <a:cubicBezTo>
                      <a:pt x="0" y="734"/>
                      <a:pt x="28" y="761"/>
                      <a:pt x="56" y="761"/>
                    </a:cubicBezTo>
                    <a:cubicBezTo>
                      <a:pt x="93" y="761"/>
                      <a:pt x="121" y="734"/>
                      <a:pt x="121" y="696"/>
                    </a:cubicBezTo>
                    <a:lnTo>
                      <a:pt x="121" y="56"/>
                    </a:lnTo>
                    <a:cubicBezTo>
                      <a:pt x="121" y="28"/>
                      <a:pt x="93" y="1"/>
                      <a:pt x="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73" name="Google Shape;473;p19"/>
              <p:cNvSpPr/>
              <p:nvPr/>
            </p:nvSpPr>
            <p:spPr>
              <a:xfrm>
                <a:off x="803044" y="3093131"/>
                <a:ext cx="9516" cy="59222"/>
              </a:xfrm>
              <a:custGeom>
                <a:avLst/>
                <a:gdLst/>
                <a:ahLst/>
                <a:cxnLst/>
                <a:rect l="l" t="t" r="r" b="b"/>
                <a:pathLst>
                  <a:path w="121" h="753" extrusionOk="0">
                    <a:moveTo>
                      <a:pt x="56" y="1"/>
                    </a:moveTo>
                    <a:cubicBezTo>
                      <a:pt x="28" y="1"/>
                      <a:pt x="0" y="19"/>
                      <a:pt x="0" y="57"/>
                    </a:cubicBezTo>
                    <a:lnTo>
                      <a:pt x="0" y="697"/>
                    </a:lnTo>
                    <a:cubicBezTo>
                      <a:pt x="0" y="724"/>
                      <a:pt x="28" y="752"/>
                      <a:pt x="56" y="752"/>
                    </a:cubicBezTo>
                    <a:cubicBezTo>
                      <a:pt x="93" y="752"/>
                      <a:pt x="121" y="724"/>
                      <a:pt x="121" y="697"/>
                    </a:cubicBezTo>
                    <a:lnTo>
                      <a:pt x="121" y="57"/>
                    </a:lnTo>
                    <a:cubicBezTo>
                      <a:pt x="121" y="19"/>
                      <a:pt x="93" y="1"/>
                      <a:pt x="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74" name="Google Shape;474;p19"/>
              <p:cNvSpPr/>
              <p:nvPr/>
            </p:nvSpPr>
            <p:spPr>
              <a:xfrm>
                <a:off x="842367" y="3053021"/>
                <a:ext cx="59929" cy="9595"/>
              </a:xfrm>
              <a:custGeom>
                <a:avLst/>
                <a:gdLst/>
                <a:ahLst/>
                <a:cxnLst/>
                <a:rect l="l" t="t" r="r" b="b"/>
                <a:pathLst>
                  <a:path w="762" h="122" extrusionOk="0">
                    <a:moveTo>
                      <a:pt x="66" y="1"/>
                    </a:moveTo>
                    <a:cubicBezTo>
                      <a:pt x="29" y="1"/>
                      <a:pt x="1" y="29"/>
                      <a:pt x="1" y="66"/>
                    </a:cubicBezTo>
                    <a:cubicBezTo>
                      <a:pt x="1" y="93"/>
                      <a:pt x="29" y="121"/>
                      <a:pt x="66" y="121"/>
                    </a:cubicBezTo>
                    <a:lnTo>
                      <a:pt x="706" y="121"/>
                    </a:lnTo>
                    <a:cubicBezTo>
                      <a:pt x="734" y="121"/>
                      <a:pt x="762" y="93"/>
                      <a:pt x="762" y="66"/>
                    </a:cubicBezTo>
                    <a:cubicBezTo>
                      <a:pt x="762" y="29"/>
                      <a:pt x="734" y="1"/>
                      <a:pt x="70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75" name="Google Shape;475;p19"/>
              <p:cNvSpPr/>
              <p:nvPr/>
            </p:nvSpPr>
            <p:spPr>
              <a:xfrm>
                <a:off x="713230" y="3053021"/>
                <a:ext cx="59222" cy="9595"/>
              </a:xfrm>
              <a:custGeom>
                <a:avLst/>
                <a:gdLst/>
                <a:ahLst/>
                <a:cxnLst/>
                <a:rect l="l" t="t" r="r" b="b"/>
                <a:pathLst>
                  <a:path w="753" h="122" extrusionOk="0">
                    <a:moveTo>
                      <a:pt x="57" y="1"/>
                    </a:moveTo>
                    <a:cubicBezTo>
                      <a:pt x="29" y="1"/>
                      <a:pt x="1" y="29"/>
                      <a:pt x="1" y="66"/>
                    </a:cubicBezTo>
                    <a:cubicBezTo>
                      <a:pt x="1" y="93"/>
                      <a:pt x="29" y="121"/>
                      <a:pt x="57" y="121"/>
                    </a:cubicBezTo>
                    <a:lnTo>
                      <a:pt x="697" y="121"/>
                    </a:lnTo>
                    <a:cubicBezTo>
                      <a:pt x="734" y="121"/>
                      <a:pt x="752" y="93"/>
                      <a:pt x="752" y="66"/>
                    </a:cubicBezTo>
                    <a:cubicBezTo>
                      <a:pt x="752" y="29"/>
                      <a:pt x="734" y="1"/>
                      <a:pt x="6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76" name="Google Shape;476;p19"/>
              <p:cNvSpPr/>
              <p:nvPr/>
            </p:nvSpPr>
            <p:spPr>
              <a:xfrm>
                <a:off x="743902" y="3085896"/>
                <a:ext cx="35863" cy="35785"/>
              </a:xfrm>
              <a:custGeom>
                <a:avLst/>
                <a:gdLst/>
                <a:ahLst/>
                <a:cxnLst/>
                <a:rect l="l" t="t" r="r" b="b"/>
                <a:pathLst>
                  <a:path w="456" h="455" extrusionOk="0">
                    <a:moveTo>
                      <a:pt x="1" y="455"/>
                    </a:moveTo>
                    <a:lnTo>
                      <a:pt x="455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77" name="Google Shape;477;p19"/>
              <p:cNvSpPr/>
              <p:nvPr/>
            </p:nvSpPr>
            <p:spPr>
              <a:xfrm>
                <a:off x="738790" y="3081098"/>
                <a:ext cx="46087" cy="44986"/>
              </a:xfrm>
              <a:custGeom>
                <a:avLst/>
                <a:gdLst/>
                <a:ahLst/>
                <a:cxnLst/>
                <a:rect l="l" t="t" r="r" b="b"/>
                <a:pathLst>
                  <a:path w="586" h="572" extrusionOk="0">
                    <a:moveTo>
                      <a:pt x="521" y="1"/>
                    </a:moveTo>
                    <a:cubicBezTo>
                      <a:pt x="506" y="1"/>
                      <a:pt x="492" y="5"/>
                      <a:pt x="483" y="15"/>
                    </a:cubicBezTo>
                    <a:lnTo>
                      <a:pt x="28" y="469"/>
                    </a:lnTo>
                    <a:cubicBezTo>
                      <a:pt x="1" y="497"/>
                      <a:pt x="1" y="534"/>
                      <a:pt x="28" y="553"/>
                    </a:cubicBezTo>
                    <a:cubicBezTo>
                      <a:pt x="38" y="562"/>
                      <a:pt x="47" y="571"/>
                      <a:pt x="66" y="571"/>
                    </a:cubicBezTo>
                    <a:cubicBezTo>
                      <a:pt x="84" y="571"/>
                      <a:pt x="93" y="562"/>
                      <a:pt x="112" y="553"/>
                    </a:cubicBezTo>
                    <a:lnTo>
                      <a:pt x="567" y="98"/>
                    </a:lnTo>
                    <a:cubicBezTo>
                      <a:pt x="585" y="80"/>
                      <a:pt x="585" y="43"/>
                      <a:pt x="567" y="15"/>
                    </a:cubicBezTo>
                    <a:cubicBezTo>
                      <a:pt x="553" y="5"/>
                      <a:pt x="536" y="1"/>
                      <a:pt x="5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78" name="Google Shape;478;p19"/>
              <p:cNvSpPr/>
              <p:nvPr/>
            </p:nvSpPr>
            <p:spPr>
              <a:xfrm>
                <a:off x="835840" y="2993958"/>
                <a:ext cx="35785" cy="35785"/>
              </a:xfrm>
              <a:custGeom>
                <a:avLst/>
                <a:gdLst/>
                <a:ahLst/>
                <a:cxnLst/>
                <a:rect l="l" t="t" r="r" b="b"/>
                <a:pathLst>
                  <a:path w="455" h="455" extrusionOk="0">
                    <a:moveTo>
                      <a:pt x="0" y="455"/>
                    </a:moveTo>
                    <a:lnTo>
                      <a:pt x="455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79" name="Google Shape;479;p19"/>
              <p:cNvSpPr/>
              <p:nvPr/>
            </p:nvSpPr>
            <p:spPr>
              <a:xfrm>
                <a:off x="830728" y="2989396"/>
                <a:ext cx="46009" cy="45458"/>
              </a:xfrm>
              <a:custGeom>
                <a:avLst/>
                <a:gdLst/>
                <a:ahLst/>
                <a:cxnLst/>
                <a:rect l="l" t="t" r="r" b="b"/>
                <a:pathLst>
                  <a:path w="585" h="578" extrusionOk="0">
                    <a:moveTo>
                      <a:pt x="519" y="0"/>
                    </a:moveTo>
                    <a:cubicBezTo>
                      <a:pt x="504" y="0"/>
                      <a:pt x="488" y="7"/>
                      <a:pt x="474" y="21"/>
                    </a:cubicBezTo>
                    <a:lnTo>
                      <a:pt x="19" y="476"/>
                    </a:lnTo>
                    <a:cubicBezTo>
                      <a:pt x="1" y="494"/>
                      <a:pt x="1" y="531"/>
                      <a:pt x="19" y="559"/>
                    </a:cubicBezTo>
                    <a:cubicBezTo>
                      <a:pt x="28" y="568"/>
                      <a:pt x="47" y="578"/>
                      <a:pt x="65" y="578"/>
                    </a:cubicBezTo>
                    <a:cubicBezTo>
                      <a:pt x="75" y="578"/>
                      <a:pt x="93" y="568"/>
                      <a:pt x="103" y="559"/>
                    </a:cubicBezTo>
                    <a:lnTo>
                      <a:pt x="557" y="105"/>
                    </a:lnTo>
                    <a:cubicBezTo>
                      <a:pt x="585" y="77"/>
                      <a:pt x="585" y="40"/>
                      <a:pt x="557" y="21"/>
                    </a:cubicBezTo>
                    <a:cubicBezTo>
                      <a:pt x="548" y="7"/>
                      <a:pt x="534" y="0"/>
                      <a:pt x="51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80" name="Google Shape;480;p19"/>
              <p:cNvSpPr/>
              <p:nvPr/>
            </p:nvSpPr>
            <p:spPr>
              <a:xfrm>
                <a:off x="743902" y="2993958"/>
                <a:ext cx="35863" cy="35785"/>
              </a:xfrm>
              <a:custGeom>
                <a:avLst/>
                <a:gdLst/>
                <a:ahLst/>
                <a:cxnLst/>
                <a:rect l="l" t="t" r="r" b="b"/>
                <a:pathLst>
                  <a:path w="456" h="455" extrusionOk="0">
                    <a:moveTo>
                      <a:pt x="1" y="0"/>
                    </a:moveTo>
                    <a:lnTo>
                      <a:pt x="455" y="455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81" name="Google Shape;481;p19"/>
              <p:cNvSpPr/>
              <p:nvPr/>
            </p:nvSpPr>
            <p:spPr>
              <a:xfrm>
                <a:off x="738790" y="2989396"/>
                <a:ext cx="46087" cy="45458"/>
              </a:xfrm>
              <a:custGeom>
                <a:avLst/>
                <a:gdLst/>
                <a:ahLst/>
                <a:cxnLst/>
                <a:rect l="l" t="t" r="r" b="b"/>
                <a:pathLst>
                  <a:path w="586" h="578" extrusionOk="0">
                    <a:moveTo>
                      <a:pt x="67" y="0"/>
                    </a:moveTo>
                    <a:cubicBezTo>
                      <a:pt x="52" y="0"/>
                      <a:pt x="38" y="7"/>
                      <a:pt x="28" y="21"/>
                    </a:cubicBezTo>
                    <a:cubicBezTo>
                      <a:pt x="1" y="40"/>
                      <a:pt x="1" y="77"/>
                      <a:pt x="28" y="105"/>
                    </a:cubicBezTo>
                    <a:lnTo>
                      <a:pt x="483" y="559"/>
                    </a:lnTo>
                    <a:cubicBezTo>
                      <a:pt x="492" y="568"/>
                      <a:pt x="502" y="578"/>
                      <a:pt x="520" y="578"/>
                    </a:cubicBezTo>
                    <a:cubicBezTo>
                      <a:pt x="539" y="578"/>
                      <a:pt x="548" y="568"/>
                      <a:pt x="567" y="559"/>
                    </a:cubicBezTo>
                    <a:cubicBezTo>
                      <a:pt x="585" y="531"/>
                      <a:pt x="585" y="494"/>
                      <a:pt x="567" y="476"/>
                    </a:cubicBezTo>
                    <a:lnTo>
                      <a:pt x="112" y="21"/>
                    </a:lnTo>
                    <a:cubicBezTo>
                      <a:pt x="98" y="7"/>
                      <a:pt x="82" y="0"/>
                      <a:pt x="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82" name="Google Shape;482;p19"/>
              <p:cNvSpPr/>
              <p:nvPr/>
            </p:nvSpPr>
            <p:spPr>
              <a:xfrm>
                <a:off x="835840" y="3085896"/>
                <a:ext cx="35785" cy="35785"/>
              </a:xfrm>
              <a:custGeom>
                <a:avLst/>
                <a:gdLst/>
                <a:ahLst/>
                <a:cxnLst/>
                <a:rect l="l" t="t" r="r" b="b"/>
                <a:pathLst>
                  <a:path w="455" h="455" extrusionOk="0">
                    <a:moveTo>
                      <a:pt x="0" y="0"/>
                    </a:moveTo>
                    <a:lnTo>
                      <a:pt x="455" y="455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83" name="Google Shape;483;p19"/>
              <p:cNvSpPr/>
              <p:nvPr/>
            </p:nvSpPr>
            <p:spPr>
              <a:xfrm>
                <a:off x="830728" y="3081098"/>
                <a:ext cx="46009" cy="44986"/>
              </a:xfrm>
              <a:custGeom>
                <a:avLst/>
                <a:gdLst/>
                <a:ahLst/>
                <a:cxnLst/>
                <a:rect l="l" t="t" r="r" b="b"/>
                <a:pathLst>
                  <a:path w="585" h="572" extrusionOk="0">
                    <a:moveTo>
                      <a:pt x="64" y="1"/>
                    </a:moveTo>
                    <a:cubicBezTo>
                      <a:pt x="49" y="1"/>
                      <a:pt x="33" y="5"/>
                      <a:pt x="19" y="15"/>
                    </a:cubicBezTo>
                    <a:cubicBezTo>
                      <a:pt x="1" y="43"/>
                      <a:pt x="1" y="80"/>
                      <a:pt x="19" y="98"/>
                    </a:cubicBezTo>
                    <a:lnTo>
                      <a:pt x="474" y="553"/>
                    </a:lnTo>
                    <a:cubicBezTo>
                      <a:pt x="483" y="562"/>
                      <a:pt x="501" y="571"/>
                      <a:pt x="520" y="571"/>
                    </a:cubicBezTo>
                    <a:cubicBezTo>
                      <a:pt x="529" y="571"/>
                      <a:pt x="548" y="562"/>
                      <a:pt x="557" y="553"/>
                    </a:cubicBezTo>
                    <a:cubicBezTo>
                      <a:pt x="585" y="534"/>
                      <a:pt x="585" y="497"/>
                      <a:pt x="557" y="469"/>
                    </a:cubicBezTo>
                    <a:lnTo>
                      <a:pt x="103" y="15"/>
                    </a:lnTo>
                    <a:cubicBezTo>
                      <a:pt x="93" y="5"/>
                      <a:pt x="79" y="1"/>
                      <a:pt x="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84" name="Google Shape;484;p19"/>
              <p:cNvSpPr/>
              <p:nvPr/>
            </p:nvSpPr>
            <p:spPr>
              <a:xfrm>
                <a:off x="1099227" y="3149281"/>
                <a:ext cx="70861" cy="71569"/>
              </a:xfrm>
              <a:custGeom>
                <a:avLst/>
                <a:gdLst/>
                <a:ahLst/>
                <a:cxnLst/>
                <a:rect l="l" t="t" r="r" b="b"/>
                <a:pathLst>
                  <a:path w="901" h="910" extrusionOk="0">
                    <a:moveTo>
                      <a:pt x="446" y="121"/>
                    </a:moveTo>
                    <a:cubicBezTo>
                      <a:pt x="631" y="121"/>
                      <a:pt x="789" y="270"/>
                      <a:pt x="789" y="455"/>
                    </a:cubicBezTo>
                    <a:cubicBezTo>
                      <a:pt x="789" y="641"/>
                      <a:pt x="631" y="789"/>
                      <a:pt x="446" y="789"/>
                    </a:cubicBezTo>
                    <a:cubicBezTo>
                      <a:pt x="269" y="789"/>
                      <a:pt x="112" y="641"/>
                      <a:pt x="112" y="455"/>
                    </a:cubicBezTo>
                    <a:cubicBezTo>
                      <a:pt x="112" y="270"/>
                      <a:pt x="269" y="121"/>
                      <a:pt x="446" y="121"/>
                    </a:cubicBezTo>
                    <a:close/>
                    <a:moveTo>
                      <a:pt x="446" y="1"/>
                    </a:moveTo>
                    <a:cubicBezTo>
                      <a:pt x="204" y="1"/>
                      <a:pt x="0" y="205"/>
                      <a:pt x="0" y="455"/>
                    </a:cubicBezTo>
                    <a:cubicBezTo>
                      <a:pt x="0" y="706"/>
                      <a:pt x="204" y="910"/>
                      <a:pt x="446" y="910"/>
                    </a:cubicBezTo>
                    <a:cubicBezTo>
                      <a:pt x="696" y="910"/>
                      <a:pt x="900" y="706"/>
                      <a:pt x="900" y="455"/>
                    </a:cubicBezTo>
                    <a:cubicBezTo>
                      <a:pt x="900" y="205"/>
                      <a:pt x="696" y="1"/>
                      <a:pt x="44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85" name="Google Shape;485;p19"/>
              <p:cNvSpPr/>
              <p:nvPr/>
            </p:nvSpPr>
            <p:spPr>
              <a:xfrm>
                <a:off x="822706" y="3648376"/>
                <a:ext cx="300669" cy="38773"/>
              </a:xfrm>
              <a:custGeom>
                <a:avLst/>
                <a:gdLst/>
                <a:ahLst/>
                <a:cxnLst/>
                <a:rect l="l" t="t" r="r" b="b"/>
                <a:pathLst>
                  <a:path w="3823" h="493" extrusionOk="0">
                    <a:moveTo>
                      <a:pt x="0" y="0"/>
                    </a:moveTo>
                    <a:lnTo>
                      <a:pt x="0" y="492"/>
                    </a:lnTo>
                    <a:lnTo>
                      <a:pt x="3822" y="492"/>
                    </a:lnTo>
                    <a:lnTo>
                      <a:pt x="382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86" name="Google Shape;486;p19"/>
              <p:cNvSpPr/>
              <p:nvPr/>
            </p:nvSpPr>
            <p:spPr>
              <a:xfrm>
                <a:off x="818302" y="3643972"/>
                <a:ext cx="309478" cy="47503"/>
              </a:xfrm>
              <a:custGeom>
                <a:avLst/>
                <a:gdLst/>
                <a:ahLst/>
                <a:cxnLst/>
                <a:rect l="l" t="t" r="r" b="b"/>
                <a:pathLst>
                  <a:path w="3935" h="604" extrusionOk="0">
                    <a:moveTo>
                      <a:pt x="3823" y="121"/>
                    </a:moveTo>
                    <a:lnTo>
                      <a:pt x="3823" y="492"/>
                    </a:lnTo>
                    <a:lnTo>
                      <a:pt x="112" y="492"/>
                    </a:lnTo>
                    <a:lnTo>
                      <a:pt x="112" y="121"/>
                    </a:lnTo>
                    <a:close/>
                    <a:moveTo>
                      <a:pt x="56" y="1"/>
                    </a:moveTo>
                    <a:cubicBezTo>
                      <a:pt x="38" y="1"/>
                      <a:pt x="29" y="10"/>
                      <a:pt x="10" y="19"/>
                    </a:cubicBezTo>
                    <a:cubicBezTo>
                      <a:pt x="1" y="29"/>
                      <a:pt x="1" y="47"/>
                      <a:pt x="1" y="56"/>
                    </a:cubicBezTo>
                    <a:lnTo>
                      <a:pt x="1" y="548"/>
                    </a:lnTo>
                    <a:cubicBezTo>
                      <a:pt x="1" y="585"/>
                      <a:pt x="19" y="604"/>
                      <a:pt x="56" y="604"/>
                    </a:cubicBezTo>
                    <a:lnTo>
                      <a:pt x="3878" y="604"/>
                    </a:lnTo>
                    <a:cubicBezTo>
                      <a:pt x="3906" y="604"/>
                      <a:pt x="3934" y="585"/>
                      <a:pt x="3934" y="548"/>
                    </a:cubicBezTo>
                    <a:lnTo>
                      <a:pt x="3934" y="56"/>
                    </a:lnTo>
                    <a:cubicBezTo>
                      <a:pt x="3934" y="47"/>
                      <a:pt x="3925" y="29"/>
                      <a:pt x="3916" y="19"/>
                    </a:cubicBezTo>
                    <a:cubicBezTo>
                      <a:pt x="3906" y="10"/>
                      <a:pt x="3888" y="1"/>
                      <a:pt x="38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87" name="Google Shape;487;p19"/>
              <p:cNvSpPr/>
              <p:nvPr/>
            </p:nvSpPr>
            <p:spPr>
              <a:xfrm>
                <a:off x="950349" y="3576887"/>
                <a:ext cx="173025" cy="24853"/>
              </a:xfrm>
              <a:custGeom>
                <a:avLst/>
                <a:gdLst/>
                <a:ahLst/>
                <a:cxnLst/>
                <a:rect l="l" t="t" r="r" b="b"/>
                <a:pathLst>
                  <a:path w="2200" h="316" extrusionOk="0">
                    <a:moveTo>
                      <a:pt x="1" y="0"/>
                    </a:moveTo>
                    <a:lnTo>
                      <a:pt x="1" y="316"/>
                    </a:lnTo>
                    <a:lnTo>
                      <a:pt x="2199" y="316"/>
                    </a:lnTo>
                    <a:lnTo>
                      <a:pt x="219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88" name="Google Shape;488;p19"/>
              <p:cNvSpPr/>
              <p:nvPr/>
            </p:nvSpPr>
            <p:spPr>
              <a:xfrm>
                <a:off x="946024" y="3572482"/>
                <a:ext cx="181754" cy="33661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428" extrusionOk="0">
                    <a:moveTo>
                      <a:pt x="2199" y="112"/>
                    </a:moveTo>
                    <a:lnTo>
                      <a:pt x="2199" y="316"/>
                    </a:lnTo>
                    <a:lnTo>
                      <a:pt x="121" y="316"/>
                    </a:lnTo>
                    <a:lnTo>
                      <a:pt x="121" y="112"/>
                    </a:lnTo>
                    <a:close/>
                    <a:moveTo>
                      <a:pt x="56" y="1"/>
                    </a:moveTo>
                    <a:cubicBezTo>
                      <a:pt x="28" y="1"/>
                      <a:pt x="0" y="19"/>
                      <a:pt x="0" y="56"/>
                    </a:cubicBezTo>
                    <a:lnTo>
                      <a:pt x="0" y="372"/>
                    </a:lnTo>
                    <a:cubicBezTo>
                      <a:pt x="0" y="390"/>
                      <a:pt x="10" y="400"/>
                      <a:pt x="19" y="418"/>
                    </a:cubicBezTo>
                    <a:cubicBezTo>
                      <a:pt x="28" y="427"/>
                      <a:pt x="47" y="427"/>
                      <a:pt x="56" y="427"/>
                    </a:cubicBezTo>
                    <a:lnTo>
                      <a:pt x="2254" y="427"/>
                    </a:lnTo>
                    <a:cubicBezTo>
                      <a:pt x="2282" y="427"/>
                      <a:pt x="2310" y="409"/>
                      <a:pt x="2310" y="372"/>
                    </a:cubicBezTo>
                    <a:lnTo>
                      <a:pt x="2310" y="56"/>
                    </a:lnTo>
                    <a:cubicBezTo>
                      <a:pt x="2310" y="38"/>
                      <a:pt x="2301" y="28"/>
                      <a:pt x="2292" y="10"/>
                    </a:cubicBezTo>
                    <a:cubicBezTo>
                      <a:pt x="2282" y="1"/>
                      <a:pt x="2264" y="1"/>
                      <a:pt x="22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89" name="Google Shape;489;p19"/>
              <p:cNvSpPr/>
              <p:nvPr/>
            </p:nvSpPr>
            <p:spPr>
              <a:xfrm>
                <a:off x="950349" y="3505397"/>
                <a:ext cx="173025" cy="24853"/>
              </a:xfrm>
              <a:custGeom>
                <a:avLst/>
                <a:gdLst/>
                <a:ahLst/>
                <a:cxnLst/>
                <a:rect l="l" t="t" r="r" b="b"/>
                <a:pathLst>
                  <a:path w="2200" h="316" extrusionOk="0">
                    <a:moveTo>
                      <a:pt x="1" y="0"/>
                    </a:moveTo>
                    <a:lnTo>
                      <a:pt x="1" y="316"/>
                    </a:lnTo>
                    <a:lnTo>
                      <a:pt x="2199" y="316"/>
                    </a:lnTo>
                    <a:lnTo>
                      <a:pt x="219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90" name="Google Shape;490;p19"/>
              <p:cNvSpPr/>
              <p:nvPr/>
            </p:nvSpPr>
            <p:spPr>
              <a:xfrm>
                <a:off x="946024" y="3500285"/>
                <a:ext cx="181754" cy="34369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437" extrusionOk="0">
                    <a:moveTo>
                      <a:pt x="2199" y="121"/>
                    </a:moveTo>
                    <a:lnTo>
                      <a:pt x="2199" y="316"/>
                    </a:lnTo>
                    <a:lnTo>
                      <a:pt x="121" y="316"/>
                    </a:lnTo>
                    <a:lnTo>
                      <a:pt x="121" y="121"/>
                    </a:lnTo>
                    <a:close/>
                    <a:moveTo>
                      <a:pt x="56" y="0"/>
                    </a:moveTo>
                    <a:cubicBezTo>
                      <a:pt x="47" y="0"/>
                      <a:pt x="28" y="10"/>
                      <a:pt x="19" y="19"/>
                    </a:cubicBezTo>
                    <a:cubicBezTo>
                      <a:pt x="10" y="28"/>
                      <a:pt x="0" y="47"/>
                      <a:pt x="0" y="65"/>
                    </a:cubicBezTo>
                    <a:lnTo>
                      <a:pt x="0" y="381"/>
                    </a:lnTo>
                    <a:cubicBezTo>
                      <a:pt x="0" y="408"/>
                      <a:pt x="28" y="436"/>
                      <a:pt x="56" y="436"/>
                    </a:cubicBezTo>
                    <a:lnTo>
                      <a:pt x="2254" y="436"/>
                    </a:lnTo>
                    <a:cubicBezTo>
                      <a:pt x="2282" y="436"/>
                      <a:pt x="2310" y="408"/>
                      <a:pt x="2310" y="381"/>
                    </a:cubicBezTo>
                    <a:lnTo>
                      <a:pt x="2310" y="65"/>
                    </a:lnTo>
                    <a:cubicBezTo>
                      <a:pt x="2310" y="47"/>
                      <a:pt x="2301" y="28"/>
                      <a:pt x="2292" y="19"/>
                    </a:cubicBezTo>
                    <a:cubicBezTo>
                      <a:pt x="2282" y="10"/>
                      <a:pt x="2264" y="0"/>
                      <a:pt x="22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91" name="Google Shape;491;p19"/>
              <p:cNvSpPr/>
              <p:nvPr/>
            </p:nvSpPr>
            <p:spPr>
              <a:xfrm>
                <a:off x="1144449" y="3330093"/>
                <a:ext cx="583722" cy="544713"/>
              </a:xfrm>
              <a:custGeom>
                <a:avLst/>
                <a:gdLst/>
                <a:ahLst/>
                <a:cxnLst/>
                <a:rect l="l" t="t" r="r" b="b"/>
                <a:pathLst>
                  <a:path w="7422" h="6926" extrusionOk="0">
                    <a:moveTo>
                      <a:pt x="3714" y="0"/>
                    </a:moveTo>
                    <a:cubicBezTo>
                      <a:pt x="2029" y="0"/>
                      <a:pt x="549" y="1227"/>
                      <a:pt x="288" y="2934"/>
                    </a:cubicBezTo>
                    <a:cubicBezTo>
                      <a:pt x="0" y="4827"/>
                      <a:pt x="1299" y="6599"/>
                      <a:pt x="3182" y="6886"/>
                    </a:cubicBezTo>
                    <a:cubicBezTo>
                      <a:pt x="3359" y="6913"/>
                      <a:pt x="3535" y="6926"/>
                      <a:pt x="3708" y="6926"/>
                    </a:cubicBezTo>
                    <a:cubicBezTo>
                      <a:pt x="5393" y="6926"/>
                      <a:pt x="6874" y="5699"/>
                      <a:pt x="7134" y="3992"/>
                    </a:cubicBezTo>
                    <a:cubicBezTo>
                      <a:pt x="7422" y="2099"/>
                      <a:pt x="6123" y="327"/>
                      <a:pt x="4240" y="40"/>
                    </a:cubicBezTo>
                    <a:cubicBezTo>
                      <a:pt x="4063" y="13"/>
                      <a:pt x="3887" y="0"/>
                      <a:pt x="37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92" name="Google Shape;492;p19"/>
              <p:cNvSpPr/>
              <p:nvPr/>
            </p:nvSpPr>
            <p:spPr>
              <a:xfrm>
                <a:off x="1151763" y="3325532"/>
                <a:ext cx="569880" cy="554229"/>
              </a:xfrm>
              <a:custGeom>
                <a:avLst/>
                <a:gdLst/>
                <a:ahLst/>
                <a:cxnLst/>
                <a:rect l="l" t="t" r="r" b="b"/>
                <a:pathLst>
                  <a:path w="7246" h="7047" extrusionOk="0">
                    <a:moveTo>
                      <a:pt x="3618" y="116"/>
                    </a:moveTo>
                    <a:cubicBezTo>
                      <a:pt x="3785" y="116"/>
                      <a:pt x="3961" y="126"/>
                      <a:pt x="4138" y="154"/>
                    </a:cubicBezTo>
                    <a:cubicBezTo>
                      <a:pt x="5038" y="293"/>
                      <a:pt x="5826" y="775"/>
                      <a:pt x="6364" y="1508"/>
                    </a:cubicBezTo>
                    <a:cubicBezTo>
                      <a:pt x="6902" y="2241"/>
                      <a:pt x="7125" y="3141"/>
                      <a:pt x="6986" y="4040"/>
                    </a:cubicBezTo>
                    <a:cubicBezTo>
                      <a:pt x="6725" y="5720"/>
                      <a:pt x="5271" y="6929"/>
                      <a:pt x="3621" y="6929"/>
                    </a:cubicBezTo>
                    <a:cubicBezTo>
                      <a:pt x="3449" y="6929"/>
                      <a:pt x="3274" y="6916"/>
                      <a:pt x="3099" y="6888"/>
                    </a:cubicBezTo>
                    <a:cubicBezTo>
                      <a:pt x="2199" y="6749"/>
                      <a:pt x="1410" y="6267"/>
                      <a:pt x="872" y="5534"/>
                    </a:cubicBezTo>
                    <a:cubicBezTo>
                      <a:pt x="334" y="4801"/>
                      <a:pt x="112" y="3901"/>
                      <a:pt x="251" y="3002"/>
                    </a:cubicBezTo>
                    <a:cubicBezTo>
                      <a:pt x="510" y="1322"/>
                      <a:pt x="1967" y="116"/>
                      <a:pt x="3618" y="116"/>
                    </a:cubicBezTo>
                    <a:close/>
                    <a:moveTo>
                      <a:pt x="3618" y="1"/>
                    </a:moveTo>
                    <a:cubicBezTo>
                      <a:pt x="1910" y="1"/>
                      <a:pt x="408" y="1252"/>
                      <a:pt x="139" y="2983"/>
                    </a:cubicBezTo>
                    <a:cubicBezTo>
                      <a:pt x="0" y="3920"/>
                      <a:pt x="223" y="4848"/>
                      <a:pt x="780" y="5608"/>
                    </a:cubicBezTo>
                    <a:cubicBezTo>
                      <a:pt x="1336" y="6360"/>
                      <a:pt x="2152" y="6861"/>
                      <a:pt x="3089" y="7000"/>
                    </a:cubicBezTo>
                    <a:cubicBezTo>
                      <a:pt x="3266" y="7028"/>
                      <a:pt x="3442" y="7046"/>
                      <a:pt x="3618" y="7046"/>
                    </a:cubicBezTo>
                    <a:cubicBezTo>
                      <a:pt x="5325" y="7046"/>
                      <a:pt x="6837" y="5794"/>
                      <a:pt x="7097" y="4059"/>
                    </a:cubicBezTo>
                    <a:cubicBezTo>
                      <a:pt x="7245" y="3122"/>
                      <a:pt x="7013" y="2194"/>
                      <a:pt x="6457" y="1434"/>
                    </a:cubicBezTo>
                    <a:cubicBezTo>
                      <a:pt x="5900" y="682"/>
                      <a:pt x="5084" y="181"/>
                      <a:pt x="4156" y="42"/>
                    </a:cubicBezTo>
                    <a:cubicBezTo>
                      <a:pt x="3975" y="14"/>
                      <a:pt x="3795" y="1"/>
                      <a:pt x="36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93" name="Google Shape;493;p19"/>
              <p:cNvSpPr/>
              <p:nvPr/>
            </p:nvSpPr>
            <p:spPr>
              <a:xfrm>
                <a:off x="1152471" y="3313892"/>
                <a:ext cx="621708" cy="544949"/>
              </a:xfrm>
              <a:custGeom>
                <a:avLst/>
                <a:gdLst/>
                <a:ahLst/>
                <a:cxnLst/>
                <a:rect l="l" t="t" r="r" b="b"/>
                <a:pathLst>
                  <a:path w="7905" h="6929" extrusionOk="0">
                    <a:moveTo>
                      <a:pt x="3948" y="1"/>
                    </a:moveTo>
                    <a:cubicBezTo>
                      <a:pt x="3318" y="1"/>
                      <a:pt x="2680" y="173"/>
                      <a:pt x="2106" y="533"/>
                    </a:cubicBezTo>
                    <a:cubicBezTo>
                      <a:pt x="492" y="1554"/>
                      <a:pt x="1" y="3688"/>
                      <a:pt x="1021" y="5311"/>
                    </a:cubicBezTo>
                    <a:cubicBezTo>
                      <a:pt x="1675" y="6354"/>
                      <a:pt x="2801" y="6929"/>
                      <a:pt x="3955" y="6929"/>
                    </a:cubicBezTo>
                    <a:cubicBezTo>
                      <a:pt x="4586" y="6929"/>
                      <a:pt x="5225" y="6757"/>
                      <a:pt x="5798" y="6396"/>
                    </a:cubicBezTo>
                    <a:cubicBezTo>
                      <a:pt x="7413" y="5376"/>
                      <a:pt x="7904" y="3242"/>
                      <a:pt x="6884" y="1619"/>
                    </a:cubicBezTo>
                    <a:cubicBezTo>
                      <a:pt x="6224" y="575"/>
                      <a:pt x="5099" y="1"/>
                      <a:pt x="394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94" name="Google Shape;494;p19"/>
              <p:cNvSpPr/>
              <p:nvPr/>
            </p:nvSpPr>
            <p:spPr>
              <a:xfrm>
                <a:off x="1178739" y="3308938"/>
                <a:ext cx="582306" cy="553993"/>
              </a:xfrm>
              <a:custGeom>
                <a:avLst/>
                <a:gdLst/>
                <a:ahLst/>
                <a:cxnLst/>
                <a:rect l="l" t="t" r="r" b="b"/>
                <a:pathLst>
                  <a:path w="7404" h="7044" extrusionOk="0">
                    <a:moveTo>
                      <a:pt x="3628" y="114"/>
                    </a:moveTo>
                    <a:cubicBezTo>
                      <a:pt x="3795" y="114"/>
                      <a:pt x="3971" y="133"/>
                      <a:pt x="4138" y="160"/>
                    </a:cubicBezTo>
                    <a:cubicBezTo>
                      <a:pt x="5993" y="439"/>
                      <a:pt x="7273" y="2183"/>
                      <a:pt x="6995" y="4038"/>
                    </a:cubicBezTo>
                    <a:cubicBezTo>
                      <a:pt x="6735" y="5718"/>
                      <a:pt x="5280" y="6926"/>
                      <a:pt x="3630" y="6926"/>
                    </a:cubicBezTo>
                    <a:cubicBezTo>
                      <a:pt x="3458" y="6926"/>
                      <a:pt x="3284" y="6913"/>
                      <a:pt x="3108" y="6886"/>
                    </a:cubicBezTo>
                    <a:cubicBezTo>
                      <a:pt x="2208" y="6747"/>
                      <a:pt x="1420" y="6274"/>
                      <a:pt x="882" y="5541"/>
                    </a:cubicBezTo>
                    <a:cubicBezTo>
                      <a:pt x="344" y="4808"/>
                      <a:pt x="121" y="3908"/>
                      <a:pt x="260" y="3008"/>
                    </a:cubicBezTo>
                    <a:cubicBezTo>
                      <a:pt x="520" y="1320"/>
                      <a:pt x="1976" y="114"/>
                      <a:pt x="3628" y="114"/>
                    </a:cubicBezTo>
                    <a:close/>
                    <a:moveTo>
                      <a:pt x="3629" y="0"/>
                    </a:moveTo>
                    <a:cubicBezTo>
                      <a:pt x="1917" y="0"/>
                      <a:pt x="410" y="1247"/>
                      <a:pt x="149" y="2990"/>
                    </a:cubicBezTo>
                    <a:cubicBezTo>
                      <a:pt x="1" y="3918"/>
                      <a:pt x="232" y="4845"/>
                      <a:pt x="789" y="5606"/>
                    </a:cubicBezTo>
                    <a:cubicBezTo>
                      <a:pt x="1346" y="6367"/>
                      <a:pt x="2162" y="6858"/>
                      <a:pt x="3090" y="7007"/>
                    </a:cubicBezTo>
                    <a:cubicBezTo>
                      <a:pt x="3275" y="7034"/>
                      <a:pt x="3451" y="7044"/>
                      <a:pt x="3628" y="7044"/>
                    </a:cubicBezTo>
                    <a:cubicBezTo>
                      <a:pt x="5335" y="7044"/>
                      <a:pt x="6837" y="5791"/>
                      <a:pt x="7106" y="4057"/>
                    </a:cubicBezTo>
                    <a:cubicBezTo>
                      <a:pt x="7403" y="2136"/>
                      <a:pt x="6077" y="337"/>
                      <a:pt x="4156" y="40"/>
                    </a:cubicBezTo>
                    <a:cubicBezTo>
                      <a:pt x="3979" y="13"/>
                      <a:pt x="3803" y="0"/>
                      <a:pt x="36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95" name="Google Shape;495;p19"/>
              <p:cNvSpPr/>
              <p:nvPr/>
            </p:nvSpPr>
            <p:spPr>
              <a:xfrm>
                <a:off x="1563950" y="3370439"/>
                <a:ext cx="117578" cy="119701"/>
              </a:xfrm>
              <a:custGeom>
                <a:avLst/>
                <a:gdLst/>
                <a:ahLst/>
                <a:cxnLst/>
                <a:rect l="l" t="t" r="r" b="b"/>
                <a:pathLst>
                  <a:path w="1495" h="1522" extrusionOk="0">
                    <a:moveTo>
                      <a:pt x="1" y="0"/>
                    </a:moveTo>
                    <a:lnTo>
                      <a:pt x="1494" y="1521"/>
                    </a:lnTo>
                    <a:cubicBezTo>
                      <a:pt x="1197" y="863"/>
                      <a:pt x="678" y="315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96" name="Google Shape;496;p19"/>
              <p:cNvSpPr/>
              <p:nvPr/>
            </p:nvSpPr>
            <p:spPr>
              <a:xfrm>
                <a:off x="1555928" y="3363282"/>
                <a:ext cx="132836" cy="133386"/>
              </a:xfrm>
              <a:custGeom>
                <a:avLst/>
                <a:gdLst/>
                <a:ahLst/>
                <a:cxnLst/>
                <a:rect l="l" t="t" r="r" b="b"/>
                <a:pathLst>
                  <a:path w="1689" h="1696" extrusionOk="0">
                    <a:moveTo>
                      <a:pt x="104" y="0"/>
                    </a:moveTo>
                    <a:cubicBezTo>
                      <a:pt x="71" y="0"/>
                      <a:pt x="42" y="20"/>
                      <a:pt x="28" y="54"/>
                    </a:cubicBezTo>
                    <a:cubicBezTo>
                      <a:pt x="1" y="100"/>
                      <a:pt x="19" y="147"/>
                      <a:pt x="65" y="175"/>
                    </a:cubicBezTo>
                    <a:cubicBezTo>
                      <a:pt x="715" y="471"/>
                      <a:pt x="1225" y="991"/>
                      <a:pt x="1513" y="1650"/>
                    </a:cubicBezTo>
                    <a:cubicBezTo>
                      <a:pt x="1531" y="1677"/>
                      <a:pt x="1559" y="1696"/>
                      <a:pt x="1596" y="1696"/>
                    </a:cubicBezTo>
                    <a:lnTo>
                      <a:pt x="1633" y="1696"/>
                    </a:lnTo>
                    <a:cubicBezTo>
                      <a:pt x="1670" y="1668"/>
                      <a:pt x="1689" y="1622"/>
                      <a:pt x="1670" y="1575"/>
                    </a:cubicBezTo>
                    <a:cubicBezTo>
                      <a:pt x="1364" y="889"/>
                      <a:pt x="826" y="332"/>
                      <a:pt x="140" y="8"/>
                    </a:cubicBezTo>
                    <a:cubicBezTo>
                      <a:pt x="128" y="3"/>
                      <a:pt x="116" y="0"/>
                      <a:pt x="1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97" name="Google Shape;497;p19"/>
              <p:cNvSpPr/>
              <p:nvPr/>
            </p:nvSpPr>
            <p:spPr>
              <a:xfrm>
                <a:off x="1990058" y="3317117"/>
                <a:ext cx="47503" cy="47503"/>
              </a:xfrm>
              <a:custGeom>
                <a:avLst/>
                <a:gdLst/>
                <a:ahLst/>
                <a:cxnLst/>
                <a:rect l="l" t="t" r="r" b="b"/>
                <a:pathLst>
                  <a:path w="604" h="604" extrusionOk="0">
                    <a:moveTo>
                      <a:pt x="158" y="1"/>
                    </a:moveTo>
                    <a:lnTo>
                      <a:pt x="0" y="437"/>
                    </a:lnTo>
                    <a:lnTo>
                      <a:pt x="436" y="604"/>
                    </a:lnTo>
                    <a:lnTo>
                      <a:pt x="603" y="159"/>
                    </a:lnTo>
                    <a:lnTo>
                      <a:pt x="15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98" name="Google Shape;498;p19"/>
              <p:cNvSpPr/>
              <p:nvPr/>
            </p:nvSpPr>
            <p:spPr>
              <a:xfrm>
                <a:off x="1277991" y="3581212"/>
                <a:ext cx="151790" cy="76524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973" extrusionOk="0">
                    <a:moveTo>
                      <a:pt x="965" y="1"/>
                    </a:moveTo>
                    <a:cubicBezTo>
                      <a:pt x="427" y="1"/>
                      <a:pt x="0" y="437"/>
                      <a:pt x="0" y="966"/>
                    </a:cubicBezTo>
                    <a:cubicBezTo>
                      <a:pt x="0" y="970"/>
                      <a:pt x="483" y="973"/>
                      <a:pt x="965" y="973"/>
                    </a:cubicBezTo>
                    <a:cubicBezTo>
                      <a:pt x="1447" y="973"/>
                      <a:pt x="1930" y="970"/>
                      <a:pt x="1930" y="966"/>
                    </a:cubicBezTo>
                    <a:cubicBezTo>
                      <a:pt x="1930" y="437"/>
                      <a:pt x="1494" y="1"/>
                      <a:pt x="9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99" name="Google Shape;499;p19"/>
              <p:cNvSpPr/>
              <p:nvPr/>
            </p:nvSpPr>
            <p:spPr>
              <a:xfrm>
                <a:off x="1272879" y="3576887"/>
                <a:ext cx="161306" cy="85411"/>
              </a:xfrm>
              <a:custGeom>
                <a:avLst/>
                <a:gdLst/>
                <a:ahLst/>
                <a:cxnLst/>
                <a:rect l="l" t="t" r="r" b="b"/>
                <a:pathLst>
                  <a:path w="2051" h="1086" extrusionOk="0">
                    <a:moveTo>
                      <a:pt x="1030" y="112"/>
                    </a:moveTo>
                    <a:cubicBezTo>
                      <a:pt x="1512" y="112"/>
                      <a:pt x="1902" y="492"/>
                      <a:pt x="1930" y="965"/>
                    </a:cubicBezTo>
                    <a:lnTo>
                      <a:pt x="121" y="965"/>
                    </a:lnTo>
                    <a:cubicBezTo>
                      <a:pt x="149" y="492"/>
                      <a:pt x="548" y="112"/>
                      <a:pt x="1030" y="112"/>
                    </a:cubicBezTo>
                    <a:close/>
                    <a:moveTo>
                      <a:pt x="1030" y="0"/>
                    </a:moveTo>
                    <a:cubicBezTo>
                      <a:pt x="464" y="0"/>
                      <a:pt x="0" y="455"/>
                      <a:pt x="0" y="1021"/>
                    </a:cubicBezTo>
                    <a:cubicBezTo>
                      <a:pt x="0" y="1076"/>
                      <a:pt x="0" y="1076"/>
                      <a:pt x="408" y="1086"/>
                    </a:cubicBezTo>
                    <a:lnTo>
                      <a:pt x="1132" y="1086"/>
                    </a:lnTo>
                    <a:cubicBezTo>
                      <a:pt x="2050" y="1086"/>
                      <a:pt x="2050" y="1086"/>
                      <a:pt x="2050" y="1021"/>
                    </a:cubicBezTo>
                    <a:cubicBezTo>
                      <a:pt x="2050" y="455"/>
                      <a:pt x="1587" y="0"/>
                      <a:pt x="10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00" name="Google Shape;500;p19"/>
              <p:cNvSpPr/>
              <p:nvPr/>
            </p:nvSpPr>
            <p:spPr>
              <a:xfrm>
                <a:off x="1310787" y="3484241"/>
                <a:ext cx="86198" cy="86905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1105" extrusionOk="0">
                    <a:moveTo>
                      <a:pt x="548" y="0"/>
                    </a:moveTo>
                    <a:cubicBezTo>
                      <a:pt x="251" y="0"/>
                      <a:pt x="1" y="251"/>
                      <a:pt x="1" y="548"/>
                    </a:cubicBezTo>
                    <a:cubicBezTo>
                      <a:pt x="1" y="854"/>
                      <a:pt x="251" y="1104"/>
                      <a:pt x="548" y="1104"/>
                    </a:cubicBezTo>
                    <a:cubicBezTo>
                      <a:pt x="854" y="1104"/>
                      <a:pt x="1095" y="854"/>
                      <a:pt x="1095" y="548"/>
                    </a:cubicBezTo>
                    <a:cubicBezTo>
                      <a:pt x="1095" y="251"/>
                      <a:pt x="854" y="0"/>
                      <a:pt x="54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01" name="Google Shape;501;p19"/>
              <p:cNvSpPr/>
              <p:nvPr/>
            </p:nvSpPr>
            <p:spPr>
              <a:xfrm>
                <a:off x="1306383" y="3479837"/>
                <a:ext cx="95714" cy="9563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1216" extrusionOk="0">
                    <a:moveTo>
                      <a:pt x="604" y="121"/>
                    </a:moveTo>
                    <a:cubicBezTo>
                      <a:pt x="882" y="121"/>
                      <a:pt x="1096" y="334"/>
                      <a:pt x="1096" y="604"/>
                    </a:cubicBezTo>
                    <a:cubicBezTo>
                      <a:pt x="1096" y="882"/>
                      <a:pt x="882" y="1095"/>
                      <a:pt x="604" y="1095"/>
                    </a:cubicBezTo>
                    <a:cubicBezTo>
                      <a:pt x="335" y="1095"/>
                      <a:pt x="122" y="882"/>
                      <a:pt x="122" y="604"/>
                    </a:cubicBezTo>
                    <a:cubicBezTo>
                      <a:pt x="122" y="334"/>
                      <a:pt x="335" y="121"/>
                      <a:pt x="604" y="121"/>
                    </a:cubicBezTo>
                    <a:close/>
                    <a:moveTo>
                      <a:pt x="604" y="1"/>
                    </a:moveTo>
                    <a:cubicBezTo>
                      <a:pt x="270" y="1"/>
                      <a:pt x="1" y="279"/>
                      <a:pt x="1" y="613"/>
                    </a:cubicBezTo>
                    <a:cubicBezTo>
                      <a:pt x="1" y="947"/>
                      <a:pt x="270" y="1216"/>
                      <a:pt x="604" y="1216"/>
                    </a:cubicBezTo>
                    <a:cubicBezTo>
                      <a:pt x="938" y="1216"/>
                      <a:pt x="1216" y="947"/>
                      <a:pt x="1216" y="613"/>
                    </a:cubicBezTo>
                    <a:cubicBezTo>
                      <a:pt x="1216" y="279"/>
                      <a:pt x="938" y="1"/>
                      <a:pt x="6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02" name="Google Shape;502;p19"/>
              <p:cNvSpPr/>
              <p:nvPr/>
            </p:nvSpPr>
            <p:spPr>
              <a:xfrm>
                <a:off x="1499775" y="3581212"/>
                <a:ext cx="152576" cy="76524"/>
              </a:xfrm>
              <a:custGeom>
                <a:avLst/>
                <a:gdLst/>
                <a:ahLst/>
                <a:cxnLst/>
                <a:rect l="l" t="t" r="r" b="b"/>
                <a:pathLst>
                  <a:path w="1940" h="973" extrusionOk="0">
                    <a:moveTo>
                      <a:pt x="965" y="1"/>
                    </a:moveTo>
                    <a:cubicBezTo>
                      <a:pt x="436" y="1"/>
                      <a:pt x="0" y="437"/>
                      <a:pt x="0" y="966"/>
                    </a:cubicBezTo>
                    <a:cubicBezTo>
                      <a:pt x="0" y="970"/>
                      <a:pt x="485" y="973"/>
                      <a:pt x="970" y="973"/>
                    </a:cubicBezTo>
                    <a:cubicBezTo>
                      <a:pt x="1454" y="973"/>
                      <a:pt x="1939" y="970"/>
                      <a:pt x="1939" y="966"/>
                    </a:cubicBezTo>
                    <a:cubicBezTo>
                      <a:pt x="1939" y="437"/>
                      <a:pt x="1503" y="1"/>
                      <a:pt x="9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03" name="Google Shape;503;p19"/>
              <p:cNvSpPr/>
              <p:nvPr/>
            </p:nvSpPr>
            <p:spPr>
              <a:xfrm>
                <a:off x="1495370" y="3576887"/>
                <a:ext cx="161306" cy="85411"/>
              </a:xfrm>
              <a:custGeom>
                <a:avLst/>
                <a:gdLst/>
                <a:ahLst/>
                <a:cxnLst/>
                <a:rect l="l" t="t" r="r" b="b"/>
                <a:pathLst>
                  <a:path w="2051" h="1086" extrusionOk="0">
                    <a:moveTo>
                      <a:pt x="1030" y="112"/>
                    </a:moveTo>
                    <a:cubicBezTo>
                      <a:pt x="1503" y="112"/>
                      <a:pt x="1902" y="492"/>
                      <a:pt x="1930" y="965"/>
                    </a:cubicBezTo>
                    <a:lnTo>
                      <a:pt x="121" y="965"/>
                    </a:lnTo>
                    <a:cubicBezTo>
                      <a:pt x="149" y="492"/>
                      <a:pt x="548" y="112"/>
                      <a:pt x="1030" y="112"/>
                    </a:cubicBezTo>
                    <a:close/>
                    <a:moveTo>
                      <a:pt x="1021" y="0"/>
                    </a:moveTo>
                    <a:cubicBezTo>
                      <a:pt x="464" y="0"/>
                      <a:pt x="1" y="455"/>
                      <a:pt x="1" y="1021"/>
                    </a:cubicBezTo>
                    <a:cubicBezTo>
                      <a:pt x="1" y="1076"/>
                      <a:pt x="1" y="1076"/>
                      <a:pt x="399" y="1086"/>
                    </a:cubicBezTo>
                    <a:lnTo>
                      <a:pt x="1132" y="1086"/>
                    </a:lnTo>
                    <a:cubicBezTo>
                      <a:pt x="2051" y="1086"/>
                      <a:pt x="2051" y="1086"/>
                      <a:pt x="2051" y="1021"/>
                    </a:cubicBezTo>
                    <a:cubicBezTo>
                      <a:pt x="2051" y="455"/>
                      <a:pt x="1587" y="0"/>
                      <a:pt x="10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04" name="Google Shape;504;p19"/>
              <p:cNvSpPr/>
              <p:nvPr/>
            </p:nvSpPr>
            <p:spPr>
              <a:xfrm>
                <a:off x="1533278" y="3484241"/>
                <a:ext cx="86198" cy="86905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1105" extrusionOk="0">
                    <a:moveTo>
                      <a:pt x="548" y="0"/>
                    </a:moveTo>
                    <a:cubicBezTo>
                      <a:pt x="251" y="0"/>
                      <a:pt x="1" y="251"/>
                      <a:pt x="1" y="557"/>
                    </a:cubicBezTo>
                    <a:cubicBezTo>
                      <a:pt x="1" y="854"/>
                      <a:pt x="242" y="1104"/>
                      <a:pt x="548" y="1104"/>
                    </a:cubicBezTo>
                    <a:cubicBezTo>
                      <a:pt x="854" y="1104"/>
                      <a:pt x="1096" y="854"/>
                      <a:pt x="1096" y="557"/>
                    </a:cubicBezTo>
                    <a:cubicBezTo>
                      <a:pt x="1096" y="251"/>
                      <a:pt x="854" y="0"/>
                      <a:pt x="54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05" name="Google Shape;505;p19"/>
              <p:cNvSpPr/>
              <p:nvPr/>
            </p:nvSpPr>
            <p:spPr>
              <a:xfrm>
                <a:off x="1528952" y="3479837"/>
                <a:ext cx="95635" cy="95635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1216" extrusionOk="0">
                    <a:moveTo>
                      <a:pt x="603" y="121"/>
                    </a:moveTo>
                    <a:cubicBezTo>
                      <a:pt x="872" y="121"/>
                      <a:pt x="1095" y="334"/>
                      <a:pt x="1095" y="604"/>
                    </a:cubicBezTo>
                    <a:cubicBezTo>
                      <a:pt x="1095" y="882"/>
                      <a:pt x="872" y="1095"/>
                      <a:pt x="603" y="1095"/>
                    </a:cubicBezTo>
                    <a:cubicBezTo>
                      <a:pt x="334" y="1095"/>
                      <a:pt x="112" y="882"/>
                      <a:pt x="112" y="604"/>
                    </a:cubicBezTo>
                    <a:cubicBezTo>
                      <a:pt x="112" y="334"/>
                      <a:pt x="334" y="121"/>
                      <a:pt x="603" y="121"/>
                    </a:cubicBezTo>
                    <a:close/>
                    <a:moveTo>
                      <a:pt x="603" y="1"/>
                    </a:moveTo>
                    <a:cubicBezTo>
                      <a:pt x="269" y="1"/>
                      <a:pt x="0" y="279"/>
                      <a:pt x="0" y="613"/>
                    </a:cubicBezTo>
                    <a:cubicBezTo>
                      <a:pt x="0" y="947"/>
                      <a:pt x="269" y="1216"/>
                      <a:pt x="603" y="1216"/>
                    </a:cubicBezTo>
                    <a:cubicBezTo>
                      <a:pt x="937" y="1216"/>
                      <a:pt x="1216" y="947"/>
                      <a:pt x="1216" y="613"/>
                    </a:cubicBezTo>
                    <a:cubicBezTo>
                      <a:pt x="1216" y="279"/>
                      <a:pt x="937" y="1"/>
                      <a:pt x="6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06" name="Google Shape;506;p19"/>
              <p:cNvSpPr/>
              <p:nvPr/>
            </p:nvSpPr>
            <p:spPr>
              <a:xfrm>
                <a:off x="1374962" y="3594346"/>
                <a:ext cx="172317" cy="86512"/>
              </a:xfrm>
              <a:custGeom>
                <a:avLst/>
                <a:gdLst/>
                <a:ahLst/>
                <a:cxnLst/>
                <a:rect l="l" t="t" r="r" b="b"/>
                <a:pathLst>
                  <a:path w="2191" h="1100" extrusionOk="0">
                    <a:moveTo>
                      <a:pt x="1096" y="1"/>
                    </a:moveTo>
                    <a:cubicBezTo>
                      <a:pt x="493" y="1"/>
                      <a:pt x="1" y="493"/>
                      <a:pt x="1" y="1096"/>
                    </a:cubicBezTo>
                    <a:cubicBezTo>
                      <a:pt x="1" y="1096"/>
                      <a:pt x="974" y="1100"/>
                      <a:pt x="1623" y="1100"/>
                    </a:cubicBezTo>
                    <a:cubicBezTo>
                      <a:pt x="1947" y="1100"/>
                      <a:pt x="2190" y="1099"/>
                      <a:pt x="2190" y="1096"/>
                    </a:cubicBezTo>
                    <a:cubicBezTo>
                      <a:pt x="2190" y="493"/>
                      <a:pt x="1699" y="1"/>
                      <a:pt x="109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07" name="Google Shape;507;p19"/>
              <p:cNvSpPr/>
              <p:nvPr/>
            </p:nvSpPr>
            <p:spPr>
              <a:xfrm>
                <a:off x="1370637" y="3590021"/>
                <a:ext cx="180968" cy="95635"/>
              </a:xfrm>
              <a:custGeom>
                <a:avLst/>
                <a:gdLst/>
                <a:ahLst/>
                <a:cxnLst/>
                <a:rect l="l" t="t" r="r" b="b"/>
                <a:pathLst>
                  <a:path w="2301" h="1216" extrusionOk="0">
                    <a:moveTo>
                      <a:pt x="1151" y="112"/>
                    </a:moveTo>
                    <a:cubicBezTo>
                      <a:pt x="1707" y="112"/>
                      <a:pt x="2162" y="548"/>
                      <a:pt x="2190" y="1095"/>
                    </a:cubicBezTo>
                    <a:lnTo>
                      <a:pt x="112" y="1095"/>
                    </a:lnTo>
                    <a:cubicBezTo>
                      <a:pt x="139" y="548"/>
                      <a:pt x="594" y="112"/>
                      <a:pt x="1151" y="112"/>
                    </a:cubicBezTo>
                    <a:close/>
                    <a:moveTo>
                      <a:pt x="1151" y="0"/>
                    </a:moveTo>
                    <a:cubicBezTo>
                      <a:pt x="510" y="0"/>
                      <a:pt x="0" y="511"/>
                      <a:pt x="0" y="1151"/>
                    </a:cubicBezTo>
                    <a:cubicBezTo>
                      <a:pt x="0" y="1206"/>
                      <a:pt x="0" y="1206"/>
                      <a:pt x="446" y="1216"/>
                    </a:cubicBezTo>
                    <a:lnTo>
                      <a:pt x="1271" y="1216"/>
                    </a:lnTo>
                    <a:cubicBezTo>
                      <a:pt x="2301" y="1216"/>
                      <a:pt x="2301" y="1216"/>
                      <a:pt x="2301" y="1151"/>
                    </a:cubicBezTo>
                    <a:cubicBezTo>
                      <a:pt x="2301" y="511"/>
                      <a:pt x="1791" y="0"/>
                      <a:pt x="115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08" name="Google Shape;508;p19"/>
              <p:cNvSpPr/>
              <p:nvPr/>
            </p:nvSpPr>
            <p:spPr>
              <a:xfrm>
                <a:off x="1412949" y="3484241"/>
                <a:ext cx="97837" cy="98545"/>
              </a:xfrm>
              <a:custGeom>
                <a:avLst/>
                <a:gdLst/>
                <a:ahLst/>
                <a:cxnLst/>
                <a:rect l="l" t="t" r="r" b="b"/>
                <a:pathLst>
                  <a:path w="1244" h="1253" extrusionOk="0">
                    <a:moveTo>
                      <a:pt x="622" y="0"/>
                    </a:moveTo>
                    <a:cubicBezTo>
                      <a:pt x="279" y="0"/>
                      <a:pt x="0" y="278"/>
                      <a:pt x="0" y="622"/>
                    </a:cubicBezTo>
                    <a:cubicBezTo>
                      <a:pt x="0" y="974"/>
                      <a:pt x="279" y="1253"/>
                      <a:pt x="622" y="1253"/>
                    </a:cubicBezTo>
                    <a:cubicBezTo>
                      <a:pt x="965" y="1253"/>
                      <a:pt x="1243" y="974"/>
                      <a:pt x="1243" y="622"/>
                    </a:cubicBezTo>
                    <a:cubicBezTo>
                      <a:pt x="1243" y="278"/>
                      <a:pt x="965" y="0"/>
                      <a:pt x="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09" name="Google Shape;509;p19"/>
              <p:cNvSpPr/>
              <p:nvPr/>
            </p:nvSpPr>
            <p:spPr>
              <a:xfrm>
                <a:off x="1407837" y="3479837"/>
                <a:ext cx="107354" cy="107354"/>
              </a:xfrm>
              <a:custGeom>
                <a:avLst/>
                <a:gdLst/>
                <a:ahLst/>
                <a:cxnLst/>
                <a:rect l="l" t="t" r="r" b="b"/>
                <a:pathLst>
                  <a:path w="1365" h="1365" extrusionOk="0">
                    <a:moveTo>
                      <a:pt x="687" y="121"/>
                    </a:moveTo>
                    <a:cubicBezTo>
                      <a:pt x="993" y="121"/>
                      <a:pt x="1253" y="372"/>
                      <a:pt x="1253" y="678"/>
                    </a:cubicBezTo>
                    <a:cubicBezTo>
                      <a:pt x="1253" y="993"/>
                      <a:pt x="993" y="1244"/>
                      <a:pt x="687" y="1244"/>
                    </a:cubicBezTo>
                    <a:cubicBezTo>
                      <a:pt x="371" y="1244"/>
                      <a:pt x="121" y="993"/>
                      <a:pt x="121" y="678"/>
                    </a:cubicBezTo>
                    <a:cubicBezTo>
                      <a:pt x="121" y="372"/>
                      <a:pt x="371" y="121"/>
                      <a:pt x="687" y="121"/>
                    </a:cubicBezTo>
                    <a:close/>
                    <a:moveTo>
                      <a:pt x="687" y="1"/>
                    </a:moveTo>
                    <a:cubicBezTo>
                      <a:pt x="307" y="1"/>
                      <a:pt x="0" y="307"/>
                      <a:pt x="0" y="678"/>
                    </a:cubicBezTo>
                    <a:cubicBezTo>
                      <a:pt x="0" y="1058"/>
                      <a:pt x="307" y="1364"/>
                      <a:pt x="687" y="1364"/>
                    </a:cubicBezTo>
                    <a:cubicBezTo>
                      <a:pt x="1058" y="1364"/>
                      <a:pt x="1364" y="1058"/>
                      <a:pt x="1364" y="678"/>
                    </a:cubicBezTo>
                    <a:cubicBezTo>
                      <a:pt x="1364" y="307"/>
                      <a:pt x="1058" y="1"/>
                      <a:pt x="68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10" name="Google Shape;510;p19"/>
              <p:cNvSpPr/>
              <p:nvPr/>
            </p:nvSpPr>
            <p:spPr>
              <a:xfrm>
                <a:off x="1985653" y="3311847"/>
                <a:ext cx="57019" cy="56469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8" extrusionOk="0">
                    <a:moveTo>
                      <a:pt x="251" y="133"/>
                    </a:moveTo>
                    <a:lnTo>
                      <a:pt x="585" y="253"/>
                    </a:lnTo>
                    <a:lnTo>
                      <a:pt x="464" y="587"/>
                    </a:lnTo>
                    <a:lnTo>
                      <a:pt x="130" y="467"/>
                    </a:lnTo>
                    <a:lnTo>
                      <a:pt x="251" y="133"/>
                    </a:lnTo>
                    <a:close/>
                    <a:moveTo>
                      <a:pt x="223" y="0"/>
                    </a:moveTo>
                    <a:cubicBezTo>
                      <a:pt x="195" y="0"/>
                      <a:pt x="175" y="17"/>
                      <a:pt x="168" y="40"/>
                    </a:cubicBezTo>
                    <a:lnTo>
                      <a:pt x="1" y="485"/>
                    </a:lnTo>
                    <a:cubicBezTo>
                      <a:pt x="1" y="495"/>
                      <a:pt x="1" y="513"/>
                      <a:pt x="1" y="522"/>
                    </a:cubicBezTo>
                    <a:cubicBezTo>
                      <a:pt x="10" y="541"/>
                      <a:pt x="19" y="550"/>
                      <a:pt x="38" y="559"/>
                    </a:cubicBezTo>
                    <a:lnTo>
                      <a:pt x="483" y="717"/>
                    </a:lnTo>
                    <a:lnTo>
                      <a:pt x="501" y="717"/>
                    </a:lnTo>
                    <a:cubicBezTo>
                      <a:pt x="520" y="717"/>
                      <a:pt x="548" y="708"/>
                      <a:pt x="557" y="680"/>
                    </a:cubicBezTo>
                    <a:lnTo>
                      <a:pt x="715" y="235"/>
                    </a:lnTo>
                    <a:cubicBezTo>
                      <a:pt x="724" y="207"/>
                      <a:pt x="715" y="179"/>
                      <a:pt x="678" y="161"/>
                    </a:cubicBezTo>
                    <a:lnTo>
                      <a:pt x="242" y="3"/>
                    </a:lnTo>
                    <a:cubicBezTo>
                      <a:pt x="235" y="1"/>
                      <a:pt x="229" y="0"/>
                      <a:pt x="2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11" name="Google Shape;511;p19"/>
              <p:cNvSpPr/>
              <p:nvPr/>
            </p:nvSpPr>
            <p:spPr>
              <a:xfrm>
                <a:off x="1707716" y="3340239"/>
                <a:ext cx="302085" cy="134566"/>
              </a:xfrm>
              <a:custGeom>
                <a:avLst/>
                <a:gdLst/>
                <a:ahLst/>
                <a:cxnLst/>
                <a:rect l="l" t="t" r="r" b="b"/>
                <a:pathLst>
                  <a:path w="3841" h="1711" extrusionOk="0">
                    <a:moveTo>
                      <a:pt x="3769" y="0"/>
                    </a:moveTo>
                    <a:cubicBezTo>
                      <a:pt x="3762" y="0"/>
                      <a:pt x="3754" y="1"/>
                      <a:pt x="3748" y="4"/>
                    </a:cubicBezTo>
                    <a:lnTo>
                      <a:pt x="37" y="1599"/>
                    </a:lnTo>
                    <a:cubicBezTo>
                      <a:pt x="9" y="1618"/>
                      <a:pt x="0" y="1655"/>
                      <a:pt x="9" y="1683"/>
                    </a:cubicBezTo>
                    <a:cubicBezTo>
                      <a:pt x="19" y="1701"/>
                      <a:pt x="37" y="1711"/>
                      <a:pt x="65" y="1711"/>
                    </a:cubicBezTo>
                    <a:lnTo>
                      <a:pt x="84" y="1711"/>
                    </a:lnTo>
                    <a:lnTo>
                      <a:pt x="3794" y="115"/>
                    </a:lnTo>
                    <a:cubicBezTo>
                      <a:pt x="3822" y="106"/>
                      <a:pt x="3841" y="69"/>
                      <a:pt x="3822" y="41"/>
                    </a:cubicBezTo>
                    <a:cubicBezTo>
                      <a:pt x="3815" y="12"/>
                      <a:pt x="3792" y="0"/>
                      <a:pt x="37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766888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3" name="Google Shape;513;p20"/>
          <p:cNvGrpSpPr/>
          <p:nvPr/>
        </p:nvGrpSpPr>
        <p:grpSpPr>
          <a:xfrm>
            <a:off x="1037700" y="785100"/>
            <a:ext cx="16212600" cy="8716800"/>
            <a:chOff x="518850" y="392550"/>
            <a:chExt cx="8106300" cy="4358400"/>
          </a:xfrm>
        </p:grpSpPr>
        <p:grpSp>
          <p:nvGrpSpPr>
            <p:cNvPr id="514" name="Google Shape;514;p20"/>
            <p:cNvGrpSpPr/>
            <p:nvPr/>
          </p:nvGrpSpPr>
          <p:grpSpPr>
            <a:xfrm>
              <a:off x="518850" y="392550"/>
              <a:ext cx="8106300" cy="396000"/>
              <a:chOff x="518850" y="385283"/>
              <a:chExt cx="8106300" cy="396000"/>
            </a:xfrm>
          </p:grpSpPr>
          <p:cxnSp>
            <p:nvCxnSpPr>
              <p:cNvPr id="515" name="Google Shape;515;p20"/>
              <p:cNvCxnSpPr/>
              <p:nvPr/>
            </p:nvCxnSpPr>
            <p:spPr>
              <a:xfrm>
                <a:off x="518850" y="390575"/>
                <a:ext cx="8106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6" name="Google Shape;516;p20"/>
              <p:cNvCxnSpPr/>
              <p:nvPr/>
            </p:nvCxnSpPr>
            <p:spPr>
              <a:xfrm>
                <a:off x="518850" y="385283"/>
                <a:ext cx="0" cy="396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oval" w="med" len="med"/>
              </a:ln>
            </p:spPr>
          </p:cxnSp>
          <p:cxnSp>
            <p:nvCxnSpPr>
              <p:cNvPr id="517" name="Google Shape;517;p20"/>
              <p:cNvCxnSpPr/>
              <p:nvPr/>
            </p:nvCxnSpPr>
            <p:spPr>
              <a:xfrm>
                <a:off x="8625150" y="385283"/>
                <a:ext cx="0" cy="396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oval" w="med" len="med"/>
              </a:ln>
            </p:spPr>
          </p:cxnSp>
        </p:grpSp>
        <p:grpSp>
          <p:nvGrpSpPr>
            <p:cNvPr id="518" name="Google Shape;518;p20"/>
            <p:cNvGrpSpPr/>
            <p:nvPr/>
          </p:nvGrpSpPr>
          <p:grpSpPr>
            <a:xfrm rot="10800000">
              <a:off x="518850" y="4354950"/>
              <a:ext cx="8106300" cy="396000"/>
              <a:chOff x="518850" y="385283"/>
              <a:chExt cx="8106300" cy="396000"/>
            </a:xfrm>
          </p:grpSpPr>
          <p:cxnSp>
            <p:nvCxnSpPr>
              <p:cNvPr id="519" name="Google Shape;519;p20"/>
              <p:cNvCxnSpPr/>
              <p:nvPr/>
            </p:nvCxnSpPr>
            <p:spPr>
              <a:xfrm>
                <a:off x="518850" y="390575"/>
                <a:ext cx="8106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0" name="Google Shape;520;p20"/>
              <p:cNvCxnSpPr/>
              <p:nvPr/>
            </p:nvCxnSpPr>
            <p:spPr>
              <a:xfrm>
                <a:off x="518850" y="385283"/>
                <a:ext cx="0" cy="396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oval" w="med" len="med"/>
              </a:ln>
            </p:spPr>
          </p:cxnSp>
          <p:cxnSp>
            <p:nvCxnSpPr>
              <p:cNvPr id="521" name="Google Shape;521;p20"/>
              <p:cNvCxnSpPr/>
              <p:nvPr/>
            </p:nvCxnSpPr>
            <p:spPr>
              <a:xfrm>
                <a:off x="8625150" y="385283"/>
                <a:ext cx="0" cy="396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oval" w="med" len="med"/>
              </a:ln>
            </p:spPr>
          </p:cxnSp>
        </p:grpSp>
      </p:grpSp>
      <p:grpSp>
        <p:nvGrpSpPr>
          <p:cNvPr id="522" name="Google Shape;522;p20"/>
          <p:cNvGrpSpPr/>
          <p:nvPr/>
        </p:nvGrpSpPr>
        <p:grpSpPr>
          <a:xfrm>
            <a:off x="10883724" y="2686669"/>
            <a:ext cx="5910740" cy="4913666"/>
            <a:chOff x="5475412" y="1860275"/>
            <a:chExt cx="2955370" cy="2456833"/>
          </a:xfrm>
        </p:grpSpPr>
        <p:sp>
          <p:nvSpPr>
            <p:cNvPr id="523" name="Google Shape;523;p20"/>
            <p:cNvSpPr/>
            <p:nvPr/>
          </p:nvSpPr>
          <p:spPr>
            <a:xfrm>
              <a:off x="5581433" y="2425462"/>
              <a:ext cx="115169" cy="115739"/>
            </a:xfrm>
            <a:custGeom>
              <a:avLst/>
              <a:gdLst/>
              <a:ahLst/>
              <a:cxnLst/>
              <a:rect l="l" t="t" r="r" b="b"/>
              <a:pathLst>
                <a:path w="2023" h="2033" extrusionOk="0">
                  <a:moveTo>
                    <a:pt x="1011" y="186"/>
                  </a:moveTo>
                  <a:lnTo>
                    <a:pt x="1299" y="706"/>
                  </a:lnTo>
                  <a:cubicBezTo>
                    <a:pt x="1299" y="715"/>
                    <a:pt x="1308" y="724"/>
                    <a:pt x="1318" y="734"/>
                  </a:cubicBezTo>
                  <a:lnTo>
                    <a:pt x="1846" y="1021"/>
                  </a:lnTo>
                  <a:lnTo>
                    <a:pt x="1318" y="1309"/>
                  </a:lnTo>
                  <a:cubicBezTo>
                    <a:pt x="1308" y="1309"/>
                    <a:pt x="1299" y="1318"/>
                    <a:pt x="1299" y="1327"/>
                  </a:cubicBezTo>
                  <a:lnTo>
                    <a:pt x="1011" y="1856"/>
                  </a:lnTo>
                  <a:lnTo>
                    <a:pt x="724" y="1327"/>
                  </a:lnTo>
                  <a:cubicBezTo>
                    <a:pt x="715" y="1318"/>
                    <a:pt x="705" y="1309"/>
                    <a:pt x="696" y="1299"/>
                  </a:cubicBezTo>
                  <a:lnTo>
                    <a:pt x="177" y="1021"/>
                  </a:lnTo>
                  <a:lnTo>
                    <a:pt x="696" y="734"/>
                  </a:lnTo>
                  <a:cubicBezTo>
                    <a:pt x="705" y="724"/>
                    <a:pt x="715" y="715"/>
                    <a:pt x="724" y="706"/>
                  </a:cubicBezTo>
                  <a:lnTo>
                    <a:pt x="1011" y="186"/>
                  </a:lnTo>
                  <a:close/>
                  <a:moveTo>
                    <a:pt x="1011" y="1"/>
                  </a:moveTo>
                  <a:cubicBezTo>
                    <a:pt x="993" y="1"/>
                    <a:pt x="974" y="19"/>
                    <a:pt x="956" y="38"/>
                  </a:cubicBezTo>
                  <a:lnTo>
                    <a:pt x="631" y="641"/>
                  </a:lnTo>
                  <a:lnTo>
                    <a:pt x="28" y="965"/>
                  </a:lnTo>
                  <a:cubicBezTo>
                    <a:pt x="10" y="975"/>
                    <a:pt x="0" y="993"/>
                    <a:pt x="0" y="1012"/>
                  </a:cubicBezTo>
                  <a:cubicBezTo>
                    <a:pt x="0" y="1040"/>
                    <a:pt x="10" y="1058"/>
                    <a:pt x="28" y="1068"/>
                  </a:cubicBezTo>
                  <a:lnTo>
                    <a:pt x="631" y="1401"/>
                  </a:lnTo>
                  <a:lnTo>
                    <a:pt x="956" y="2004"/>
                  </a:lnTo>
                  <a:cubicBezTo>
                    <a:pt x="965" y="2023"/>
                    <a:pt x="984" y="2032"/>
                    <a:pt x="1011" y="2032"/>
                  </a:cubicBezTo>
                  <a:cubicBezTo>
                    <a:pt x="1030" y="2032"/>
                    <a:pt x="1049" y="2023"/>
                    <a:pt x="1058" y="2004"/>
                  </a:cubicBezTo>
                  <a:lnTo>
                    <a:pt x="1392" y="1401"/>
                  </a:lnTo>
                  <a:lnTo>
                    <a:pt x="1995" y="1068"/>
                  </a:lnTo>
                  <a:cubicBezTo>
                    <a:pt x="2013" y="1058"/>
                    <a:pt x="2023" y="1040"/>
                    <a:pt x="2023" y="1021"/>
                  </a:cubicBezTo>
                  <a:cubicBezTo>
                    <a:pt x="2023" y="1003"/>
                    <a:pt x="2013" y="984"/>
                    <a:pt x="1995" y="965"/>
                  </a:cubicBezTo>
                  <a:lnTo>
                    <a:pt x="1392" y="641"/>
                  </a:lnTo>
                  <a:lnTo>
                    <a:pt x="1067" y="38"/>
                  </a:lnTo>
                  <a:cubicBezTo>
                    <a:pt x="1049" y="19"/>
                    <a:pt x="1030" y="1"/>
                    <a:pt x="10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4" name="Google Shape;524;p20"/>
            <p:cNvSpPr/>
            <p:nvPr/>
          </p:nvSpPr>
          <p:spPr>
            <a:xfrm>
              <a:off x="8233235" y="2755955"/>
              <a:ext cx="67690" cy="67633"/>
            </a:xfrm>
            <a:custGeom>
              <a:avLst/>
              <a:gdLst/>
              <a:ahLst/>
              <a:cxnLst/>
              <a:rect l="l" t="t" r="r" b="b"/>
              <a:pathLst>
                <a:path w="1189" h="1188" extrusionOk="0">
                  <a:moveTo>
                    <a:pt x="594" y="177"/>
                  </a:moveTo>
                  <a:lnTo>
                    <a:pt x="734" y="436"/>
                  </a:lnTo>
                  <a:cubicBezTo>
                    <a:pt x="743" y="446"/>
                    <a:pt x="752" y="455"/>
                    <a:pt x="761" y="455"/>
                  </a:cubicBezTo>
                  <a:lnTo>
                    <a:pt x="1012" y="594"/>
                  </a:lnTo>
                  <a:lnTo>
                    <a:pt x="752" y="733"/>
                  </a:lnTo>
                  <a:cubicBezTo>
                    <a:pt x="743" y="743"/>
                    <a:pt x="743" y="752"/>
                    <a:pt x="734" y="761"/>
                  </a:cubicBezTo>
                  <a:lnTo>
                    <a:pt x="594" y="1012"/>
                  </a:lnTo>
                  <a:lnTo>
                    <a:pt x="455" y="761"/>
                  </a:lnTo>
                  <a:cubicBezTo>
                    <a:pt x="446" y="752"/>
                    <a:pt x="437" y="743"/>
                    <a:pt x="427" y="733"/>
                  </a:cubicBezTo>
                  <a:lnTo>
                    <a:pt x="177" y="594"/>
                  </a:lnTo>
                  <a:lnTo>
                    <a:pt x="437" y="455"/>
                  </a:lnTo>
                  <a:cubicBezTo>
                    <a:pt x="446" y="446"/>
                    <a:pt x="446" y="446"/>
                    <a:pt x="455" y="436"/>
                  </a:cubicBezTo>
                  <a:lnTo>
                    <a:pt x="594" y="177"/>
                  </a:lnTo>
                  <a:close/>
                  <a:moveTo>
                    <a:pt x="594" y="0"/>
                  </a:moveTo>
                  <a:cubicBezTo>
                    <a:pt x="576" y="0"/>
                    <a:pt x="557" y="10"/>
                    <a:pt x="548" y="28"/>
                  </a:cubicBezTo>
                  <a:lnTo>
                    <a:pt x="362" y="362"/>
                  </a:lnTo>
                  <a:lnTo>
                    <a:pt x="29" y="548"/>
                  </a:lnTo>
                  <a:cubicBezTo>
                    <a:pt x="10" y="557"/>
                    <a:pt x="1" y="576"/>
                    <a:pt x="1" y="594"/>
                  </a:cubicBezTo>
                  <a:cubicBezTo>
                    <a:pt x="1" y="613"/>
                    <a:pt x="10" y="631"/>
                    <a:pt x="29" y="640"/>
                  </a:cubicBezTo>
                  <a:lnTo>
                    <a:pt x="362" y="826"/>
                  </a:lnTo>
                  <a:lnTo>
                    <a:pt x="539" y="1160"/>
                  </a:lnTo>
                  <a:cubicBezTo>
                    <a:pt x="548" y="1179"/>
                    <a:pt x="576" y="1188"/>
                    <a:pt x="594" y="1188"/>
                  </a:cubicBezTo>
                  <a:cubicBezTo>
                    <a:pt x="613" y="1188"/>
                    <a:pt x="632" y="1179"/>
                    <a:pt x="641" y="1160"/>
                  </a:cubicBezTo>
                  <a:lnTo>
                    <a:pt x="826" y="826"/>
                  </a:lnTo>
                  <a:lnTo>
                    <a:pt x="1160" y="650"/>
                  </a:lnTo>
                  <a:cubicBezTo>
                    <a:pt x="1179" y="640"/>
                    <a:pt x="1188" y="622"/>
                    <a:pt x="1188" y="594"/>
                  </a:cubicBezTo>
                  <a:cubicBezTo>
                    <a:pt x="1188" y="576"/>
                    <a:pt x="1179" y="557"/>
                    <a:pt x="1160" y="548"/>
                  </a:cubicBezTo>
                  <a:lnTo>
                    <a:pt x="826" y="362"/>
                  </a:lnTo>
                  <a:lnTo>
                    <a:pt x="650" y="28"/>
                  </a:lnTo>
                  <a:cubicBezTo>
                    <a:pt x="641" y="10"/>
                    <a:pt x="613" y="0"/>
                    <a:pt x="59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5" name="Google Shape;525;p20"/>
            <p:cNvSpPr/>
            <p:nvPr/>
          </p:nvSpPr>
          <p:spPr>
            <a:xfrm>
              <a:off x="5475412" y="3604065"/>
              <a:ext cx="119382" cy="119439"/>
            </a:xfrm>
            <a:custGeom>
              <a:avLst/>
              <a:gdLst/>
              <a:ahLst/>
              <a:cxnLst/>
              <a:rect l="l" t="t" r="r" b="b"/>
              <a:pathLst>
                <a:path w="2097" h="2098" extrusionOk="0">
                  <a:moveTo>
                    <a:pt x="1048" y="177"/>
                  </a:moveTo>
                  <a:lnTo>
                    <a:pt x="1345" y="724"/>
                  </a:lnTo>
                  <a:cubicBezTo>
                    <a:pt x="1354" y="733"/>
                    <a:pt x="1364" y="743"/>
                    <a:pt x="1373" y="752"/>
                  </a:cubicBezTo>
                  <a:lnTo>
                    <a:pt x="1911" y="1049"/>
                  </a:lnTo>
                  <a:lnTo>
                    <a:pt x="1364" y="1346"/>
                  </a:lnTo>
                  <a:cubicBezTo>
                    <a:pt x="1354" y="1355"/>
                    <a:pt x="1345" y="1364"/>
                    <a:pt x="1345" y="1374"/>
                  </a:cubicBezTo>
                  <a:lnTo>
                    <a:pt x="1048" y="1912"/>
                  </a:lnTo>
                  <a:lnTo>
                    <a:pt x="752" y="1364"/>
                  </a:lnTo>
                  <a:cubicBezTo>
                    <a:pt x="742" y="1355"/>
                    <a:pt x="733" y="1355"/>
                    <a:pt x="724" y="1346"/>
                  </a:cubicBezTo>
                  <a:lnTo>
                    <a:pt x="176" y="1049"/>
                  </a:lnTo>
                  <a:lnTo>
                    <a:pt x="724" y="752"/>
                  </a:lnTo>
                  <a:cubicBezTo>
                    <a:pt x="733" y="743"/>
                    <a:pt x="742" y="733"/>
                    <a:pt x="752" y="724"/>
                  </a:cubicBezTo>
                  <a:lnTo>
                    <a:pt x="1048" y="177"/>
                  </a:lnTo>
                  <a:close/>
                  <a:moveTo>
                    <a:pt x="1048" y="1"/>
                  </a:moveTo>
                  <a:cubicBezTo>
                    <a:pt x="1030" y="1"/>
                    <a:pt x="1011" y="10"/>
                    <a:pt x="1002" y="28"/>
                  </a:cubicBezTo>
                  <a:lnTo>
                    <a:pt x="659" y="650"/>
                  </a:lnTo>
                  <a:lnTo>
                    <a:pt x="28" y="993"/>
                  </a:lnTo>
                  <a:cubicBezTo>
                    <a:pt x="9" y="1002"/>
                    <a:pt x="0" y="1021"/>
                    <a:pt x="0" y="1040"/>
                  </a:cubicBezTo>
                  <a:cubicBezTo>
                    <a:pt x="0" y="1067"/>
                    <a:pt x="9" y="1086"/>
                    <a:pt x="28" y="1095"/>
                  </a:cubicBezTo>
                  <a:lnTo>
                    <a:pt x="649" y="1438"/>
                  </a:lnTo>
                  <a:lnTo>
                    <a:pt x="993" y="2060"/>
                  </a:lnTo>
                  <a:cubicBezTo>
                    <a:pt x="1002" y="2079"/>
                    <a:pt x="1021" y="2097"/>
                    <a:pt x="1039" y="2097"/>
                  </a:cubicBezTo>
                  <a:cubicBezTo>
                    <a:pt x="1067" y="2097"/>
                    <a:pt x="1085" y="2079"/>
                    <a:pt x="1095" y="2060"/>
                  </a:cubicBezTo>
                  <a:lnTo>
                    <a:pt x="1438" y="1438"/>
                  </a:lnTo>
                  <a:lnTo>
                    <a:pt x="2060" y="1095"/>
                  </a:lnTo>
                  <a:cubicBezTo>
                    <a:pt x="2078" y="1086"/>
                    <a:pt x="2097" y="1067"/>
                    <a:pt x="2097" y="1049"/>
                  </a:cubicBezTo>
                  <a:cubicBezTo>
                    <a:pt x="2097" y="1030"/>
                    <a:pt x="2078" y="1012"/>
                    <a:pt x="2060" y="993"/>
                  </a:cubicBezTo>
                  <a:lnTo>
                    <a:pt x="1438" y="659"/>
                  </a:lnTo>
                  <a:lnTo>
                    <a:pt x="1104" y="28"/>
                  </a:lnTo>
                  <a:cubicBezTo>
                    <a:pt x="1085" y="10"/>
                    <a:pt x="1067" y="1"/>
                    <a:pt x="10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6" name="Google Shape;526;p20"/>
            <p:cNvSpPr/>
            <p:nvPr/>
          </p:nvSpPr>
          <p:spPr>
            <a:xfrm>
              <a:off x="8311913" y="3834088"/>
              <a:ext cx="118870" cy="118870"/>
            </a:xfrm>
            <a:custGeom>
              <a:avLst/>
              <a:gdLst/>
              <a:ahLst/>
              <a:cxnLst/>
              <a:rect l="l" t="t" r="r" b="b"/>
              <a:pathLst>
                <a:path w="2088" h="2088" extrusionOk="0">
                  <a:moveTo>
                    <a:pt x="1048" y="176"/>
                  </a:moveTo>
                  <a:lnTo>
                    <a:pt x="1345" y="724"/>
                  </a:lnTo>
                  <a:cubicBezTo>
                    <a:pt x="1345" y="733"/>
                    <a:pt x="1355" y="742"/>
                    <a:pt x="1364" y="742"/>
                  </a:cubicBezTo>
                  <a:lnTo>
                    <a:pt x="1911" y="1049"/>
                  </a:lnTo>
                  <a:lnTo>
                    <a:pt x="1364" y="1345"/>
                  </a:lnTo>
                  <a:cubicBezTo>
                    <a:pt x="1355" y="1345"/>
                    <a:pt x="1345" y="1355"/>
                    <a:pt x="1336" y="1364"/>
                  </a:cubicBezTo>
                  <a:lnTo>
                    <a:pt x="1039" y="1911"/>
                  </a:lnTo>
                  <a:lnTo>
                    <a:pt x="742" y="1364"/>
                  </a:lnTo>
                  <a:cubicBezTo>
                    <a:pt x="742" y="1355"/>
                    <a:pt x="733" y="1345"/>
                    <a:pt x="724" y="1345"/>
                  </a:cubicBezTo>
                  <a:lnTo>
                    <a:pt x="176" y="1039"/>
                  </a:lnTo>
                  <a:lnTo>
                    <a:pt x="724" y="742"/>
                  </a:lnTo>
                  <a:cubicBezTo>
                    <a:pt x="733" y="742"/>
                    <a:pt x="742" y="733"/>
                    <a:pt x="742" y="724"/>
                  </a:cubicBezTo>
                  <a:lnTo>
                    <a:pt x="1048" y="176"/>
                  </a:lnTo>
                  <a:close/>
                  <a:moveTo>
                    <a:pt x="1048" y="0"/>
                  </a:moveTo>
                  <a:cubicBezTo>
                    <a:pt x="1030" y="0"/>
                    <a:pt x="1011" y="10"/>
                    <a:pt x="993" y="28"/>
                  </a:cubicBezTo>
                  <a:lnTo>
                    <a:pt x="650" y="650"/>
                  </a:lnTo>
                  <a:lnTo>
                    <a:pt x="28" y="993"/>
                  </a:lnTo>
                  <a:cubicBezTo>
                    <a:pt x="9" y="1002"/>
                    <a:pt x="0" y="1021"/>
                    <a:pt x="0" y="1039"/>
                  </a:cubicBezTo>
                  <a:cubicBezTo>
                    <a:pt x="0" y="1058"/>
                    <a:pt x="9" y="1076"/>
                    <a:pt x="28" y="1095"/>
                  </a:cubicBezTo>
                  <a:lnTo>
                    <a:pt x="650" y="1438"/>
                  </a:lnTo>
                  <a:lnTo>
                    <a:pt x="993" y="2060"/>
                  </a:lnTo>
                  <a:cubicBezTo>
                    <a:pt x="1002" y="2078"/>
                    <a:pt x="1021" y="2087"/>
                    <a:pt x="1039" y="2087"/>
                  </a:cubicBezTo>
                  <a:cubicBezTo>
                    <a:pt x="1067" y="2087"/>
                    <a:pt x="1086" y="2078"/>
                    <a:pt x="1095" y="2060"/>
                  </a:cubicBezTo>
                  <a:lnTo>
                    <a:pt x="1438" y="1438"/>
                  </a:lnTo>
                  <a:lnTo>
                    <a:pt x="2060" y="1095"/>
                  </a:lnTo>
                  <a:cubicBezTo>
                    <a:pt x="2078" y="1086"/>
                    <a:pt x="2087" y="1067"/>
                    <a:pt x="2087" y="1049"/>
                  </a:cubicBezTo>
                  <a:cubicBezTo>
                    <a:pt x="2087" y="1021"/>
                    <a:pt x="2078" y="1002"/>
                    <a:pt x="2060" y="993"/>
                  </a:cubicBezTo>
                  <a:lnTo>
                    <a:pt x="1438" y="650"/>
                  </a:lnTo>
                  <a:lnTo>
                    <a:pt x="1095" y="28"/>
                  </a:lnTo>
                  <a:cubicBezTo>
                    <a:pt x="1086" y="10"/>
                    <a:pt x="1067" y="0"/>
                    <a:pt x="10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7" name="Google Shape;527;p20"/>
            <p:cNvSpPr/>
            <p:nvPr/>
          </p:nvSpPr>
          <p:spPr>
            <a:xfrm>
              <a:off x="8015063" y="1953753"/>
              <a:ext cx="6945" cy="42811"/>
            </a:xfrm>
            <a:custGeom>
              <a:avLst/>
              <a:gdLst/>
              <a:ahLst/>
              <a:cxnLst/>
              <a:rect l="l" t="t" r="r" b="b"/>
              <a:pathLst>
                <a:path w="122" h="752" extrusionOk="0">
                  <a:moveTo>
                    <a:pt x="66" y="0"/>
                  </a:moveTo>
                  <a:cubicBezTo>
                    <a:pt x="29" y="0"/>
                    <a:pt x="1" y="19"/>
                    <a:pt x="1" y="56"/>
                  </a:cubicBezTo>
                  <a:lnTo>
                    <a:pt x="1" y="696"/>
                  </a:lnTo>
                  <a:cubicBezTo>
                    <a:pt x="1" y="733"/>
                    <a:pt x="29" y="752"/>
                    <a:pt x="66" y="752"/>
                  </a:cubicBezTo>
                  <a:cubicBezTo>
                    <a:pt x="93" y="752"/>
                    <a:pt x="121" y="724"/>
                    <a:pt x="121" y="696"/>
                  </a:cubicBezTo>
                  <a:lnTo>
                    <a:pt x="121" y="56"/>
                  </a:lnTo>
                  <a:cubicBezTo>
                    <a:pt x="121" y="19"/>
                    <a:pt x="93" y="0"/>
                    <a:pt x="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8" name="Google Shape;528;p20"/>
            <p:cNvSpPr/>
            <p:nvPr/>
          </p:nvSpPr>
          <p:spPr>
            <a:xfrm>
              <a:off x="8015063" y="2047230"/>
              <a:ext cx="6945" cy="43381"/>
            </a:xfrm>
            <a:custGeom>
              <a:avLst/>
              <a:gdLst/>
              <a:ahLst/>
              <a:cxnLst/>
              <a:rect l="l" t="t" r="r" b="b"/>
              <a:pathLst>
                <a:path w="122" h="762" extrusionOk="0">
                  <a:moveTo>
                    <a:pt x="66" y="0"/>
                  </a:moveTo>
                  <a:cubicBezTo>
                    <a:pt x="29" y="0"/>
                    <a:pt x="1" y="28"/>
                    <a:pt x="1" y="56"/>
                  </a:cubicBezTo>
                  <a:lnTo>
                    <a:pt x="1" y="696"/>
                  </a:lnTo>
                  <a:cubicBezTo>
                    <a:pt x="1" y="733"/>
                    <a:pt x="29" y="761"/>
                    <a:pt x="66" y="761"/>
                  </a:cubicBezTo>
                  <a:cubicBezTo>
                    <a:pt x="93" y="761"/>
                    <a:pt x="121" y="733"/>
                    <a:pt x="121" y="696"/>
                  </a:cubicBezTo>
                  <a:lnTo>
                    <a:pt x="121" y="56"/>
                  </a:lnTo>
                  <a:cubicBezTo>
                    <a:pt x="121" y="28"/>
                    <a:pt x="93" y="0"/>
                    <a:pt x="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9" name="Google Shape;529;p20"/>
            <p:cNvSpPr/>
            <p:nvPr/>
          </p:nvSpPr>
          <p:spPr>
            <a:xfrm>
              <a:off x="8044097" y="2018709"/>
              <a:ext cx="42868" cy="6376"/>
            </a:xfrm>
            <a:custGeom>
              <a:avLst/>
              <a:gdLst/>
              <a:ahLst/>
              <a:cxnLst/>
              <a:rect l="l" t="t" r="r" b="b"/>
              <a:pathLst>
                <a:path w="753" h="112" extrusionOk="0">
                  <a:moveTo>
                    <a:pt x="57" y="0"/>
                  </a:moveTo>
                  <a:cubicBezTo>
                    <a:pt x="19" y="0"/>
                    <a:pt x="1" y="28"/>
                    <a:pt x="1" y="56"/>
                  </a:cubicBezTo>
                  <a:cubicBezTo>
                    <a:pt x="1" y="93"/>
                    <a:pt x="19" y="112"/>
                    <a:pt x="57" y="112"/>
                  </a:cubicBezTo>
                  <a:lnTo>
                    <a:pt x="697" y="112"/>
                  </a:lnTo>
                  <a:cubicBezTo>
                    <a:pt x="724" y="112"/>
                    <a:pt x="752" y="93"/>
                    <a:pt x="752" y="56"/>
                  </a:cubicBezTo>
                  <a:cubicBezTo>
                    <a:pt x="752" y="28"/>
                    <a:pt x="734" y="0"/>
                    <a:pt x="6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0" name="Google Shape;530;p20"/>
            <p:cNvSpPr/>
            <p:nvPr/>
          </p:nvSpPr>
          <p:spPr>
            <a:xfrm>
              <a:off x="7950107" y="2018709"/>
              <a:ext cx="43381" cy="6376"/>
            </a:xfrm>
            <a:custGeom>
              <a:avLst/>
              <a:gdLst/>
              <a:ahLst/>
              <a:cxnLst/>
              <a:rect l="l" t="t" r="r" b="b"/>
              <a:pathLst>
                <a:path w="762" h="112" extrusionOk="0">
                  <a:moveTo>
                    <a:pt x="56" y="0"/>
                  </a:moveTo>
                  <a:cubicBezTo>
                    <a:pt x="28" y="0"/>
                    <a:pt x="1" y="28"/>
                    <a:pt x="1" y="56"/>
                  </a:cubicBezTo>
                  <a:cubicBezTo>
                    <a:pt x="1" y="93"/>
                    <a:pt x="28" y="112"/>
                    <a:pt x="56" y="112"/>
                  </a:cubicBezTo>
                  <a:lnTo>
                    <a:pt x="706" y="112"/>
                  </a:lnTo>
                  <a:cubicBezTo>
                    <a:pt x="734" y="112"/>
                    <a:pt x="761" y="93"/>
                    <a:pt x="761" y="56"/>
                  </a:cubicBezTo>
                  <a:cubicBezTo>
                    <a:pt x="761" y="28"/>
                    <a:pt x="734" y="0"/>
                    <a:pt x="7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1" name="Google Shape;531;p20"/>
            <p:cNvSpPr/>
            <p:nvPr/>
          </p:nvSpPr>
          <p:spPr>
            <a:xfrm>
              <a:off x="7972309" y="2041936"/>
              <a:ext cx="25903" cy="25960"/>
            </a:xfrm>
            <a:custGeom>
              <a:avLst/>
              <a:gdLst/>
              <a:ahLst/>
              <a:cxnLst/>
              <a:rect l="l" t="t" r="r" b="b"/>
              <a:pathLst>
                <a:path w="455" h="456" extrusionOk="0">
                  <a:moveTo>
                    <a:pt x="0" y="455"/>
                  </a:moveTo>
                  <a:lnTo>
                    <a:pt x="455" y="1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2" name="Google Shape;532;p20"/>
            <p:cNvSpPr/>
            <p:nvPr/>
          </p:nvSpPr>
          <p:spPr>
            <a:xfrm>
              <a:off x="7969121" y="2039032"/>
              <a:ext cx="32792" cy="32564"/>
            </a:xfrm>
            <a:custGeom>
              <a:avLst/>
              <a:gdLst/>
              <a:ahLst/>
              <a:cxnLst/>
              <a:rect l="l" t="t" r="r" b="b"/>
              <a:pathLst>
                <a:path w="576" h="572" extrusionOk="0">
                  <a:moveTo>
                    <a:pt x="512" y="1"/>
                  </a:moveTo>
                  <a:cubicBezTo>
                    <a:pt x="497" y="1"/>
                    <a:pt x="483" y="5"/>
                    <a:pt x="474" y="14"/>
                  </a:cubicBezTo>
                  <a:lnTo>
                    <a:pt x="19" y="469"/>
                  </a:lnTo>
                  <a:cubicBezTo>
                    <a:pt x="1" y="488"/>
                    <a:pt x="1" y="525"/>
                    <a:pt x="19" y="553"/>
                  </a:cubicBezTo>
                  <a:cubicBezTo>
                    <a:pt x="28" y="562"/>
                    <a:pt x="47" y="571"/>
                    <a:pt x="56" y="571"/>
                  </a:cubicBezTo>
                  <a:cubicBezTo>
                    <a:pt x="75" y="571"/>
                    <a:pt x="93" y="562"/>
                    <a:pt x="103" y="553"/>
                  </a:cubicBezTo>
                  <a:lnTo>
                    <a:pt x="557" y="98"/>
                  </a:lnTo>
                  <a:cubicBezTo>
                    <a:pt x="576" y="70"/>
                    <a:pt x="576" y="33"/>
                    <a:pt x="557" y="14"/>
                  </a:cubicBezTo>
                  <a:cubicBezTo>
                    <a:pt x="543" y="5"/>
                    <a:pt x="527" y="1"/>
                    <a:pt x="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3" name="Google Shape;533;p20"/>
            <p:cNvSpPr/>
            <p:nvPr/>
          </p:nvSpPr>
          <p:spPr>
            <a:xfrm>
              <a:off x="8038859" y="1975898"/>
              <a:ext cx="25903" cy="25960"/>
            </a:xfrm>
            <a:custGeom>
              <a:avLst/>
              <a:gdLst/>
              <a:ahLst/>
              <a:cxnLst/>
              <a:rect l="l" t="t" r="r" b="b"/>
              <a:pathLst>
                <a:path w="455" h="456" extrusionOk="0">
                  <a:moveTo>
                    <a:pt x="0" y="456"/>
                  </a:moveTo>
                  <a:lnTo>
                    <a:pt x="455" y="1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4" name="Google Shape;534;p20"/>
            <p:cNvSpPr/>
            <p:nvPr/>
          </p:nvSpPr>
          <p:spPr>
            <a:xfrm>
              <a:off x="8035159" y="1972653"/>
              <a:ext cx="33304" cy="32393"/>
            </a:xfrm>
            <a:custGeom>
              <a:avLst/>
              <a:gdLst/>
              <a:ahLst/>
              <a:cxnLst/>
              <a:rect l="l" t="t" r="r" b="b"/>
              <a:pathLst>
                <a:path w="585" h="569" extrusionOk="0">
                  <a:moveTo>
                    <a:pt x="519" y="0"/>
                  </a:moveTo>
                  <a:cubicBezTo>
                    <a:pt x="503" y="0"/>
                    <a:pt x="487" y="7"/>
                    <a:pt x="473" y="21"/>
                  </a:cubicBezTo>
                  <a:lnTo>
                    <a:pt x="28" y="466"/>
                  </a:lnTo>
                  <a:cubicBezTo>
                    <a:pt x="0" y="494"/>
                    <a:pt x="0" y="531"/>
                    <a:pt x="28" y="550"/>
                  </a:cubicBezTo>
                  <a:cubicBezTo>
                    <a:pt x="37" y="568"/>
                    <a:pt x="47" y="568"/>
                    <a:pt x="65" y="568"/>
                  </a:cubicBezTo>
                  <a:cubicBezTo>
                    <a:pt x="84" y="568"/>
                    <a:pt x="93" y="568"/>
                    <a:pt x="112" y="550"/>
                  </a:cubicBezTo>
                  <a:lnTo>
                    <a:pt x="557" y="95"/>
                  </a:lnTo>
                  <a:cubicBezTo>
                    <a:pt x="585" y="77"/>
                    <a:pt x="585" y="39"/>
                    <a:pt x="557" y="21"/>
                  </a:cubicBezTo>
                  <a:cubicBezTo>
                    <a:pt x="548" y="7"/>
                    <a:pt x="534" y="0"/>
                    <a:pt x="5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5" name="Google Shape;535;p20"/>
            <p:cNvSpPr/>
            <p:nvPr/>
          </p:nvSpPr>
          <p:spPr>
            <a:xfrm>
              <a:off x="7972309" y="1975898"/>
              <a:ext cx="25903" cy="25960"/>
            </a:xfrm>
            <a:custGeom>
              <a:avLst/>
              <a:gdLst/>
              <a:ahLst/>
              <a:cxnLst/>
              <a:rect l="l" t="t" r="r" b="b"/>
              <a:pathLst>
                <a:path w="455" h="456" extrusionOk="0">
                  <a:moveTo>
                    <a:pt x="0" y="1"/>
                  </a:moveTo>
                  <a:lnTo>
                    <a:pt x="455" y="456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6" name="Google Shape;536;p20"/>
            <p:cNvSpPr/>
            <p:nvPr/>
          </p:nvSpPr>
          <p:spPr>
            <a:xfrm>
              <a:off x="7969121" y="1972653"/>
              <a:ext cx="32792" cy="32393"/>
            </a:xfrm>
            <a:custGeom>
              <a:avLst/>
              <a:gdLst/>
              <a:ahLst/>
              <a:cxnLst/>
              <a:rect l="l" t="t" r="r" b="b"/>
              <a:pathLst>
                <a:path w="576" h="569" extrusionOk="0">
                  <a:moveTo>
                    <a:pt x="61" y="0"/>
                  </a:moveTo>
                  <a:cubicBezTo>
                    <a:pt x="47" y="0"/>
                    <a:pt x="33" y="7"/>
                    <a:pt x="19" y="21"/>
                  </a:cubicBezTo>
                  <a:cubicBezTo>
                    <a:pt x="1" y="39"/>
                    <a:pt x="1" y="77"/>
                    <a:pt x="19" y="95"/>
                  </a:cubicBezTo>
                  <a:lnTo>
                    <a:pt x="474" y="550"/>
                  </a:lnTo>
                  <a:cubicBezTo>
                    <a:pt x="483" y="568"/>
                    <a:pt x="502" y="568"/>
                    <a:pt x="511" y="568"/>
                  </a:cubicBezTo>
                  <a:cubicBezTo>
                    <a:pt x="529" y="568"/>
                    <a:pt x="548" y="568"/>
                    <a:pt x="557" y="550"/>
                  </a:cubicBezTo>
                  <a:cubicBezTo>
                    <a:pt x="576" y="531"/>
                    <a:pt x="576" y="494"/>
                    <a:pt x="557" y="466"/>
                  </a:cubicBezTo>
                  <a:lnTo>
                    <a:pt x="103" y="21"/>
                  </a:lnTo>
                  <a:cubicBezTo>
                    <a:pt x="89" y="7"/>
                    <a:pt x="75" y="0"/>
                    <a:pt x="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7" name="Google Shape;537;p20"/>
            <p:cNvSpPr/>
            <p:nvPr/>
          </p:nvSpPr>
          <p:spPr>
            <a:xfrm>
              <a:off x="8038859" y="2041936"/>
              <a:ext cx="25903" cy="25960"/>
            </a:xfrm>
            <a:custGeom>
              <a:avLst/>
              <a:gdLst/>
              <a:ahLst/>
              <a:cxnLst/>
              <a:rect l="l" t="t" r="r" b="b"/>
              <a:pathLst>
                <a:path w="455" h="456" extrusionOk="0">
                  <a:moveTo>
                    <a:pt x="0" y="1"/>
                  </a:moveTo>
                  <a:lnTo>
                    <a:pt x="455" y="455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8" name="Google Shape;538;p20"/>
            <p:cNvSpPr/>
            <p:nvPr/>
          </p:nvSpPr>
          <p:spPr>
            <a:xfrm>
              <a:off x="8035159" y="2039032"/>
              <a:ext cx="33304" cy="32564"/>
            </a:xfrm>
            <a:custGeom>
              <a:avLst/>
              <a:gdLst/>
              <a:ahLst/>
              <a:cxnLst/>
              <a:rect l="l" t="t" r="r" b="b"/>
              <a:pathLst>
                <a:path w="585" h="572" extrusionOk="0">
                  <a:moveTo>
                    <a:pt x="66" y="1"/>
                  </a:moveTo>
                  <a:cubicBezTo>
                    <a:pt x="51" y="1"/>
                    <a:pt x="37" y="5"/>
                    <a:pt x="28" y="14"/>
                  </a:cubicBezTo>
                  <a:cubicBezTo>
                    <a:pt x="0" y="42"/>
                    <a:pt x="0" y="70"/>
                    <a:pt x="28" y="98"/>
                  </a:cubicBezTo>
                  <a:lnTo>
                    <a:pt x="483" y="553"/>
                  </a:lnTo>
                  <a:cubicBezTo>
                    <a:pt x="492" y="562"/>
                    <a:pt x="501" y="571"/>
                    <a:pt x="520" y="571"/>
                  </a:cubicBezTo>
                  <a:cubicBezTo>
                    <a:pt x="529" y="571"/>
                    <a:pt x="548" y="562"/>
                    <a:pt x="557" y="553"/>
                  </a:cubicBezTo>
                  <a:cubicBezTo>
                    <a:pt x="585" y="525"/>
                    <a:pt x="585" y="488"/>
                    <a:pt x="557" y="469"/>
                  </a:cubicBezTo>
                  <a:lnTo>
                    <a:pt x="112" y="14"/>
                  </a:lnTo>
                  <a:cubicBezTo>
                    <a:pt x="98" y="5"/>
                    <a:pt x="81" y="1"/>
                    <a:pt x="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9" name="Google Shape;539;p20"/>
            <p:cNvSpPr/>
            <p:nvPr/>
          </p:nvSpPr>
          <p:spPr>
            <a:xfrm>
              <a:off x="8355158" y="2208282"/>
              <a:ext cx="51294" cy="51294"/>
            </a:xfrm>
            <a:custGeom>
              <a:avLst/>
              <a:gdLst/>
              <a:ahLst/>
              <a:cxnLst/>
              <a:rect l="l" t="t" r="r" b="b"/>
              <a:pathLst>
                <a:path w="901" h="901" extrusionOk="0">
                  <a:moveTo>
                    <a:pt x="455" y="121"/>
                  </a:moveTo>
                  <a:cubicBezTo>
                    <a:pt x="641" y="121"/>
                    <a:pt x="789" y="270"/>
                    <a:pt x="789" y="455"/>
                  </a:cubicBezTo>
                  <a:cubicBezTo>
                    <a:pt x="789" y="641"/>
                    <a:pt x="641" y="789"/>
                    <a:pt x="455" y="789"/>
                  </a:cubicBezTo>
                  <a:cubicBezTo>
                    <a:pt x="270" y="789"/>
                    <a:pt x="121" y="641"/>
                    <a:pt x="121" y="455"/>
                  </a:cubicBezTo>
                  <a:cubicBezTo>
                    <a:pt x="121" y="270"/>
                    <a:pt x="270" y="121"/>
                    <a:pt x="455" y="121"/>
                  </a:cubicBezTo>
                  <a:close/>
                  <a:moveTo>
                    <a:pt x="455" y="1"/>
                  </a:moveTo>
                  <a:cubicBezTo>
                    <a:pt x="205" y="1"/>
                    <a:pt x="1" y="205"/>
                    <a:pt x="1" y="455"/>
                  </a:cubicBezTo>
                  <a:cubicBezTo>
                    <a:pt x="1" y="706"/>
                    <a:pt x="205" y="901"/>
                    <a:pt x="455" y="901"/>
                  </a:cubicBezTo>
                  <a:cubicBezTo>
                    <a:pt x="697" y="901"/>
                    <a:pt x="901" y="706"/>
                    <a:pt x="901" y="455"/>
                  </a:cubicBezTo>
                  <a:cubicBezTo>
                    <a:pt x="901" y="205"/>
                    <a:pt x="697" y="1"/>
                    <a:pt x="4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0" name="Google Shape;540;p20"/>
            <p:cNvSpPr/>
            <p:nvPr/>
          </p:nvSpPr>
          <p:spPr>
            <a:xfrm>
              <a:off x="5739149" y="2773380"/>
              <a:ext cx="32792" cy="32792"/>
            </a:xfrm>
            <a:custGeom>
              <a:avLst/>
              <a:gdLst/>
              <a:ahLst/>
              <a:cxnLst/>
              <a:rect l="l" t="t" r="r" b="b"/>
              <a:pathLst>
                <a:path w="576" h="576" extrusionOk="0">
                  <a:moveTo>
                    <a:pt x="288" y="111"/>
                  </a:moveTo>
                  <a:cubicBezTo>
                    <a:pt x="381" y="111"/>
                    <a:pt x="455" y="186"/>
                    <a:pt x="455" y="288"/>
                  </a:cubicBezTo>
                  <a:cubicBezTo>
                    <a:pt x="455" y="381"/>
                    <a:pt x="381" y="455"/>
                    <a:pt x="288" y="455"/>
                  </a:cubicBezTo>
                  <a:cubicBezTo>
                    <a:pt x="186" y="455"/>
                    <a:pt x="112" y="381"/>
                    <a:pt x="112" y="288"/>
                  </a:cubicBezTo>
                  <a:cubicBezTo>
                    <a:pt x="112" y="186"/>
                    <a:pt x="195" y="111"/>
                    <a:pt x="288" y="111"/>
                  </a:cubicBezTo>
                  <a:close/>
                  <a:moveTo>
                    <a:pt x="288" y="0"/>
                  </a:moveTo>
                  <a:cubicBezTo>
                    <a:pt x="130" y="0"/>
                    <a:pt x="0" y="121"/>
                    <a:pt x="0" y="288"/>
                  </a:cubicBezTo>
                  <a:cubicBezTo>
                    <a:pt x="0" y="445"/>
                    <a:pt x="130" y="575"/>
                    <a:pt x="288" y="575"/>
                  </a:cubicBezTo>
                  <a:cubicBezTo>
                    <a:pt x="446" y="575"/>
                    <a:pt x="576" y="445"/>
                    <a:pt x="576" y="288"/>
                  </a:cubicBezTo>
                  <a:cubicBezTo>
                    <a:pt x="576" y="121"/>
                    <a:pt x="446" y="0"/>
                    <a:pt x="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1" name="Google Shape;541;p20"/>
            <p:cNvSpPr/>
            <p:nvPr/>
          </p:nvSpPr>
          <p:spPr>
            <a:xfrm>
              <a:off x="6637773" y="1860275"/>
              <a:ext cx="32792" cy="32792"/>
            </a:xfrm>
            <a:custGeom>
              <a:avLst/>
              <a:gdLst/>
              <a:ahLst/>
              <a:cxnLst/>
              <a:rect l="l" t="t" r="r" b="b"/>
              <a:pathLst>
                <a:path w="576" h="576" extrusionOk="0">
                  <a:moveTo>
                    <a:pt x="288" y="121"/>
                  </a:moveTo>
                  <a:cubicBezTo>
                    <a:pt x="380" y="121"/>
                    <a:pt x="455" y="195"/>
                    <a:pt x="455" y="297"/>
                  </a:cubicBezTo>
                  <a:cubicBezTo>
                    <a:pt x="455" y="390"/>
                    <a:pt x="380" y="464"/>
                    <a:pt x="288" y="464"/>
                  </a:cubicBezTo>
                  <a:cubicBezTo>
                    <a:pt x="186" y="464"/>
                    <a:pt x="111" y="390"/>
                    <a:pt x="111" y="297"/>
                  </a:cubicBezTo>
                  <a:cubicBezTo>
                    <a:pt x="111" y="195"/>
                    <a:pt x="195" y="121"/>
                    <a:pt x="288" y="121"/>
                  </a:cubicBezTo>
                  <a:close/>
                  <a:moveTo>
                    <a:pt x="288" y="0"/>
                  </a:moveTo>
                  <a:cubicBezTo>
                    <a:pt x="130" y="0"/>
                    <a:pt x="0" y="130"/>
                    <a:pt x="0" y="288"/>
                  </a:cubicBezTo>
                  <a:cubicBezTo>
                    <a:pt x="0" y="455"/>
                    <a:pt x="130" y="576"/>
                    <a:pt x="288" y="576"/>
                  </a:cubicBezTo>
                  <a:cubicBezTo>
                    <a:pt x="445" y="576"/>
                    <a:pt x="575" y="455"/>
                    <a:pt x="575" y="288"/>
                  </a:cubicBezTo>
                  <a:cubicBezTo>
                    <a:pt x="575" y="130"/>
                    <a:pt x="445" y="0"/>
                    <a:pt x="288" y="0"/>
                  </a:cubicBezTo>
                  <a:close/>
                </a:path>
              </a:pathLst>
            </a:custGeom>
            <a:solidFill>
              <a:srgbClr val="7FD6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2" name="Google Shape;542;p20"/>
            <p:cNvSpPr/>
            <p:nvPr/>
          </p:nvSpPr>
          <p:spPr>
            <a:xfrm>
              <a:off x="6622459" y="2287528"/>
              <a:ext cx="584671" cy="391621"/>
            </a:xfrm>
            <a:custGeom>
              <a:avLst/>
              <a:gdLst/>
              <a:ahLst/>
              <a:cxnLst/>
              <a:rect l="l" t="t" r="r" b="b"/>
              <a:pathLst>
                <a:path w="10270" h="6879" extrusionOk="0">
                  <a:moveTo>
                    <a:pt x="9963" y="0"/>
                  </a:moveTo>
                  <a:lnTo>
                    <a:pt x="7607" y="1113"/>
                  </a:lnTo>
                  <a:lnTo>
                    <a:pt x="8600" y="1596"/>
                  </a:lnTo>
                  <a:lnTo>
                    <a:pt x="8321" y="2041"/>
                  </a:lnTo>
                  <a:lnTo>
                    <a:pt x="7505" y="3377"/>
                  </a:lnTo>
                  <a:cubicBezTo>
                    <a:pt x="6958" y="4267"/>
                    <a:pt x="6410" y="5158"/>
                    <a:pt x="5872" y="6058"/>
                  </a:cubicBezTo>
                  <a:lnTo>
                    <a:pt x="5826" y="6132"/>
                  </a:lnTo>
                  <a:lnTo>
                    <a:pt x="5390" y="5622"/>
                  </a:lnTo>
                  <a:lnTo>
                    <a:pt x="4360" y="4407"/>
                  </a:lnTo>
                  <a:lnTo>
                    <a:pt x="3330" y="3191"/>
                  </a:lnTo>
                  <a:lnTo>
                    <a:pt x="2811" y="2579"/>
                  </a:lnTo>
                  <a:lnTo>
                    <a:pt x="2551" y="2273"/>
                  </a:lnTo>
                  <a:lnTo>
                    <a:pt x="2523" y="2236"/>
                  </a:lnTo>
                  <a:lnTo>
                    <a:pt x="2505" y="2217"/>
                  </a:lnTo>
                  <a:lnTo>
                    <a:pt x="2486" y="2199"/>
                  </a:lnTo>
                  <a:lnTo>
                    <a:pt x="2468" y="2180"/>
                  </a:lnTo>
                  <a:cubicBezTo>
                    <a:pt x="2412" y="2115"/>
                    <a:pt x="2328" y="2069"/>
                    <a:pt x="2245" y="2041"/>
                  </a:cubicBezTo>
                  <a:cubicBezTo>
                    <a:pt x="2168" y="2013"/>
                    <a:pt x="2085" y="1998"/>
                    <a:pt x="2003" y="1998"/>
                  </a:cubicBezTo>
                  <a:cubicBezTo>
                    <a:pt x="1897" y="1998"/>
                    <a:pt x="1792" y="2022"/>
                    <a:pt x="1698" y="2069"/>
                  </a:cubicBezTo>
                  <a:cubicBezTo>
                    <a:pt x="1623" y="2106"/>
                    <a:pt x="1549" y="2162"/>
                    <a:pt x="1494" y="2227"/>
                  </a:cubicBezTo>
                  <a:cubicBezTo>
                    <a:pt x="1484" y="2245"/>
                    <a:pt x="1466" y="2264"/>
                    <a:pt x="1456" y="2282"/>
                  </a:cubicBezTo>
                  <a:lnTo>
                    <a:pt x="1447" y="2301"/>
                  </a:lnTo>
                  <a:lnTo>
                    <a:pt x="1438" y="2310"/>
                  </a:lnTo>
                  <a:lnTo>
                    <a:pt x="1419" y="2356"/>
                  </a:lnTo>
                  <a:lnTo>
                    <a:pt x="1317" y="2523"/>
                  </a:lnTo>
                  <a:lnTo>
                    <a:pt x="1132" y="2867"/>
                  </a:lnTo>
                  <a:lnTo>
                    <a:pt x="761" y="3553"/>
                  </a:lnTo>
                  <a:lnTo>
                    <a:pt x="0" y="4917"/>
                  </a:lnTo>
                  <a:lnTo>
                    <a:pt x="668" y="5195"/>
                  </a:lnTo>
                  <a:lnTo>
                    <a:pt x="1429" y="3831"/>
                  </a:lnTo>
                  <a:lnTo>
                    <a:pt x="1809" y="3145"/>
                  </a:lnTo>
                  <a:lnTo>
                    <a:pt x="1995" y="2811"/>
                  </a:lnTo>
                  <a:lnTo>
                    <a:pt x="2022" y="2755"/>
                  </a:lnTo>
                  <a:lnTo>
                    <a:pt x="2199" y="2969"/>
                  </a:lnTo>
                  <a:lnTo>
                    <a:pt x="2718" y="3572"/>
                  </a:lnTo>
                  <a:lnTo>
                    <a:pt x="3748" y="4787"/>
                  </a:lnTo>
                  <a:lnTo>
                    <a:pt x="4778" y="6002"/>
                  </a:lnTo>
                  <a:lnTo>
                    <a:pt x="5297" y="6614"/>
                  </a:lnTo>
                  <a:lnTo>
                    <a:pt x="5325" y="6652"/>
                  </a:lnTo>
                  <a:lnTo>
                    <a:pt x="5343" y="6670"/>
                  </a:lnTo>
                  <a:lnTo>
                    <a:pt x="5362" y="6689"/>
                  </a:lnTo>
                  <a:cubicBezTo>
                    <a:pt x="5381" y="6707"/>
                    <a:pt x="5390" y="6717"/>
                    <a:pt x="5408" y="6735"/>
                  </a:cubicBezTo>
                  <a:cubicBezTo>
                    <a:pt x="5473" y="6781"/>
                    <a:pt x="5557" y="6828"/>
                    <a:pt x="5640" y="6846"/>
                  </a:cubicBezTo>
                  <a:cubicBezTo>
                    <a:pt x="5708" y="6868"/>
                    <a:pt x="5778" y="6878"/>
                    <a:pt x="5848" y="6878"/>
                  </a:cubicBezTo>
                  <a:cubicBezTo>
                    <a:pt x="5961" y="6878"/>
                    <a:pt x="6072" y="6851"/>
                    <a:pt x="6169" y="6800"/>
                  </a:cubicBezTo>
                  <a:cubicBezTo>
                    <a:pt x="6243" y="6754"/>
                    <a:pt x="6317" y="6698"/>
                    <a:pt x="6364" y="6633"/>
                  </a:cubicBezTo>
                  <a:cubicBezTo>
                    <a:pt x="6373" y="6614"/>
                    <a:pt x="6392" y="6596"/>
                    <a:pt x="6401" y="6587"/>
                  </a:cubicBezTo>
                  <a:lnTo>
                    <a:pt x="6410" y="6559"/>
                  </a:lnTo>
                  <a:lnTo>
                    <a:pt x="6438" y="6522"/>
                  </a:lnTo>
                  <a:lnTo>
                    <a:pt x="6540" y="6355"/>
                  </a:lnTo>
                  <a:cubicBezTo>
                    <a:pt x="7078" y="5455"/>
                    <a:pt x="7607" y="4564"/>
                    <a:pt x="8145" y="3664"/>
                  </a:cubicBezTo>
                  <a:lnTo>
                    <a:pt x="8952" y="2319"/>
                  </a:lnTo>
                  <a:lnTo>
                    <a:pt x="9203" y="1902"/>
                  </a:lnTo>
                  <a:lnTo>
                    <a:pt x="10269" y="2486"/>
                  </a:lnTo>
                  <a:lnTo>
                    <a:pt x="9963" y="0"/>
                  </a:lnTo>
                  <a:close/>
                </a:path>
              </a:pathLst>
            </a:custGeom>
            <a:solidFill>
              <a:srgbClr val="0100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3" name="Google Shape;543;p20"/>
            <p:cNvSpPr/>
            <p:nvPr/>
          </p:nvSpPr>
          <p:spPr>
            <a:xfrm>
              <a:off x="6619783" y="2282746"/>
              <a:ext cx="591560" cy="399876"/>
            </a:xfrm>
            <a:custGeom>
              <a:avLst/>
              <a:gdLst/>
              <a:ahLst/>
              <a:cxnLst/>
              <a:rect l="l" t="t" r="r" b="b"/>
              <a:pathLst>
                <a:path w="10391" h="7024" extrusionOk="0">
                  <a:moveTo>
                    <a:pt x="10057" y="1"/>
                  </a:moveTo>
                  <a:lnTo>
                    <a:pt x="7515" y="1197"/>
                  </a:lnTo>
                  <a:lnTo>
                    <a:pt x="8563" y="1698"/>
                  </a:lnTo>
                  <a:lnTo>
                    <a:pt x="7506" y="3433"/>
                  </a:lnTo>
                  <a:cubicBezTo>
                    <a:pt x="7339" y="3702"/>
                    <a:pt x="7172" y="3971"/>
                    <a:pt x="7005" y="4240"/>
                  </a:cubicBezTo>
                  <a:cubicBezTo>
                    <a:pt x="6633" y="4852"/>
                    <a:pt x="6244" y="5483"/>
                    <a:pt x="5873" y="6105"/>
                  </a:cubicBezTo>
                  <a:lnTo>
                    <a:pt x="5864" y="6123"/>
                  </a:lnTo>
                  <a:lnTo>
                    <a:pt x="2645" y="2320"/>
                  </a:lnTo>
                  <a:lnTo>
                    <a:pt x="2561" y="2218"/>
                  </a:lnTo>
                  <a:cubicBezTo>
                    <a:pt x="2487" y="2153"/>
                    <a:pt x="2403" y="2097"/>
                    <a:pt x="2311" y="2069"/>
                  </a:cubicBezTo>
                  <a:cubicBezTo>
                    <a:pt x="2227" y="2038"/>
                    <a:pt x="2141" y="2023"/>
                    <a:pt x="2055" y="2023"/>
                  </a:cubicBezTo>
                  <a:cubicBezTo>
                    <a:pt x="1940" y="2023"/>
                    <a:pt x="1827" y="2049"/>
                    <a:pt x="1726" y="2097"/>
                  </a:cubicBezTo>
                  <a:cubicBezTo>
                    <a:pt x="1633" y="2144"/>
                    <a:pt x="1550" y="2209"/>
                    <a:pt x="1494" y="2274"/>
                  </a:cubicBezTo>
                  <a:cubicBezTo>
                    <a:pt x="1485" y="2292"/>
                    <a:pt x="1476" y="2311"/>
                    <a:pt x="1457" y="2338"/>
                  </a:cubicBezTo>
                  <a:lnTo>
                    <a:pt x="1" y="4973"/>
                  </a:lnTo>
                  <a:lnTo>
                    <a:pt x="103" y="5029"/>
                  </a:lnTo>
                  <a:lnTo>
                    <a:pt x="1513" y="2468"/>
                  </a:lnTo>
                  <a:lnTo>
                    <a:pt x="1559" y="2385"/>
                  </a:lnTo>
                  <a:cubicBezTo>
                    <a:pt x="1568" y="2376"/>
                    <a:pt x="1578" y="2366"/>
                    <a:pt x="1587" y="2348"/>
                  </a:cubicBezTo>
                  <a:cubicBezTo>
                    <a:pt x="1633" y="2292"/>
                    <a:pt x="1698" y="2236"/>
                    <a:pt x="1773" y="2199"/>
                  </a:cubicBezTo>
                  <a:cubicBezTo>
                    <a:pt x="1857" y="2157"/>
                    <a:pt x="1954" y="2136"/>
                    <a:pt x="2053" y="2136"/>
                  </a:cubicBezTo>
                  <a:cubicBezTo>
                    <a:pt x="2127" y="2136"/>
                    <a:pt x="2202" y="2148"/>
                    <a:pt x="2273" y="2171"/>
                  </a:cubicBezTo>
                  <a:cubicBezTo>
                    <a:pt x="2348" y="2199"/>
                    <a:pt x="2422" y="2246"/>
                    <a:pt x="2478" y="2301"/>
                  </a:cubicBezTo>
                  <a:lnTo>
                    <a:pt x="5882" y="6318"/>
                  </a:lnTo>
                  <a:lnTo>
                    <a:pt x="5966" y="6170"/>
                  </a:lnTo>
                  <a:cubicBezTo>
                    <a:pt x="6346" y="5548"/>
                    <a:pt x="6726" y="4917"/>
                    <a:pt x="7107" y="4305"/>
                  </a:cubicBezTo>
                  <a:cubicBezTo>
                    <a:pt x="7274" y="4036"/>
                    <a:pt x="7431" y="3767"/>
                    <a:pt x="7598" y="3489"/>
                  </a:cubicBezTo>
                  <a:lnTo>
                    <a:pt x="8730" y="1652"/>
                  </a:lnTo>
                  <a:lnTo>
                    <a:pt x="7784" y="1197"/>
                  </a:lnTo>
                  <a:lnTo>
                    <a:pt x="9964" y="177"/>
                  </a:lnTo>
                  <a:lnTo>
                    <a:pt x="10242" y="2468"/>
                  </a:lnTo>
                  <a:lnTo>
                    <a:pt x="9222" y="1912"/>
                  </a:lnTo>
                  <a:lnTo>
                    <a:pt x="8146" y="3721"/>
                  </a:lnTo>
                  <a:lnTo>
                    <a:pt x="7654" y="4537"/>
                  </a:lnTo>
                  <a:cubicBezTo>
                    <a:pt x="7292" y="5149"/>
                    <a:pt x="6912" y="5789"/>
                    <a:pt x="6531" y="6411"/>
                  </a:cubicBezTo>
                  <a:lnTo>
                    <a:pt x="6392" y="6634"/>
                  </a:lnTo>
                  <a:cubicBezTo>
                    <a:pt x="6383" y="6652"/>
                    <a:pt x="6374" y="6671"/>
                    <a:pt x="6364" y="6680"/>
                  </a:cubicBezTo>
                  <a:cubicBezTo>
                    <a:pt x="6318" y="6745"/>
                    <a:pt x="6253" y="6791"/>
                    <a:pt x="6188" y="6828"/>
                  </a:cubicBezTo>
                  <a:cubicBezTo>
                    <a:pt x="6100" y="6875"/>
                    <a:pt x="5997" y="6900"/>
                    <a:pt x="5891" y="6900"/>
                  </a:cubicBezTo>
                  <a:cubicBezTo>
                    <a:pt x="5830" y="6900"/>
                    <a:pt x="5767" y="6892"/>
                    <a:pt x="5706" y="6875"/>
                  </a:cubicBezTo>
                  <a:cubicBezTo>
                    <a:pt x="5632" y="6856"/>
                    <a:pt x="5557" y="6819"/>
                    <a:pt x="5492" y="6773"/>
                  </a:cubicBezTo>
                  <a:cubicBezTo>
                    <a:pt x="5483" y="6754"/>
                    <a:pt x="5465" y="6745"/>
                    <a:pt x="5455" y="6736"/>
                  </a:cubicBezTo>
                  <a:lnTo>
                    <a:pt x="2060" y="2737"/>
                  </a:lnTo>
                  <a:lnTo>
                    <a:pt x="659" y="5251"/>
                  </a:lnTo>
                  <a:lnTo>
                    <a:pt x="761" y="5307"/>
                  </a:lnTo>
                  <a:lnTo>
                    <a:pt x="2079" y="2941"/>
                  </a:lnTo>
                  <a:lnTo>
                    <a:pt x="5298" y="6736"/>
                  </a:lnTo>
                  <a:lnTo>
                    <a:pt x="5372" y="6819"/>
                  </a:lnTo>
                  <a:cubicBezTo>
                    <a:pt x="5390" y="6828"/>
                    <a:pt x="5400" y="6847"/>
                    <a:pt x="5418" y="6865"/>
                  </a:cubicBezTo>
                  <a:cubicBezTo>
                    <a:pt x="5492" y="6921"/>
                    <a:pt x="5585" y="6967"/>
                    <a:pt x="5678" y="6995"/>
                  </a:cubicBezTo>
                  <a:cubicBezTo>
                    <a:pt x="5743" y="7014"/>
                    <a:pt x="5817" y="7023"/>
                    <a:pt x="5882" y="7023"/>
                  </a:cubicBezTo>
                  <a:cubicBezTo>
                    <a:pt x="6012" y="7023"/>
                    <a:pt x="6133" y="6995"/>
                    <a:pt x="6244" y="6930"/>
                  </a:cubicBezTo>
                  <a:cubicBezTo>
                    <a:pt x="6327" y="6884"/>
                    <a:pt x="6402" y="6819"/>
                    <a:pt x="6457" y="6754"/>
                  </a:cubicBezTo>
                  <a:cubicBezTo>
                    <a:pt x="6467" y="6736"/>
                    <a:pt x="6485" y="6717"/>
                    <a:pt x="6494" y="6698"/>
                  </a:cubicBezTo>
                  <a:lnTo>
                    <a:pt x="6633" y="6467"/>
                  </a:lnTo>
                  <a:cubicBezTo>
                    <a:pt x="7014" y="5845"/>
                    <a:pt x="7394" y="5205"/>
                    <a:pt x="7756" y="4593"/>
                  </a:cubicBezTo>
                  <a:lnTo>
                    <a:pt x="8248" y="3776"/>
                  </a:lnTo>
                  <a:lnTo>
                    <a:pt x="9268" y="2060"/>
                  </a:lnTo>
                  <a:lnTo>
                    <a:pt x="10391" y="2682"/>
                  </a:lnTo>
                  <a:lnTo>
                    <a:pt x="1005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4" name="Google Shape;544;p20"/>
            <p:cNvSpPr/>
            <p:nvPr/>
          </p:nvSpPr>
          <p:spPr>
            <a:xfrm>
              <a:off x="6175621" y="2313943"/>
              <a:ext cx="289489" cy="289432"/>
            </a:xfrm>
            <a:custGeom>
              <a:avLst/>
              <a:gdLst/>
              <a:ahLst/>
              <a:cxnLst/>
              <a:rect l="l" t="t" r="r" b="b"/>
              <a:pathLst>
                <a:path w="5085" h="5084" extrusionOk="0">
                  <a:moveTo>
                    <a:pt x="2543" y="0"/>
                  </a:moveTo>
                  <a:cubicBezTo>
                    <a:pt x="1142" y="0"/>
                    <a:pt x="1" y="1141"/>
                    <a:pt x="1" y="2542"/>
                  </a:cubicBezTo>
                  <a:cubicBezTo>
                    <a:pt x="1" y="3952"/>
                    <a:pt x="1142" y="5084"/>
                    <a:pt x="2543" y="5084"/>
                  </a:cubicBezTo>
                  <a:cubicBezTo>
                    <a:pt x="3944" y="5084"/>
                    <a:pt x="5085" y="3952"/>
                    <a:pt x="5085" y="2542"/>
                  </a:cubicBezTo>
                  <a:lnTo>
                    <a:pt x="2543" y="2542"/>
                  </a:lnTo>
                  <a:lnTo>
                    <a:pt x="254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5" name="Google Shape;545;p20"/>
            <p:cNvSpPr/>
            <p:nvPr/>
          </p:nvSpPr>
          <p:spPr>
            <a:xfrm>
              <a:off x="6172490" y="2310755"/>
              <a:ext cx="295808" cy="295808"/>
            </a:xfrm>
            <a:custGeom>
              <a:avLst/>
              <a:gdLst/>
              <a:ahLst/>
              <a:cxnLst/>
              <a:rect l="l" t="t" r="r" b="b"/>
              <a:pathLst>
                <a:path w="5196" h="5196" extrusionOk="0">
                  <a:moveTo>
                    <a:pt x="2542" y="121"/>
                  </a:moveTo>
                  <a:lnTo>
                    <a:pt x="2542" y="2598"/>
                  </a:lnTo>
                  <a:cubicBezTo>
                    <a:pt x="2542" y="2635"/>
                    <a:pt x="2570" y="2663"/>
                    <a:pt x="2598" y="2663"/>
                  </a:cubicBezTo>
                  <a:lnTo>
                    <a:pt x="5084" y="2663"/>
                  </a:lnTo>
                  <a:cubicBezTo>
                    <a:pt x="5047" y="3999"/>
                    <a:pt x="3952" y="5084"/>
                    <a:pt x="2598" y="5084"/>
                  </a:cubicBezTo>
                  <a:cubicBezTo>
                    <a:pt x="1234" y="5084"/>
                    <a:pt x="121" y="3971"/>
                    <a:pt x="121" y="2598"/>
                  </a:cubicBezTo>
                  <a:cubicBezTo>
                    <a:pt x="121" y="1253"/>
                    <a:pt x="1197" y="149"/>
                    <a:pt x="2542" y="121"/>
                  </a:cubicBezTo>
                  <a:close/>
                  <a:moveTo>
                    <a:pt x="2598" y="0"/>
                  </a:moveTo>
                  <a:cubicBezTo>
                    <a:pt x="1169" y="0"/>
                    <a:pt x="0" y="1169"/>
                    <a:pt x="0" y="2598"/>
                  </a:cubicBezTo>
                  <a:cubicBezTo>
                    <a:pt x="0" y="4036"/>
                    <a:pt x="1169" y="5195"/>
                    <a:pt x="2598" y="5195"/>
                  </a:cubicBezTo>
                  <a:cubicBezTo>
                    <a:pt x="4036" y="5195"/>
                    <a:pt x="5195" y="4036"/>
                    <a:pt x="5195" y="2598"/>
                  </a:cubicBezTo>
                  <a:cubicBezTo>
                    <a:pt x="5195" y="2570"/>
                    <a:pt x="5177" y="2542"/>
                    <a:pt x="5140" y="2542"/>
                  </a:cubicBezTo>
                  <a:lnTo>
                    <a:pt x="2653" y="2542"/>
                  </a:lnTo>
                  <a:lnTo>
                    <a:pt x="2653" y="56"/>
                  </a:lnTo>
                  <a:cubicBezTo>
                    <a:pt x="2653" y="28"/>
                    <a:pt x="2635" y="0"/>
                    <a:pt x="25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6" name="Google Shape;546;p20"/>
            <p:cNvSpPr/>
            <p:nvPr/>
          </p:nvSpPr>
          <p:spPr>
            <a:xfrm>
              <a:off x="6359445" y="2342407"/>
              <a:ext cx="77653" cy="77709"/>
            </a:xfrm>
            <a:custGeom>
              <a:avLst/>
              <a:gdLst/>
              <a:ahLst/>
              <a:cxnLst/>
              <a:rect l="l" t="t" r="r" b="b"/>
              <a:pathLst>
                <a:path w="1364" h="1365" extrusionOk="0">
                  <a:moveTo>
                    <a:pt x="0" y="1"/>
                  </a:moveTo>
                  <a:lnTo>
                    <a:pt x="0" y="1365"/>
                  </a:lnTo>
                  <a:lnTo>
                    <a:pt x="1364" y="1365"/>
                  </a:lnTo>
                  <a:cubicBezTo>
                    <a:pt x="1364" y="604"/>
                    <a:pt x="752" y="1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7" name="Google Shape;547;p20"/>
            <p:cNvSpPr/>
            <p:nvPr/>
          </p:nvSpPr>
          <p:spPr>
            <a:xfrm>
              <a:off x="6356257" y="2338764"/>
              <a:ext cx="84029" cy="84541"/>
            </a:xfrm>
            <a:custGeom>
              <a:avLst/>
              <a:gdLst/>
              <a:ahLst/>
              <a:cxnLst/>
              <a:rect l="l" t="t" r="r" b="b"/>
              <a:pathLst>
                <a:path w="1476" h="1485" extrusionOk="0">
                  <a:moveTo>
                    <a:pt x="112" y="121"/>
                  </a:moveTo>
                  <a:cubicBezTo>
                    <a:pt x="789" y="148"/>
                    <a:pt x="1327" y="696"/>
                    <a:pt x="1355" y="1364"/>
                  </a:cubicBezTo>
                  <a:lnTo>
                    <a:pt x="112" y="1364"/>
                  </a:lnTo>
                  <a:lnTo>
                    <a:pt x="112" y="121"/>
                  </a:lnTo>
                  <a:close/>
                  <a:moveTo>
                    <a:pt x="1" y="0"/>
                  </a:moveTo>
                  <a:lnTo>
                    <a:pt x="1" y="1484"/>
                  </a:lnTo>
                  <a:lnTo>
                    <a:pt x="1476" y="1484"/>
                  </a:lnTo>
                  <a:lnTo>
                    <a:pt x="1476" y="1429"/>
                  </a:lnTo>
                  <a:cubicBezTo>
                    <a:pt x="1476" y="640"/>
                    <a:pt x="835" y="0"/>
                    <a:pt x="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8" name="Google Shape;548;p20"/>
            <p:cNvSpPr/>
            <p:nvPr/>
          </p:nvSpPr>
          <p:spPr>
            <a:xfrm>
              <a:off x="6631966" y="2285421"/>
              <a:ext cx="584671" cy="391223"/>
            </a:xfrm>
            <a:custGeom>
              <a:avLst/>
              <a:gdLst/>
              <a:ahLst/>
              <a:cxnLst/>
              <a:rect l="l" t="t" r="r" b="b"/>
              <a:pathLst>
                <a:path w="10270" h="6872" extrusionOk="0">
                  <a:moveTo>
                    <a:pt x="9963" y="0"/>
                  </a:moveTo>
                  <a:lnTo>
                    <a:pt x="7598" y="1113"/>
                  </a:lnTo>
                  <a:lnTo>
                    <a:pt x="8600" y="1586"/>
                  </a:lnTo>
                  <a:lnTo>
                    <a:pt x="8321" y="2032"/>
                  </a:lnTo>
                  <a:lnTo>
                    <a:pt x="7505" y="3377"/>
                  </a:lnTo>
                  <a:cubicBezTo>
                    <a:pt x="6958" y="4267"/>
                    <a:pt x="6410" y="5158"/>
                    <a:pt x="5872" y="6048"/>
                  </a:cubicBezTo>
                  <a:lnTo>
                    <a:pt x="5826" y="6132"/>
                  </a:lnTo>
                  <a:lnTo>
                    <a:pt x="5390" y="5612"/>
                  </a:lnTo>
                  <a:lnTo>
                    <a:pt x="4351" y="4397"/>
                  </a:lnTo>
                  <a:lnTo>
                    <a:pt x="3321" y="3182"/>
                  </a:lnTo>
                  <a:lnTo>
                    <a:pt x="2811" y="2579"/>
                  </a:lnTo>
                  <a:lnTo>
                    <a:pt x="2551" y="2273"/>
                  </a:lnTo>
                  <a:lnTo>
                    <a:pt x="2514" y="2236"/>
                  </a:lnTo>
                  <a:lnTo>
                    <a:pt x="2505" y="2217"/>
                  </a:lnTo>
                  <a:lnTo>
                    <a:pt x="2486" y="2199"/>
                  </a:lnTo>
                  <a:lnTo>
                    <a:pt x="2468" y="2171"/>
                  </a:lnTo>
                  <a:cubicBezTo>
                    <a:pt x="2403" y="2115"/>
                    <a:pt x="2328" y="2069"/>
                    <a:pt x="2236" y="2032"/>
                  </a:cubicBezTo>
                  <a:cubicBezTo>
                    <a:pt x="2166" y="2005"/>
                    <a:pt x="2090" y="1992"/>
                    <a:pt x="2012" y="1992"/>
                  </a:cubicBezTo>
                  <a:cubicBezTo>
                    <a:pt x="1905" y="1992"/>
                    <a:pt x="1795" y="2016"/>
                    <a:pt x="1698" y="2060"/>
                  </a:cubicBezTo>
                  <a:cubicBezTo>
                    <a:pt x="1614" y="2097"/>
                    <a:pt x="1540" y="2162"/>
                    <a:pt x="1494" y="2227"/>
                  </a:cubicBezTo>
                  <a:cubicBezTo>
                    <a:pt x="1475" y="2245"/>
                    <a:pt x="1466" y="2254"/>
                    <a:pt x="1456" y="2273"/>
                  </a:cubicBezTo>
                  <a:lnTo>
                    <a:pt x="1438" y="2301"/>
                  </a:lnTo>
                  <a:lnTo>
                    <a:pt x="1438" y="2310"/>
                  </a:lnTo>
                  <a:lnTo>
                    <a:pt x="1410" y="2356"/>
                  </a:lnTo>
                  <a:lnTo>
                    <a:pt x="1317" y="2523"/>
                  </a:lnTo>
                  <a:lnTo>
                    <a:pt x="1132" y="2867"/>
                  </a:lnTo>
                  <a:lnTo>
                    <a:pt x="751" y="3544"/>
                  </a:lnTo>
                  <a:lnTo>
                    <a:pt x="0" y="4917"/>
                  </a:lnTo>
                  <a:lnTo>
                    <a:pt x="668" y="5186"/>
                  </a:lnTo>
                  <a:lnTo>
                    <a:pt x="1429" y="3822"/>
                  </a:lnTo>
                  <a:lnTo>
                    <a:pt x="1809" y="3145"/>
                  </a:lnTo>
                  <a:lnTo>
                    <a:pt x="1995" y="2802"/>
                  </a:lnTo>
                  <a:lnTo>
                    <a:pt x="2022" y="2755"/>
                  </a:lnTo>
                  <a:lnTo>
                    <a:pt x="2199" y="2959"/>
                  </a:lnTo>
                  <a:lnTo>
                    <a:pt x="2718" y="3572"/>
                  </a:lnTo>
                  <a:lnTo>
                    <a:pt x="3748" y="4787"/>
                  </a:lnTo>
                  <a:lnTo>
                    <a:pt x="4778" y="6002"/>
                  </a:lnTo>
                  <a:lnTo>
                    <a:pt x="5297" y="6605"/>
                  </a:lnTo>
                  <a:lnTo>
                    <a:pt x="5325" y="6651"/>
                  </a:lnTo>
                  <a:lnTo>
                    <a:pt x="5343" y="6661"/>
                  </a:lnTo>
                  <a:lnTo>
                    <a:pt x="5362" y="6689"/>
                  </a:lnTo>
                  <a:cubicBezTo>
                    <a:pt x="5371" y="6698"/>
                    <a:pt x="5390" y="6716"/>
                    <a:pt x="5408" y="6726"/>
                  </a:cubicBezTo>
                  <a:cubicBezTo>
                    <a:pt x="5473" y="6781"/>
                    <a:pt x="5557" y="6818"/>
                    <a:pt x="5640" y="6846"/>
                  </a:cubicBezTo>
                  <a:cubicBezTo>
                    <a:pt x="5703" y="6863"/>
                    <a:pt x="5769" y="6871"/>
                    <a:pt x="5834" y="6871"/>
                  </a:cubicBezTo>
                  <a:cubicBezTo>
                    <a:pt x="5951" y="6871"/>
                    <a:pt x="6068" y="6844"/>
                    <a:pt x="6169" y="6791"/>
                  </a:cubicBezTo>
                  <a:cubicBezTo>
                    <a:pt x="6243" y="6754"/>
                    <a:pt x="6308" y="6689"/>
                    <a:pt x="6364" y="6624"/>
                  </a:cubicBezTo>
                  <a:cubicBezTo>
                    <a:pt x="6373" y="6614"/>
                    <a:pt x="6382" y="6596"/>
                    <a:pt x="6392" y="6577"/>
                  </a:cubicBezTo>
                  <a:lnTo>
                    <a:pt x="6410" y="6559"/>
                  </a:lnTo>
                  <a:lnTo>
                    <a:pt x="6429" y="6512"/>
                  </a:lnTo>
                  <a:lnTo>
                    <a:pt x="6531" y="6345"/>
                  </a:lnTo>
                  <a:cubicBezTo>
                    <a:pt x="7078" y="5455"/>
                    <a:pt x="7607" y="4555"/>
                    <a:pt x="8145" y="3664"/>
                  </a:cubicBezTo>
                  <a:lnTo>
                    <a:pt x="8952" y="2319"/>
                  </a:lnTo>
                  <a:lnTo>
                    <a:pt x="9193" y="1902"/>
                  </a:lnTo>
                  <a:lnTo>
                    <a:pt x="10269" y="2486"/>
                  </a:lnTo>
                  <a:lnTo>
                    <a:pt x="10269" y="2486"/>
                  </a:lnTo>
                  <a:lnTo>
                    <a:pt x="996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9" name="Google Shape;549;p20"/>
            <p:cNvSpPr/>
            <p:nvPr/>
          </p:nvSpPr>
          <p:spPr>
            <a:xfrm>
              <a:off x="6629290" y="2280127"/>
              <a:ext cx="591047" cy="399819"/>
            </a:xfrm>
            <a:custGeom>
              <a:avLst/>
              <a:gdLst/>
              <a:ahLst/>
              <a:cxnLst/>
              <a:rect l="l" t="t" r="r" b="b"/>
              <a:pathLst>
                <a:path w="10382" h="7023" extrusionOk="0">
                  <a:moveTo>
                    <a:pt x="10057" y="0"/>
                  </a:moveTo>
                  <a:lnTo>
                    <a:pt x="7515" y="1206"/>
                  </a:lnTo>
                  <a:lnTo>
                    <a:pt x="8563" y="1707"/>
                  </a:lnTo>
                  <a:lnTo>
                    <a:pt x="7496" y="3433"/>
                  </a:lnTo>
                  <a:cubicBezTo>
                    <a:pt x="7329" y="3711"/>
                    <a:pt x="7162" y="3980"/>
                    <a:pt x="6995" y="4258"/>
                  </a:cubicBezTo>
                  <a:cubicBezTo>
                    <a:pt x="6624" y="4861"/>
                    <a:pt x="6244" y="5492"/>
                    <a:pt x="5864" y="6114"/>
                  </a:cubicBezTo>
                  <a:lnTo>
                    <a:pt x="5864" y="6123"/>
                  </a:lnTo>
                  <a:lnTo>
                    <a:pt x="2644" y="2329"/>
                  </a:lnTo>
                  <a:lnTo>
                    <a:pt x="2552" y="2227"/>
                  </a:lnTo>
                  <a:cubicBezTo>
                    <a:pt x="2487" y="2162"/>
                    <a:pt x="2403" y="2106"/>
                    <a:pt x="2301" y="2069"/>
                  </a:cubicBezTo>
                  <a:cubicBezTo>
                    <a:pt x="2222" y="2041"/>
                    <a:pt x="2138" y="2027"/>
                    <a:pt x="2053" y="2027"/>
                  </a:cubicBezTo>
                  <a:cubicBezTo>
                    <a:pt x="1939" y="2027"/>
                    <a:pt x="1823" y="2053"/>
                    <a:pt x="1717" y="2106"/>
                  </a:cubicBezTo>
                  <a:cubicBezTo>
                    <a:pt x="1633" y="2143"/>
                    <a:pt x="1550" y="2208"/>
                    <a:pt x="1494" y="2282"/>
                  </a:cubicBezTo>
                  <a:cubicBezTo>
                    <a:pt x="1485" y="2301"/>
                    <a:pt x="1466" y="2310"/>
                    <a:pt x="1457" y="2329"/>
                  </a:cubicBezTo>
                  <a:lnTo>
                    <a:pt x="1" y="4982"/>
                  </a:lnTo>
                  <a:lnTo>
                    <a:pt x="103" y="5038"/>
                  </a:lnTo>
                  <a:lnTo>
                    <a:pt x="1513" y="2477"/>
                  </a:lnTo>
                  <a:lnTo>
                    <a:pt x="1559" y="2394"/>
                  </a:lnTo>
                  <a:cubicBezTo>
                    <a:pt x="1568" y="2384"/>
                    <a:pt x="1578" y="2366"/>
                    <a:pt x="1587" y="2357"/>
                  </a:cubicBezTo>
                  <a:cubicBezTo>
                    <a:pt x="1633" y="2292"/>
                    <a:pt x="1698" y="2245"/>
                    <a:pt x="1772" y="2208"/>
                  </a:cubicBezTo>
                  <a:cubicBezTo>
                    <a:pt x="1857" y="2166"/>
                    <a:pt x="1954" y="2145"/>
                    <a:pt x="2051" y="2145"/>
                  </a:cubicBezTo>
                  <a:cubicBezTo>
                    <a:pt x="2124" y="2145"/>
                    <a:pt x="2197" y="2157"/>
                    <a:pt x="2264" y="2180"/>
                  </a:cubicBezTo>
                  <a:cubicBezTo>
                    <a:pt x="2348" y="2208"/>
                    <a:pt x="2413" y="2255"/>
                    <a:pt x="2468" y="2310"/>
                  </a:cubicBezTo>
                  <a:lnTo>
                    <a:pt x="5873" y="6327"/>
                  </a:lnTo>
                  <a:lnTo>
                    <a:pt x="5966" y="6179"/>
                  </a:lnTo>
                  <a:cubicBezTo>
                    <a:pt x="6337" y="5557"/>
                    <a:pt x="6726" y="4926"/>
                    <a:pt x="7097" y="4314"/>
                  </a:cubicBezTo>
                  <a:cubicBezTo>
                    <a:pt x="7264" y="4045"/>
                    <a:pt x="7431" y="3767"/>
                    <a:pt x="7598" y="3498"/>
                  </a:cubicBezTo>
                  <a:lnTo>
                    <a:pt x="8730" y="1661"/>
                  </a:lnTo>
                  <a:lnTo>
                    <a:pt x="7784" y="1206"/>
                  </a:lnTo>
                  <a:lnTo>
                    <a:pt x="9964" y="177"/>
                  </a:lnTo>
                  <a:lnTo>
                    <a:pt x="10242" y="2477"/>
                  </a:lnTo>
                  <a:lnTo>
                    <a:pt x="10242" y="2477"/>
                  </a:lnTo>
                  <a:lnTo>
                    <a:pt x="9222" y="1911"/>
                  </a:lnTo>
                  <a:lnTo>
                    <a:pt x="8146" y="3730"/>
                  </a:lnTo>
                  <a:cubicBezTo>
                    <a:pt x="7979" y="3999"/>
                    <a:pt x="7812" y="4277"/>
                    <a:pt x="7654" y="4546"/>
                  </a:cubicBezTo>
                  <a:cubicBezTo>
                    <a:pt x="7283" y="5158"/>
                    <a:pt x="6912" y="5789"/>
                    <a:pt x="6531" y="6411"/>
                  </a:cubicBezTo>
                  <a:lnTo>
                    <a:pt x="6392" y="6642"/>
                  </a:lnTo>
                  <a:cubicBezTo>
                    <a:pt x="6383" y="6661"/>
                    <a:pt x="6374" y="6670"/>
                    <a:pt x="6364" y="6689"/>
                  </a:cubicBezTo>
                  <a:cubicBezTo>
                    <a:pt x="6318" y="6744"/>
                    <a:pt x="6253" y="6800"/>
                    <a:pt x="6188" y="6837"/>
                  </a:cubicBezTo>
                  <a:cubicBezTo>
                    <a:pt x="6094" y="6884"/>
                    <a:pt x="5993" y="6909"/>
                    <a:pt x="5889" y="6909"/>
                  </a:cubicBezTo>
                  <a:cubicBezTo>
                    <a:pt x="5828" y="6909"/>
                    <a:pt x="5767" y="6901"/>
                    <a:pt x="5706" y="6884"/>
                  </a:cubicBezTo>
                  <a:cubicBezTo>
                    <a:pt x="5632" y="6865"/>
                    <a:pt x="5557" y="6828"/>
                    <a:pt x="5492" y="6772"/>
                  </a:cubicBezTo>
                  <a:cubicBezTo>
                    <a:pt x="5483" y="6763"/>
                    <a:pt x="5465" y="6754"/>
                    <a:pt x="5455" y="6735"/>
                  </a:cubicBezTo>
                  <a:lnTo>
                    <a:pt x="2060" y="2746"/>
                  </a:lnTo>
                  <a:lnTo>
                    <a:pt x="659" y="5251"/>
                  </a:lnTo>
                  <a:lnTo>
                    <a:pt x="761" y="5307"/>
                  </a:lnTo>
                  <a:lnTo>
                    <a:pt x="2079" y="2950"/>
                  </a:lnTo>
                  <a:lnTo>
                    <a:pt x="5298" y="6744"/>
                  </a:lnTo>
                  <a:lnTo>
                    <a:pt x="5372" y="6819"/>
                  </a:lnTo>
                  <a:cubicBezTo>
                    <a:pt x="5381" y="6837"/>
                    <a:pt x="5400" y="6856"/>
                    <a:pt x="5418" y="6865"/>
                  </a:cubicBezTo>
                  <a:cubicBezTo>
                    <a:pt x="5492" y="6930"/>
                    <a:pt x="5585" y="6976"/>
                    <a:pt x="5678" y="6995"/>
                  </a:cubicBezTo>
                  <a:cubicBezTo>
                    <a:pt x="5743" y="7013"/>
                    <a:pt x="5817" y="7023"/>
                    <a:pt x="5882" y="7023"/>
                  </a:cubicBezTo>
                  <a:cubicBezTo>
                    <a:pt x="6012" y="7023"/>
                    <a:pt x="6133" y="6995"/>
                    <a:pt x="6235" y="6939"/>
                  </a:cubicBezTo>
                  <a:cubicBezTo>
                    <a:pt x="6327" y="6893"/>
                    <a:pt x="6402" y="6828"/>
                    <a:pt x="6457" y="6754"/>
                  </a:cubicBezTo>
                  <a:cubicBezTo>
                    <a:pt x="6466" y="6744"/>
                    <a:pt x="6476" y="6717"/>
                    <a:pt x="6494" y="6707"/>
                  </a:cubicBezTo>
                  <a:lnTo>
                    <a:pt x="6633" y="6475"/>
                  </a:lnTo>
                  <a:cubicBezTo>
                    <a:pt x="7005" y="5854"/>
                    <a:pt x="7385" y="5223"/>
                    <a:pt x="7747" y="4611"/>
                  </a:cubicBezTo>
                  <a:cubicBezTo>
                    <a:pt x="7914" y="4333"/>
                    <a:pt x="8081" y="4054"/>
                    <a:pt x="8238" y="3785"/>
                  </a:cubicBezTo>
                  <a:lnTo>
                    <a:pt x="9268" y="2069"/>
                  </a:lnTo>
                  <a:lnTo>
                    <a:pt x="10381" y="2681"/>
                  </a:lnTo>
                  <a:lnTo>
                    <a:pt x="1005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0" name="Google Shape;550;p20"/>
            <p:cNvSpPr/>
            <p:nvPr/>
          </p:nvSpPr>
          <p:spPr>
            <a:xfrm>
              <a:off x="7338003" y="2218302"/>
              <a:ext cx="81410" cy="321711"/>
            </a:xfrm>
            <a:custGeom>
              <a:avLst/>
              <a:gdLst/>
              <a:ahLst/>
              <a:cxnLst/>
              <a:rect l="l" t="t" r="r" b="b"/>
              <a:pathLst>
                <a:path w="1430" h="5651" extrusionOk="0">
                  <a:moveTo>
                    <a:pt x="1" y="1"/>
                  </a:moveTo>
                  <a:lnTo>
                    <a:pt x="1" y="5650"/>
                  </a:lnTo>
                  <a:lnTo>
                    <a:pt x="1430" y="5650"/>
                  </a:lnTo>
                  <a:lnTo>
                    <a:pt x="143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1" name="Google Shape;551;p20"/>
            <p:cNvSpPr/>
            <p:nvPr/>
          </p:nvSpPr>
          <p:spPr>
            <a:xfrm>
              <a:off x="7334359" y="2214658"/>
              <a:ext cx="88241" cy="328543"/>
            </a:xfrm>
            <a:custGeom>
              <a:avLst/>
              <a:gdLst/>
              <a:ahLst/>
              <a:cxnLst/>
              <a:rect l="l" t="t" r="r" b="b"/>
              <a:pathLst>
                <a:path w="1550" h="5771" extrusionOk="0">
                  <a:moveTo>
                    <a:pt x="1438" y="121"/>
                  </a:moveTo>
                  <a:lnTo>
                    <a:pt x="1438" y="5659"/>
                  </a:lnTo>
                  <a:lnTo>
                    <a:pt x="121" y="5659"/>
                  </a:lnTo>
                  <a:lnTo>
                    <a:pt x="121" y="121"/>
                  </a:lnTo>
                  <a:close/>
                  <a:moveTo>
                    <a:pt x="0" y="0"/>
                  </a:moveTo>
                  <a:lnTo>
                    <a:pt x="0" y="5770"/>
                  </a:lnTo>
                  <a:lnTo>
                    <a:pt x="1549" y="5770"/>
                  </a:lnTo>
                  <a:lnTo>
                    <a:pt x="154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2" name="Google Shape;552;p20"/>
            <p:cNvSpPr/>
            <p:nvPr/>
          </p:nvSpPr>
          <p:spPr>
            <a:xfrm>
              <a:off x="7468997" y="2075239"/>
              <a:ext cx="81922" cy="464777"/>
            </a:xfrm>
            <a:custGeom>
              <a:avLst/>
              <a:gdLst/>
              <a:ahLst/>
              <a:cxnLst/>
              <a:rect l="l" t="t" r="r" b="b"/>
              <a:pathLst>
                <a:path w="1439" h="8164" extrusionOk="0">
                  <a:moveTo>
                    <a:pt x="1" y="0"/>
                  </a:moveTo>
                  <a:lnTo>
                    <a:pt x="1" y="8163"/>
                  </a:lnTo>
                  <a:lnTo>
                    <a:pt x="1438" y="8163"/>
                  </a:lnTo>
                  <a:lnTo>
                    <a:pt x="143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3" name="Google Shape;553;p20"/>
            <p:cNvSpPr/>
            <p:nvPr/>
          </p:nvSpPr>
          <p:spPr>
            <a:xfrm>
              <a:off x="7465297" y="2072051"/>
              <a:ext cx="88811" cy="471153"/>
            </a:xfrm>
            <a:custGeom>
              <a:avLst/>
              <a:gdLst/>
              <a:ahLst/>
              <a:cxnLst/>
              <a:rect l="l" t="t" r="r" b="b"/>
              <a:pathLst>
                <a:path w="1560" h="8276" extrusionOk="0">
                  <a:moveTo>
                    <a:pt x="1439" y="112"/>
                  </a:moveTo>
                  <a:lnTo>
                    <a:pt x="1439" y="8164"/>
                  </a:lnTo>
                  <a:lnTo>
                    <a:pt x="121" y="8164"/>
                  </a:lnTo>
                  <a:lnTo>
                    <a:pt x="121" y="112"/>
                  </a:lnTo>
                  <a:close/>
                  <a:moveTo>
                    <a:pt x="66" y="0"/>
                  </a:moveTo>
                  <a:cubicBezTo>
                    <a:pt x="28" y="0"/>
                    <a:pt x="1" y="19"/>
                    <a:pt x="1" y="56"/>
                  </a:cubicBezTo>
                  <a:lnTo>
                    <a:pt x="1" y="8219"/>
                  </a:lnTo>
                  <a:cubicBezTo>
                    <a:pt x="1" y="8257"/>
                    <a:pt x="28" y="8275"/>
                    <a:pt x="66" y="8275"/>
                  </a:cubicBezTo>
                  <a:lnTo>
                    <a:pt x="1494" y="8275"/>
                  </a:lnTo>
                  <a:cubicBezTo>
                    <a:pt x="1531" y="8275"/>
                    <a:pt x="1559" y="8257"/>
                    <a:pt x="1559" y="8219"/>
                  </a:cubicBezTo>
                  <a:lnTo>
                    <a:pt x="1559" y="56"/>
                  </a:lnTo>
                  <a:cubicBezTo>
                    <a:pt x="1559" y="19"/>
                    <a:pt x="1531" y="0"/>
                    <a:pt x="14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4" name="Google Shape;554;p20"/>
            <p:cNvSpPr/>
            <p:nvPr/>
          </p:nvSpPr>
          <p:spPr>
            <a:xfrm>
              <a:off x="7587296" y="2272214"/>
              <a:ext cx="81922" cy="267799"/>
            </a:xfrm>
            <a:custGeom>
              <a:avLst/>
              <a:gdLst/>
              <a:ahLst/>
              <a:cxnLst/>
              <a:rect l="l" t="t" r="r" b="b"/>
              <a:pathLst>
                <a:path w="1439" h="4704" extrusionOk="0">
                  <a:moveTo>
                    <a:pt x="1" y="0"/>
                  </a:moveTo>
                  <a:lnTo>
                    <a:pt x="1" y="4703"/>
                  </a:lnTo>
                  <a:lnTo>
                    <a:pt x="1438" y="4703"/>
                  </a:lnTo>
                  <a:lnTo>
                    <a:pt x="143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5" name="Google Shape;555;p20"/>
            <p:cNvSpPr/>
            <p:nvPr/>
          </p:nvSpPr>
          <p:spPr>
            <a:xfrm>
              <a:off x="7583596" y="2269026"/>
              <a:ext cx="88811" cy="274175"/>
            </a:xfrm>
            <a:custGeom>
              <a:avLst/>
              <a:gdLst/>
              <a:ahLst/>
              <a:cxnLst/>
              <a:rect l="l" t="t" r="r" b="b"/>
              <a:pathLst>
                <a:path w="1560" h="4816" extrusionOk="0">
                  <a:moveTo>
                    <a:pt x="1439" y="112"/>
                  </a:moveTo>
                  <a:lnTo>
                    <a:pt x="1439" y="4704"/>
                  </a:lnTo>
                  <a:lnTo>
                    <a:pt x="121" y="4704"/>
                  </a:lnTo>
                  <a:lnTo>
                    <a:pt x="121" y="112"/>
                  </a:lnTo>
                  <a:close/>
                  <a:moveTo>
                    <a:pt x="1" y="1"/>
                  </a:moveTo>
                  <a:lnTo>
                    <a:pt x="1" y="4815"/>
                  </a:lnTo>
                  <a:lnTo>
                    <a:pt x="1559" y="4815"/>
                  </a:lnTo>
                  <a:lnTo>
                    <a:pt x="155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6" name="Google Shape;556;p20"/>
            <p:cNvSpPr/>
            <p:nvPr/>
          </p:nvSpPr>
          <p:spPr>
            <a:xfrm>
              <a:off x="6112258" y="2077573"/>
              <a:ext cx="375055" cy="118642"/>
            </a:xfrm>
            <a:custGeom>
              <a:avLst/>
              <a:gdLst/>
              <a:ahLst/>
              <a:cxnLst/>
              <a:rect l="l" t="t" r="r" b="b"/>
              <a:pathLst>
                <a:path w="6588" h="2084" extrusionOk="0">
                  <a:moveTo>
                    <a:pt x="67" y="1"/>
                  </a:moveTo>
                  <a:cubicBezTo>
                    <a:pt x="52" y="1"/>
                    <a:pt x="38" y="5"/>
                    <a:pt x="29" y="15"/>
                  </a:cubicBezTo>
                  <a:cubicBezTo>
                    <a:pt x="1" y="42"/>
                    <a:pt x="1" y="80"/>
                    <a:pt x="29" y="98"/>
                  </a:cubicBezTo>
                  <a:lnTo>
                    <a:pt x="1930" y="2065"/>
                  </a:lnTo>
                  <a:cubicBezTo>
                    <a:pt x="1940" y="2074"/>
                    <a:pt x="1958" y="2083"/>
                    <a:pt x="1967" y="2083"/>
                  </a:cubicBezTo>
                  <a:cubicBezTo>
                    <a:pt x="1986" y="2083"/>
                    <a:pt x="1995" y="2074"/>
                    <a:pt x="2014" y="2065"/>
                  </a:cubicBezTo>
                  <a:lnTo>
                    <a:pt x="4064" y="135"/>
                  </a:lnTo>
                  <a:lnTo>
                    <a:pt x="6485" y="2009"/>
                  </a:lnTo>
                  <a:cubicBezTo>
                    <a:pt x="6496" y="2016"/>
                    <a:pt x="6506" y="2019"/>
                    <a:pt x="6517" y="2019"/>
                  </a:cubicBezTo>
                  <a:cubicBezTo>
                    <a:pt x="6534" y="2019"/>
                    <a:pt x="6551" y="2011"/>
                    <a:pt x="6569" y="2000"/>
                  </a:cubicBezTo>
                  <a:cubicBezTo>
                    <a:pt x="6587" y="1972"/>
                    <a:pt x="6578" y="1935"/>
                    <a:pt x="6550" y="1916"/>
                  </a:cubicBezTo>
                  <a:lnTo>
                    <a:pt x="4101" y="15"/>
                  </a:lnTo>
                  <a:cubicBezTo>
                    <a:pt x="4087" y="5"/>
                    <a:pt x="4073" y="1"/>
                    <a:pt x="4060" y="1"/>
                  </a:cubicBezTo>
                  <a:cubicBezTo>
                    <a:pt x="4048" y="1"/>
                    <a:pt x="4036" y="5"/>
                    <a:pt x="4027" y="15"/>
                  </a:cubicBezTo>
                  <a:lnTo>
                    <a:pt x="1977" y="1944"/>
                  </a:lnTo>
                  <a:lnTo>
                    <a:pt x="112" y="15"/>
                  </a:lnTo>
                  <a:cubicBezTo>
                    <a:pt x="98" y="5"/>
                    <a:pt x="82" y="1"/>
                    <a:pt x="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7" name="Google Shape;557;p20"/>
            <p:cNvSpPr/>
            <p:nvPr/>
          </p:nvSpPr>
          <p:spPr>
            <a:xfrm>
              <a:off x="6086412" y="2051443"/>
              <a:ext cx="59207" cy="59207"/>
            </a:xfrm>
            <a:custGeom>
              <a:avLst/>
              <a:gdLst/>
              <a:ahLst/>
              <a:cxnLst/>
              <a:rect l="l" t="t" r="r" b="b"/>
              <a:pathLst>
                <a:path w="1040" h="1040" extrusionOk="0">
                  <a:moveTo>
                    <a:pt x="520" y="1"/>
                  </a:moveTo>
                  <a:cubicBezTo>
                    <a:pt x="232" y="1"/>
                    <a:pt x="0" y="232"/>
                    <a:pt x="0" y="520"/>
                  </a:cubicBezTo>
                  <a:cubicBezTo>
                    <a:pt x="0" y="808"/>
                    <a:pt x="232" y="1040"/>
                    <a:pt x="520" y="1040"/>
                  </a:cubicBezTo>
                  <a:cubicBezTo>
                    <a:pt x="807" y="1040"/>
                    <a:pt x="1039" y="808"/>
                    <a:pt x="1039" y="520"/>
                  </a:cubicBezTo>
                  <a:cubicBezTo>
                    <a:pt x="1039" y="232"/>
                    <a:pt x="807" y="1"/>
                    <a:pt x="5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8" name="Google Shape;558;p20"/>
            <p:cNvSpPr/>
            <p:nvPr/>
          </p:nvSpPr>
          <p:spPr>
            <a:xfrm>
              <a:off x="6083224" y="2047742"/>
              <a:ext cx="66096" cy="66096"/>
            </a:xfrm>
            <a:custGeom>
              <a:avLst/>
              <a:gdLst/>
              <a:ahLst/>
              <a:cxnLst/>
              <a:rect l="l" t="t" r="r" b="b"/>
              <a:pathLst>
                <a:path w="1161" h="1161" extrusionOk="0">
                  <a:moveTo>
                    <a:pt x="576" y="121"/>
                  </a:moveTo>
                  <a:cubicBezTo>
                    <a:pt x="835" y="121"/>
                    <a:pt x="1040" y="325"/>
                    <a:pt x="1040" y="585"/>
                  </a:cubicBezTo>
                  <a:cubicBezTo>
                    <a:pt x="1040" y="836"/>
                    <a:pt x="835" y="1049"/>
                    <a:pt x="576" y="1049"/>
                  </a:cubicBezTo>
                  <a:cubicBezTo>
                    <a:pt x="325" y="1049"/>
                    <a:pt x="112" y="836"/>
                    <a:pt x="112" y="585"/>
                  </a:cubicBezTo>
                  <a:cubicBezTo>
                    <a:pt x="112" y="325"/>
                    <a:pt x="325" y="121"/>
                    <a:pt x="576" y="121"/>
                  </a:cubicBezTo>
                  <a:close/>
                  <a:moveTo>
                    <a:pt x="576" y="1"/>
                  </a:moveTo>
                  <a:cubicBezTo>
                    <a:pt x="260" y="1"/>
                    <a:pt x="1" y="260"/>
                    <a:pt x="1" y="585"/>
                  </a:cubicBezTo>
                  <a:cubicBezTo>
                    <a:pt x="1" y="900"/>
                    <a:pt x="260" y="1160"/>
                    <a:pt x="576" y="1160"/>
                  </a:cubicBezTo>
                  <a:cubicBezTo>
                    <a:pt x="900" y="1160"/>
                    <a:pt x="1160" y="900"/>
                    <a:pt x="1160" y="585"/>
                  </a:cubicBezTo>
                  <a:cubicBezTo>
                    <a:pt x="1160" y="260"/>
                    <a:pt x="900" y="1"/>
                    <a:pt x="5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9" name="Google Shape;559;p20"/>
            <p:cNvSpPr/>
            <p:nvPr/>
          </p:nvSpPr>
          <p:spPr>
            <a:xfrm>
              <a:off x="6314016" y="2051443"/>
              <a:ext cx="59207" cy="59207"/>
            </a:xfrm>
            <a:custGeom>
              <a:avLst/>
              <a:gdLst/>
              <a:ahLst/>
              <a:cxnLst/>
              <a:rect l="l" t="t" r="r" b="b"/>
              <a:pathLst>
                <a:path w="1040" h="1040" extrusionOk="0">
                  <a:moveTo>
                    <a:pt x="520" y="1"/>
                  </a:moveTo>
                  <a:cubicBezTo>
                    <a:pt x="232" y="1"/>
                    <a:pt x="0" y="232"/>
                    <a:pt x="0" y="520"/>
                  </a:cubicBezTo>
                  <a:cubicBezTo>
                    <a:pt x="0" y="808"/>
                    <a:pt x="232" y="1040"/>
                    <a:pt x="520" y="1040"/>
                  </a:cubicBezTo>
                  <a:cubicBezTo>
                    <a:pt x="808" y="1040"/>
                    <a:pt x="1039" y="808"/>
                    <a:pt x="1039" y="520"/>
                  </a:cubicBezTo>
                  <a:cubicBezTo>
                    <a:pt x="1039" y="232"/>
                    <a:pt x="808" y="1"/>
                    <a:pt x="5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0" name="Google Shape;560;p20"/>
            <p:cNvSpPr/>
            <p:nvPr/>
          </p:nvSpPr>
          <p:spPr>
            <a:xfrm>
              <a:off x="6310315" y="2047742"/>
              <a:ext cx="66096" cy="66096"/>
            </a:xfrm>
            <a:custGeom>
              <a:avLst/>
              <a:gdLst/>
              <a:ahLst/>
              <a:cxnLst/>
              <a:rect l="l" t="t" r="r" b="b"/>
              <a:pathLst>
                <a:path w="1161" h="1161" extrusionOk="0">
                  <a:moveTo>
                    <a:pt x="585" y="121"/>
                  </a:moveTo>
                  <a:cubicBezTo>
                    <a:pt x="835" y="121"/>
                    <a:pt x="1049" y="325"/>
                    <a:pt x="1049" y="585"/>
                  </a:cubicBezTo>
                  <a:cubicBezTo>
                    <a:pt x="1049" y="836"/>
                    <a:pt x="835" y="1049"/>
                    <a:pt x="585" y="1049"/>
                  </a:cubicBezTo>
                  <a:cubicBezTo>
                    <a:pt x="325" y="1049"/>
                    <a:pt x="121" y="836"/>
                    <a:pt x="121" y="585"/>
                  </a:cubicBezTo>
                  <a:cubicBezTo>
                    <a:pt x="121" y="325"/>
                    <a:pt x="325" y="121"/>
                    <a:pt x="585" y="121"/>
                  </a:cubicBezTo>
                  <a:close/>
                  <a:moveTo>
                    <a:pt x="585" y="1"/>
                  </a:moveTo>
                  <a:cubicBezTo>
                    <a:pt x="260" y="1"/>
                    <a:pt x="1" y="260"/>
                    <a:pt x="1" y="585"/>
                  </a:cubicBezTo>
                  <a:cubicBezTo>
                    <a:pt x="1" y="900"/>
                    <a:pt x="270" y="1160"/>
                    <a:pt x="585" y="1160"/>
                  </a:cubicBezTo>
                  <a:cubicBezTo>
                    <a:pt x="900" y="1160"/>
                    <a:pt x="1160" y="900"/>
                    <a:pt x="1160" y="585"/>
                  </a:cubicBezTo>
                  <a:cubicBezTo>
                    <a:pt x="1160" y="260"/>
                    <a:pt x="900" y="1"/>
                    <a:pt x="5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1" name="Google Shape;561;p20"/>
            <p:cNvSpPr/>
            <p:nvPr/>
          </p:nvSpPr>
          <p:spPr>
            <a:xfrm>
              <a:off x="6194635" y="2159722"/>
              <a:ext cx="59776" cy="59207"/>
            </a:xfrm>
            <a:custGeom>
              <a:avLst/>
              <a:gdLst/>
              <a:ahLst/>
              <a:cxnLst/>
              <a:rect l="l" t="t" r="r" b="b"/>
              <a:pathLst>
                <a:path w="1050" h="1040" extrusionOk="0">
                  <a:moveTo>
                    <a:pt x="520" y="0"/>
                  </a:moveTo>
                  <a:cubicBezTo>
                    <a:pt x="233" y="0"/>
                    <a:pt x="1" y="232"/>
                    <a:pt x="1" y="520"/>
                  </a:cubicBezTo>
                  <a:cubicBezTo>
                    <a:pt x="1" y="807"/>
                    <a:pt x="233" y="1039"/>
                    <a:pt x="520" y="1039"/>
                  </a:cubicBezTo>
                  <a:cubicBezTo>
                    <a:pt x="808" y="1039"/>
                    <a:pt x="1049" y="807"/>
                    <a:pt x="1049" y="520"/>
                  </a:cubicBezTo>
                  <a:cubicBezTo>
                    <a:pt x="1049" y="232"/>
                    <a:pt x="808" y="0"/>
                    <a:pt x="5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2" name="Google Shape;562;p20"/>
            <p:cNvSpPr/>
            <p:nvPr/>
          </p:nvSpPr>
          <p:spPr>
            <a:xfrm>
              <a:off x="6191504" y="2156022"/>
              <a:ext cx="66039" cy="66039"/>
            </a:xfrm>
            <a:custGeom>
              <a:avLst/>
              <a:gdLst/>
              <a:ahLst/>
              <a:cxnLst/>
              <a:rect l="l" t="t" r="r" b="b"/>
              <a:pathLst>
                <a:path w="1160" h="1160" extrusionOk="0">
                  <a:moveTo>
                    <a:pt x="575" y="121"/>
                  </a:moveTo>
                  <a:cubicBezTo>
                    <a:pt x="835" y="121"/>
                    <a:pt x="1039" y="325"/>
                    <a:pt x="1039" y="585"/>
                  </a:cubicBezTo>
                  <a:cubicBezTo>
                    <a:pt x="1039" y="835"/>
                    <a:pt x="835" y="1049"/>
                    <a:pt x="575" y="1049"/>
                  </a:cubicBezTo>
                  <a:cubicBezTo>
                    <a:pt x="325" y="1049"/>
                    <a:pt x="112" y="835"/>
                    <a:pt x="112" y="585"/>
                  </a:cubicBezTo>
                  <a:cubicBezTo>
                    <a:pt x="112" y="325"/>
                    <a:pt x="325" y="121"/>
                    <a:pt x="575" y="121"/>
                  </a:cubicBezTo>
                  <a:close/>
                  <a:moveTo>
                    <a:pt x="575" y="0"/>
                  </a:moveTo>
                  <a:cubicBezTo>
                    <a:pt x="260" y="0"/>
                    <a:pt x="0" y="269"/>
                    <a:pt x="0" y="585"/>
                  </a:cubicBezTo>
                  <a:cubicBezTo>
                    <a:pt x="0" y="900"/>
                    <a:pt x="260" y="1160"/>
                    <a:pt x="575" y="1160"/>
                  </a:cubicBezTo>
                  <a:cubicBezTo>
                    <a:pt x="900" y="1160"/>
                    <a:pt x="1160" y="900"/>
                    <a:pt x="1160" y="585"/>
                  </a:cubicBezTo>
                  <a:cubicBezTo>
                    <a:pt x="1160" y="269"/>
                    <a:pt x="900" y="0"/>
                    <a:pt x="5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3" name="Google Shape;563;p20"/>
            <p:cNvSpPr/>
            <p:nvPr/>
          </p:nvSpPr>
          <p:spPr>
            <a:xfrm>
              <a:off x="6449223" y="2065163"/>
              <a:ext cx="362872" cy="228745"/>
            </a:xfrm>
            <a:custGeom>
              <a:avLst/>
              <a:gdLst/>
              <a:ahLst/>
              <a:cxnLst/>
              <a:rect l="l" t="t" r="r" b="b"/>
              <a:pathLst>
                <a:path w="6374" h="4018" extrusionOk="0">
                  <a:moveTo>
                    <a:pt x="3275" y="1"/>
                  </a:moveTo>
                  <a:cubicBezTo>
                    <a:pt x="2477" y="1"/>
                    <a:pt x="1819" y="585"/>
                    <a:pt x="1689" y="1346"/>
                  </a:cubicBezTo>
                  <a:lnTo>
                    <a:pt x="1234" y="1346"/>
                  </a:lnTo>
                  <a:cubicBezTo>
                    <a:pt x="557" y="1346"/>
                    <a:pt x="0" y="1940"/>
                    <a:pt x="0" y="2682"/>
                  </a:cubicBezTo>
                  <a:cubicBezTo>
                    <a:pt x="0" y="3415"/>
                    <a:pt x="557" y="4018"/>
                    <a:pt x="1234" y="4018"/>
                  </a:cubicBezTo>
                  <a:lnTo>
                    <a:pt x="5149" y="4018"/>
                  </a:lnTo>
                  <a:cubicBezTo>
                    <a:pt x="5826" y="4018"/>
                    <a:pt x="6373" y="3415"/>
                    <a:pt x="6373" y="2682"/>
                  </a:cubicBezTo>
                  <a:cubicBezTo>
                    <a:pt x="6373" y="1940"/>
                    <a:pt x="5826" y="1346"/>
                    <a:pt x="5149" y="1346"/>
                  </a:cubicBezTo>
                  <a:lnTo>
                    <a:pt x="4861" y="1346"/>
                  </a:lnTo>
                  <a:cubicBezTo>
                    <a:pt x="4731" y="585"/>
                    <a:pt x="4073" y="1"/>
                    <a:pt x="32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4" name="Google Shape;564;p20"/>
            <p:cNvSpPr/>
            <p:nvPr/>
          </p:nvSpPr>
          <p:spPr>
            <a:xfrm>
              <a:off x="6446035" y="2062032"/>
              <a:ext cx="369760" cy="235064"/>
            </a:xfrm>
            <a:custGeom>
              <a:avLst/>
              <a:gdLst/>
              <a:ahLst/>
              <a:cxnLst/>
              <a:rect l="l" t="t" r="r" b="b"/>
              <a:pathLst>
                <a:path w="6495" h="4129" extrusionOk="0">
                  <a:moveTo>
                    <a:pt x="3331" y="111"/>
                  </a:moveTo>
                  <a:cubicBezTo>
                    <a:pt x="4092" y="111"/>
                    <a:pt x="4732" y="659"/>
                    <a:pt x="4862" y="1410"/>
                  </a:cubicBezTo>
                  <a:cubicBezTo>
                    <a:pt x="4862" y="1438"/>
                    <a:pt x="4889" y="1457"/>
                    <a:pt x="4917" y="1457"/>
                  </a:cubicBezTo>
                  <a:lnTo>
                    <a:pt x="5205" y="1457"/>
                  </a:lnTo>
                  <a:cubicBezTo>
                    <a:pt x="5854" y="1457"/>
                    <a:pt x="6374" y="2032"/>
                    <a:pt x="6374" y="2737"/>
                  </a:cubicBezTo>
                  <a:cubicBezTo>
                    <a:pt x="6374" y="3442"/>
                    <a:pt x="5854" y="4017"/>
                    <a:pt x="5205" y="4017"/>
                  </a:cubicBezTo>
                  <a:lnTo>
                    <a:pt x="1290" y="4017"/>
                  </a:lnTo>
                  <a:cubicBezTo>
                    <a:pt x="641" y="4017"/>
                    <a:pt x="121" y="3442"/>
                    <a:pt x="121" y="2737"/>
                  </a:cubicBezTo>
                  <a:cubicBezTo>
                    <a:pt x="121" y="2032"/>
                    <a:pt x="641" y="1457"/>
                    <a:pt x="1290" y="1457"/>
                  </a:cubicBezTo>
                  <a:lnTo>
                    <a:pt x="1745" y="1457"/>
                  </a:lnTo>
                  <a:cubicBezTo>
                    <a:pt x="1772" y="1457"/>
                    <a:pt x="1791" y="1438"/>
                    <a:pt x="1800" y="1401"/>
                  </a:cubicBezTo>
                  <a:cubicBezTo>
                    <a:pt x="1930" y="659"/>
                    <a:pt x="2570" y="111"/>
                    <a:pt x="3331" y="111"/>
                  </a:cubicBezTo>
                  <a:close/>
                  <a:moveTo>
                    <a:pt x="3331" y="0"/>
                  </a:moveTo>
                  <a:cubicBezTo>
                    <a:pt x="2533" y="0"/>
                    <a:pt x="1847" y="557"/>
                    <a:pt x="1698" y="1336"/>
                  </a:cubicBezTo>
                  <a:lnTo>
                    <a:pt x="1290" y="1336"/>
                  </a:lnTo>
                  <a:cubicBezTo>
                    <a:pt x="576" y="1336"/>
                    <a:pt x="1" y="1967"/>
                    <a:pt x="1" y="2737"/>
                  </a:cubicBezTo>
                  <a:cubicBezTo>
                    <a:pt x="1" y="3507"/>
                    <a:pt x="576" y="4128"/>
                    <a:pt x="1290" y="4128"/>
                  </a:cubicBezTo>
                  <a:lnTo>
                    <a:pt x="5205" y="4128"/>
                  </a:lnTo>
                  <a:cubicBezTo>
                    <a:pt x="5919" y="4128"/>
                    <a:pt x="6494" y="3507"/>
                    <a:pt x="6494" y="2737"/>
                  </a:cubicBezTo>
                  <a:cubicBezTo>
                    <a:pt x="6494" y="1967"/>
                    <a:pt x="5910" y="1336"/>
                    <a:pt x="5205" y="1336"/>
                  </a:cubicBezTo>
                  <a:lnTo>
                    <a:pt x="4964" y="1336"/>
                  </a:lnTo>
                  <a:cubicBezTo>
                    <a:pt x="4806" y="557"/>
                    <a:pt x="4129" y="0"/>
                    <a:pt x="33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5" name="Google Shape;565;p20"/>
            <p:cNvSpPr/>
            <p:nvPr/>
          </p:nvSpPr>
          <p:spPr>
            <a:xfrm>
              <a:off x="6930332" y="1988081"/>
              <a:ext cx="278900" cy="261821"/>
            </a:xfrm>
            <a:custGeom>
              <a:avLst/>
              <a:gdLst/>
              <a:ahLst/>
              <a:cxnLst/>
              <a:rect l="l" t="t" r="r" b="b"/>
              <a:pathLst>
                <a:path w="4899" h="4599" extrusionOk="0">
                  <a:moveTo>
                    <a:pt x="93" y="0"/>
                  </a:moveTo>
                  <a:cubicBezTo>
                    <a:pt x="47" y="0"/>
                    <a:pt x="0" y="47"/>
                    <a:pt x="0" y="93"/>
                  </a:cubicBezTo>
                  <a:lnTo>
                    <a:pt x="0" y="3321"/>
                  </a:lnTo>
                  <a:cubicBezTo>
                    <a:pt x="0" y="3368"/>
                    <a:pt x="47" y="3414"/>
                    <a:pt x="93" y="3414"/>
                  </a:cubicBezTo>
                  <a:lnTo>
                    <a:pt x="1308" y="3414"/>
                  </a:lnTo>
                  <a:cubicBezTo>
                    <a:pt x="1364" y="3414"/>
                    <a:pt x="1401" y="3451"/>
                    <a:pt x="1401" y="3507"/>
                  </a:cubicBezTo>
                  <a:lnTo>
                    <a:pt x="1392" y="4509"/>
                  </a:lnTo>
                  <a:cubicBezTo>
                    <a:pt x="1392" y="4560"/>
                    <a:pt x="1441" y="4598"/>
                    <a:pt x="1489" y="4598"/>
                  </a:cubicBezTo>
                  <a:cubicBezTo>
                    <a:pt x="1511" y="4598"/>
                    <a:pt x="1532" y="4591"/>
                    <a:pt x="1550" y="4574"/>
                  </a:cubicBezTo>
                  <a:lnTo>
                    <a:pt x="2811" y="3433"/>
                  </a:lnTo>
                  <a:cubicBezTo>
                    <a:pt x="2830" y="3414"/>
                    <a:pt x="2848" y="3405"/>
                    <a:pt x="2876" y="3405"/>
                  </a:cubicBezTo>
                  <a:lnTo>
                    <a:pt x="4806" y="3405"/>
                  </a:lnTo>
                  <a:cubicBezTo>
                    <a:pt x="4852" y="3405"/>
                    <a:pt x="4898" y="3368"/>
                    <a:pt x="4898" y="3321"/>
                  </a:cubicBezTo>
                  <a:lnTo>
                    <a:pt x="4898" y="93"/>
                  </a:lnTo>
                  <a:cubicBezTo>
                    <a:pt x="4898" y="47"/>
                    <a:pt x="4852" y="0"/>
                    <a:pt x="480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6" name="Google Shape;566;p20"/>
            <p:cNvSpPr/>
            <p:nvPr/>
          </p:nvSpPr>
          <p:spPr>
            <a:xfrm>
              <a:off x="6927144" y="1984893"/>
              <a:ext cx="285276" cy="268368"/>
            </a:xfrm>
            <a:custGeom>
              <a:avLst/>
              <a:gdLst/>
              <a:ahLst/>
              <a:cxnLst/>
              <a:rect l="l" t="t" r="r" b="b"/>
              <a:pathLst>
                <a:path w="5011" h="4714" extrusionOk="0">
                  <a:moveTo>
                    <a:pt x="4862" y="112"/>
                  </a:moveTo>
                  <a:cubicBezTo>
                    <a:pt x="4880" y="112"/>
                    <a:pt x="4899" y="131"/>
                    <a:pt x="4899" y="149"/>
                  </a:cubicBezTo>
                  <a:lnTo>
                    <a:pt x="4899" y="3368"/>
                  </a:lnTo>
                  <a:cubicBezTo>
                    <a:pt x="4899" y="3396"/>
                    <a:pt x="4880" y="3405"/>
                    <a:pt x="4862" y="3405"/>
                  </a:cubicBezTo>
                  <a:lnTo>
                    <a:pt x="2932" y="3405"/>
                  </a:lnTo>
                  <a:cubicBezTo>
                    <a:pt x="2895" y="3405"/>
                    <a:pt x="2858" y="3424"/>
                    <a:pt x="2830" y="3442"/>
                  </a:cubicBezTo>
                  <a:lnTo>
                    <a:pt x="1568" y="4583"/>
                  </a:lnTo>
                  <a:cubicBezTo>
                    <a:pt x="1559" y="4593"/>
                    <a:pt x="1552" y="4595"/>
                    <a:pt x="1546" y="4595"/>
                  </a:cubicBezTo>
                  <a:cubicBezTo>
                    <a:pt x="1541" y="4595"/>
                    <a:pt x="1536" y="4593"/>
                    <a:pt x="1531" y="4593"/>
                  </a:cubicBezTo>
                  <a:cubicBezTo>
                    <a:pt x="1522" y="4593"/>
                    <a:pt x="1513" y="4583"/>
                    <a:pt x="1513" y="4565"/>
                  </a:cubicBezTo>
                  <a:lnTo>
                    <a:pt x="1522" y="3563"/>
                  </a:lnTo>
                  <a:cubicBezTo>
                    <a:pt x="1522" y="3517"/>
                    <a:pt x="1504" y="3479"/>
                    <a:pt x="1476" y="3452"/>
                  </a:cubicBezTo>
                  <a:cubicBezTo>
                    <a:pt x="1448" y="3424"/>
                    <a:pt x="1411" y="3405"/>
                    <a:pt x="1364" y="3405"/>
                  </a:cubicBezTo>
                  <a:lnTo>
                    <a:pt x="149" y="3405"/>
                  </a:lnTo>
                  <a:cubicBezTo>
                    <a:pt x="131" y="3405"/>
                    <a:pt x="112" y="3396"/>
                    <a:pt x="112" y="3377"/>
                  </a:cubicBezTo>
                  <a:lnTo>
                    <a:pt x="112" y="149"/>
                  </a:lnTo>
                  <a:cubicBezTo>
                    <a:pt x="112" y="131"/>
                    <a:pt x="131" y="121"/>
                    <a:pt x="149" y="121"/>
                  </a:cubicBezTo>
                  <a:lnTo>
                    <a:pt x="149" y="112"/>
                  </a:lnTo>
                  <a:close/>
                  <a:moveTo>
                    <a:pt x="149" y="1"/>
                  </a:moveTo>
                  <a:cubicBezTo>
                    <a:pt x="66" y="1"/>
                    <a:pt x="1" y="66"/>
                    <a:pt x="1" y="149"/>
                  </a:cubicBezTo>
                  <a:lnTo>
                    <a:pt x="1" y="3368"/>
                  </a:lnTo>
                  <a:cubicBezTo>
                    <a:pt x="1" y="3452"/>
                    <a:pt x="66" y="3526"/>
                    <a:pt x="149" y="3526"/>
                  </a:cubicBezTo>
                  <a:lnTo>
                    <a:pt x="1364" y="3526"/>
                  </a:lnTo>
                  <a:cubicBezTo>
                    <a:pt x="1374" y="3526"/>
                    <a:pt x="1383" y="3526"/>
                    <a:pt x="1392" y="3535"/>
                  </a:cubicBezTo>
                  <a:cubicBezTo>
                    <a:pt x="1401" y="3535"/>
                    <a:pt x="1401" y="3544"/>
                    <a:pt x="1401" y="3554"/>
                  </a:cubicBezTo>
                  <a:lnTo>
                    <a:pt x="1392" y="4556"/>
                  </a:lnTo>
                  <a:cubicBezTo>
                    <a:pt x="1392" y="4620"/>
                    <a:pt x="1429" y="4676"/>
                    <a:pt x="1485" y="4695"/>
                  </a:cubicBezTo>
                  <a:cubicBezTo>
                    <a:pt x="1504" y="4704"/>
                    <a:pt x="1522" y="4713"/>
                    <a:pt x="1541" y="4713"/>
                  </a:cubicBezTo>
                  <a:cubicBezTo>
                    <a:pt x="1578" y="4713"/>
                    <a:pt x="1615" y="4695"/>
                    <a:pt x="1643" y="4676"/>
                  </a:cubicBezTo>
                  <a:lnTo>
                    <a:pt x="2904" y="3535"/>
                  </a:lnTo>
                  <a:cubicBezTo>
                    <a:pt x="2914" y="3526"/>
                    <a:pt x="2923" y="3526"/>
                    <a:pt x="2932" y="3526"/>
                  </a:cubicBezTo>
                  <a:lnTo>
                    <a:pt x="4862" y="3526"/>
                  </a:lnTo>
                  <a:cubicBezTo>
                    <a:pt x="4945" y="3526"/>
                    <a:pt x="5010" y="3452"/>
                    <a:pt x="5010" y="3368"/>
                  </a:cubicBezTo>
                  <a:lnTo>
                    <a:pt x="5010" y="149"/>
                  </a:lnTo>
                  <a:cubicBezTo>
                    <a:pt x="5010" y="66"/>
                    <a:pt x="4945" y="1"/>
                    <a:pt x="48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7" name="Google Shape;567;p20"/>
            <p:cNvSpPr/>
            <p:nvPr/>
          </p:nvSpPr>
          <p:spPr>
            <a:xfrm>
              <a:off x="6987888" y="2066757"/>
              <a:ext cx="40705" cy="40705"/>
            </a:xfrm>
            <a:custGeom>
              <a:avLst/>
              <a:gdLst/>
              <a:ahLst/>
              <a:cxnLst/>
              <a:rect l="l" t="t" r="r" b="b"/>
              <a:pathLst>
                <a:path w="715" h="715" extrusionOk="0">
                  <a:moveTo>
                    <a:pt x="362" y="121"/>
                  </a:moveTo>
                  <a:cubicBezTo>
                    <a:pt x="492" y="121"/>
                    <a:pt x="603" y="232"/>
                    <a:pt x="603" y="362"/>
                  </a:cubicBezTo>
                  <a:cubicBezTo>
                    <a:pt x="603" y="492"/>
                    <a:pt x="492" y="604"/>
                    <a:pt x="362" y="604"/>
                  </a:cubicBezTo>
                  <a:cubicBezTo>
                    <a:pt x="223" y="604"/>
                    <a:pt x="121" y="492"/>
                    <a:pt x="121" y="362"/>
                  </a:cubicBezTo>
                  <a:cubicBezTo>
                    <a:pt x="121" y="232"/>
                    <a:pt x="223" y="121"/>
                    <a:pt x="362" y="121"/>
                  </a:cubicBezTo>
                  <a:close/>
                  <a:moveTo>
                    <a:pt x="362" y="1"/>
                  </a:moveTo>
                  <a:cubicBezTo>
                    <a:pt x="158" y="1"/>
                    <a:pt x="1" y="168"/>
                    <a:pt x="1" y="362"/>
                  </a:cubicBezTo>
                  <a:cubicBezTo>
                    <a:pt x="1" y="557"/>
                    <a:pt x="158" y="715"/>
                    <a:pt x="362" y="715"/>
                  </a:cubicBezTo>
                  <a:cubicBezTo>
                    <a:pt x="557" y="715"/>
                    <a:pt x="715" y="557"/>
                    <a:pt x="715" y="362"/>
                  </a:cubicBezTo>
                  <a:cubicBezTo>
                    <a:pt x="715" y="168"/>
                    <a:pt x="557" y="1"/>
                    <a:pt x="3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8" name="Google Shape;568;p20"/>
            <p:cNvSpPr/>
            <p:nvPr/>
          </p:nvSpPr>
          <p:spPr>
            <a:xfrm>
              <a:off x="7051250" y="2066757"/>
              <a:ext cx="40762" cy="40705"/>
            </a:xfrm>
            <a:custGeom>
              <a:avLst/>
              <a:gdLst/>
              <a:ahLst/>
              <a:cxnLst/>
              <a:rect l="l" t="t" r="r" b="b"/>
              <a:pathLst>
                <a:path w="716" h="715" extrusionOk="0">
                  <a:moveTo>
                    <a:pt x="363" y="121"/>
                  </a:moveTo>
                  <a:cubicBezTo>
                    <a:pt x="492" y="121"/>
                    <a:pt x="604" y="232"/>
                    <a:pt x="604" y="362"/>
                  </a:cubicBezTo>
                  <a:cubicBezTo>
                    <a:pt x="604" y="492"/>
                    <a:pt x="492" y="604"/>
                    <a:pt x="363" y="604"/>
                  </a:cubicBezTo>
                  <a:cubicBezTo>
                    <a:pt x="223" y="604"/>
                    <a:pt x="121" y="492"/>
                    <a:pt x="121" y="362"/>
                  </a:cubicBezTo>
                  <a:cubicBezTo>
                    <a:pt x="121" y="232"/>
                    <a:pt x="223" y="121"/>
                    <a:pt x="363" y="121"/>
                  </a:cubicBezTo>
                  <a:close/>
                  <a:moveTo>
                    <a:pt x="363" y="1"/>
                  </a:moveTo>
                  <a:cubicBezTo>
                    <a:pt x="168" y="1"/>
                    <a:pt x="1" y="168"/>
                    <a:pt x="1" y="362"/>
                  </a:cubicBezTo>
                  <a:cubicBezTo>
                    <a:pt x="1" y="557"/>
                    <a:pt x="168" y="715"/>
                    <a:pt x="363" y="715"/>
                  </a:cubicBezTo>
                  <a:cubicBezTo>
                    <a:pt x="557" y="715"/>
                    <a:pt x="715" y="557"/>
                    <a:pt x="715" y="362"/>
                  </a:cubicBezTo>
                  <a:cubicBezTo>
                    <a:pt x="715" y="168"/>
                    <a:pt x="557" y="1"/>
                    <a:pt x="3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9" name="Google Shape;569;p20"/>
            <p:cNvSpPr/>
            <p:nvPr/>
          </p:nvSpPr>
          <p:spPr>
            <a:xfrm>
              <a:off x="7114100" y="2066757"/>
              <a:ext cx="40705" cy="40705"/>
            </a:xfrm>
            <a:custGeom>
              <a:avLst/>
              <a:gdLst/>
              <a:ahLst/>
              <a:cxnLst/>
              <a:rect l="l" t="t" r="r" b="b"/>
              <a:pathLst>
                <a:path w="715" h="715" extrusionOk="0">
                  <a:moveTo>
                    <a:pt x="362" y="121"/>
                  </a:moveTo>
                  <a:cubicBezTo>
                    <a:pt x="492" y="121"/>
                    <a:pt x="604" y="232"/>
                    <a:pt x="604" y="362"/>
                  </a:cubicBezTo>
                  <a:cubicBezTo>
                    <a:pt x="604" y="492"/>
                    <a:pt x="492" y="604"/>
                    <a:pt x="362" y="604"/>
                  </a:cubicBezTo>
                  <a:cubicBezTo>
                    <a:pt x="223" y="604"/>
                    <a:pt x="121" y="492"/>
                    <a:pt x="121" y="362"/>
                  </a:cubicBezTo>
                  <a:cubicBezTo>
                    <a:pt x="121" y="232"/>
                    <a:pt x="223" y="121"/>
                    <a:pt x="362" y="121"/>
                  </a:cubicBezTo>
                  <a:close/>
                  <a:moveTo>
                    <a:pt x="362" y="1"/>
                  </a:moveTo>
                  <a:cubicBezTo>
                    <a:pt x="158" y="1"/>
                    <a:pt x="1" y="168"/>
                    <a:pt x="1" y="362"/>
                  </a:cubicBezTo>
                  <a:cubicBezTo>
                    <a:pt x="1" y="557"/>
                    <a:pt x="158" y="715"/>
                    <a:pt x="362" y="715"/>
                  </a:cubicBezTo>
                  <a:cubicBezTo>
                    <a:pt x="557" y="715"/>
                    <a:pt x="715" y="557"/>
                    <a:pt x="715" y="362"/>
                  </a:cubicBezTo>
                  <a:cubicBezTo>
                    <a:pt x="715" y="168"/>
                    <a:pt x="557" y="1"/>
                    <a:pt x="3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0" name="Google Shape;570;p20"/>
            <p:cNvSpPr/>
            <p:nvPr/>
          </p:nvSpPr>
          <p:spPr>
            <a:xfrm>
              <a:off x="5743641" y="2204582"/>
              <a:ext cx="264098" cy="247873"/>
            </a:xfrm>
            <a:custGeom>
              <a:avLst/>
              <a:gdLst/>
              <a:ahLst/>
              <a:cxnLst/>
              <a:rect l="l" t="t" r="r" b="b"/>
              <a:pathLst>
                <a:path w="4639" h="4354" extrusionOk="0">
                  <a:moveTo>
                    <a:pt x="93" y="1"/>
                  </a:moveTo>
                  <a:cubicBezTo>
                    <a:pt x="38" y="1"/>
                    <a:pt x="1" y="38"/>
                    <a:pt x="1" y="94"/>
                  </a:cubicBezTo>
                  <a:lnTo>
                    <a:pt x="1" y="3136"/>
                  </a:lnTo>
                  <a:cubicBezTo>
                    <a:pt x="1" y="3192"/>
                    <a:pt x="38" y="3229"/>
                    <a:pt x="93" y="3229"/>
                  </a:cubicBezTo>
                  <a:lnTo>
                    <a:pt x="1912" y="3229"/>
                  </a:lnTo>
                  <a:cubicBezTo>
                    <a:pt x="1939" y="3229"/>
                    <a:pt x="1958" y="3238"/>
                    <a:pt x="1977" y="3248"/>
                  </a:cubicBezTo>
                  <a:lnTo>
                    <a:pt x="3173" y="4333"/>
                  </a:lnTo>
                  <a:cubicBezTo>
                    <a:pt x="3190" y="4347"/>
                    <a:pt x="3210" y="4353"/>
                    <a:pt x="3231" y="4353"/>
                  </a:cubicBezTo>
                  <a:cubicBezTo>
                    <a:pt x="3277" y="4353"/>
                    <a:pt x="3322" y="4320"/>
                    <a:pt x="3322" y="4268"/>
                  </a:cubicBezTo>
                  <a:lnTo>
                    <a:pt x="3312" y="3313"/>
                  </a:lnTo>
                  <a:cubicBezTo>
                    <a:pt x="3312" y="3266"/>
                    <a:pt x="3350" y="3229"/>
                    <a:pt x="3396" y="3229"/>
                  </a:cubicBezTo>
                  <a:lnTo>
                    <a:pt x="4555" y="3229"/>
                  </a:lnTo>
                  <a:cubicBezTo>
                    <a:pt x="4602" y="3229"/>
                    <a:pt x="4639" y="3192"/>
                    <a:pt x="4639" y="3136"/>
                  </a:cubicBezTo>
                  <a:lnTo>
                    <a:pt x="4639" y="94"/>
                  </a:lnTo>
                  <a:cubicBezTo>
                    <a:pt x="4639" y="38"/>
                    <a:pt x="4602" y="1"/>
                    <a:pt x="455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1" name="Google Shape;571;p20"/>
            <p:cNvSpPr/>
            <p:nvPr/>
          </p:nvSpPr>
          <p:spPr>
            <a:xfrm>
              <a:off x="5740453" y="2201451"/>
              <a:ext cx="270474" cy="254079"/>
            </a:xfrm>
            <a:custGeom>
              <a:avLst/>
              <a:gdLst/>
              <a:ahLst/>
              <a:cxnLst/>
              <a:rect l="l" t="t" r="r" b="b"/>
              <a:pathLst>
                <a:path w="4751" h="4463" extrusionOk="0">
                  <a:moveTo>
                    <a:pt x="4611" y="111"/>
                  </a:moveTo>
                  <a:cubicBezTo>
                    <a:pt x="4621" y="111"/>
                    <a:pt x="4639" y="130"/>
                    <a:pt x="4639" y="139"/>
                  </a:cubicBezTo>
                  <a:lnTo>
                    <a:pt x="4639" y="3191"/>
                  </a:lnTo>
                  <a:cubicBezTo>
                    <a:pt x="4639" y="3210"/>
                    <a:pt x="4621" y="3219"/>
                    <a:pt x="4611" y="3219"/>
                  </a:cubicBezTo>
                  <a:lnTo>
                    <a:pt x="3452" y="3219"/>
                  </a:lnTo>
                  <a:cubicBezTo>
                    <a:pt x="3415" y="3219"/>
                    <a:pt x="3378" y="3238"/>
                    <a:pt x="3350" y="3266"/>
                  </a:cubicBezTo>
                  <a:cubicBezTo>
                    <a:pt x="3322" y="3293"/>
                    <a:pt x="3313" y="3330"/>
                    <a:pt x="3313" y="3368"/>
                  </a:cubicBezTo>
                  <a:lnTo>
                    <a:pt x="3313" y="4323"/>
                  </a:lnTo>
                  <a:cubicBezTo>
                    <a:pt x="3313" y="4342"/>
                    <a:pt x="3303" y="4342"/>
                    <a:pt x="3294" y="4351"/>
                  </a:cubicBezTo>
                  <a:cubicBezTo>
                    <a:pt x="3294" y="4351"/>
                    <a:pt x="3276" y="4351"/>
                    <a:pt x="3266" y="4342"/>
                  </a:cubicBezTo>
                  <a:lnTo>
                    <a:pt x="2070" y="3266"/>
                  </a:lnTo>
                  <a:cubicBezTo>
                    <a:pt x="2042" y="3238"/>
                    <a:pt x="2005" y="3228"/>
                    <a:pt x="1968" y="3228"/>
                  </a:cubicBezTo>
                  <a:lnTo>
                    <a:pt x="149" y="3228"/>
                  </a:lnTo>
                  <a:cubicBezTo>
                    <a:pt x="131" y="3228"/>
                    <a:pt x="112" y="3210"/>
                    <a:pt x="112" y="3191"/>
                  </a:cubicBezTo>
                  <a:lnTo>
                    <a:pt x="112" y="149"/>
                  </a:lnTo>
                  <a:cubicBezTo>
                    <a:pt x="112" y="130"/>
                    <a:pt x="131" y="111"/>
                    <a:pt x="149" y="111"/>
                  </a:cubicBezTo>
                  <a:close/>
                  <a:moveTo>
                    <a:pt x="140" y="0"/>
                  </a:moveTo>
                  <a:cubicBezTo>
                    <a:pt x="66" y="0"/>
                    <a:pt x="1" y="65"/>
                    <a:pt x="1" y="139"/>
                  </a:cubicBezTo>
                  <a:lnTo>
                    <a:pt x="1" y="3191"/>
                  </a:lnTo>
                  <a:cubicBezTo>
                    <a:pt x="1" y="3275"/>
                    <a:pt x="66" y="3340"/>
                    <a:pt x="140" y="3340"/>
                  </a:cubicBezTo>
                  <a:lnTo>
                    <a:pt x="1968" y="3340"/>
                  </a:lnTo>
                  <a:cubicBezTo>
                    <a:pt x="1977" y="3340"/>
                    <a:pt x="1986" y="3340"/>
                    <a:pt x="1986" y="3349"/>
                  </a:cubicBezTo>
                  <a:lnTo>
                    <a:pt x="3192" y="4425"/>
                  </a:lnTo>
                  <a:cubicBezTo>
                    <a:pt x="3220" y="4453"/>
                    <a:pt x="3248" y="4462"/>
                    <a:pt x="3285" y="4462"/>
                  </a:cubicBezTo>
                  <a:cubicBezTo>
                    <a:pt x="3303" y="4462"/>
                    <a:pt x="3322" y="4462"/>
                    <a:pt x="3350" y="4453"/>
                  </a:cubicBezTo>
                  <a:cubicBezTo>
                    <a:pt x="3396" y="4425"/>
                    <a:pt x="3433" y="4379"/>
                    <a:pt x="3433" y="4314"/>
                  </a:cubicBezTo>
                  <a:lnTo>
                    <a:pt x="3424" y="3368"/>
                  </a:lnTo>
                  <a:cubicBezTo>
                    <a:pt x="3424" y="3358"/>
                    <a:pt x="3424" y="3349"/>
                    <a:pt x="3433" y="3349"/>
                  </a:cubicBezTo>
                  <a:cubicBezTo>
                    <a:pt x="3433" y="3349"/>
                    <a:pt x="3443" y="3340"/>
                    <a:pt x="3452" y="3340"/>
                  </a:cubicBezTo>
                  <a:lnTo>
                    <a:pt x="4602" y="3340"/>
                  </a:lnTo>
                  <a:cubicBezTo>
                    <a:pt x="4686" y="3340"/>
                    <a:pt x="4751" y="3275"/>
                    <a:pt x="4751" y="3191"/>
                  </a:cubicBezTo>
                  <a:lnTo>
                    <a:pt x="4751" y="139"/>
                  </a:lnTo>
                  <a:cubicBezTo>
                    <a:pt x="4751" y="65"/>
                    <a:pt x="4686" y="0"/>
                    <a:pt x="46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2" name="Google Shape;572;p20"/>
            <p:cNvSpPr/>
            <p:nvPr/>
          </p:nvSpPr>
          <p:spPr>
            <a:xfrm>
              <a:off x="5914201" y="2279045"/>
              <a:ext cx="39168" cy="39168"/>
            </a:xfrm>
            <a:custGeom>
              <a:avLst/>
              <a:gdLst/>
              <a:ahLst/>
              <a:cxnLst/>
              <a:rect l="l" t="t" r="r" b="b"/>
              <a:pathLst>
                <a:path w="688" h="688" extrusionOk="0">
                  <a:moveTo>
                    <a:pt x="344" y="112"/>
                  </a:moveTo>
                  <a:cubicBezTo>
                    <a:pt x="474" y="112"/>
                    <a:pt x="567" y="214"/>
                    <a:pt x="567" y="344"/>
                  </a:cubicBezTo>
                  <a:cubicBezTo>
                    <a:pt x="567" y="465"/>
                    <a:pt x="465" y="567"/>
                    <a:pt x="344" y="567"/>
                  </a:cubicBezTo>
                  <a:cubicBezTo>
                    <a:pt x="214" y="567"/>
                    <a:pt x="122" y="465"/>
                    <a:pt x="122" y="344"/>
                  </a:cubicBezTo>
                  <a:cubicBezTo>
                    <a:pt x="122" y="214"/>
                    <a:pt x="224" y="112"/>
                    <a:pt x="344" y="112"/>
                  </a:cubicBezTo>
                  <a:close/>
                  <a:moveTo>
                    <a:pt x="344" y="1"/>
                  </a:moveTo>
                  <a:cubicBezTo>
                    <a:pt x="159" y="1"/>
                    <a:pt x="1" y="149"/>
                    <a:pt x="1" y="344"/>
                  </a:cubicBezTo>
                  <a:cubicBezTo>
                    <a:pt x="1" y="530"/>
                    <a:pt x="159" y="687"/>
                    <a:pt x="344" y="687"/>
                  </a:cubicBezTo>
                  <a:cubicBezTo>
                    <a:pt x="530" y="687"/>
                    <a:pt x="687" y="530"/>
                    <a:pt x="687" y="344"/>
                  </a:cubicBezTo>
                  <a:cubicBezTo>
                    <a:pt x="687" y="149"/>
                    <a:pt x="530" y="1"/>
                    <a:pt x="3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3" name="Google Shape;573;p20"/>
            <p:cNvSpPr/>
            <p:nvPr/>
          </p:nvSpPr>
          <p:spPr>
            <a:xfrm>
              <a:off x="5854027" y="2279045"/>
              <a:ext cx="39111" cy="39168"/>
            </a:xfrm>
            <a:custGeom>
              <a:avLst/>
              <a:gdLst/>
              <a:ahLst/>
              <a:cxnLst/>
              <a:rect l="l" t="t" r="r" b="b"/>
              <a:pathLst>
                <a:path w="687" h="688" extrusionOk="0">
                  <a:moveTo>
                    <a:pt x="344" y="112"/>
                  </a:moveTo>
                  <a:cubicBezTo>
                    <a:pt x="474" y="112"/>
                    <a:pt x="576" y="214"/>
                    <a:pt x="576" y="344"/>
                  </a:cubicBezTo>
                  <a:cubicBezTo>
                    <a:pt x="576" y="465"/>
                    <a:pt x="474" y="567"/>
                    <a:pt x="344" y="567"/>
                  </a:cubicBezTo>
                  <a:cubicBezTo>
                    <a:pt x="223" y="567"/>
                    <a:pt x="121" y="465"/>
                    <a:pt x="121" y="344"/>
                  </a:cubicBezTo>
                  <a:cubicBezTo>
                    <a:pt x="121" y="214"/>
                    <a:pt x="223" y="112"/>
                    <a:pt x="344" y="112"/>
                  </a:cubicBezTo>
                  <a:close/>
                  <a:moveTo>
                    <a:pt x="344" y="1"/>
                  </a:moveTo>
                  <a:cubicBezTo>
                    <a:pt x="158" y="1"/>
                    <a:pt x="0" y="149"/>
                    <a:pt x="0" y="344"/>
                  </a:cubicBezTo>
                  <a:cubicBezTo>
                    <a:pt x="0" y="530"/>
                    <a:pt x="158" y="687"/>
                    <a:pt x="344" y="687"/>
                  </a:cubicBezTo>
                  <a:cubicBezTo>
                    <a:pt x="538" y="687"/>
                    <a:pt x="687" y="530"/>
                    <a:pt x="687" y="344"/>
                  </a:cubicBezTo>
                  <a:cubicBezTo>
                    <a:pt x="687" y="149"/>
                    <a:pt x="538" y="1"/>
                    <a:pt x="3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4" name="Google Shape;574;p20"/>
            <p:cNvSpPr/>
            <p:nvPr/>
          </p:nvSpPr>
          <p:spPr>
            <a:xfrm>
              <a:off x="5794878" y="2279045"/>
              <a:ext cx="39111" cy="39168"/>
            </a:xfrm>
            <a:custGeom>
              <a:avLst/>
              <a:gdLst/>
              <a:ahLst/>
              <a:cxnLst/>
              <a:rect l="l" t="t" r="r" b="b"/>
              <a:pathLst>
                <a:path w="687" h="688" extrusionOk="0">
                  <a:moveTo>
                    <a:pt x="344" y="112"/>
                  </a:moveTo>
                  <a:cubicBezTo>
                    <a:pt x="464" y="112"/>
                    <a:pt x="566" y="214"/>
                    <a:pt x="566" y="344"/>
                  </a:cubicBezTo>
                  <a:cubicBezTo>
                    <a:pt x="566" y="465"/>
                    <a:pt x="464" y="567"/>
                    <a:pt x="344" y="567"/>
                  </a:cubicBezTo>
                  <a:cubicBezTo>
                    <a:pt x="214" y="567"/>
                    <a:pt x="112" y="465"/>
                    <a:pt x="112" y="344"/>
                  </a:cubicBezTo>
                  <a:cubicBezTo>
                    <a:pt x="112" y="214"/>
                    <a:pt x="214" y="112"/>
                    <a:pt x="344" y="112"/>
                  </a:cubicBezTo>
                  <a:close/>
                  <a:moveTo>
                    <a:pt x="344" y="1"/>
                  </a:moveTo>
                  <a:cubicBezTo>
                    <a:pt x="149" y="1"/>
                    <a:pt x="0" y="149"/>
                    <a:pt x="0" y="344"/>
                  </a:cubicBezTo>
                  <a:cubicBezTo>
                    <a:pt x="0" y="530"/>
                    <a:pt x="158" y="687"/>
                    <a:pt x="344" y="687"/>
                  </a:cubicBezTo>
                  <a:cubicBezTo>
                    <a:pt x="529" y="687"/>
                    <a:pt x="687" y="530"/>
                    <a:pt x="687" y="344"/>
                  </a:cubicBezTo>
                  <a:cubicBezTo>
                    <a:pt x="687" y="149"/>
                    <a:pt x="529" y="1"/>
                    <a:pt x="3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5" name="Google Shape;575;p20"/>
            <p:cNvSpPr/>
            <p:nvPr/>
          </p:nvSpPr>
          <p:spPr>
            <a:xfrm>
              <a:off x="7974415" y="2277337"/>
              <a:ext cx="216049" cy="210413"/>
            </a:xfrm>
            <a:custGeom>
              <a:avLst/>
              <a:gdLst/>
              <a:ahLst/>
              <a:cxnLst/>
              <a:rect l="l" t="t" r="r" b="b"/>
              <a:pathLst>
                <a:path w="3795" h="3696" extrusionOk="0">
                  <a:moveTo>
                    <a:pt x="1842" y="1"/>
                  </a:moveTo>
                  <a:cubicBezTo>
                    <a:pt x="849" y="1"/>
                    <a:pt x="35" y="795"/>
                    <a:pt x="0" y="1784"/>
                  </a:cubicBezTo>
                  <a:cubicBezTo>
                    <a:pt x="0" y="1821"/>
                    <a:pt x="28" y="1849"/>
                    <a:pt x="65" y="1849"/>
                  </a:cubicBezTo>
                  <a:lnTo>
                    <a:pt x="1846" y="1849"/>
                  </a:lnTo>
                  <a:lnTo>
                    <a:pt x="1846" y="3621"/>
                  </a:lnTo>
                  <a:cubicBezTo>
                    <a:pt x="1846" y="3658"/>
                    <a:pt x="1874" y="3695"/>
                    <a:pt x="1911" y="3695"/>
                  </a:cubicBezTo>
                  <a:cubicBezTo>
                    <a:pt x="2969" y="3649"/>
                    <a:pt x="3795" y="2730"/>
                    <a:pt x="3674" y="1636"/>
                  </a:cubicBezTo>
                  <a:cubicBezTo>
                    <a:pt x="3581" y="791"/>
                    <a:pt x="2895" y="105"/>
                    <a:pt x="2051" y="12"/>
                  </a:cubicBezTo>
                  <a:cubicBezTo>
                    <a:pt x="1980" y="4"/>
                    <a:pt x="1911" y="1"/>
                    <a:pt x="18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6" name="Google Shape;576;p20"/>
            <p:cNvSpPr/>
            <p:nvPr/>
          </p:nvSpPr>
          <p:spPr>
            <a:xfrm>
              <a:off x="7970715" y="2274035"/>
              <a:ext cx="219750" cy="216846"/>
            </a:xfrm>
            <a:custGeom>
              <a:avLst/>
              <a:gdLst/>
              <a:ahLst/>
              <a:cxnLst/>
              <a:rect l="l" t="t" r="r" b="b"/>
              <a:pathLst>
                <a:path w="3860" h="3809" extrusionOk="0">
                  <a:moveTo>
                    <a:pt x="1902" y="117"/>
                  </a:moveTo>
                  <a:cubicBezTo>
                    <a:pt x="1976" y="117"/>
                    <a:pt x="2041" y="117"/>
                    <a:pt x="2106" y="126"/>
                  </a:cubicBezTo>
                  <a:cubicBezTo>
                    <a:pt x="2932" y="219"/>
                    <a:pt x="3591" y="877"/>
                    <a:pt x="3683" y="1703"/>
                  </a:cubicBezTo>
                  <a:cubicBezTo>
                    <a:pt x="3739" y="2204"/>
                    <a:pt x="3591" y="2696"/>
                    <a:pt x="3257" y="3076"/>
                  </a:cubicBezTo>
                  <a:cubicBezTo>
                    <a:pt x="2941" y="3447"/>
                    <a:pt x="2468" y="3670"/>
                    <a:pt x="1976" y="3688"/>
                  </a:cubicBezTo>
                  <a:lnTo>
                    <a:pt x="1976" y="3753"/>
                  </a:lnTo>
                  <a:lnTo>
                    <a:pt x="1967" y="3679"/>
                  </a:lnTo>
                  <a:lnTo>
                    <a:pt x="1967" y="1907"/>
                  </a:lnTo>
                  <a:cubicBezTo>
                    <a:pt x="1967" y="1870"/>
                    <a:pt x="1939" y="1851"/>
                    <a:pt x="1902" y="1851"/>
                  </a:cubicBezTo>
                  <a:lnTo>
                    <a:pt x="121" y="1842"/>
                  </a:lnTo>
                  <a:cubicBezTo>
                    <a:pt x="140" y="1341"/>
                    <a:pt x="362" y="877"/>
                    <a:pt x="743" y="553"/>
                  </a:cubicBezTo>
                  <a:cubicBezTo>
                    <a:pt x="1067" y="265"/>
                    <a:pt x="1475" y="117"/>
                    <a:pt x="1902" y="117"/>
                  </a:cubicBezTo>
                  <a:close/>
                  <a:moveTo>
                    <a:pt x="1889" y="0"/>
                  </a:moveTo>
                  <a:cubicBezTo>
                    <a:pt x="1436" y="0"/>
                    <a:pt x="1007" y="159"/>
                    <a:pt x="659" y="460"/>
                  </a:cubicBezTo>
                  <a:cubicBezTo>
                    <a:pt x="260" y="812"/>
                    <a:pt x="19" y="1304"/>
                    <a:pt x="0" y="1833"/>
                  </a:cubicBezTo>
                  <a:cubicBezTo>
                    <a:pt x="0" y="1870"/>
                    <a:pt x="19" y="1898"/>
                    <a:pt x="38" y="1926"/>
                  </a:cubicBezTo>
                  <a:cubicBezTo>
                    <a:pt x="65" y="1944"/>
                    <a:pt x="93" y="1963"/>
                    <a:pt x="130" y="1963"/>
                  </a:cubicBezTo>
                  <a:lnTo>
                    <a:pt x="1846" y="1963"/>
                  </a:lnTo>
                  <a:lnTo>
                    <a:pt x="1846" y="3679"/>
                  </a:lnTo>
                  <a:cubicBezTo>
                    <a:pt x="1846" y="3716"/>
                    <a:pt x="1865" y="3744"/>
                    <a:pt x="1884" y="3772"/>
                  </a:cubicBezTo>
                  <a:cubicBezTo>
                    <a:pt x="1911" y="3790"/>
                    <a:pt x="1939" y="3809"/>
                    <a:pt x="1976" y="3809"/>
                  </a:cubicBezTo>
                  <a:cubicBezTo>
                    <a:pt x="2505" y="3790"/>
                    <a:pt x="3006" y="3549"/>
                    <a:pt x="3349" y="3150"/>
                  </a:cubicBezTo>
                  <a:cubicBezTo>
                    <a:pt x="3693" y="2742"/>
                    <a:pt x="3860" y="2222"/>
                    <a:pt x="3795" y="1684"/>
                  </a:cubicBezTo>
                  <a:cubicBezTo>
                    <a:pt x="3702" y="812"/>
                    <a:pt x="2997" y="107"/>
                    <a:pt x="2125" y="15"/>
                  </a:cubicBezTo>
                  <a:cubicBezTo>
                    <a:pt x="2046" y="5"/>
                    <a:pt x="1967" y="0"/>
                    <a:pt x="18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7" name="Google Shape;577;p20"/>
            <p:cNvSpPr/>
            <p:nvPr/>
          </p:nvSpPr>
          <p:spPr>
            <a:xfrm>
              <a:off x="7946406" y="2402126"/>
              <a:ext cx="113063" cy="113120"/>
            </a:xfrm>
            <a:custGeom>
              <a:avLst/>
              <a:gdLst/>
              <a:ahLst/>
              <a:cxnLst/>
              <a:rect l="l" t="t" r="r" b="b"/>
              <a:pathLst>
                <a:path w="1986" h="1987" extrusionOk="0">
                  <a:moveTo>
                    <a:pt x="75" y="0"/>
                  </a:moveTo>
                  <a:cubicBezTo>
                    <a:pt x="38" y="0"/>
                    <a:pt x="1" y="47"/>
                    <a:pt x="1" y="84"/>
                  </a:cubicBezTo>
                  <a:cubicBezTo>
                    <a:pt x="38" y="1123"/>
                    <a:pt x="873" y="1948"/>
                    <a:pt x="1902" y="1985"/>
                  </a:cubicBezTo>
                  <a:cubicBezTo>
                    <a:pt x="1907" y="1986"/>
                    <a:pt x="1912" y="1987"/>
                    <a:pt x="1917" y="1987"/>
                  </a:cubicBezTo>
                  <a:cubicBezTo>
                    <a:pt x="1956" y="1987"/>
                    <a:pt x="1986" y="1953"/>
                    <a:pt x="1986" y="1911"/>
                  </a:cubicBezTo>
                  <a:lnTo>
                    <a:pt x="1986" y="84"/>
                  </a:lnTo>
                  <a:cubicBezTo>
                    <a:pt x="1986" y="37"/>
                    <a:pt x="1949" y="0"/>
                    <a:pt x="19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8" name="Google Shape;578;p20"/>
            <p:cNvSpPr/>
            <p:nvPr/>
          </p:nvSpPr>
          <p:spPr>
            <a:xfrm>
              <a:off x="7942706" y="2398938"/>
              <a:ext cx="119952" cy="119952"/>
            </a:xfrm>
            <a:custGeom>
              <a:avLst/>
              <a:gdLst/>
              <a:ahLst/>
              <a:cxnLst/>
              <a:rect l="l" t="t" r="r" b="b"/>
              <a:pathLst>
                <a:path w="2107" h="2107" extrusionOk="0">
                  <a:moveTo>
                    <a:pt x="1967" y="121"/>
                  </a:moveTo>
                  <a:cubicBezTo>
                    <a:pt x="1977" y="121"/>
                    <a:pt x="1986" y="130"/>
                    <a:pt x="1986" y="140"/>
                  </a:cubicBezTo>
                  <a:lnTo>
                    <a:pt x="1986" y="1967"/>
                  </a:lnTo>
                  <a:cubicBezTo>
                    <a:pt x="1986" y="1967"/>
                    <a:pt x="1986" y="1977"/>
                    <a:pt x="1986" y="1986"/>
                  </a:cubicBezTo>
                  <a:lnTo>
                    <a:pt x="1967" y="1986"/>
                  </a:lnTo>
                  <a:cubicBezTo>
                    <a:pt x="975" y="1949"/>
                    <a:pt x="158" y="1132"/>
                    <a:pt x="121" y="140"/>
                  </a:cubicBezTo>
                  <a:cubicBezTo>
                    <a:pt x="121" y="130"/>
                    <a:pt x="121" y="130"/>
                    <a:pt x="131" y="121"/>
                  </a:cubicBezTo>
                  <a:close/>
                  <a:moveTo>
                    <a:pt x="140" y="1"/>
                  </a:moveTo>
                  <a:cubicBezTo>
                    <a:pt x="103" y="1"/>
                    <a:pt x="66" y="19"/>
                    <a:pt x="47" y="47"/>
                  </a:cubicBezTo>
                  <a:cubicBezTo>
                    <a:pt x="19" y="75"/>
                    <a:pt x="1" y="112"/>
                    <a:pt x="1" y="149"/>
                  </a:cubicBezTo>
                  <a:cubicBezTo>
                    <a:pt x="47" y="1197"/>
                    <a:pt x="910" y="2060"/>
                    <a:pt x="1967" y="2106"/>
                  </a:cubicBezTo>
                  <a:cubicBezTo>
                    <a:pt x="2005" y="2106"/>
                    <a:pt x="2042" y="2088"/>
                    <a:pt x="2060" y="2069"/>
                  </a:cubicBezTo>
                  <a:cubicBezTo>
                    <a:pt x="2088" y="2041"/>
                    <a:pt x="2107" y="2004"/>
                    <a:pt x="2107" y="1967"/>
                  </a:cubicBezTo>
                  <a:lnTo>
                    <a:pt x="2107" y="140"/>
                  </a:lnTo>
                  <a:cubicBezTo>
                    <a:pt x="2107" y="66"/>
                    <a:pt x="2042" y="1"/>
                    <a:pt x="19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9" name="Google Shape;579;p20"/>
            <p:cNvSpPr/>
            <p:nvPr/>
          </p:nvSpPr>
          <p:spPr>
            <a:xfrm>
              <a:off x="7741005" y="2150215"/>
              <a:ext cx="160030" cy="159518"/>
            </a:xfrm>
            <a:custGeom>
              <a:avLst/>
              <a:gdLst/>
              <a:ahLst/>
              <a:cxnLst/>
              <a:rect l="l" t="t" r="r" b="b"/>
              <a:pathLst>
                <a:path w="2811" h="2802" extrusionOk="0">
                  <a:moveTo>
                    <a:pt x="1410" y="0"/>
                  </a:moveTo>
                  <a:cubicBezTo>
                    <a:pt x="631" y="0"/>
                    <a:pt x="0" y="631"/>
                    <a:pt x="0" y="1401"/>
                  </a:cubicBezTo>
                  <a:cubicBezTo>
                    <a:pt x="0" y="2180"/>
                    <a:pt x="631" y="2802"/>
                    <a:pt x="1410" y="2802"/>
                  </a:cubicBezTo>
                  <a:cubicBezTo>
                    <a:pt x="2180" y="2802"/>
                    <a:pt x="2811" y="2180"/>
                    <a:pt x="2811" y="1401"/>
                  </a:cubicBezTo>
                  <a:cubicBezTo>
                    <a:pt x="2811" y="631"/>
                    <a:pt x="2180" y="0"/>
                    <a:pt x="14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0" name="Google Shape;580;p20"/>
            <p:cNvSpPr/>
            <p:nvPr/>
          </p:nvSpPr>
          <p:spPr>
            <a:xfrm>
              <a:off x="7737817" y="2147027"/>
              <a:ext cx="166406" cy="166406"/>
            </a:xfrm>
            <a:custGeom>
              <a:avLst/>
              <a:gdLst/>
              <a:ahLst/>
              <a:cxnLst/>
              <a:rect l="l" t="t" r="r" b="b"/>
              <a:pathLst>
                <a:path w="2923" h="2923" extrusionOk="0">
                  <a:moveTo>
                    <a:pt x="1466" y="121"/>
                  </a:moveTo>
                  <a:cubicBezTo>
                    <a:pt x="2208" y="121"/>
                    <a:pt x="2811" y="724"/>
                    <a:pt x="2811" y="1457"/>
                  </a:cubicBezTo>
                  <a:cubicBezTo>
                    <a:pt x="2811" y="2199"/>
                    <a:pt x="2208" y="2802"/>
                    <a:pt x="1466" y="2802"/>
                  </a:cubicBezTo>
                  <a:cubicBezTo>
                    <a:pt x="724" y="2802"/>
                    <a:pt x="121" y="2199"/>
                    <a:pt x="121" y="1457"/>
                  </a:cubicBezTo>
                  <a:cubicBezTo>
                    <a:pt x="121" y="724"/>
                    <a:pt x="724" y="121"/>
                    <a:pt x="1466" y="121"/>
                  </a:cubicBezTo>
                  <a:close/>
                  <a:moveTo>
                    <a:pt x="1466" y="1"/>
                  </a:moveTo>
                  <a:cubicBezTo>
                    <a:pt x="659" y="1"/>
                    <a:pt x="0" y="659"/>
                    <a:pt x="0" y="1457"/>
                  </a:cubicBezTo>
                  <a:cubicBezTo>
                    <a:pt x="0" y="2264"/>
                    <a:pt x="659" y="2923"/>
                    <a:pt x="1466" y="2923"/>
                  </a:cubicBezTo>
                  <a:cubicBezTo>
                    <a:pt x="2264" y="2923"/>
                    <a:pt x="2923" y="2264"/>
                    <a:pt x="2923" y="1457"/>
                  </a:cubicBezTo>
                  <a:cubicBezTo>
                    <a:pt x="2923" y="659"/>
                    <a:pt x="2264" y="1"/>
                    <a:pt x="14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1" name="Google Shape;581;p20"/>
            <p:cNvSpPr/>
            <p:nvPr/>
          </p:nvSpPr>
          <p:spPr>
            <a:xfrm>
              <a:off x="7784272" y="2170538"/>
              <a:ext cx="116763" cy="82719"/>
            </a:xfrm>
            <a:custGeom>
              <a:avLst/>
              <a:gdLst/>
              <a:ahLst/>
              <a:cxnLst/>
              <a:rect l="l" t="t" r="r" b="b"/>
              <a:pathLst>
                <a:path w="2051" h="1453" extrusionOk="0">
                  <a:moveTo>
                    <a:pt x="1985" y="0"/>
                  </a:moveTo>
                  <a:cubicBezTo>
                    <a:pt x="1970" y="0"/>
                    <a:pt x="1954" y="5"/>
                    <a:pt x="1940" y="14"/>
                  </a:cubicBezTo>
                  <a:lnTo>
                    <a:pt x="632" y="1322"/>
                  </a:lnTo>
                  <a:cubicBezTo>
                    <a:pt x="627" y="1327"/>
                    <a:pt x="622" y="1329"/>
                    <a:pt x="618" y="1329"/>
                  </a:cubicBezTo>
                  <a:cubicBezTo>
                    <a:pt x="613" y="1329"/>
                    <a:pt x="608" y="1327"/>
                    <a:pt x="604" y="1322"/>
                  </a:cubicBezTo>
                  <a:lnTo>
                    <a:pt x="103" y="821"/>
                  </a:lnTo>
                  <a:cubicBezTo>
                    <a:pt x="94" y="812"/>
                    <a:pt x="80" y="808"/>
                    <a:pt x="65" y="808"/>
                  </a:cubicBezTo>
                  <a:cubicBezTo>
                    <a:pt x="49" y="808"/>
                    <a:pt x="33" y="812"/>
                    <a:pt x="19" y="821"/>
                  </a:cubicBezTo>
                  <a:cubicBezTo>
                    <a:pt x="1" y="849"/>
                    <a:pt x="1" y="886"/>
                    <a:pt x="19" y="905"/>
                  </a:cubicBezTo>
                  <a:lnTo>
                    <a:pt x="520" y="1406"/>
                  </a:lnTo>
                  <a:cubicBezTo>
                    <a:pt x="548" y="1434"/>
                    <a:pt x="585" y="1452"/>
                    <a:pt x="622" y="1452"/>
                  </a:cubicBezTo>
                  <a:cubicBezTo>
                    <a:pt x="650" y="1452"/>
                    <a:pt x="687" y="1434"/>
                    <a:pt x="715" y="1406"/>
                  </a:cubicBezTo>
                  <a:lnTo>
                    <a:pt x="2023" y="98"/>
                  </a:lnTo>
                  <a:cubicBezTo>
                    <a:pt x="2051" y="70"/>
                    <a:pt x="2051" y="42"/>
                    <a:pt x="2023" y="14"/>
                  </a:cubicBezTo>
                  <a:cubicBezTo>
                    <a:pt x="2014" y="5"/>
                    <a:pt x="2000" y="0"/>
                    <a:pt x="19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2" name="Google Shape;582;p20"/>
            <p:cNvSpPr/>
            <p:nvPr/>
          </p:nvSpPr>
          <p:spPr>
            <a:xfrm>
              <a:off x="6906023" y="3777817"/>
              <a:ext cx="89836" cy="89323"/>
            </a:xfrm>
            <a:custGeom>
              <a:avLst/>
              <a:gdLst/>
              <a:ahLst/>
              <a:cxnLst/>
              <a:rect l="l" t="t" r="r" b="b"/>
              <a:pathLst>
                <a:path w="1578" h="1569" extrusionOk="0">
                  <a:moveTo>
                    <a:pt x="789" y="1"/>
                  </a:moveTo>
                  <a:cubicBezTo>
                    <a:pt x="353" y="1"/>
                    <a:pt x="1" y="353"/>
                    <a:pt x="1" y="780"/>
                  </a:cubicBezTo>
                  <a:cubicBezTo>
                    <a:pt x="1" y="1216"/>
                    <a:pt x="353" y="1569"/>
                    <a:pt x="789" y="1569"/>
                  </a:cubicBezTo>
                  <a:cubicBezTo>
                    <a:pt x="1225" y="1569"/>
                    <a:pt x="1578" y="1216"/>
                    <a:pt x="1578" y="780"/>
                  </a:cubicBezTo>
                  <a:cubicBezTo>
                    <a:pt x="1578" y="353"/>
                    <a:pt x="1225" y="1"/>
                    <a:pt x="789" y="1"/>
                  </a:cubicBezTo>
                  <a:close/>
                </a:path>
              </a:pathLst>
            </a:custGeom>
            <a:solidFill>
              <a:srgbClr val="0100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3" name="Google Shape;583;p20"/>
            <p:cNvSpPr/>
            <p:nvPr/>
          </p:nvSpPr>
          <p:spPr>
            <a:xfrm>
              <a:off x="6902835" y="3774116"/>
              <a:ext cx="96212" cy="96212"/>
            </a:xfrm>
            <a:custGeom>
              <a:avLst/>
              <a:gdLst/>
              <a:ahLst/>
              <a:cxnLst/>
              <a:rect l="l" t="t" r="r" b="b"/>
              <a:pathLst>
                <a:path w="1690" h="1690" extrusionOk="0">
                  <a:moveTo>
                    <a:pt x="845" y="122"/>
                  </a:moveTo>
                  <a:cubicBezTo>
                    <a:pt x="1244" y="122"/>
                    <a:pt x="1578" y="446"/>
                    <a:pt x="1578" y="845"/>
                  </a:cubicBezTo>
                  <a:cubicBezTo>
                    <a:pt x="1578" y="1244"/>
                    <a:pt x="1244" y="1578"/>
                    <a:pt x="845" y="1578"/>
                  </a:cubicBezTo>
                  <a:cubicBezTo>
                    <a:pt x="446" y="1578"/>
                    <a:pt x="122" y="1244"/>
                    <a:pt x="122" y="845"/>
                  </a:cubicBezTo>
                  <a:cubicBezTo>
                    <a:pt x="122" y="446"/>
                    <a:pt x="446" y="122"/>
                    <a:pt x="845" y="122"/>
                  </a:cubicBezTo>
                  <a:close/>
                  <a:moveTo>
                    <a:pt x="845" y="1"/>
                  </a:moveTo>
                  <a:cubicBezTo>
                    <a:pt x="381" y="1"/>
                    <a:pt x="1" y="381"/>
                    <a:pt x="1" y="845"/>
                  </a:cubicBezTo>
                  <a:cubicBezTo>
                    <a:pt x="1" y="1309"/>
                    <a:pt x="381" y="1689"/>
                    <a:pt x="845" y="1689"/>
                  </a:cubicBezTo>
                  <a:cubicBezTo>
                    <a:pt x="1309" y="1689"/>
                    <a:pt x="1689" y="1318"/>
                    <a:pt x="1689" y="845"/>
                  </a:cubicBezTo>
                  <a:cubicBezTo>
                    <a:pt x="1689" y="381"/>
                    <a:pt x="1309" y="1"/>
                    <a:pt x="8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4" name="Google Shape;584;p20"/>
            <p:cNvSpPr/>
            <p:nvPr/>
          </p:nvSpPr>
          <p:spPr>
            <a:xfrm>
              <a:off x="5894162" y="2528850"/>
              <a:ext cx="2115690" cy="1276541"/>
            </a:xfrm>
            <a:custGeom>
              <a:avLst/>
              <a:gdLst/>
              <a:ahLst/>
              <a:cxnLst/>
              <a:rect l="l" t="t" r="r" b="b"/>
              <a:pathLst>
                <a:path w="37163" h="22423" extrusionOk="0">
                  <a:moveTo>
                    <a:pt x="1188" y="1"/>
                  </a:moveTo>
                  <a:cubicBezTo>
                    <a:pt x="529" y="1"/>
                    <a:pt x="0" y="502"/>
                    <a:pt x="0" y="1114"/>
                  </a:cubicBezTo>
                  <a:lnTo>
                    <a:pt x="0" y="21300"/>
                  </a:lnTo>
                  <a:cubicBezTo>
                    <a:pt x="0" y="21921"/>
                    <a:pt x="529" y="22422"/>
                    <a:pt x="1188" y="22422"/>
                  </a:cubicBezTo>
                  <a:lnTo>
                    <a:pt x="35975" y="22422"/>
                  </a:lnTo>
                  <a:cubicBezTo>
                    <a:pt x="36625" y="22422"/>
                    <a:pt x="37163" y="21921"/>
                    <a:pt x="37163" y="21300"/>
                  </a:cubicBezTo>
                  <a:lnTo>
                    <a:pt x="37163" y="1114"/>
                  </a:lnTo>
                  <a:cubicBezTo>
                    <a:pt x="37163" y="502"/>
                    <a:pt x="36625" y="1"/>
                    <a:pt x="359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5" name="Google Shape;585;p20"/>
            <p:cNvSpPr/>
            <p:nvPr/>
          </p:nvSpPr>
          <p:spPr>
            <a:xfrm>
              <a:off x="5890974" y="2525662"/>
              <a:ext cx="2122066" cy="1282861"/>
            </a:xfrm>
            <a:custGeom>
              <a:avLst/>
              <a:gdLst/>
              <a:ahLst/>
              <a:cxnLst/>
              <a:rect l="l" t="t" r="r" b="b"/>
              <a:pathLst>
                <a:path w="37275" h="22534" extrusionOk="0">
                  <a:moveTo>
                    <a:pt x="36022" y="112"/>
                  </a:moveTo>
                  <a:cubicBezTo>
                    <a:pt x="36653" y="112"/>
                    <a:pt x="37163" y="585"/>
                    <a:pt x="37163" y="1170"/>
                  </a:cubicBezTo>
                  <a:lnTo>
                    <a:pt x="37163" y="21356"/>
                  </a:lnTo>
                  <a:cubicBezTo>
                    <a:pt x="37163" y="21940"/>
                    <a:pt x="36653" y="22413"/>
                    <a:pt x="36022" y="22413"/>
                  </a:cubicBezTo>
                  <a:lnTo>
                    <a:pt x="1244" y="22413"/>
                  </a:lnTo>
                  <a:cubicBezTo>
                    <a:pt x="622" y="22413"/>
                    <a:pt x="112" y="21940"/>
                    <a:pt x="112" y="21356"/>
                  </a:cubicBezTo>
                  <a:lnTo>
                    <a:pt x="112" y="1170"/>
                  </a:lnTo>
                  <a:cubicBezTo>
                    <a:pt x="112" y="585"/>
                    <a:pt x="622" y="112"/>
                    <a:pt x="1244" y="112"/>
                  </a:cubicBezTo>
                  <a:close/>
                  <a:moveTo>
                    <a:pt x="1244" y="1"/>
                  </a:moveTo>
                  <a:cubicBezTo>
                    <a:pt x="557" y="1"/>
                    <a:pt x="1" y="530"/>
                    <a:pt x="1" y="1170"/>
                  </a:cubicBezTo>
                  <a:lnTo>
                    <a:pt x="1" y="21356"/>
                  </a:lnTo>
                  <a:cubicBezTo>
                    <a:pt x="1" y="22005"/>
                    <a:pt x="557" y="22534"/>
                    <a:pt x="1244" y="22534"/>
                  </a:cubicBezTo>
                  <a:lnTo>
                    <a:pt x="36031" y="22534"/>
                  </a:lnTo>
                  <a:cubicBezTo>
                    <a:pt x="36718" y="22534"/>
                    <a:pt x="37275" y="22005"/>
                    <a:pt x="37275" y="21356"/>
                  </a:cubicBezTo>
                  <a:lnTo>
                    <a:pt x="37275" y="1170"/>
                  </a:lnTo>
                  <a:cubicBezTo>
                    <a:pt x="37275" y="530"/>
                    <a:pt x="36718" y="1"/>
                    <a:pt x="360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6" name="Google Shape;586;p20"/>
            <p:cNvSpPr/>
            <p:nvPr/>
          </p:nvSpPr>
          <p:spPr>
            <a:xfrm>
              <a:off x="5995041" y="2636047"/>
              <a:ext cx="1891272" cy="1092771"/>
            </a:xfrm>
            <a:custGeom>
              <a:avLst/>
              <a:gdLst/>
              <a:ahLst/>
              <a:cxnLst/>
              <a:rect l="l" t="t" r="r" b="b"/>
              <a:pathLst>
                <a:path w="33221" h="19195" extrusionOk="0">
                  <a:moveTo>
                    <a:pt x="0" y="1"/>
                  </a:moveTo>
                  <a:lnTo>
                    <a:pt x="0" y="19194"/>
                  </a:lnTo>
                  <a:lnTo>
                    <a:pt x="33220" y="19194"/>
                  </a:lnTo>
                  <a:lnTo>
                    <a:pt x="3322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7" name="Google Shape;587;p20"/>
            <p:cNvSpPr/>
            <p:nvPr/>
          </p:nvSpPr>
          <p:spPr>
            <a:xfrm>
              <a:off x="5991341" y="2632916"/>
              <a:ext cx="1898103" cy="1099603"/>
            </a:xfrm>
            <a:custGeom>
              <a:avLst/>
              <a:gdLst/>
              <a:ahLst/>
              <a:cxnLst/>
              <a:rect l="l" t="t" r="r" b="b"/>
              <a:pathLst>
                <a:path w="33341" h="19315" extrusionOk="0">
                  <a:moveTo>
                    <a:pt x="33230" y="111"/>
                  </a:moveTo>
                  <a:lnTo>
                    <a:pt x="33230" y="19194"/>
                  </a:lnTo>
                  <a:lnTo>
                    <a:pt x="121" y="19194"/>
                  </a:lnTo>
                  <a:lnTo>
                    <a:pt x="121" y="111"/>
                  </a:lnTo>
                  <a:close/>
                  <a:moveTo>
                    <a:pt x="0" y="0"/>
                  </a:moveTo>
                  <a:lnTo>
                    <a:pt x="0" y="19314"/>
                  </a:lnTo>
                  <a:lnTo>
                    <a:pt x="33341" y="19314"/>
                  </a:lnTo>
                  <a:lnTo>
                    <a:pt x="3334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8" name="Google Shape;588;p20"/>
            <p:cNvSpPr/>
            <p:nvPr/>
          </p:nvSpPr>
          <p:spPr>
            <a:xfrm>
              <a:off x="6933520" y="2560559"/>
              <a:ext cx="36492" cy="35980"/>
            </a:xfrm>
            <a:custGeom>
              <a:avLst/>
              <a:gdLst/>
              <a:ahLst/>
              <a:cxnLst/>
              <a:rect l="l" t="t" r="r" b="b"/>
              <a:pathLst>
                <a:path w="641" h="632" extrusionOk="0">
                  <a:moveTo>
                    <a:pt x="325" y="0"/>
                  </a:moveTo>
                  <a:cubicBezTo>
                    <a:pt x="148" y="0"/>
                    <a:pt x="0" y="139"/>
                    <a:pt x="0" y="316"/>
                  </a:cubicBezTo>
                  <a:cubicBezTo>
                    <a:pt x="0" y="492"/>
                    <a:pt x="148" y="631"/>
                    <a:pt x="325" y="631"/>
                  </a:cubicBezTo>
                  <a:cubicBezTo>
                    <a:pt x="501" y="631"/>
                    <a:pt x="640" y="492"/>
                    <a:pt x="640" y="316"/>
                  </a:cubicBezTo>
                  <a:cubicBezTo>
                    <a:pt x="640" y="139"/>
                    <a:pt x="501" y="0"/>
                    <a:pt x="3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9" name="Google Shape;589;p20"/>
            <p:cNvSpPr/>
            <p:nvPr/>
          </p:nvSpPr>
          <p:spPr>
            <a:xfrm>
              <a:off x="6930332" y="2556859"/>
              <a:ext cx="43381" cy="43324"/>
            </a:xfrm>
            <a:custGeom>
              <a:avLst/>
              <a:gdLst/>
              <a:ahLst/>
              <a:cxnLst/>
              <a:rect l="l" t="t" r="r" b="b"/>
              <a:pathLst>
                <a:path w="762" h="761" extrusionOk="0">
                  <a:moveTo>
                    <a:pt x="381" y="121"/>
                  </a:moveTo>
                  <a:cubicBezTo>
                    <a:pt x="520" y="121"/>
                    <a:pt x="640" y="232"/>
                    <a:pt x="640" y="381"/>
                  </a:cubicBezTo>
                  <a:cubicBezTo>
                    <a:pt x="640" y="520"/>
                    <a:pt x="520" y="640"/>
                    <a:pt x="381" y="640"/>
                  </a:cubicBezTo>
                  <a:cubicBezTo>
                    <a:pt x="232" y="640"/>
                    <a:pt x="121" y="520"/>
                    <a:pt x="121" y="381"/>
                  </a:cubicBezTo>
                  <a:cubicBezTo>
                    <a:pt x="121" y="232"/>
                    <a:pt x="232" y="121"/>
                    <a:pt x="381" y="121"/>
                  </a:cubicBezTo>
                  <a:close/>
                  <a:moveTo>
                    <a:pt x="381" y="0"/>
                  </a:moveTo>
                  <a:cubicBezTo>
                    <a:pt x="177" y="0"/>
                    <a:pt x="0" y="177"/>
                    <a:pt x="0" y="381"/>
                  </a:cubicBezTo>
                  <a:cubicBezTo>
                    <a:pt x="0" y="585"/>
                    <a:pt x="177" y="761"/>
                    <a:pt x="381" y="761"/>
                  </a:cubicBezTo>
                  <a:cubicBezTo>
                    <a:pt x="585" y="761"/>
                    <a:pt x="752" y="585"/>
                    <a:pt x="761" y="381"/>
                  </a:cubicBezTo>
                  <a:cubicBezTo>
                    <a:pt x="761" y="177"/>
                    <a:pt x="585" y="0"/>
                    <a:pt x="3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0" name="Google Shape;590;p20"/>
            <p:cNvSpPr/>
            <p:nvPr/>
          </p:nvSpPr>
          <p:spPr>
            <a:xfrm>
              <a:off x="6645116" y="3892415"/>
              <a:ext cx="603173" cy="368166"/>
            </a:xfrm>
            <a:custGeom>
              <a:avLst/>
              <a:gdLst/>
              <a:ahLst/>
              <a:cxnLst/>
              <a:rect l="l" t="t" r="r" b="b"/>
              <a:pathLst>
                <a:path w="10595" h="6467" extrusionOk="0">
                  <a:moveTo>
                    <a:pt x="1263" y="1"/>
                  </a:moveTo>
                  <a:lnTo>
                    <a:pt x="1263" y="66"/>
                  </a:lnTo>
                  <a:lnTo>
                    <a:pt x="836" y="66"/>
                  </a:lnTo>
                  <a:cubicBezTo>
                    <a:pt x="762" y="1105"/>
                    <a:pt x="446" y="5307"/>
                    <a:pt x="1" y="6467"/>
                  </a:cubicBezTo>
                  <a:lnTo>
                    <a:pt x="10595" y="6467"/>
                  </a:lnTo>
                  <a:cubicBezTo>
                    <a:pt x="10140" y="5307"/>
                    <a:pt x="9834" y="1105"/>
                    <a:pt x="9760" y="66"/>
                  </a:cubicBezTo>
                  <a:lnTo>
                    <a:pt x="9333" y="66"/>
                  </a:lnTo>
                  <a:lnTo>
                    <a:pt x="9333" y="1"/>
                  </a:lnTo>
                  <a:lnTo>
                    <a:pt x="5298" y="29"/>
                  </a:lnTo>
                  <a:lnTo>
                    <a:pt x="1263" y="1"/>
                  </a:lnTo>
                  <a:close/>
                </a:path>
              </a:pathLst>
            </a:custGeom>
            <a:solidFill>
              <a:srgbClr val="CFCF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1" name="Google Shape;591;p20"/>
            <p:cNvSpPr/>
            <p:nvPr/>
          </p:nvSpPr>
          <p:spPr>
            <a:xfrm>
              <a:off x="6641416" y="3889284"/>
              <a:ext cx="610574" cy="374486"/>
            </a:xfrm>
            <a:custGeom>
              <a:avLst/>
              <a:gdLst/>
              <a:ahLst/>
              <a:cxnLst/>
              <a:rect l="l" t="t" r="r" b="b"/>
              <a:pathLst>
                <a:path w="10725" h="6578" extrusionOk="0">
                  <a:moveTo>
                    <a:pt x="9343" y="112"/>
                  </a:moveTo>
                  <a:lnTo>
                    <a:pt x="9343" y="121"/>
                  </a:lnTo>
                  <a:cubicBezTo>
                    <a:pt x="9343" y="149"/>
                    <a:pt x="9370" y="177"/>
                    <a:pt x="9398" y="177"/>
                  </a:cubicBezTo>
                  <a:lnTo>
                    <a:pt x="9769" y="177"/>
                  </a:lnTo>
                  <a:cubicBezTo>
                    <a:pt x="9862" y="1429"/>
                    <a:pt x="10159" y="5242"/>
                    <a:pt x="10576" y="6466"/>
                  </a:cubicBezTo>
                  <a:lnTo>
                    <a:pt x="149" y="6466"/>
                  </a:lnTo>
                  <a:cubicBezTo>
                    <a:pt x="567" y="5242"/>
                    <a:pt x="864" y="1429"/>
                    <a:pt x="947" y="177"/>
                  </a:cubicBezTo>
                  <a:lnTo>
                    <a:pt x="1318" y="177"/>
                  </a:lnTo>
                  <a:cubicBezTo>
                    <a:pt x="1355" y="177"/>
                    <a:pt x="1383" y="149"/>
                    <a:pt x="1383" y="121"/>
                  </a:cubicBezTo>
                  <a:lnTo>
                    <a:pt x="1383" y="112"/>
                  </a:lnTo>
                  <a:lnTo>
                    <a:pt x="5363" y="149"/>
                  </a:lnTo>
                  <a:lnTo>
                    <a:pt x="9343" y="112"/>
                  </a:lnTo>
                  <a:close/>
                  <a:moveTo>
                    <a:pt x="1328" y="0"/>
                  </a:moveTo>
                  <a:cubicBezTo>
                    <a:pt x="1309" y="0"/>
                    <a:pt x="1290" y="0"/>
                    <a:pt x="1281" y="10"/>
                  </a:cubicBezTo>
                  <a:cubicBezTo>
                    <a:pt x="1272" y="28"/>
                    <a:pt x="1263" y="37"/>
                    <a:pt x="1263" y="56"/>
                  </a:cubicBezTo>
                  <a:lnTo>
                    <a:pt x="1263" y="65"/>
                  </a:lnTo>
                  <a:lnTo>
                    <a:pt x="892" y="65"/>
                  </a:lnTo>
                  <a:cubicBezTo>
                    <a:pt x="864" y="65"/>
                    <a:pt x="836" y="93"/>
                    <a:pt x="836" y="121"/>
                  </a:cubicBezTo>
                  <a:cubicBezTo>
                    <a:pt x="752" y="1327"/>
                    <a:pt x="446" y="5371"/>
                    <a:pt x="10" y="6503"/>
                  </a:cubicBezTo>
                  <a:cubicBezTo>
                    <a:pt x="1" y="6522"/>
                    <a:pt x="1" y="6540"/>
                    <a:pt x="10" y="6559"/>
                  </a:cubicBezTo>
                  <a:cubicBezTo>
                    <a:pt x="29" y="6568"/>
                    <a:pt x="38" y="6577"/>
                    <a:pt x="66" y="6577"/>
                  </a:cubicBezTo>
                  <a:lnTo>
                    <a:pt x="10660" y="6577"/>
                  </a:lnTo>
                  <a:cubicBezTo>
                    <a:pt x="10678" y="6577"/>
                    <a:pt x="10697" y="6568"/>
                    <a:pt x="10706" y="6559"/>
                  </a:cubicBezTo>
                  <a:cubicBezTo>
                    <a:pt x="10716" y="6540"/>
                    <a:pt x="10725" y="6522"/>
                    <a:pt x="10716" y="6503"/>
                  </a:cubicBezTo>
                  <a:cubicBezTo>
                    <a:pt x="10280" y="5371"/>
                    <a:pt x="9973" y="1327"/>
                    <a:pt x="9890" y="121"/>
                  </a:cubicBezTo>
                  <a:cubicBezTo>
                    <a:pt x="9881" y="84"/>
                    <a:pt x="9862" y="65"/>
                    <a:pt x="9825" y="65"/>
                  </a:cubicBezTo>
                  <a:lnTo>
                    <a:pt x="9454" y="65"/>
                  </a:lnTo>
                  <a:lnTo>
                    <a:pt x="9454" y="56"/>
                  </a:lnTo>
                  <a:cubicBezTo>
                    <a:pt x="9454" y="37"/>
                    <a:pt x="9445" y="19"/>
                    <a:pt x="9435" y="10"/>
                  </a:cubicBezTo>
                  <a:cubicBezTo>
                    <a:pt x="9426" y="0"/>
                    <a:pt x="9417" y="0"/>
                    <a:pt x="9398" y="0"/>
                  </a:cubicBezTo>
                  <a:lnTo>
                    <a:pt x="5363" y="28"/>
                  </a:lnTo>
                  <a:lnTo>
                    <a:pt x="1328" y="0"/>
                  </a:lnTo>
                  <a:close/>
                </a:path>
              </a:pathLst>
            </a:custGeom>
            <a:solidFill>
              <a:srgbClr val="0100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2" name="Google Shape;592;p20"/>
            <p:cNvSpPr/>
            <p:nvPr/>
          </p:nvSpPr>
          <p:spPr>
            <a:xfrm>
              <a:off x="6645116" y="3892415"/>
              <a:ext cx="603173" cy="368166"/>
            </a:xfrm>
            <a:custGeom>
              <a:avLst/>
              <a:gdLst/>
              <a:ahLst/>
              <a:cxnLst/>
              <a:rect l="l" t="t" r="r" b="b"/>
              <a:pathLst>
                <a:path w="10595" h="6467" extrusionOk="0">
                  <a:moveTo>
                    <a:pt x="1263" y="1"/>
                  </a:moveTo>
                  <a:lnTo>
                    <a:pt x="1263" y="66"/>
                  </a:lnTo>
                  <a:lnTo>
                    <a:pt x="836" y="66"/>
                  </a:lnTo>
                  <a:cubicBezTo>
                    <a:pt x="762" y="1105"/>
                    <a:pt x="446" y="5307"/>
                    <a:pt x="1" y="6467"/>
                  </a:cubicBezTo>
                  <a:lnTo>
                    <a:pt x="10595" y="6467"/>
                  </a:lnTo>
                  <a:cubicBezTo>
                    <a:pt x="10140" y="5307"/>
                    <a:pt x="9834" y="1105"/>
                    <a:pt x="9760" y="66"/>
                  </a:cubicBezTo>
                  <a:lnTo>
                    <a:pt x="9333" y="66"/>
                  </a:lnTo>
                  <a:lnTo>
                    <a:pt x="9333" y="1"/>
                  </a:lnTo>
                  <a:lnTo>
                    <a:pt x="5298" y="29"/>
                  </a:lnTo>
                  <a:lnTo>
                    <a:pt x="126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3" name="Google Shape;593;p20"/>
            <p:cNvSpPr/>
            <p:nvPr/>
          </p:nvSpPr>
          <p:spPr>
            <a:xfrm>
              <a:off x="6641416" y="3889284"/>
              <a:ext cx="610574" cy="374486"/>
            </a:xfrm>
            <a:custGeom>
              <a:avLst/>
              <a:gdLst/>
              <a:ahLst/>
              <a:cxnLst/>
              <a:rect l="l" t="t" r="r" b="b"/>
              <a:pathLst>
                <a:path w="10725" h="6578" extrusionOk="0">
                  <a:moveTo>
                    <a:pt x="9343" y="112"/>
                  </a:moveTo>
                  <a:lnTo>
                    <a:pt x="9343" y="121"/>
                  </a:lnTo>
                  <a:cubicBezTo>
                    <a:pt x="9343" y="149"/>
                    <a:pt x="9370" y="177"/>
                    <a:pt x="9398" y="177"/>
                  </a:cubicBezTo>
                  <a:lnTo>
                    <a:pt x="9769" y="177"/>
                  </a:lnTo>
                  <a:cubicBezTo>
                    <a:pt x="9862" y="1429"/>
                    <a:pt x="10159" y="5242"/>
                    <a:pt x="10576" y="6466"/>
                  </a:cubicBezTo>
                  <a:lnTo>
                    <a:pt x="149" y="6466"/>
                  </a:lnTo>
                  <a:cubicBezTo>
                    <a:pt x="567" y="5242"/>
                    <a:pt x="864" y="1429"/>
                    <a:pt x="947" y="177"/>
                  </a:cubicBezTo>
                  <a:lnTo>
                    <a:pt x="1318" y="177"/>
                  </a:lnTo>
                  <a:cubicBezTo>
                    <a:pt x="1355" y="177"/>
                    <a:pt x="1383" y="149"/>
                    <a:pt x="1383" y="121"/>
                  </a:cubicBezTo>
                  <a:lnTo>
                    <a:pt x="1383" y="112"/>
                  </a:lnTo>
                  <a:lnTo>
                    <a:pt x="5363" y="149"/>
                  </a:lnTo>
                  <a:lnTo>
                    <a:pt x="9343" y="112"/>
                  </a:lnTo>
                  <a:close/>
                  <a:moveTo>
                    <a:pt x="1328" y="0"/>
                  </a:moveTo>
                  <a:cubicBezTo>
                    <a:pt x="1309" y="0"/>
                    <a:pt x="1290" y="0"/>
                    <a:pt x="1281" y="10"/>
                  </a:cubicBezTo>
                  <a:cubicBezTo>
                    <a:pt x="1272" y="28"/>
                    <a:pt x="1263" y="37"/>
                    <a:pt x="1263" y="56"/>
                  </a:cubicBezTo>
                  <a:lnTo>
                    <a:pt x="1263" y="65"/>
                  </a:lnTo>
                  <a:lnTo>
                    <a:pt x="892" y="65"/>
                  </a:lnTo>
                  <a:cubicBezTo>
                    <a:pt x="864" y="65"/>
                    <a:pt x="836" y="93"/>
                    <a:pt x="836" y="121"/>
                  </a:cubicBezTo>
                  <a:cubicBezTo>
                    <a:pt x="752" y="1327"/>
                    <a:pt x="446" y="5371"/>
                    <a:pt x="10" y="6503"/>
                  </a:cubicBezTo>
                  <a:cubicBezTo>
                    <a:pt x="1" y="6522"/>
                    <a:pt x="1" y="6540"/>
                    <a:pt x="10" y="6559"/>
                  </a:cubicBezTo>
                  <a:cubicBezTo>
                    <a:pt x="29" y="6568"/>
                    <a:pt x="38" y="6577"/>
                    <a:pt x="66" y="6577"/>
                  </a:cubicBezTo>
                  <a:lnTo>
                    <a:pt x="10660" y="6577"/>
                  </a:lnTo>
                  <a:cubicBezTo>
                    <a:pt x="10678" y="6577"/>
                    <a:pt x="10697" y="6568"/>
                    <a:pt x="10706" y="6559"/>
                  </a:cubicBezTo>
                  <a:cubicBezTo>
                    <a:pt x="10716" y="6540"/>
                    <a:pt x="10725" y="6522"/>
                    <a:pt x="10716" y="6503"/>
                  </a:cubicBezTo>
                  <a:cubicBezTo>
                    <a:pt x="10280" y="5371"/>
                    <a:pt x="9973" y="1327"/>
                    <a:pt x="9890" y="121"/>
                  </a:cubicBezTo>
                  <a:cubicBezTo>
                    <a:pt x="9881" y="84"/>
                    <a:pt x="9862" y="65"/>
                    <a:pt x="9825" y="65"/>
                  </a:cubicBezTo>
                  <a:lnTo>
                    <a:pt x="9454" y="65"/>
                  </a:lnTo>
                  <a:lnTo>
                    <a:pt x="9454" y="56"/>
                  </a:lnTo>
                  <a:cubicBezTo>
                    <a:pt x="9454" y="37"/>
                    <a:pt x="9445" y="19"/>
                    <a:pt x="9435" y="10"/>
                  </a:cubicBezTo>
                  <a:cubicBezTo>
                    <a:pt x="9426" y="0"/>
                    <a:pt x="9417" y="0"/>
                    <a:pt x="9398" y="0"/>
                  </a:cubicBezTo>
                  <a:lnTo>
                    <a:pt x="5363" y="28"/>
                  </a:lnTo>
                  <a:lnTo>
                    <a:pt x="132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4" name="Google Shape;594;p20"/>
            <p:cNvSpPr/>
            <p:nvPr/>
          </p:nvSpPr>
          <p:spPr>
            <a:xfrm>
              <a:off x="5893081" y="3731363"/>
              <a:ext cx="2115747" cy="206542"/>
            </a:xfrm>
            <a:custGeom>
              <a:avLst/>
              <a:gdLst/>
              <a:ahLst/>
              <a:cxnLst/>
              <a:rect l="l" t="t" r="r" b="b"/>
              <a:pathLst>
                <a:path w="37164" h="3628" extrusionOk="0">
                  <a:moveTo>
                    <a:pt x="1" y="1"/>
                  </a:moveTo>
                  <a:lnTo>
                    <a:pt x="1" y="2431"/>
                  </a:lnTo>
                  <a:cubicBezTo>
                    <a:pt x="1" y="3090"/>
                    <a:pt x="539" y="3628"/>
                    <a:pt x="1198" y="3628"/>
                  </a:cubicBezTo>
                  <a:lnTo>
                    <a:pt x="35976" y="3628"/>
                  </a:lnTo>
                  <a:cubicBezTo>
                    <a:pt x="36635" y="3628"/>
                    <a:pt x="37163" y="3090"/>
                    <a:pt x="37163" y="2431"/>
                  </a:cubicBezTo>
                  <a:lnTo>
                    <a:pt x="3716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5" name="Google Shape;595;p20"/>
            <p:cNvSpPr/>
            <p:nvPr/>
          </p:nvSpPr>
          <p:spPr>
            <a:xfrm>
              <a:off x="5889950" y="3727662"/>
              <a:ext cx="2122066" cy="213431"/>
            </a:xfrm>
            <a:custGeom>
              <a:avLst/>
              <a:gdLst/>
              <a:ahLst/>
              <a:cxnLst/>
              <a:rect l="l" t="t" r="r" b="b"/>
              <a:pathLst>
                <a:path w="37275" h="3749" extrusionOk="0">
                  <a:moveTo>
                    <a:pt x="37163" y="121"/>
                  </a:moveTo>
                  <a:lnTo>
                    <a:pt x="37163" y="2496"/>
                  </a:lnTo>
                  <a:cubicBezTo>
                    <a:pt x="37163" y="3127"/>
                    <a:pt x="36652" y="3637"/>
                    <a:pt x="36031" y="3637"/>
                  </a:cubicBezTo>
                  <a:lnTo>
                    <a:pt x="1253" y="3637"/>
                  </a:lnTo>
                  <a:cubicBezTo>
                    <a:pt x="622" y="3637"/>
                    <a:pt x="112" y="3127"/>
                    <a:pt x="112" y="2496"/>
                  </a:cubicBezTo>
                  <a:lnTo>
                    <a:pt x="112" y="121"/>
                  </a:lnTo>
                  <a:close/>
                  <a:moveTo>
                    <a:pt x="0" y="1"/>
                  </a:moveTo>
                  <a:lnTo>
                    <a:pt x="0" y="2496"/>
                  </a:lnTo>
                  <a:cubicBezTo>
                    <a:pt x="0" y="3192"/>
                    <a:pt x="557" y="3748"/>
                    <a:pt x="1243" y="3748"/>
                  </a:cubicBezTo>
                  <a:lnTo>
                    <a:pt x="36031" y="3748"/>
                  </a:lnTo>
                  <a:cubicBezTo>
                    <a:pt x="36717" y="3748"/>
                    <a:pt x="37274" y="3192"/>
                    <a:pt x="37274" y="2496"/>
                  </a:cubicBezTo>
                  <a:lnTo>
                    <a:pt x="372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6" name="Google Shape;596;p20"/>
            <p:cNvSpPr/>
            <p:nvPr/>
          </p:nvSpPr>
          <p:spPr>
            <a:xfrm>
              <a:off x="6906023" y="3777817"/>
              <a:ext cx="89836" cy="89323"/>
            </a:xfrm>
            <a:custGeom>
              <a:avLst/>
              <a:gdLst/>
              <a:ahLst/>
              <a:cxnLst/>
              <a:rect l="l" t="t" r="r" b="b"/>
              <a:pathLst>
                <a:path w="1578" h="1569" extrusionOk="0">
                  <a:moveTo>
                    <a:pt x="789" y="1"/>
                  </a:moveTo>
                  <a:cubicBezTo>
                    <a:pt x="353" y="1"/>
                    <a:pt x="1" y="353"/>
                    <a:pt x="1" y="780"/>
                  </a:cubicBezTo>
                  <a:cubicBezTo>
                    <a:pt x="1" y="1216"/>
                    <a:pt x="353" y="1569"/>
                    <a:pt x="789" y="1569"/>
                  </a:cubicBezTo>
                  <a:cubicBezTo>
                    <a:pt x="1225" y="1569"/>
                    <a:pt x="1578" y="1216"/>
                    <a:pt x="1578" y="780"/>
                  </a:cubicBezTo>
                  <a:cubicBezTo>
                    <a:pt x="1578" y="353"/>
                    <a:pt x="1225" y="1"/>
                    <a:pt x="7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7" name="Google Shape;597;p20"/>
            <p:cNvSpPr/>
            <p:nvPr/>
          </p:nvSpPr>
          <p:spPr>
            <a:xfrm>
              <a:off x="6431802" y="4215089"/>
              <a:ext cx="1038346" cy="98318"/>
            </a:xfrm>
            <a:custGeom>
              <a:avLst/>
              <a:gdLst/>
              <a:ahLst/>
              <a:cxnLst/>
              <a:rect l="l" t="t" r="r" b="b"/>
              <a:pathLst>
                <a:path w="18239" h="1727" extrusionOk="0">
                  <a:moveTo>
                    <a:pt x="1726" y="1"/>
                  </a:moveTo>
                  <a:cubicBezTo>
                    <a:pt x="770" y="1"/>
                    <a:pt x="0" y="771"/>
                    <a:pt x="0" y="1726"/>
                  </a:cubicBezTo>
                  <a:lnTo>
                    <a:pt x="18238" y="1726"/>
                  </a:lnTo>
                  <a:cubicBezTo>
                    <a:pt x="18238" y="780"/>
                    <a:pt x="17468" y="1"/>
                    <a:pt x="165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8" name="Google Shape;598;p20"/>
            <p:cNvSpPr/>
            <p:nvPr/>
          </p:nvSpPr>
          <p:spPr>
            <a:xfrm>
              <a:off x="6428614" y="4211958"/>
              <a:ext cx="1044666" cy="105150"/>
            </a:xfrm>
            <a:custGeom>
              <a:avLst/>
              <a:gdLst/>
              <a:ahLst/>
              <a:cxnLst/>
              <a:rect l="l" t="t" r="r" b="b"/>
              <a:pathLst>
                <a:path w="18350" h="1847" extrusionOk="0">
                  <a:moveTo>
                    <a:pt x="16569" y="121"/>
                  </a:moveTo>
                  <a:cubicBezTo>
                    <a:pt x="17469" y="121"/>
                    <a:pt x="18211" y="835"/>
                    <a:pt x="18238" y="1726"/>
                  </a:cubicBezTo>
                  <a:lnTo>
                    <a:pt x="121" y="1726"/>
                  </a:lnTo>
                  <a:cubicBezTo>
                    <a:pt x="149" y="835"/>
                    <a:pt x="882" y="121"/>
                    <a:pt x="1782" y="121"/>
                  </a:cubicBezTo>
                  <a:close/>
                  <a:moveTo>
                    <a:pt x="1782" y="0"/>
                  </a:moveTo>
                  <a:cubicBezTo>
                    <a:pt x="798" y="0"/>
                    <a:pt x="0" y="798"/>
                    <a:pt x="0" y="1781"/>
                  </a:cubicBezTo>
                  <a:cubicBezTo>
                    <a:pt x="0" y="1819"/>
                    <a:pt x="28" y="1846"/>
                    <a:pt x="56" y="1846"/>
                  </a:cubicBezTo>
                  <a:lnTo>
                    <a:pt x="18294" y="1846"/>
                  </a:lnTo>
                  <a:cubicBezTo>
                    <a:pt x="18331" y="1846"/>
                    <a:pt x="18350" y="1819"/>
                    <a:pt x="18350" y="1781"/>
                  </a:cubicBezTo>
                  <a:cubicBezTo>
                    <a:pt x="18350" y="798"/>
                    <a:pt x="17552" y="0"/>
                    <a:pt x="165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9" name="Google Shape;599;p20"/>
            <p:cNvSpPr/>
            <p:nvPr/>
          </p:nvSpPr>
          <p:spPr>
            <a:xfrm>
              <a:off x="6691628" y="4215089"/>
              <a:ext cx="519202" cy="49188"/>
            </a:xfrm>
            <a:custGeom>
              <a:avLst/>
              <a:gdLst/>
              <a:ahLst/>
              <a:cxnLst/>
              <a:rect l="l" t="t" r="r" b="b"/>
              <a:pathLst>
                <a:path w="9120" h="864" extrusionOk="0">
                  <a:moveTo>
                    <a:pt x="0" y="1"/>
                  </a:moveTo>
                  <a:cubicBezTo>
                    <a:pt x="0" y="483"/>
                    <a:pt x="381" y="864"/>
                    <a:pt x="863" y="864"/>
                  </a:cubicBezTo>
                  <a:lnTo>
                    <a:pt x="8257" y="864"/>
                  </a:lnTo>
                  <a:cubicBezTo>
                    <a:pt x="8730" y="864"/>
                    <a:pt x="9119" y="483"/>
                    <a:pt x="91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0" name="Google Shape;600;p20"/>
            <p:cNvSpPr/>
            <p:nvPr/>
          </p:nvSpPr>
          <p:spPr>
            <a:xfrm>
              <a:off x="6687927" y="4211958"/>
              <a:ext cx="526033" cy="56019"/>
            </a:xfrm>
            <a:custGeom>
              <a:avLst/>
              <a:gdLst/>
              <a:ahLst/>
              <a:cxnLst/>
              <a:rect l="l" t="t" r="r" b="b"/>
              <a:pathLst>
                <a:path w="9240" h="984" extrusionOk="0">
                  <a:moveTo>
                    <a:pt x="9119" y="121"/>
                  </a:moveTo>
                  <a:cubicBezTo>
                    <a:pt x="9092" y="529"/>
                    <a:pt x="8739" y="863"/>
                    <a:pt x="8312" y="863"/>
                  </a:cubicBezTo>
                  <a:lnTo>
                    <a:pt x="928" y="863"/>
                  </a:lnTo>
                  <a:cubicBezTo>
                    <a:pt x="501" y="863"/>
                    <a:pt x="149" y="538"/>
                    <a:pt x="121" y="121"/>
                  </a:cubicBezTo>
                  <a:close/>
                  <a:moveTo>
                    <a:pt x="65" y="0"/>
                  </a:moveTo>
                  <a:cubicBezTo>
                    <a:pt x="28" y="0"/>
                    <a:pt x="0" y="28"/>
                    <a:pt x="0" y="56"/>
                  </a:cubicBezTo>
                  <a:cubicBezTo>
                    <a:pt x="0" y="566"/>
                    <a:pt x="418" y="984"/>
                    <a:pt x="928" y="984"/>
                  </a:cubicBezTo>
                  <a:lnTo>
                    <a:pt x="8322" y="984"/>
                  </a:lnTo>
                  <a:cubicBezTo>
                    <a:pt x="8822" y="984"/>
                    <a:pt x="9240" y="566"/>
                    <a:pt x="9240" y="56"/>
                  </a:cubicBezTo>
                  <a:cubicBezTo>
                    <a:pt x="9240" y="28"/>
                    <a:pt x="9212" y="0"/>
                    <a:pt x="9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1" name="Google Shape;601;p20"/>
            <p:cNvSpPr/>
            <p:nvPr/>
          </p:nvSpPr>
          <p:spPr>
            <a:xfrm>
              <a:off x="7160554" y="2782355"/>
              <a:ext cx="560419" cy="804364"/>
            </a:xfrm>
            <a:custGeom>
              <a:avLst/>
              <a:gdLst/>
              <a:ahLst/>
              <a:cxnLst/>
              <a:rect l="l" t="t" r="r" b="b"/>
              <a:pathLst>
                <a:path w="9844" h="14129" extrusionOk="0">
                  <a:moveTo>
                    <a:pt x="437" y="0"/>
                  </a:moveTo>
                  <a:cubicBezTo>
                    <a:pt x="196" y="0"/>
                    <a:pt x="1" y="195"/>
                    <a:pt x="1" y="436"/>
                  </a:cubicBezTo>
                  <a:lnTo>
                    <a:pt x="1" y="13693"/>
                  </a:lnTo>
                  <a:cubicBezTo>
                    <a:pt x="1" y="13934"/>
                    <a:pt x="196" y="14129"/>
                    <a:pt x="437" y="14129"/>
                  </a:cubicBezTo>
                  <a:lnTo>
                    <a:pt x="9408" y="14129"/>
                  </a:lnTo>
                  <a:cubicBezTo>
                    <a:pt x="9649" y="14129"/>
                    <a:pt x="9834" y="13934"/>
                    <a:pt x="9844" y="13693"/>
                  </a:cubicBezTo>
                  <a:lnTo>
                    <a:pt x="9844" y="436"/>
                  </a:lnTo>
                  <a:cubicBezTo>
                    <a:pt x="9844" y="195"/>
                    <a:pt x="9649" y="0"/>
                    <a:pt x="94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2" name="Google Shape;602;p20"/>
            <p:cNvSpPr/>
            <p:nvPr/>
          </p:nvSpPr>
          <p:spPr>
            <a:xfrm>
              <a:off x="7157423" y="2779167"/>
              <a:ext cx="566738" cy="810740"/>
            </a:xfrm>
            <a:custGeom>
              <a:avLst/>
              <a:gdLst/>
              <a:ahLst/>
              <a:cxnLst/>
              <a:rect l="l" t="t" r="r" b="b"/>
              <a:pathLst>
                <a:path w="9955" h="14241" extrusionOk="0">
                  <a:moveTo>
                    <a:pt x="9463" y="112"/>
                  </a:moveTo>
                  <a:cubicBezTo>
                    <a:pt x="9667" y="112"/>
                    <a:pt x="9834" y="279"/>
                    <a:pt x="9834" y="492"/>
                  </a:cubicBezTo>
                  <a:lnTo>
                    <a:pt x="9834" y="13749"/>
                  </a:lnTo>
                  <a:cubicBezTo>
                    <a:pt x="9834" y="13962"/>
                    <a:pt x="9667" y="14129"/>
                    <a:pt x="9463" y="14129"/>
                  </a:cubicBezTo>
                  <a:lnTo>
                    <a:pt x="492" y="14129"/>
                  </a:lnTo>
                  <a:cubicBezTo>
                    <a:pt x="288" y="14129"/>
                    <a:pt x="121" y="13962"/>
                    <a:pt x="121" y="13749"/>
                  </a:cubicBezTo>
                  <a:lnTo>
                    <a:pt x="121" y="492"/>
                  </a:lnTo>
                  <a:cubicBezTo>
                    <a:pt x="121" y="279"/>
                    <a:pt x="288" y="112"/>
                    <a:pt x="492" y="112"/>
                  </a:cubicBezTo>
                  <a:close/>
                  <a:moveTo>
                    <a:pt x="492" y="1"/>
                  </a:moveTo>
                  <a:cubicBezTo>
                    <a:pt x="223" y="1"/>
                    <a:pt x="0" y="223"/>
                    <a:pt x="0" y="492"/>
                  </a:cubicBezTo>
                  <a:lnTo>
                    <a:pt x="0" y="13749"/>
                  </a:lnTo>
                  <a:cubicBezTo>
                    <a:pt x="0" y="14027"/>
                    <a:pt x="223" y="14240"/>
                    <a:pt x="492" y="14240"/>
                  </a:cubicBezTo>
                  <a:lnTo>
                    <a:pt x="9463" y="14240"/>
                  </a:lnTo>
                  <a:cubicBezTo>
                    <a:pt x="9732" y="14240"/>
                    <a:pt x="9954" y="14018"/>
                    <a:pt x="9954" y="13749"/>
                  </a:cubicBezTo>
                  <a:lnTo>
                    <a:pt x="9954" y="492"/>
                  </a:lnTo>
                  <a:cubicBezTo>
                    <a:pt x="9954" y="214"/>
                    <a:pt x="9732" y="1"/>
                    <a:pt x="9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3" name="Google Shape;603;p20"/>
            <p:cNvSpPr/>
            <p:nvPr/>
          </p:nvSpPr>
          <p:spPr>
            <a:xfrm>
              <a:off x="7228186" y="2854200"/>
              <a:ext cx="187015" cy="186958"/>
            </a:xfrm>
            <a:custGeom>
              <a:avLst/>
              <a:gdLst/>
              <a:ahLst/>
              <a:cxnLst/>
              <a:rect l="l" t="t" r="r" b="b"/>
              <a:pathLst>
                <a:path w="3285" h="3284" extrusionOk="0">
                  <a:moveTo>
                    <a:pt x="334" y="0"/>
                  </a:moveTo>
                  <a:cubicBezTo>
                    <a:pt x="149" y="0"/>
                    <a:pt x="0" y="158"/>
                    <a:pt x="0" y="343"/>
                  </a:cubicBezTo>
                  <a:lnTo>
                    <a:pt x="0" y="2950"/>
                  </a:lnTo>
                  <a:cubicBezTo>
                    <a:pt x="0" y="3136"/>
                    <a:pt x="149" y="3284"/>
                    <a:pt x="334" y="3284"/>
                  </a:cubicBezTo>
                  <a:lnTo>
                    <a:pt x="2941" y="3284"/>
                  </a:lnTo>
                  <a:cubicBezTo>
                    <a:pt x="3127" y="3284"/>
                    <a:pt x="3284" y="3136"/>
                    <a:pt x="3284" y="2950"/>
                  </a:cubicBezTo>
                  <a:lnTo>
                    <a:pt x="3284" y="343"/>
                  </a:lnTo>
                  <a:cubicBezTo>
                    <a:pt x="3284" y="158"/>
                    <a:pt x="3127" y="0"/>
                    <a:pt x="29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4" name="Google Shape;604;p20"/>
            <p:cNvSpPr/>
            <p:nvPr/>
          </p:nvSpPr>
          <p:spPr>
            <a:xfrm>
              <a:off x="7592078" y="2824084"/>
              <a:ext cx="22203" cy="22203"/>
            </a:xfrm>
            <a:custGeom>
              <a:avLst/>
              <a:gdLst/>
              <a:ahLst/>
              <a:cxnLst/>
              <a:rect l="l" t="t" r="r" b="b"/>
              <a:pathLst>
                <a:path w="390" h="390" extrusionOk="0">
                  <a:moveTo>
                    <a:pt x="195" y="112"/>
                  </a:moveTo>
                  <a:cubicBezTo>
                    <a:pt x="241" y="112"/>
                    <a:pt x="269" y="149"/>
                    <a:pt x="269" y="195"/>
                  </a:cubicBezTo>
                  <a:cubicBezTo>
                    <a:pt x="269" y="232"/>
                    <a:pt x="241" y="269"/>
                    <a:pt x="195" y="269"/>
                  </a:cubicBezTo>
                  <a:cubicBezTo>
                    <a:pt x="158" y="269"/>
                    <a:pt x="121" y="232"/>
                    <a:pt x="121" y="195"/>
                  </a:cubicBezTo>
                  <a:cubicBezTo>
                    <a:pt x="121" y="149"/>
                    <a:pt x="158" y="112"/>
                    <a:pt x="195" y="112"/>
                  </a:cubicBezTo>
                  <a:close/>
                  <a:moveTo>
                    <a:pt x="195" y="0"/>
                  </a:moveTo>
                  <a:cubicBezTo>
                    <a:pt x="93" y="0"/>
                    <a:pt x="0" y="84"/>
                    <a:pt x="0" y="195"/>
                  </a:cubicBezTo>
                  <a:cubicBezTo>
                    <a:pt x="0" y="297"/>
                    <a:pt x="93" y="390"/>
                    <a:pt x="195" y="390"/>
                  </a:cubicBezTo>
                  <a:cubicBezTo>
                    <a:pt x="306" y="390"/>
                    <a:pt x="390" y="297"/>
                    <a:pt x="390" y="195"/>
                  </a:cubicBezTo>
                  <a:cubicBezTo>
                    <a:pt x="390" y="84"/>
                    <a:pt x="306" y="0"/>
                    <a:pt x="1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5" name="Google Shape;605;p20"/>
            <p:cNvSpPr/>
            <p:nvPr/>
          </p:nvSpPr>
          <p:spPr>
            <a:xfrm>
              <a:off x="7624243" y="2824084"/>
              <a:ext cx="21747" cy="22203"/>
            </a:xfrm>
            <a:custGeom>
              <a:avLst/>
              <a:gdLst/>
              <a:ahLst/>
              <a:cxnLst/>
              <a:rect l="l" t="t" r="r" b="b"/>
              <a:pathLst>
                <a:path w="382" h="390" extrusionOk="0">
                  <a:moveTo>
                    <a:pt x="186" y="112"/>
                  </a:moveTo>
                  <a:cubicBezTo>
                    <a:pt x="233" y="112"/>
                    <a:pt x="270" y="149"/>
                    <a:pt x="270" y="195"/>
                  </a:cubicBezTo>
                  <a:cubicBezTo>
                    <a:pt x="270" y="232"/>
                    <a:pt x="233" y="269"/>
                    <a:pt x="186" y="269"/>
                  </a:cubicBezTo>
                  <a:cubicBezTo>
                    <a:pt x="149" y="269"/>
                    <a:pt x="112" y="232"/>
                    <a:pt x="112" y="195"/>
                  </a:cubicBezTo>
                  <a:cubicBezTo>
                    <a:pt x="112" y="149"/>
                    <a:pt x="149" y="112"/>
                    <a:pt x="186" y="112"/>
                  </a:cubicBezTo>
                  <a:close/>
                  <a:moveTo>
                    <a:pt x="186" y="0"/>
                  </a:moveTo>
                  <a:cubicBezTo>
                    <a:pt x="84" y="0"/>
                    <a:pt x="1" y="84"/>
                    <a:pt x="1" y="195"/>
                  </a:cubicBezTo>
                  <a:cubicBezTo>
                    <a:pt x="1" y="297"/>
                    <a:pt x="84" y="390"/>
                    <a:pt x="186" y="390"/>
                  </a:cubicBezTo>
                  <a:cubicBezTo>
                    <a:pt x="298" y="390"/>
                    <a:pt x="381" y="297"/>
                    <a:pt x="381" y="195"/>
                  </a:cubicBezTo>
                  <a:cubicBezTo>
                    <a:pt x="381" y="84"/>
                    <a:pt x="298" y="0"/>
                    <a:pt x="1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6" name="Google Shape;606;p20"/>
            <p:cNvSpPr/>
            <p:nvPr/>
          </p:nvSpPr>
          <p:spPr>
            <a:xfrm>
              <a:off x="7653334" y="2824084"/>
              <a:ext cx="22203" cy="22203"/>
            </a:xfrm>
            <a:custGeom>
              <a:avLst/>
              <a:gdLst/>
              <a:ahLst/>
              <a:cxnLst/>
              <a:rect l="l" t="t" r="r" b="b"/>
              <a:pathLst>
                <a:path w="390" h="390" extrusionOk="0">
                  <a:moveTo>
                    <a:pt x="195" y="112"/>
                  </a:moveTo>
                  <a:cubicBezTo>
                    <a:pt x="241" y="112"/>
                    <a:pt x="269" y="149"/>
                    <a:pt x="269" y="195"/>
                  </a:cubicBezTo>
                  <a:cubicBezTo>
                    <a:pt x="269" y="232"/>
                    <a:pt x="241" y="269"/>
                    <a:pt x="195" y="269"/>
                  </a:cubicBezTo>
                  <a:cubicBezTo>
                    <a:pt x="158" y="269"/>
                    <a:pt x="121" y="232"/>
                    <a:pt x="121" y="195"/>
                  </a:cubicBezTo>
                  <a:cubicBezTo>
                    <a:pt x="121" y="149"/>
                    <a:pt x="158" y="112"/>
                    <a:pt x="195" y="112"/>
                  </a:cubicBezTo>
                  <a:close/>
                  <a:moveTo>
                    <a:pt x="195" y="0"/>
                  </a:moveTo>
                  <a:cubicBezTo>
                    <a:pt x="93" y="0"/>
                    <a:pt x="0" y="84"/>
                    <a:pt x="0" y="195"/>
                  </a:cubicBezTo>
                  <a:cubicBezTo>
                    <a:pt x="0" y="297"/>
                    <a:pt x="93" y="390"/>
                    <a:pt x="195" y="390"/>
                  </a:cubicBezTo>
                  <a:cubicBezTo>
                    <a:pt x="306" y="390"/>
                    <a:pt x="390" y="297"/>
                    <a:pt x="390" y="195"/>
                  </a:cubicBezTo>
                  <a:cubicBezTo>
                    <a:pt x="390" y="84"/>
                    <a:pt x="306" y="0"/>
                    <a:pt x="1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7" name="Google Shape;607;p20"/>
            <p:cNvSpPr/>
            <p:nvPr/>
          </p:nvSpPr>
          <p:spPr>
            <a:xfrm>
              <a:off x="7471104" y="2903842"/>
              <a:ext cx="172213" cy="6889"/>
            </a:xfrm>
            <a:custGeom>
              <a:avLst/>
              <a:gdLst/>
              <a:ahLst/>
              <a:cxnLst/>
              <a:rect l="l" t="t" r="r" b="b"/>
              <a:pathLst>
                <a:path w="3025" h="121" extrusionOk="0">
                  <a:moveTo>
                    <a:pt x="56" y="0"/>
                  </a:moveTo>
                  <a:cubicBezTo>
                    <a:pt x="29" y="0"/>
                    <a:pt x="1" y="28"/>
                    <a:pt x="1" y="65"/>
                  </a:cubicBezTo>
                  <a:cubicBezTo>
                    <a:pt x="1" y="93"/>
                    <a:pt x="29" y="121"/>
                    <a:pt x="56" y="121"/>
                  </a:cubicBezTo>
                  <a:lnTo>
                    <a:pt x="2960" y="121"/>
                  </a:lnTo>
                  <a:cubicBezTo>
                    <a:pt x="2997" y="121"/>
                    <a:pt x="3025" y="93"/>
                    <a:pt x="3025" y="65"/>
                  </a:cubicBezTo>
                  <a:cubicBezTo>
                    <a:pt x="3025" y="28"/>
                    <a:pt x="2997" y="0"/>
                    <a:pt x="29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8" name="Google Shape;608;p20"/>
            <p:cNvSpPr/>
            <p:nvPr/>
          </p:nvSpPr>
          <p:spPr>
            <a:xfrm>
              <a:off x="7471104" y="2947677"/>
              <a:ext cx="172213" cy="6889"/>
            </a:xfrm>
            <a:custGeom>
              <a:avLst/>
              <a:gdLst/>
              <a:ahLst/>
              <a:cxnLst/>
              <a:rect l="l" t="t" r="r" b="b"/>
              <a:pathLst>
                <a:path w="3025" h="121" extrusionOk="0">
                  <a:moveTo>
                    <a:pt x="56" y="0"/>
                  </a:moveTo>
                  <a:cubicBezTo>
                    <a:pt x="29" y="0"/>
                    <a:pt x="1" y="28"/>
                    <a:pt x="1" y="56"/>
                  </a:cubicBezTo>
                  <a:cubicBezTo>
                    <a:pt x="1" y="93"/>
                    <a:pt x="29" y="121"/>
                    <a:pt x="56" y="121"/>
                  </a:cubicBezTo>
                  <a:lnTo>
                    <a:pt x="2960" y="121"/>
                  </a:lnTo>
                  <a:cubicBezTo>
                    <a:pt x="2997" y="121"/>
                    <a:pt x="3025" y="93"/>
                    <a:pt x="3025" y="56"/>
                  </a:cubicBezTo>
                  <a:cubicBezTo>
                    <a:pt x="3025" y="28"/>
                    <a:pt x="2997" y="0"/>
                    <a:pt x="29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9" name="Google Shape;609;p20"/>
            <p:cNvSpPr/>
            <p:nvPr/>
          </p:nvSpPr>
          <p:spPr>
            <a:xfrm>
              <a:off x="7471104" y="2991456"/>
              <a:ext cx="172213" cy="6433"/>
            </a:xfrm>
            <a:custGeom>
              <a:avLst/>
              <a:gdLst/>
              <a:ahLst/>
              <a:cxnLst/>
              <a:rect l="l" t="t" r="r" b="b"/>
              <a:pathLst>
                <a:path w="3025" h="113" extrusionOk="0">
                  <a:moveTo>
                    <a:pt x="56" y="1"/>
                  </a:moveTo>
                  <a:cubicBezTo>
                    <a:pt x="29" y="1"/>
                    <a:pt x="1" y="29"/>
                    <a:pt x="1" y="57"/>
                  </a:cubicBezTo>
                  <a:cubicBezTo>
                    <a:pt x="1" y="84"/>
                    <a:pt x="29" y="112"/>
                    <a:pt x="56" y="112"/>
                  </a:cubicBezTo>
                  <a:lnTo>
                    <a:pt x="2960" y="112"/>
                  </a:lnTo>
                  <a:cubicBezTo>
                    <a:pt x="2997" y="112"/>
                    <a:pt x="3025" y="84"/>
                    <a:pt x="3025" y="57"/>
                  </a:cubicBezTo>
                  <a:cubicBezTo>
                    <a:pt x="3025" y="29"/>
                    <a:pt x="2997" y="1"/>
                    <a:pt x="29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0" name="Google Shape;610;p20"/>
            <p:cNvSpPr/>
            <p:nvPr/>
          </p:nvSpPr>
          <p:spPr>
            <a:xfrm>
              <a:off x="7453171" y="3091309"/>
              <a:ext cx="186446" cy="187015"/>
            </a:xfrm>
            <a:custGeom>
              <a:avLst/>
              <a:gdLst/>
              <a:ahLst/>
              <a:cxnLst/>
              <a:rect l="l" t="t" r="r" b="b"/>
              <a:pathLst>
                <a:path w="3275" h="3285" extrusionOk="0">
                  <a:moveTo>
                    <a:pt x="334" y="0"/>
                  </a:moveTo>
                  <a:cubicBezTo>
                    <a:pt x="149" y="0"/>
                    <a:pt x="0" y="149"/>
                    <a:pt x="0" y="334"/>
                  </a:cubicBezTo>
                  <a:lnTo>
                    <a:pt x="0" y="2941"/>
                  </a:lnTo>
                  <a:cubicBezTo>
                    <a:pt x="0" y="3126"/>
                    <a:pt x="149" y="3284"/>
                    <a:pt x="334" y="3284"/>
                  </a:cubicBezTo>
                  <a:lnTo>
                    <a:pt x="2941" y="3284"/>
                  </a:lnTo>
                  <a:cubicBezTo>
                    <a:pt x="3127" y="3284"/>
                    <a:pt x="3275" y="3126"/>
                    <a:pt x="3275" y="2941"/>
                  </a:cubicBezTo>
                  <a:lnTo>
                    <a:pt x="3275" y="334"/>
                  </a:lnTo>
                  <a:cubicBezTo>
                    <a:pt x="3275" y="149"/>
                    <a:pt x="3127" y="0"/>
                    <a:pt x="29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1" name="Google Shape;611;p20"/>
            <p:cNvSpPr/>
            <p:nvPr/>
          </p:nvSpPr>
          <p:spPr>
            <a:xfrm>
              <a:off x="7231374" y="3221734"/>
              <a:ext cx="165325" cy="6945"/>
            </a:xfrm>
            <a:custGeom>
              <a:avLst/>
              <a:gdLst/>
              <a:ahLst/>
              <a:cxnLst/>
              <a:rect l="l" t="t" r="r" b="b"/>
              <a:pathLst>
                <a:path w="2904" h="122" extrusionOk="0">
                  <a:moveTo>
                    <a:pt x="56" y="1"/>
                  </a:moveTo>
                  <a:cubicBezTo>
                    <a:pt x="19" y="1"/>
                    <a:pt x="0" y="28"/>
                    <a:pt x="0" y="56"/>
                  </a:cubicBezTo>
                  <a:cubicBezTo>
                    <a:pt x="0" y="93"/>
                    <a:pt x="19" y="121"/>
                    <a:pt x="56" y="121"/>
                  </a:cubicBezTo>
                  <a:lnTo>
                    <a:pt x="2848" y="121"/>
                  </a:lnTo>
                  <a:cubicBezTo>
                    <a:pt x="2876" y="121"/>
                    <a:pt x="2904" y="93"/>
                    <a:pt x="2904" y="56"/>
                  </a:cubicBezTo>
                  <a:cubicBezTo>
                    <a:pt x="2904" y="28"/>
                    <a:pt x="2885" y="1"/>
                    <a:pt x="28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2" name="Google Shape;612;p20"/>
            <p:cNvSpPr/>
            <p:nvPr/>
          </p:nvSpPr>
          <p:spPr>
            <a:xfrm>
              <a:off x="7231374" y="3178411"/>
              <a:ext cx="165325" cy="6433"/>
            </a:xfrm>
            <a:custGeom>
              <a:avLst/>
              <a:gdLst/>
              <a:ahLst/>
              <a:cxnLst/>
              <a:rect l="l" t="t" r="r" b="b"/>
              <a:pathLst>
                <a:path w="2904" h="113" extrusionOk="0">
                  <a:moveTo>
                    <a:pt x="56" y="1"/>
                  </a:moveTo>
                  <a:cubicBezTo>
                    <a:pt x="19" y="1"/>
                    <a:pt x="0" y="19"/>
                    <a:pt x="0" y="57"/>
                  </a:cubicBezTo>
                  <a:cubicBezTo>
                    <a:pt x="0" y="84"/>
                    <a:pt x="19" y="112"/>
                    <a:pt x="56" y="112"/>
                  </a:cubicBezTo>
                  <a:lnTo>
                    <a:pt x="2848" y="112"/>
                  </a:lnTo>
                  <a:cubicBezTo>
                    <a:pt x="2876" y="112"/>
                    <a:pt x="2904" y="84"/>
                    <a:pt x="2904" y="57"/>
                  </a:cubicBezTo>
                  <a:cubicBezTo>
                    <a:pt x="2904" y="19"/>
                    <a:pt x="2885" y="1"/>
                    <a:pt x="28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3" name="Google Shape;613;p20"/>
            <p:cNvSpPr/>
            <p:nvPr/>
          </p:nvSpPr>
          <p:spPr>
            <a:xfrm>
              <a:off x="7231374" y="3134575"/>
              <a:ext cx="165325" cy="6433"/>
            </a:xfrm>
            <a:custGeom>
              <a:avLst/>
              <a:gdLst/>
              <a:ahLst/>
              <a:cxnLst/>
              <a:rect l="l" t="t" r="r" b="b"/>
              <a:pathLst>
                <a:path w="2904" h="113" extrusionOk="0">
                  <a:moveTo>
                    <a:pt x="56" y="1"/>
                  </a:moveTo>
                  <a:cubicBezTo>
                    <a:pt x="19" y="1"/>
                    <a:pt x="0" y="29"/>
                    <a:pt x="0" y="57"/>
                  </a:cubicBezTo>
                  <a:cubicBezTo>
                    <a:pt x="0" y="94"/>
                    <a:pt x="19" y="112"/>
                    <a:pt x="56" y="112"/>
                  </a:cubicBezTo>
                  <a:lnTo>
                    <a:pt x="2848" y="112"/>
                  </a:lnTo>
                  <a:cubicBezTo>
                    <a:pt x="2876" y="112"/>
                    <a:pt x="2904" y="84"/>
                    <a:pt x="2904" y="57"/>
                  </a:cubicBezTo>
                  <a:cubicBezTo>
                    <a:pt x="2904" y="29"/>
                    <a:pt x="2885" y="1"/>
                    <a:pt x="28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4" name="Google Shape;614;p20"/>
            <p:cNvSpPr/>
            <p:nvPr/>
          </p:nvSpPr>
          <p:spPr>
            <a:xfrm>
              <a:off x="7417761" y="3341114"/>
              <a:ext cx="185990" cy="6376"/>
            </a:xfrm>
            <a:custGeom>
              <a:avLst/>
              <a:gdLst/>
              <a:ahLst/>
              <a:cxnLst/>
              <a:rect l="l" t="t" r="r" b="b"/>
              <a:pathLst>
                <a:path w="3267" h="112" extrusionOk="0">
                  <a:moveTo>
                    <a:pt x="66" y="0"/>
                  </a:moveTo>
                  <a:cubicBezTo>
                    <a:pt x="29" y="0"/>
                    <a:pt x="1" y="28"/>
                    <a:pt x="1" y="56"/>
                  </a:cubicBezTo>
                  <a:cubicBezTo>
                    <a:pt x="1" y="93"/>
                    <a:pt x="29" y="111"/>
                    <a:pt x="66" y="111"/>
                  </a:cubicBezTo>
                  <a:lnTo>
                    <a:pt x="3210" y="111"/>
                  </a:lnTo>
                  <a:cubicBezTo>
                    <a:pt x="3248" y="111"/>
                    <a:pt x="3266" y="93"/>
                    <a:pt x="3266" y="56"/>
                  </a:cubicBezTo>
                  <a:cubicBezTo>
                    <a:pt x="3266" y="28"/>
                    <a:pt x="3248" y="0"/>
                    <a:pt x="321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5" name="Google Shape;615;p20"/>
            <p:cNvSpPr/>
            <p:nvPr/>
          </p:nvSpPr>
          <p:spPr>
            <a:xfrm>
              <a:off x="7245607" y="3341114"/>
              <a:ext cx="143179" cy="6376"/>
            </a:xfrm>
            <a:custGeom>
              <a:avLst/>
              <a:gdLst/>
              <a:ahLst/>
              <a:cxnLst/>
              <a:rect l="l" t="t" r="r" b="b"/>
              <a:pathLst>
                <a:path w="2515" h="112" extrusionOk="0">
                  <a:moveTo>
                    <a:pt x="56" y="0"/>
                  </a:moveTo>
                  <a:cubicBezTo>
                    <a:pt x="28" y="0"/>
                    <a:pt x="1" y="28"/>
                    <a:pt x="1" y="56"/>
                  </a:cubicBezTo>
                  <a:cubicBezTo>
                    <a:pt x="1" y="93"/>
                    <a:pt x="28" y="111"/>
                    <a:pt x="56" y="111"/>
                  </a:cubicBezTo>
                  <a:lnTo>
                    <a:pt x="2459" y="111"/>
                  </a:lnTo>
                  <a:cubicBezTo>
                    <a:pt x="2487" y="111"/>
                    <a:pt x="2515" y="93"/>
                    <a:pt x="2515" y="56"/>
                  </a:cubicBezTo>
                  <a:cubicBezTo>
                    <a:pt x="2515" y="28"/>
                    <a:pt x="2487" y="0"/>
                    <a:pt x="24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6" name="Google Shape;616;p20"/>
            <p:cNvSpPr/>
            <p:nvPr/>
          </p:nvSpPr>
          <p:spPr>
            <a:xfrm>
              <a:off x="7245607" y="3390756"/>
              <a:ext cx="281519" cy="6376"/>
            </a:xfrm>
            <a:custGeom>
              <a:avLst/>
              <a:gdLst/>
              <a:ahLst/>
              <a:cxnLst/>
              <a:rect l="l" t="t" r="r" b="b"/>
              <a:pathLst>
                <a:path w="4945" h="112" extrusionOk="0">
                  <a:moveTo>
                    <a:pt x="56" y="0"/>
                  </a:moveTo>
                  <a:cubicBezTo>
                    <a:pt x="28" y="0"/>
                    <a:pt x="1" y="28"/>
                    <a:pt x="1" y="56"/>
                  </a:cubicBezTo>
                  <a:cubicBezTo>
                    <a:pt x="1" y="93"/>
                    <a:pt x="28" y="111"/>
                    <a:pt x="56" y="111"/>
                  </a:cubicBezTo>
                  <a:lnTo>
                    <a:pt x="4889" y="111"/>
                  </a:lnTo>
                  <a:cubicBezTo>
                    <a:pt x="4917" y="111"/>
                    <a:pt x="4945" y="93"/>
                    <a:pt x="4945" y="56"/>
                  </a:cubicBezTo>
                  <a:cubicBezTo>
                    <a:pt x="4945" y="28"/>
                    <a:pt x="4917" y="0"/>
                    <a:pt x="48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7" name="Google Shape;617;p20"/>
            <p:cNvSpPr/>
            <p:nvPr/>
          </p:nvSpPr>
          <p:spPr>
            <a:xfrm>
              <a:off x="7337490" y="2894335"/>
              <a:ext cx="44975" cy="47024"/>
            </a:xfrm>
            <a:custGeom>
              <a:avLst/>
              <a:gdLst/>
              <a:ahLst/>
              <a:cxnLst/>
              <a:rect l="l" t="t" r="r" b="b"/>
              <a:pathLst>
                <a:path w="790" h="826" extrusionOk="0">
                  <a:moveTo>
                    <a:pt x="121" y="0"/>
                  </a:moveTo>
                  <a:lnTo>
                    <a:pt x="1" y="714"/>
                  </a:lnTo>
                  <a:lnTo>
                    <a:pt x="724" y="826"/>
                  </a:lnTo>
                  <a:cubicBezTo>
                    <a:pt x="789" y="427"/>
                    <a:pt x="511" y="56"/>
                    <a:pt x="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8" name="Google Shape;618;p20"/>
            <p:cNvSpPr/>
            <p:nvPr/>
          </p:nvSpPr>
          <p:spPr>
            <a:xfrm>
              <a:off x="7333790" y="2890065"/>
              <a:ext cx="51806" cy="54994"/>
            </a:xfrm>
            <a:custGeom>
              <a:avLst/>
              <a:gdLst/>
              <a:ahLst/>
              <a:cxnLst/>
              <a:rect l="l" t="t" r="r" b="b"/>
              <a:pathLst>
                <a:path w="910" h="966" extrusionOk="0">
                  <a:moveTo>
                    <a:pt x="233" y="140"/>
                  </a:moveTo>
                  <a:cubicBezTo>
                    <a:pt x="548" y="214"/>
                    <a:pt x="761" y="511"/>
                    <a:pt x="743" y="836"/>
                  </a:cubicBezTo>
                  <a:lnTo>
                    <a:pt x="131" y="743"/>
                  </a:lnTo>
                  <a:lnTo>
                    <a:pt x="233" y="140"/>
                  </a:lnTo>
                  <a:close/>
                  <a:moveTo>
                    <a:pt x="131" y="1"/>
                  </a:moveTo>
                  <a:lnTo>
                    <a:pt x="1" y="836"/>
                  </a:lnTo>
                  <a:lnTo>
                    <a:pt x="836" y="966"/>
                  </a:lnTo>
                  <a:lnTo>
                    <a:pt x="845" y="910"/>
                  </a:lnTo>
                  <a:cubicBezTo>
                    <a:pt x="910" y="483"/>
                    <a:pt x="622" y="84"/>
                    <a:pt x="186" y="10"/>
                  </a:cubicBezTo>
                  <a:lnTo>
                    <a:pt x="1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9" name="Google Shape;619;p20"/>
            <p:cNvSpPr/>
            <p:nvPr/>
          </p:nvSpPr>
          <p:spPr>
            <a:xfrm>
              <a:off x="7250389" y="2883404"/>
              <a:ext cx="133672" cy="129971"/>
            </a:xfrm>
            <a:custGeom>
              <a:avLst/>
              <a:gdLst/>
              <a:ahLst/>
              <a:cxnLst/>
              <a:rect l="l" t="t" r="r" b="b"/>
              <a:pathLst>
                <a:path w="2348" h="2283" extrusionOk="0">
                  <a:moveTo>
                    <a:pt x="1207" y="1"/>
                  </a:moveTo>
                  <a:cubicBezTo>
                    <a:pt x="659" y="1"/>
                    <a:pt x="176" y="403"/>
                    <a:pt x="93" y="971"/>
                  </a:cubicBezTo>
                  <a:cubicBezTo>
                    <a:pt x="0" y="1593"/>
                    <a:pt x="427" y="2177"/>
                    <a:pt x="1048" y="2270"/>
                  </a:cubicBezTo>
                  <a:cubicBezTo>
                    <a:pt x="1105" y="2279"/>
                    <a:pt x="1162" y="2283"/>
                    <a:pt x="1218" y="2283"/>
                  </a:cubicBezTo>
                  <a:cubicBezTo>
                    <a:pt x="1773" y="2283"/>
                    <a:pt x="2263" y="1879"/>
                    <a:pt x="2347" y="1315"/>
                  </a:cubicBezTo>
                  <a:lnTo>
                    <a:pt x="1215" y="1138"/>
                  </a:lnTo>
                  <a:lnTo>
                    <a:pt x="1392" y="16"/>
                  </a:lnTo>
                  <a:cubicBezTo>
                    <a:pt x="1330" y="6"/>
                    <a:pt x="1268" y="1"/>
                    <a:pt x="12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0" name="Google Shape;620;p20"/>
            <p:cNvSpPr/>
            <p:nvPr/>
          </p:nvSpPr>
          <p:spPr>
            <a:xfrm>
              <a:off x="7249819" y="2879875"/>
              <a:ext cx="138454" cy="137031"/>
            </a:xfrm>
            <a:custGeom>
              <a:avLst/>
              <a:gdLst/>
              <a:ahLst/>
              <a:cxnLst/>
              <a:rect l="l" t="t" r="r" b="b"/>
              <a:pathLst>
                <a:path w="2432" h="2407" extrusionOk="0">
                  <a:moveTo>
                    <a:pt x="1235" y="115"/>
                  </a:moveTo>
                  <a:cubicBezTo>
                    <a:pt x="1262" y="115"/>
                    <a:pt x="1299" y="124"/>
                    <a:pt x="1337" y="124"/>
                  </a:cubicBezTo>
                  <a:lnTo>
                    <a:pt x="1160" y="1247"/>
                  </a:lnTo>
                  <a:lnTo>
                    <a:pt x="2292" y="1423"/>
                  </a:lnTo>
                  <a:cubicBezTo>
                    <a:pt x="2183" y="1928"/>
                    <a:pt x="1737" y="2288"/>
                    <a:pt x="1226" y="2288"/>
                  </a:cubicBezTo>
                  <a:cubicBezTo>
                    <a:pt x="1174" y="2288"/>
                    <a:pt x="1121" y="2284"/>
                    <a:pt x="1068" y="2276"/>
                  </a:cubicBezTo>
                  <a:cubicBezTo>
                    <a:pt x="780" y="2230"/>
                    <a:pt x="530" y="2072"/>
                    <a:pt x="363" y="1840"/>
                  </a:cubicBezTo>
                  <a:cubicBezTo>
                    <a:pt x="186" y="1608"/>
                    <a:pt x="112" y="1321"/>
                    <a:pt x="158" y="1043"/>
                  </a:cubicBezTo>
                  <a:cubicBezTo>
                    <a:pt x="205" y="755"/>
                    <a:pt x="363" y="505"/>
                    <a:pt x="594" y="328"/>
                  </a:cubicBezTo>
                  <a:cubicBezTo>
                    <a:pt x="780" y="189"/>
                    <a:pt x="1003" y="115"/>
                    <a:pt x="1235" y="115"/>
                  </a:cubicBezTo>
                  <a:close/>
                  <a:moveTo>
                    <a:pt x="1239" y="0"/>
                  </a:moveTo>
                  <a:cubicBezTo>
                    <a:pt x="982" y="0"/>
                    <a:pt x="733" y="84"/>
                    <a:pt x="520" y="236"/>
                  </a:cubicBezTo>
                  <a:cubicBezTo>
                    <a:pt x="270" y="421"/>
                    <a:pt x="94" y="699"/>
                    <a:pt x="47" y="1024"/>
                  </a:cubicBezTo>
                  <a:cubicBezTo>
                    <a:pt x="1" y="1339"/>
                    <a:pt x="75" y="1655"/>
                    <a:pt x="270" y="1915"/>
                  </a:cubicBezTo>
                  <a:cubicBezTo>
                    <a:pt x="455" y="2174"/>
                    <a:pt x="734" y="2341"/>
                    <a:pt x="1049" y="2388"/>
                  </a:cubicBezTo>
                  <a:cubicBezTo>
                    <a:pt x="1114" y="2397"/>
                    <a:pt x="1170" y="2406"/>
                    <a:pt x="1235" y="2406"/>
                  </a:cubicBezTo>
                  <a:cubicBezTo>
                    <a:pt x="1819" y="2406"/>
                    <a:pt x="2329" y="1980"/>
                    <a:pt x="2422" y="1386"/>
                  </a:cubicBezTo>
                  <a:lnTo>
                    <a:pt x="2431" y="1330"/>
                  </a:lnTo>
                  <a:lnTo>
                    <a:pt x="1290" y="1154"/>
                  </a:lnTo>
                  <a:lnTo>
                    <a:pt x="1476" y="22"/>
                  </a:lnTo>
                  <a:lnTo>
                    <a:pt x="1411" y="13"/>
                  </a:lnTo>
                  <a:cubicBezTo>
                    <a:pt x="1353" y="4"/>
                    <a:pt x="1296" y="0"/>
                    <a:pt x="12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1" name="Google Shape;621;p20"/>
            <p:cNvSpPr/>
            <p:nvPr/>
          </p:nvSpPr>
          <p:spPr>
            <a:xfrm>
              <a:off x="7464272" y="3113853"/>
              <a:ext cx="157411" cy="137714"/>
            </a:xfrm>
            <a:custGeom>
              <a:avLst/>
              <a:gdLst/>
              <a:ahLst/>
              <a:cxnLst/>
              <a:rect l="l" t="t" r="r" b="b"/>
              <a:pathLst>
                <a:path w="2765" h="2419" extrusionOk="0">
                  <a:moveTo>
                    <a:pt x="1383" y="0"/>
                  </a:moveTo>
                  <a:cubicBezTo>
                    <a:pt x="1168" y="0"/>
                    <a:pt x="950" y="58"/>
                    <a:pt x="752" y="179"/>
                  </a:cubicBezTo>
                  <a:cubicBezTo>
                    <a:pt x="186" y="523"/>
                    <a:pt x="0" y="1274"/>
                    <a:pt x="353" y="1840"/>
                  </a:cubicBezTo>
                  <a:cubicBezTo>
                    <a:pt x="583" y="2211"/>
                    <a:pt x="982" y="2418"/>
                    <a:pt x="1388" y="2418"/>
                  </a:cubicBezTo>
                  <a:cubicBezTo>
                    <a:pt x="1602" y="2418"/>
                    <a:pt x="1818" y="2360"/>
                    <a:pt x="2013" y="2239"/>
                  </a:cubicBezTo>
                  <a:cubicBezTo>
                    <a:pt x="2579" y="1896"/>
                    <a:pt x="2765" y="1153"/>
                    <a:pt x="2412" y="578"/>
                  </a:cubicBezTo>
                  <a:cubicBezTo>
                    <a:pt x="2187" y="208"/>
                    <a:pt x="1791" y="0"/>
                    <a:pt x="13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2" name="Google Shape;622;p20"/>
            <p:cNvSpPr/>
            <p:nvPr/>
          </p:nvSpPr>
          <p:spPr>
            <a:xfrm>
              <a:off x="7461084" y="3111177"/>
              <a:ext cx="156899" cy="144431"/>
            </a:xfrm>
            <a:custGeom>
              <a:avLst/>
              <a:gdLst/>
              <a:ahLst/>
              <a:cxnLst/>
              <a:rect l="l" t="t" r="r" b="b"/>
              <a:pathLst>
                <a:path w="2756" h="2537" extrusionOk="0">
                  <a:moveTo>
                    <a:pt x="1448" y="115"/>
                  </a:moveTo>
                  <a:cubicBezTo>
                    <a:pt x="1652" y="115"/>
                    <a:pt x="1856" y="171"/>
                    <a:pt x="2032" y="282"/>
                  </a:cubicBezTo>
                  <a:cubicBezTo>
                    <a:pt x="2301" y="431"/>
                    <a:pt x="2487" y="681"/>
                    <a:pt x="2561" y="987"/>
                  </a:cubicBezTo>
                  <a:cubicBezTo>
                    <a:pt x="2635" y="1284"/>
                    <a:pt x="2598" y="1590"/>
                    <a:pt x="2440" y="1859"/>
                  </a:cubicBezTo>
                  <a:cubicBezTo>
                    <a:pt x="2282" y="2119"/>
                    <a:pt x="2032" y="2304"/>
                    <a:pt x="1735" y="2379"/>
                  </a:cubicBezTo>
                  <a:cubicBezTo>
                    <a:pt x="1637" y="2406"/>
                    <a:pt x="1538" y="2419"/>
                    <a:pt x="1439" y="2419"/>
                  </a:cubicBezTo>
                  <a:cubicBezTo>
                    <a:pt x="1237" y="2419"/>
                    <a:pt x="1037" y="2364"/>
                    <a:pt x="863" y="2258"/>
                  </a:cubicBezTo>
                  <a:cubicBezTo>
                    <a:pt x="316" y="1933"/>
                    <a:pt x="130" y="1228"/>
                    <a:pt x="455" y="681"/>
                  </a:cubicBezTo>
                  <a:cubicBezTo>
                    <a:pt x="613" y="412"/>
                    <a:pt x="863" y="226"/>
                    <a:pt x="1160" y="152"/>
                  </a:cubicBezTo>
                  <a:cubicBezTo>
                    <a:pt x="1262" y="124"/>
                    <a:pt x="1355" y="115"/>
                    <a:pt x="1448" y="115"/>
                  </a:cubicBezTo>
                  <a:close/>
                  <a:moveTo>
                    <a:pt x="1449" y="1"/>
                  </a:moveTo>
                  <a:cubicBezTo>
                    <a:pt x="1343" y="1"/>
                    <a:pt x="1237" y="14"/>
                    <a:pt x="1132" y="41"/>
                  </a:cubicBezTo>
                  <a:cubicBezTo>
                    <a:pt x="808" y="124"/>
                    <a:pt x="529" y="328"/>
                    <a:pt x="353" y="616"/>
                  </a:cubicBezTo>
                  <a:cubicBezTo>
                    <a:pt x="0" y="1219"/>
                    <a:pt x="195" y="1998"/>
                    <a:pt x="798" y="2360"/>
                  </a:cubicBezTo>
                  <a:cubicBezTo>
                    <a:pt x="1002" y="2471"/>
                    <a:pt x="1216" y="2536"/>
                    <a:pt x="1448" y="2536"/>
                  </a:cubicBezTo>
                  <a:cubicBezTo>
                    <a:pt x="1550" y="2536"/>
                    <a:pt x="1652" y="2518"/>
                    <a:pt x="1763" y="2490"/>
                  </a:cubicBezTo>
                  <a:cubicBezTo>
                    <a:pt x="2088" y="2406"/>
                    <a:pt x="2366" y="2202"/>
                    <a:pt x="2533" y="1915"/>
                  </a:cubicBezTo>
                  <a:cubicBezTo>
                    <a:pt x="2709" y="1618"/>
                    <a:pt x="2756" y="1284"/>
                    <a:pt x="2672" y="950"/>
                  </a:cubicBezTo>
                  <a:cubicBezTo>
                    <a:pt x="2589" y="625"/>
                    <a:pt x="2385" y="347"/>
                    <a:pt x="2088" y="180"/>
                  </a:cubicBezTo>
                  <a:cubicBezTo>
                    <a:pt x="1893" y="60"/>
                    <a:pt x="1672" y="1"/>
                    <a:pt x="14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3" name="Google Shape;623;p20"/>
            <p:cNvSpPr/>
            <p:nvPr/>
          </p:nvSpPr>
          <p:spPr>
            <a:xfrm>
              <a:off x="7495925" y="3135657"/>
              <a:ext cx="95130" cy="95642"/>
            </a:xfrm>
            <a:custGeom>
              <a:avLst/>
              <a:gdLst/>
              <a:ahLst/>
              <a:cxnLst/>
              <a:rect l="l" t="t" r="r" b="b"/>
              <a:pathLst>
                <a:path w="1671" h="1680" extrusionOk="0">
                  <a:moveTo>
                    <a:pt x="836" y="1"/>
                  </a:moveTo>
                  <a:cubicBezTo>
                    <a:pt x="372" y="1"/>
                    <a:pt x="1" y="372"/>
                    <a:pt x="1" y="835"/>
                  </a:cubicBezTo>
                  <a:cubicBezTo>
                    <a:pt x="1" y="1299"/>
                    <a:pt x="372" y="1680"/>
                    <a:pt x="836" y="1680"/>
                  </a:cubicBezTo>
                  <a:cubicBezTo>
                    <a:pt x="1299" y="1680"/>
                    <a:pt x="1670" y="1299"/>
                    <a:pt x="1670" y="835"/>
                  </a:cubicBezTo>
                  <a:cubicBezTo>
                    <a:pt x="1670" y="372"/>
                    <a:pt x="1299" y="1"/>
                    <a:pt x="8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4" name="Google Shape;624;p20"/>
            <p:cNvSpPr/>
            <p:nvPr/>
          </p:nvSpPr>
          <p:spPr>
            <a:xfrm>
              <a:off x="7492224" y="3132469"/>
              <a:ext cx="102531" cy="102019"/>
            </a:xfrm>
            <a:custGeom>
              <a:avLst/>
              <a:gdLst/>
              <a:ahLst/>
              <a:cxnLst/>
              <a:rect l="l" t="t" r="r" b="b"/>
              <a:pathLst>
                <a:path w="1801" h="1792" extrusionOk="0">
                  <a:moveTo>
                    <a:pt x="901" y="112"/>
                  </a:moveTo>
                  <a:cubicBezTo>
                    <a:pt x="1327" y="112"/>
                    <a:pt x="1680" y="465"/>
                    <a:pt x="1680" y="891"/>
                  </a:cubicBezTo>
                  <a:cubicBezTo>
                    <a:pt x="1680" y="1327"/>
                    <a:pt x="1327" y="1671"/>
                    <a:pt x="901" y="1671"/>
                  </a:cubicBezTo>
                  <a:cubicBezTo>
                    <a:pt x="474" y="1671"/>
                    <a:pt x="121" y="1318"/>
                    <a:pt x="121" y="891"/>
                  </a:cubicBezTo>
                  <a:cubicBezTo>
                    <a:pt x="121" y="465"/>
                    <a:pt x="474" y="112"/>
                    <a:pt x="901" y="112"/>
                  </a:cubicBezTo>
                  <a:close/>
                  <a:moveTo>
                    <a:pt x="901" y="1"/>
                  </a:moveTo>
                  <a:cubicBezTo>
                    <a:pt x="409" y="1"/>
                    <a:pt x="1" y="400"/>
                    <a:pt x="1" y="891"/>
                  </a:cubicBezTo>
                  <a:cubicBezTo>
                    <a:pt x="1" y="1392"/>
                    <a:pt x="409" y="1791"/>
                    <a:pt x="901" y="1791"/>
                  </a:cubicBezTo>
                  <a:cubicBezTo>
                    <a:pt x="1392" y="1791"/>
                    <a:pt x="1800" y="1392"/>
                    <a:pt x="1800" y="891"/>
                  </a:cubicBezTo>
                  <a:cubicBezTo>
                    <a:pt x="1800" y="400"/>
                    <a:pt x="1392" y="1"/>
                    <a:pt x="9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5" name="Google Shape;625;p20"/>
            <p:cNvSpPr/>
            <p:nvPr/>
          </p:nvSpPr>
          <p:spPr>
            <a:xfrm>
              <a:off x="7504920" y="3149434"/>
              <a:ext cx="77140" cy="67576"/>
            </a:xfrm>
            <a:custGeom>
              <a:avLst/>
              <a:gdLst/>
              <a:ahLst/>
              <a:cxnLst/>
              <a:rect l="l" t="t" r="r" b="b"/>
              <a:pathLst>
                <a:path w="1355" h="1187" extrusionOk="0">
                  <a:moveTo>
                    <a:pt x="677" y="0"/>
                  </a:moveTo>
                  <a:cubicBezTo>
                    <a:pt x="474" y="0"/>
                    <a:pt x="278" y="103"/>
                    <a:pt x="167" y="287"/>
                  </a:cubicBezTo>
                  <a:cubicBezTo>
                    <a:pt x="0" y="575"/>
                    <a:pt x="93" y="937"/>
                    <a:pt x="371" y="1104"/>
                  </a:cubicBezTo>
                  <a:cubicBezTo>
                    <a:pt x="469" y="1160"/>
                    <a:pt x="574" y="1187"/>
                    <a:pt x="678" y="1187"/>
                  </a:cubicBezTo>
                  <a:cubicBezTo>
                    <a:pt x="881" y="1187"/>
                    <a:pt x="1077" y="1084"/>
                    <a:pt x="1188" y="900"/>
                  </a:cubicBezTo>
                  <a:cubicBezTo>
                    <a:pt x="1355" y="612"/>
                    <a:pt x="1262" y="250"/>
                    <a:pt x="984" y="83"/>
                  </a:cubicBezTo>
                  <a:cubicBezTo>
                    <a:pt x="887" y="27"/>
                    <a:pt x="781" y="0"/>
                    <a:pt x="6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6" name="Google Shape;626;p20"/>
            <p:cNvSpPr/>
            <p:nvPr/>
          </p:nvSpPr>
          <p:spPr>
            <a:xfrm>
              <a:off x="7501219" y="3146246"/>
              <a:ext cx="84541" cy="74521"/>
            </a:xfrm>
            <a:custGeom>
              <a:avLst/>
              <a:gdLst/>
              <a:ahLst/>
              <a:cxnLst/>
              <a:rect l="l" t="t" r="r" b="b"/>
              <a:pathLst>
                <a:path w="1485" h="1309" extrusionOk="0">
                  <a:moveTo>
                    <a:pt x="746" y="112"/>
                  </a:moveTo>
                  <a:cubicBezTo>
                    <a:pt x="839" y="112"/>
                    <a:pt x="934" y="136"/>
                    <a:pt x="1021" y="186"/>
                  </a:cubicBezTo>
                  <a:cubicBezTo>
                    <a:pt x="1271" y="343"/>
                    <a:pt x="1355" y="668"/>
                    <a:pt x="1206" y="928"/>
                  </a:cubicBezTo>
                  <a:cubicBezTo>
                    <a:pt x="1132" y="1048"/>
                    <a:pt x="1012" y="1132"/>
                    <a:pt x="872" y="1169"/>
                  </a:cubicBezTo>
                  <a:cubicBezTo>
                    <a:pt x="826" y="1181"/>
                    <a:pt x="780" y="1187"/>
                    <a:pt x="734" y="1187"/>
                  </a:cubicBezTo>
                  <a:cubicBezTo>
                    <a:pt x="642" y="1187"/>
                    <a:pt x="551" y="1163"/>
                    <a:pt x="464" y="1113"/>
                  </a:cubicBezTo>
                  <a:cubicBezTo>
                    <a:pt x="214" y="965"/>
                    <a:pt x="130" y="631"/>
                    <a:pt x="279" y="380"/>
                  </a:cubicBezTo>
                  <a:cubicBezTo>
                    <a:pt x="378" y="207"/>
                    <a:pt x="559" y="112"/>
                    <a:pt x="746" y="112"/>
                  </a:cubicBezTo>
                  <a:close/>
                  <a:moveTo>
                    <a:pt x="742" y="0"/>
                  </a:moveTo>
                  <a:cubicBezTo>
                    <a:pt x="519" y="0"/>
                    <a:pt x="299" y="113"/>
                    <a:pt x="177" y="315"/>
                  </a:cubicBezTo>
                  <a:cubicBezTo>
                    <a:pt x="0" y="631"/>
                    <a:pt x="103" y="1030"/>
                    <a:pt x="409" y="1215"/>
                  </a:cubicBezTo>
                  <a:cubicBezTo>
                    <a:pt x="511" y="1271"/>
                    <a:pt x="622" y="1308"/>
                    <a:pt x="743" y="1308"/>
                  </a:cubicBezTo>
                  <a:cubicBezTo>
                    <a:pt x="798" y="1308"/>
                    <a:pt x="854" y="1299"/>
                    <a:pt x="900" y="1280"/>
                  </a:cubicBezTo>
                  <a:cubicBezTo>
                    <a:pt x="1077" y="1243"/>
                    <a:pt x="1216" y="1132"/>
                    <a:pt x="1299" y="983"/>
                  </a:cubicBezTo>
                  <a:cubicBezTo>
                    <a:pt x="1485" y="677"/>
                    <a:pt x="1383" y="269"/>
                    <a:pt x="1077" y="93"/>
                  </a:cubicBezTo>
                  <a:cubicBezTo>
                    <a:pt x="973" y="30"/>
                    <a:pt x="857" y="0"/>
                    <a:pt x="7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7" name="Google Shape;627;p20"/>
            <p:cNvSpPr/>
            <p:nvPr/>
          </p:nvSpPr>
          <p:spPr>
            <a:xfrm>
              <a:off x="7526553" y="3166797"/>
              <a:ext cx="33873" cy="33361"/>
            </a:xfrm>
            <a:custGeom>
              <a:avLst/>
              <a:gdLst/>
              <a:ahLst/>
              <a:cxnLst/>
              <a:rect l="l" t="t" r="r" b="b"/>
              <a:pathLst>
                <a:path w="595" h="586" extrusionOk="0">
                  <a:moveTo>
                    <a:pt x="298" y="1"/>
                  </a:moveTo>
                  <a:cubicBezTo>
                    <a:pt x="131" y="1"/>
                    <a:pt x="1" y="131"/>
                    <a:pt x="1" y="288"/>
                  </a:cubicBezTo>
                  <a:cubicBezTo>
                    <a:pt x="1" y="455"/>
                    <a:pt x="131" y="585"/>
                    <a:pt x="298" y="585"/>
                  </a:cubicBezTo>
                  <a:cubicBezTo>
                    <a:pt x="455" y="585"/>
                    <a:pt x="594" y="455"/>
                    <a:pt x="594" y="288"/>
                  </a:cubicBezTo>
                  <a:cubicBezTo>
                    <a:pt x="594" y="131"/>
                    <a:pt x="455" y="1"/>
                    <a:pt x="2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8" name="Google Shape;628;p20"/>
            <p:cNvSpPr/>
            <p:nvPr/>
          </p:nvSpPr>
          <p:spPr>
            <a:xfrm>
              <a:off x="7523422" y="3163097"/>
              <a:ext cx="40193" cy="40193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353" y="121"/>
                  </a:moveTo>
                  <a:cubicBezTo>
                    <a:pt x="482" y="121"/>
                    <a:pt x="585" y="224"/>
                    <a:pt x="585" y="353"/>
                  </a:cubicBezTo>
                  <a:cubicBezTo>
                    <a:pt x="585" y="483"/>
                    <a:pt x="482" y="585"/>
                    <a:pt x="353" y="585"/>
                  </a:cubicBezTo>
                  <a:cubicBezTo>
                    <a:pt x="223" y="585"/>
                    <a:pt x="121" y="483"/>
                    <a:pt x="121" y="353"/>
                  </a:cubicBezTo>
                  <a:cubicBezTo>
                    <a:pt x="121" y="224"/>
                    <a:pt x="223" y="121"/>
                    <a:pt x="353" y="121"/>
                  </a:cubicBezTo>
                  <a:close/>
                  <a:moveTo>
                    <a:pt x="353" y="1"/>
                  </a:moveTo>
                  <a:cubicBezTo>
                    <a:pt x="158" y="1"/>
                    <a:pt x="0" y="159"/>
                    <a:pt x="0" y="353"/>
                  </a:cubicBezTo>
                  <a:cubicBezTo>
                    <a:pt x="0" y="548"/>
                    <a:pt x="158" y="706"/>
                    <a:pt x="353" y="706"/>
                  </a:cubicBezTo>
                  <a:cubicBezTo>
                    <a:pt x="547" y="706"/>
                    <a:pt x="705" y="548"/>
                    <a:pt x="705" y="353"/>
                  </a:cubicBezTo>
                  <a:cubicBezTo>
                    <a:pt x="705" y="159"/>
                    <a:pt x="547" y="1"/>
                    <a:pt x="3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9" name="Google Shape;629;p20"/>
            <p:cNvSpPr/>
            <p:nvPr/>
          </p:nvSpPr>
          <p:spPr>
            <a:xfrm>
              <a:off x="7495412" y="3128939"/>
              <a:ext cx="49188" cy="55905"/>
            </a:xfrm>
            <a:custGeom>
              <a:avLst/>
              <a:gdLst/>
              <a:ahLst/>
              <a:cxnLst/>
              <a:rect l="l" t="t" r="r" b="b"/>
              <a:pathLst>
                <a:path w="864" h="982" extrusionOk="0">
                  <a:moveTo>
                    <a:pt x="38" y="0"/>
                  </a:moveTo>
                  <a:cubicBezTo>
                    <a:pt x="31" y="0"/>
                    <a:pt x="24" y="3"/>
                    <a:pt x="19" y="7"/>
                  </a:cubicBezTo>
                  <a:cubicBezTo>
                    <a:pt x="0" y="16"/>
                    <a:pt x="0" y="35"/>
                    <a:pt x="10" y="54"/>
                  </a:cubicBezTo>
                  <a:lnTo>
                    <a:pt x="807" y="972"/>
                  </a:lnTo>
                  <a:cubicBezTo>
                    <a:pt x="817" y="981"/>
                    <a:pt x="826" y="981"/>
                    <a:pt x="835" y="981"/>
                  </a:cubicBezTo>
                  <a:lnTo>
                    <a:pt x="854" y="981"/>
                  </a:lnTo>
                  <a:cubicBezTo>
                    <a:pt x="863" y="972"/>
                    <a:pt x="863" y="953"/>
                    <a:pt x="854" y="935"/>
                  </a:cubicBezTo>
                  <a:lnTo>
                    <a:pt x="56" y="7"/>
                  </a:lnTo>
                  <a:cubicBezTo>
                    <a:pt x="51" y="3"/>
                    <a:pt x="44" y="0"/>
                    <a:pt x="38" y="0"/>
                  </a:cubicBezTo>
                  <a:close/>
                </a:path>
              </a:pathLst>
            </a:custGeom>
            <a:solidFill>
              <a:srgbClr val="0100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0" name="Google Shape;630;p20"/>
            <p:cNvSpPr/>
            <p:nvPr/>
          </p:nvSpPr>
          <p:spPr>
            <a:xfrm>
              <a:off x="7493818" y="3127231"/>
              <a:ext cx="52319" cy="59720"/>
            </a:xfrm>
            <a:custGeom>
              <a:avLst/>
              <a:gdLst/>
              <a:ahLst/>
              <a:cxnLst/>
              <a:rect l="l" t="t" r="r" b="b"/>
              <a:pathLst>
                <a:path w="919" h="1049" extrusionOk="0">
                  <a:moveTo>
                    <a:pt x="66" y="56"/>
                  </a:moveTo>
                  <a:lnTo>
                    <a:pt x="863" y="983"/>
                  </a:lnTo>
                  <a:lnTo>
                    <a:pt x="854" y="983"/>
                  </a:lnTo>
                  <a:lnTo>
                    <a:pt x="66" y="56"/>
                  </a:lnTo>
                  <a:close/>
                  <a:moveTo>
                    <a:pt x="66" y="0"/>
                  </a:moveTo>
                  <a:cubicBezTo>
                    <a:pt x="47" y="0"/>
                    <a:pt x="38" y="0"/>
                    <a:pt x="28" y="19"/>
                  </a:cubicBezTo>
                  <a:cubicBezTo>
                    <a:pt x="10" y="28"/>
                    <a:pt x="10" y="37"/>
                    <a:pt x="1" y="56"/>
                  </a:cubicBezTo>
                  <a:cubicBezTo>
                    <a:pt x="1" y="74"/>
                    <a:pt x="10" y="84"/>
                    <a:pt x="19" y="102"/>
                  </a:cubicBezTo>
                  <a:lnTo>
                    <a:pt x="817" y="1021"/>
                  </a:lnTo>
                  <a:cubicBezTo>
                    <a:pt x="826" y="1039"/>
                    <a:pt x="845" y="1048"/>
                    <a:pt x="863" y="1048"/>
                  </a:cubicBezTo>
                  <a:cubicBezTo>
                    <a:pt x="873" y="1048"/>
                    <a:pt x="882" y="1039"/>
                    <a:pt x="900" y="1030"/>
                  </a:cubicBezTo>
                  <a:cubicBezTo>
                    <a:pt x="910" y="1021"/>
                    <a:pt x="919" y="1002"/>
                    <a:pt x="919" y="983"/>
                  </a:cubicBezTo>
                  <a:cubicBezTo>
                    <a:pt x="919" y="974"/>
                    <a:pt x="919" y="956"/>
                    <a:pt x="900" y="946"/>
                  </a:cubicBezTo>
                  <a:lnTo>
                    <a:pt x="112" y="19"/>
                  </a:lnTo>
                  <a:cubicBezTo>
                    <a:pt x="103" y="9"/>
                    <a:pt x="84" y="0"/>
                    <a:pt x="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1" name="Google Shape;631;p20"/>
            <p:cNvSpPr/>
            <p:nvPr/>
          </p:nvSpPr>
          <p:spPr>
            <a:xfrm>
              <a:off x="7482205" y="3116130"/>
              <a:ext cx="19072" cy="18502"/>
            </a:xfrm>
            <a:custGeom>
              <a:avLst/>
              <a:gdLst/>
              <a:ahLst/>
              <a:cxnLst/>
              <a:rect l="l" t="t" r="r" b="b"/>
              <a:pathLst>
                <a:path w="335" h="325" extrusionOk="0">
                  <a:moveTo>
                    <a:pt x="242" y="0"/>
                  </a:moveTo>
                  <a:cubicBezTo>
                    <a:pt x="223" y="10"/>
                    <a:pt x="214" y="19"/>
                    <a:pt x="214" y="37"/>
                  </a:cubicBezTo>
                  <a:lnTo>
                    <a:pt x="251" y="223"/>
                  </a:lnTo>
                  <a:cubicBezTo>
                    <a:pt x="251" y="223"/>
                    <a:pt x="251" y="232"/>
                    <a:pt x="242" y="232"/>
                  </a:cubicBezTo>
                  <a:lnTo>
                    <a:pt x="47" y="158"/>
                  </a:lnTo>
                  <a:cubicBezTo>
                    <a:pt x="28" y="158"/>
                    <a:pt x="19" y="158"/>
                    <a:pt x="10" y="177"/>
                  </a:cubicBezTo>
                  <a:cubicBezTo>
                    <a:pt x="0" y="195"/>
                    <a:pt x="10" y="214"/>
                    <a:pt x="28" y="214"/>
                  </a:cubicBezTo>
                  <a:lnTo>
                    <a:pt x="325" y="325"/>
                  </a:lnTo>
                  <a:cubicBezTo>
                    <a:pt x="325" y="325"/>
                    <a:pt x="334" y="316"/>
                    <a:pt x="334" y="316"/>
                  </a:cubicBezTo>
                  <a:lnTo>
                    <a:pt x="279" y="28"/>
                  </a:lnTo>
                  <a:cubicBezTo>
                    <a:pt x="270" y="10"/>
                    <a:pt x="260" y="0"/>
                    <a:pt x="242" y="0"/>
                  </a:cubicBezTo>
                  <a:close/>
                </a:path>
              </a:pathLst>
            </a:custGeom>
            <a:solidFill>
              <a:srgbClr val="0100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2" name="Google Shape;632;p20"/>
            <p:cNvSpPr/>
            <p:nvPr/>
          </p:nvSpPr>
          <p:spPr>
            <a:xfrm>
              <a:off x="7481123" y="3114536"/>
              <a:ext cx="21747" cy="21690"/>
            </a:xfrm>
            <a:custGeom>
              <a:avLst/>
              <a:gdLst/>
              <a:ahLst/>
              <a:cxnLst/>
              <a:rect l="l" t="t" r="r" b="b"/>
              <a:pathLst>
                <a:path w="382" h="381" extrusionOk="0">
                  <a:moveTo>
                    <a:pt x="270" y="56"/>
                  </a:moveTo>
                  <a:lnTo>
                    <a:pt x="316" y="307"/>
                  </a:lnTo>
                  <a:lnTo>
                    <a:pt x="316" y="307"/>
                  </a:lnTo>
                  <a:lnTo>
                    <a:pt x="263" y="288"/>
                  </a:lnTo>
                  <a:lnTo>
                    <a:pt x="263" y="288"/>
                  </a:lnTo>
                  <a:cubicBezTo>
                    <a:pt x="272" y="287"/>
                    <a:pt x="282" y="285"/>
                    <a:pt x="289" y="279"/>
                  </a:cubicBezTo>
                  <a:cubicBezTo>
                    <a:pt x="298" y="269"/>
                    <a:pt x="307" y="251"/>
                    <a:pt x="298" y="242"/>
                  </a:cubicBezTo>
                  <a:lnTo>
                    <a:pt x="270" y="56"/>
                  </a:lnTo>
                  <a:close/>
                  <a:moveTo>
                    <a:pt x="251" y="0"/>
                  </a:moveTo>
                  <a:cubicBezTo>
                    <a:pt x="242" y="0"/>
                    <a:pt x="224" y="10"/>
                    <a:pt x="214" y="28"/>
                  </a:cubicBezTo>
                  <a:cubicBezTo>
                    <a:pt x="214" y="38"/>
                    <a:pt x="205" y="56"/>
                    <a:pt x="214" y="75"/>
                  </a:cubicBezTo>
                  <a:lnTo>
                    <a:pt x="242" y="214"/>
                  </a:lnTo>
                  <a:lnTo>
                    <a:pt x="84" y="158"/>
                  </a:lnTo>
                  <a:lnTo>
                    <a:pt x="38" y="158"/>
                  </a:lnTo>
                  <a:cubicBezTo>
                    <a:pt x="19" y="167"/>
                    <a:pt x="10" y="177"/>
                    <a:pt x="1" y="195"/>
                  </a:cubicBezTo>
                  <a:cubicBezTo>
                    <a:pt x="1" y="214"/>
                    <a:pt x="1" y="223"/>
                    <a:pt x="10" y="242"/>
                  </a:cubicBezTo>
                  <a:cubicBezTo>
                    <a:pt x="10" y="251"/>
                    <a:pt x="29" y="260"/>
                    <a:pt x="38" y="269"/>
                  </a:cubicBezTo>
                  <a:lnTo>
                    <a:pt x="335" y="381"/>
                  </a:lnTo>
                  <a:lnTo>
                    <a:pt x="344" y="381"/>
                  </a:lnTo>
                  <a:cubicBezTo>
                    <a:pt x="353" y="381"/>
                    <a:pt x="363" y="381"/>
                    <a:pt x="372" y="372"/>
                  </a:cubicBezTo>
                  <a:cubicBezTo>
                    <a:pt x="381" y="362"/>
                    <a:pt x="381" y="344"/>
                    <a:pt x="381" y="334"/>
                  </a:cubicBezTo>
                  <a:lnTo>
                    <a:pt x="326" y="47"/>
                  </a:lnTo>
                  <a:cubicBezTo>
                    <a:pt x="326" y="28"/>
                    <a:pt x="316" y="19"/>
                    <a:pt x="298" y="10"/>
                  </a:cubicBezTo>
                  <a:cubicBezTo>
                    <a:pt x="289" y="0"/>
                    <a:pt x="270" y="0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3" name="Google Shape;633;p20"/>
            <p:cNvSpPr/>
            <p:nvPr/>
          </p:nvSpPr>
          <p:spPr>
            <a:xfrm>
              <a:off x="7487499" y="3121937"/>
              <a:ext cx="18502" cy="18218"/>
            </a:xfrm>
            <a:custGeom>
              <a:avLst/>
              <a:gdLst/>
              <a:ahLst/>
              <a:cxnLst/>
              <a:rect l="l" t="t" r="r" b="b"/>
              <a:pathLst>
                <a:path w="325" h="320" extrusionOk="0">
                  <a:moveTo>
                    <a:pt x="232" y="0"/>
                  </a:moveTo>
                  <a:cubicBezTo>
                    <a:pt x="214" y="0"/>
                    <a:pt x="204" y="19"/>
                    <a:pt x="214" y="37"/>
                  </a:cubicBezTo>
                  <a:lnTo>
                    <a:pt x="251" y="214"/>
                  </a:lnTo>
                  <a:cubicBezTo>
                    <a:pt x="251" y="220"/>
                    <a:pt x="246" y="227"/>
                    <a:pt x="240" y="227"/>
                  </a:cubicBezTo>
                  <a:cubicBezTo>
                    <a:pt x="238" y="227"/>
                    <a:pt x="235" y="226"/>
                    <a:pt x="232" y="223"/>
                  </a:cubicBezTo>
                  <a:lnTo>
                    <a:pt x="37" y="158"/>
                  </a:lnTo>
                  <a:cubicBezTo>
                    <a:pt x="35" y="156"/>
                    <a:pt x="32" y="154"/>
                    <a:pt x="28" y="154"/>
                  </a:cubicBezTo>
                  <a:cubicBezTo>
                    <a:pt x="19" y="154"/>
                    <a:pt x="7" y="163"/>
                    <a:pt x="0" y="177"/>
                  </a:cubicBezTo>
                  <a:cubicBezTo>
                    <a:pt x="0" y="186"/>
                    <a:pt x="10" y="204"/>
                    <a:pt x="19" y="214"/>
                  </a:cubicBezTo>
                  <a:lnTo>
                    <a:pt x="316" y="316"/>
                  </a:lnTo>
                  <a:cubicBezTo>
                    <a:pt x="318" y="318"/>
                    <a:pt x="320" y="320"/>
                    <a:pt x="322" y="320"/>
                  </a:cubicBezTo>
                  <a:cubicBezTo>
                    <a:pt x="325" y="320"/>
                    <a:pt x="325" y="313"/>
                    <a:pt x="325" y="306"/>
                  </a:cubicBezTo>
                  <a:lnTo>
                    <a:pt x="269" y="28"/>
                  </a:lnTo>
                  <a:cubicBezTo>
                    <a:pt x="269" y="10"/>
                    <a:pt x="251" y="0"/>
                    <a:pt x="232" y="0"/>
                  </a:cubicBezTo>
                  <a:close/>
                </a:path>
              </a:pathLst>
            </a:custGeom>
            <a:solidFill>
              <a:srgbClr val="0100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4" name="Google Shape;634;p20"/>
            <p:cNvSpPr/>
            <p:nvPr/>
          </p:nvSpPr>
          <p:spPr>
            <a:xfrm>
              <a:off x="7485905" y="3120115"/>
              <a:ext cx="21690" cy="21918"/>
            </a:xfrm>
            <a:custGeom>
              <a:avLst/>
              <a:gdLst/>
              <a:ahLst/>
              <a:cxnLst/>
              <a:rect l="l" t="t" r="r" b="b"/>
              <a:pathLst>
                <a:path w="381" h="385" extrusionOk="0">
                  <a:moveTo>
                    <a:pt x="56" y="218"/>
                  </a:moveTo>
                  <a:lnTo>
                    <a:pt x="251" y="283"/>
                  </a:lnTo>
                  <a:cubicBezTo>
                    <a:pt x="256" y="287"/>
                    <a:pt x="262" y="290"/>
                    <a:pt x="269" y="290"/>
                  </a:cubicBezTo>
                  <a:cubicBezTo>
                    <a:pt x="276" y="290"/>
                    <a:pt x="283" y="287"/>
                    <a:pt x="288" y="283"/>
                  </a:cubicBezTo>
                  <a:cubicBezTo>
                    <a:pt x="295" y="276"/>
                    <a:pt x="302" y="263"/>
                    <a:pt x="305" y="253"/>
                  </a:cubicBezTo>
                  <a:lnTo>
                    <a:pt x="305" y="253"/>
                  </a:lnTo>
                  <a:lnTo>
                    <a:pt x="316" y="311"/>
                  </a:lnTo>
                  <a:lnTo>
                    <a:pt x="56" y="218"/>
                  </a:lnTo>
                  <a:close/>
                  <a:moveTo>
                    <a:pt x="270" y="1"/>
                  </a:moveTo>
                  <a:cubicBezTo>
                    <a:pt x="266" y="1"/>
                    <a:pt x="263" y="2"/>
                    <a:pt x="260" y="4"/>
                  </a:cubicBezTo>
                  <a:cubicBezTo>
                    <a:pt x="242" y="4"/>
                    <a:pt x="223" y="14"/>
                    <a:pt x="214" y="32"/>
                  </a:cubicBezTo>
                  <a:cubicBezTo>
                    <a:pt x="214" y="42"/>
                    <a:pt x="205" y="60"/>
                    <a:pt x="214" y="69"/>
                  </a:cubicBezTo>
                  <a:lnTo>
                    <a:pt x="242" y="218"/>
                  </a:lnTo>
                  <a:lnTo>
                    <a:pt x="84" y="162"/>
                  </a:lnTo>
                  <a:cubicBezTo>
                    <a:pt x="75" y="158"/>
                    <a:pt x="65" y="155"/>
                    <a:pt x="57" y="155"/>
                  </a:cubicBezTo>
                  <a:cubicBezTo>
                    <a:pt x="49" y="155"/>
                    <a:pt x="42" y="158"/>
                    <a:pt x="38" y="162"/>
                  </a:cubicBezTo>
                  <a:cubicBezTo>
                    <a:pt x="19" y="171"/>
                    <a:pt x="10" y="181"/>
                    <a:pt x="0" y="199"/>
                  </a:cubicBezTo>
                  <a:cubicBezTo>
                    <a:pt x="0" y="209"/>
                    <a:pt x="0" y="227"/>
                    <a:pt x="10" y="246"/>
                  </a:cubicBezTo>
                  <a:cubicBezTo>
                    <a:pt x="10" y="255"/>
                    <a:pt x="28" y="264"/>
                    <a:pt x="38" y="274"/>
                  </a:cubicBezTo>
                  <a:lnTo>
                    <a:pt x="334" y="376"/>
                  </a:lnTo>
                  <a:cubicBezTo>
                    <a:pt x="334" y="385"/>
                    <a:pt x="344" y="385"/>
                    <a:pt x="344" y="385"/>
                  </a:cubicBezTo>
                  <a:cubicBezTo>
                    <a:pt x="353" y="385"/>
                    <a:pt x="362" y="376"/>
                    <a:pt x="372" y="366"/>
                  </a:cubicBezTo>
                  <a:cubicBezTo>
                    <a:pt x="381" y="357"/>
                    <a:pt x="381" y="348"/>
                    <a:pt x="381" y="329"/>
                  </a:cubicBezTo>
                  <a:lnTo>
                    <a:pt x="325" y="51"/>
                  </a:lnTo>
                  <a:cubicBezTo>
                    <a:pt x="325" y="32"/>
                    <a:pt x="316" y="23"/>
                    <a:pt x="297" y="14"/>
                  </a:cubicBezTo>
                  <a:cubicBezTo>
                    <a:pt x="291" y="7"/>
                    <a:pt x="280" y="1"/>
                    <a:pt x="2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5" name="Google Shape;635;p20"/>
            <p:cNvSpPr/>
            <p:nvPr/>
          </p:nvSpPr>
          <p:spPr>
            <a:xfrm>
              <a:off x="6932439" y="3332119"/>
              <a:ext cx="175914" cy="249866"/>
            </a:xfrm>
            <a:custGeom>
              <a:avLst/>
              <a:gdLst/>
              <a:ahLst/>
              <a:cxnLst/>
              <a:rect l="l" t="t" r="r" b="b"/>
              <a:pathLst>
                <a:path w="3090" h="4389" extrusionOk="0">
                  <a:moveTo>
                    <a:pt x="399" y="0"/>
                  </a:moveTo>
                  <a:cubicBezTo>
                    <a:pt x="177" y="0"/>
                    <a:pt x="0" y="177"/>
                    <a:pt x="0" y="390"/>
                  </a:cubicBezTo>
                  <a:lnTo>
                    <a:pt x="0" y="3999"/>
                  </a:lnTo>
                  <a:cubicBezTo>
                    <a:pt x="0" y="4212"/>
                    <a:pt x="177" y="4388"/>
                    <a:pt x="399" y="4388"/>
                  </a:cubicBezTo>
                  <a:lnTo>
                    <a:pt x="2700" y="4388"/>
                  </a:lnTo>
                  <a:cubicBezTo>
                    <a:pt x="2913" y="4388"/>
                    <a:pt x="3090" y="4212"/>
                    <a:pt x="3090" y="3999"/>
                  </a:cubicBezTo>
                  <a:lnTo>
                    <a:pt x="3090" y="390"/>
                  </a:lnTo>
                  <a:cubicBezTo>
                    <a:pt x="3090" y="177"/>
                    <a:pt x="2913" y="0"/>
                    <a:pt x="27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6" name="Google Shape;636;p20"/>
            <p:cNvSpPr/>
            <p:nvPr/>
          </p:nvSpPr>
          <p:spPr>
            <a:xfrm>
              <a:off x="6929251" y="3328419"/>
              <a:ext cx="182802" cy="256697"/>
            </a:xfrm>
            <a:custGeom>
              <a:avLst/>
              <a:gdLst/>
              <a:ahLst/>
              <a:cxnLst/>
              <a:rect l="l" t="t" r="r" b="b"/>
              <a:pathLst>
                <a:path w="3211" h="4509" extrusionOk="0">
                  <a:moveTo>
                    <a:pt x="2756" y="121"/>
                  </a:moveTo>
                  <a:cubicBezTo>
                    <a:pt x="2942" y="121"/>
                    <a:pt x="3090" y="270"/>
                    <a:pt x="3090" y="455"/>
                  </a:cubicBezTo>
                  <a:lnTo>
                    <a:pt x="3090" y="4054"/>
                  </a:lnTo>
                  <a:cubicBezTo>
                    <a:pt x="3090" y="4240"/>
                    <a:pt x="2942" y="4398"/>
                    <a:pt x="2756" y="4398"/>
                  </a:cubicBezTo>
                  <a:lnTo>
                    <a:pt x="455" y="4398"/>
                  </a:lnTo>
                  <a:cubicBezTo>
                    <a:pt x="270" y="4398"/>
                    <a:pt x="121" y="4240"/>
                    <a:pt x="121" y="4054"/>
                  </a:cubicBezTo>
                  <a:lnTo>
                    <a:pt x="121" y="455"/>
                  </a:lnTo>
                  <a:cubicBezTo>
                    <a:pt x="121" y="270"/>
                    <a:pt x="270" y="121"/>
                    <a:pt x="455" y="121"/>
                  </a:cubicBezTo>
                  <a:close/>
                  <a:moveTo>
                    <a:pt x="455" y="0"/>
                  </a:moveTo>
                  <a:cubicBezTo>
                    <a:pt x="205" y="0"/>
                    <a:pt x="1" y="205"/>
                    <a:pt x="1" y="455"/>
                  </a:cubicBezTo>
                  <a:lnTo>
                    <a:pt x="1" y="4064"/>
                  </a:lnTo>
                  <a:cubicBezTo>
                    <a:pt x="1" y="4305"/>
                    <a:pt x="205" y="4509"/>
                    <a:pt x="455" y="4509"/>
                  </a:cubicBezTo>
                  <a:lnTo>
                    <a:pt x="2756" y="4509"/>
                  </a:lnTo>
                  <a:cubicBezTo>
                    <a:pt x="3006" y="4509"/>
                    <a:pt x="3211" y="4314"/>
                    <a:pt x="3211" y="4064"/>
                  </a:cubicBezTo>
                  <a:lnTo>
                    <a:pt x="3211" y="455"/>
                  </a:lnTo>
                  <a:cubicBezTo>
                    <a:pt x="3211" y="205"/>
                    <a:pt x="3006" y="0"/>
                    <a:pt x="27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7" name="Google Shape;637;p20"/>
            <p:cNvSpPr/>
            <p:nvPr/>
          </p:nvSpPr>
          <p:spPr>
            <a:xfrm>
              <a:off x="6626671" y="3327906"/>
              <a:ext cx="268880" cy="268880"/>
            </a:xfrm>
            <a:custGeom>
              <a:avLst/>
              <a:gdLst/>
              <a:ahLst/>
              <a:cxnLst/>
              <a:rect l="l" t="t" r="r" b="b"/>
              <a:pathLst>
                <a:path w="4723" h="4723" extrusionOk="0">
                  <a:moveTo>
                    <a:pt x="473" y="0"/>
                  </a:moveTo>
                  <a:cubicBezTo>
                    <a:pt x="214" y="0"/>
                    <a:pt x="0" y="214"/>
                    <a:pt x="0" y="473"/>
                  </a:cubicBezTo>
                  <a:lnTo>
                    <a:pt x="0" y="4249"/>
                  </a:lnTo>
                  <a:cubicBezTo>
                    <a:pt x="0" y="4509"/>
                    <a:pt x="214" y="4722"/>
                    <a:pt x="473" y="4722"/>
                  </a:cubicBezTo>
                  <a:lnTo>
                    <a:pt x="4249" y="4722"/>
                  </a:lnTo>
                  <a:cubicBezTo>
                    <a:pt x="4518" y="4722"/>
                    <a:pt x="4722" y="4509"/>
                    <a:pt x="4722" y="4249"/>
                  </a:cubicBezTo>
                  <a:lnTo>
                    <a:pt x="4722" y="473"/>
                  </a:lnTo>
                  <a:cubicBezTo>
                    <a:pt x="4722" y="214"/>
                    <a:pt x="4518" y="0"/>
                    <a:pt x="42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8" name="Google Shape;638;p20"/>
            <p:cNvSpPr/>
            <p:nvPr/>
          </p:nvSpPr>
          <p:spPr>
            <a:xfrm>
              <a:off x="6623483" y="3324718"/>
              <a:ext cx="275769" cy="275200"/>
            </a:xfrm>
            <a:custGeom>
              <a:avLst/>
              <a:gdLst/>
              <a:ahLst/>
              <a:cxnLst/>
              <a:rect l="l" t="t" r="r" b="b"/>
              <a:pathLst>
                <a:path w="4844" h="4834" extrusionOk="0">
                  <a:moveTo>
                    <a:pt x="4305" y="112"/>
                  </a:moveTo>
                  <a:cubicBezTo>
                    <a:pt x="4537" y="112"/>
                    <a:pt x="4722" y="297"/>
                    <a:pt x="4722" y="529"/>
                  </a:cubicBezTo>
                  <a:lnTo>
                    <a:pt x="4722" y="4305"/>
                  </a:lnTo>
                  <a:cubicBezTo>
                    <a:pt x="4722" y="4537"/>
                    <a:pt x="4537" y="4722"/>
                    <a:pt x="4305" y="4722"/>
                  </a:cubicBezTo>
                  <a:lnTo>
                    <a:pt x="529" y="4722"/>
                  </a:lnTo>
                  <a:cubicBezTo>
                    <a:pt x="297" y="4722"/>
                    <a:pt x="112" y="4537"/>
                    <a:pt x="112" y="4305"/>
                  </a:cubicBezTo>
                  <a:lnTo>
                    <a:pt x="112" y="529"/>
                  </a:lnTo>
                  <a:cubicBezTo>
                    <a:pt x="112" y="297"/>
                    <a:pt x="297" y="112"/>
                    <a:pt x="529" y="112"/>
                  </a:cubicBezTo>
                  <a:close/>
                  <a:moveTo>
                    <a:pt x="529" y="1"/>
                  </a:moveTo>
                  <a:cubicBezTo>
                    <a:pt x="242" y="1"/>
                    <a:pt x="1" y="232"/>
                    <a:pt x="1" y="529"/>
                  </a:cubicBezTo>
                  <a:lnTo>
                    <a:pt x="1" y="4305"/>
                  </a:lnTo>
                  <a:cubicBezTo>
                    <a:pt x="1" y="4602"/>
                    <a:pt x="242" y="4834"/>
                    <a:pt x="529" y="4834"/>
                  </a:cubicBezTo>
                  <a:lnTo>
                    <a:pt x="4305" y="4834"/>
                  </a:lnTo>
                  <a:cubicBezTo>
                    <a:pt x="4602" y="4834"/>
                    <a:pt x="4843" y="4602"/>
                    <a:pt x="4843" y="4305"/>
                  </a:cubicBezTo>
                  <a:lnTo>
                    <a:pt x="4843" y="529"/>
                  </a:lnTo>
                  <a:cubicBezTo>
                    <a:pt x="4843" y="232"/>
                    <a:pt x="4602" y="1"/>
                    <a:pt x="43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9" name="Google Shape;639;p20"/>
            <p:cNvSpPr/>
            <p:nvPr/>
          </p:nvSpPr>
          <p:spPr>
            <a:xfrm>
              <a:off x="6695328" y="3411877"/>
              <a:ext cx="136290" cy="100937"/>
            </a:xfrm>
            <a:custGeom>
              <a:avLst/>
              <a:gdLst/>
              <a:ahLst/>
              <a:cxnLst/>
              <a:rect l="l" t="t" r="r" b="b"/>
              <a:pathLst>
                <a:path w="2394" h="1773" extrusionOk="0">
                  <a:moveTo>
                    <a:pt x="241" y="0"/>
                  </a:moveTo>
                  <a:cubicBezTo>
                    <a:pt x="112" y="0"/>
                    <a:pt x="0" y="112"/>
                    <a:pt x="0" y="241"/>
                  </a:cubicBezTo>
                  <a:lnTo>
                    <a:pt x="0" y="1540"/>
                  </a:lnTo>
                  <a:cubicBezTo>
                    <a:pt x="0" y="1670"/>
                    <a:pt x="112" y="1772"/>
                    <a:pt x="241" y="1772"/>
                  </a:cubicBezTo>
                  <a:lnTo>
                    <a:pt x="2152" y="1772"/>
                  </a:lnTo>
                  <a:cubicBezTo>
                    <a:pt x="2292" y="1772"/>
                    <a:pt x="2394" y="1670"/>
                    <a:pt x="2394" y="1540"/>
                  </a:cubicBezTo>
                  <a:lnTo>
                    <a:pt x="2394" y="241"/>
                  </a:lnTo>
                  <a:cubicBezTo>
                    <a:pt x="2394" y="112"/>
                    <a:pt x="2292" y="0"/>
                    <a:pt x="21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0" name="Google Shape;640;p20"/>
            <p:cNvSpPr/>
            <p:nvPr/>
          </p:nvSpPr>
          <p:spPr>
            <a:xfrm>
              <a:off x="6692140" y="3408689"/>
              <a:ext cx="142667" cy="107768"/>
            </a:xfrm>
            <a:custGeom>
              <a:avLst/>
              <a:gdLst/>
              <a:ahLst/>
              <a:cxnLst/>
              <a:rect l="l" t="t" r="r" b="b"/>
              <a:pathLst>
                <a:path w="2506" h="1893" extrusionOk="0">
                  <a:moveTo>
                    <a:pt x="2208" y="112"/>
                  </a:moveTo>
                  <a:cubicBezTo>
                    <a:pt x="2310" y="112"/>
                    <a:pt x="2394" y="195"/>
                    <a:pt x="2394" y="297"/>
                  </a:cubicBezTo>
                  <a:lnTo>
                    <a:pt x="2394" y="1596"/>
                  </a:lnTo>
                  <a:cubicBezTo>
                    <a:pt x="2394" y="1689"/>
                    <a:pt x="2310" y="1772"/>
                    <a:pt x="2208" y="1772"/>
                  </a:cubicBezTo>
                  <a:lnTo>
                    <a:pt x="297" y="1772"/>
                  </a:lnTo>
                  <a:cubicBezTo>
                    <a:pt x="195" y="1772"/>
                    <a:pt x="121" y="1689"/>
                    <a:pt x="121" y="1596"/>
                  </a:cubicBezTo>
                  <a:lnTo>
                    <a:pt x="121" y="297"/>
                  </a:lnTo>
                  <a:cubicBezTo>
                    <a:pt x="121" y="195"/>
                    <a:pt x="195" y="112"/>
                    <a:pt x="297" y="112"/>
                  </a:cubicBezTo>
                  <a:close/>
                  <a:moveTo>
                    <a:pt x="297" y="1"/>
                  </a:moveTo>
                  <a:cubicBezTo>
                    <a:pt x="130" y="1"/>
                    <a:pt x="1" y="130"/>
                    <a:pt x="1" y="297"/>
                  </a:cubicBezTo>
                  <a:lnTo>
                    <a:pt x="1" y="1596"/>
                  </a:lnTo>
                  <a:cubicBezTo>
                    <a:pt x="1" y="1754"/>
                    <a:pt x="130" y="1893"/>
                    <a:pt x="297" y="1893"/>
                  </a:cubicBezTo>
                  <a:lnTo>
                    <a:pt x="2208" y="1893"/>
                  </a:lnTo>
                  <a:cubicBezTo>
                    <a:pt x="2375" y="1893"/>
                    <a:pt x="2505" y="1754"/>
                    <a:pt x="2505" y="1596"/>
                  </a:cubicBezTo>
                  <a:lnTo>
                    <a:pt x="2505" y="297"/>
                  </a:lnTo>
                  <a:cubicBezTo>
                    <a:pt x="2505" y="130"/>
                    <a:pt x="2375" y="1"/>
                    <a:pt x="22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1" name="Google Shape;641;p20"/>
            <p:cNvSpPr/>
            <p:nvPr/>
          </p:nvSpPr>
          <p:spPr>
            <a:xfrm>
              <a:off x="6695328" y="3425597"/>
              <a:ext cx="136290" cy="37232"/>
            </a:xfrm>
            <a:custGeom>
              <a:avLst/>
              <a:gdLst/>
              <a:ahLst/>
              <a:cxnLst/>
              <a:rect l="l" t="t" r="r" b="b"/>
              <a:pathLst>
                <a:path w="2394" h="654" extrusionOk="0">
                  <a:moveTo>
                    <a:pt x="0" y="0"/>
                  </a:moveTo>
                  <a:lnTo>
                    <a:pt x="965" y="585"/>
                  </a:lnTo>
                  <a:cubicBezTo>
                    <a:pt x="1046" y="630"/>
                    <a:pt x="1137" y="653"/>
                    <a:pt x="1226" y="653"/>
                  </a:cubicBezTo>
                  <a:cubicBezTo>
                    <a:pt x="1320" y="653"/>
                    <a:pt x="1413" y="628"/>
                    <a:pt x="1494" y="576"/>
                  </a:cubicBezTo>
                  <a:lnTo>
                    <a:pt x="239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2" name="Google Shape;642;p20"/>
            <p:cNvSpPr/>
            <p:nvPr/>
          </p:nvSpPr>
          <p:spPr>
            <a:xfrm>
              <a:off x="6693734" y="3422409"/>
              <a:ext cx="139479" cy="43381"/>
            </a:xfrm>
            <a:custGeom>
              <a:avLst/>
              <a:gdLst/>
              <a:ahLst/>
              <a:cxnLst/>
              <a:rect l="l" t="t" r="r" b="b"/>
              <a:pathLst>
                <a:path w="2450" h="762" extrusionOk="0">
                  <a:moveTo>
                    <a:pt x="56" y="1"/>
                  </a:moveTo>
                  <a:lnTo>
                    <a:pt x="0" y="103"/>
                  </a:lnTo>
                  <a:lnTo>
                    <a:pt x="965" y="687"/>
                  </a:lnTo>
                  <a:cubicBezTo>
                    <a:pt x="1058" y="743"/>
                    <a:pt x="1151" y="761"/>
                    <a:pt x="1253" y="761"/>
                  </a:cubicBezTo>
                  <a:cubicBezTo>
                    <a:pt x="1355" y="761"/>
                    <a:pt x="1457" y="734"/>
                    <a:pt x="1550" y="678"/>
                  </a:cubicBezTo>
                  <a:lnTo>
                    <a:pt x="2449" y="103"/>
                  </a:lnTo>
                  <a:lnTo>
                    <a:pt x="2394" y="1"/>
                  </a:lnTo>
                  <a:lnTo>
                    <a:pt x="1485" y="576"/>
                  </a:lnTo>
                  <a:cubicBezTo>
                    <a:pt x="1413" y="623"/>
                    <a:pt x="1332" y="647"/>
                    <a:pt x="1251" y="647"/>
                  </a:cubicBezTo>
                  <a:cubicBezTo>
                    <a:pt x="1174" y="647"/>
                    <a:pt x="1098" y="626"/>
                    <a:pt x="1030" y="585"/>
                  </a:cubicBezTo>
                  <a:lnTo>
                    <a:pt x="5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3" name="Google Shape;643;p20"/>
            <p:cNvSpPr/>
            <p:nvPr/>
          </p:nvSpPr>
          <p:spPr>
            <a:xfrm>
              <a:off x="6732275" y="3079126"/>
              <a:ext cx="373973" cy="201817"/>
            </a:xfrm>
            <a:custGeom>
              <a:avLst/>
              <a:gdLst/>
              <a:ahLst/>
              <a:cxnLst/>
              <a:rect l="l" t="t" r="r" b="b"/>
              <a:pathLst>
                <a:path w="6569" h="3545" extrusionOk="0">
                  <a:moveTo>
                    <a:pt x="177" y="1"/>
                  </a:moveTo>
                  <a:cubicBezTo>
                    <a:pt x="75" y="1"/>
                    <a:pt x="1" y="84"/>
                    <a:pt x="1" y="186"/>
                  </a:cubicBezTo>
                  <a:lnTo>
                    <a:pt x="1" y="3368"/>
                  </a:lnTo>
                  <a:cubicBezTo>
                    <a:pt x="1" y="3461"/>
                    <a:pt x="75" y="3545"/>
                    <a:pt x="177" y="3545"/>
                  </a:cubicBezTo>
                  <a:lnTo>
                    <a:pt x="6383" y="3545"/>
                  </a:lnTo>
                  <a:cubicBezTo>
                    <a:pt x="6485" y="3545"/>
                    <a:pt x="6568" y="3461"/>
                    <a:pt x="6568" y="3368"/>
                  </a:cubicBezTo>
                  <a:lnTo>
                    <a:pt x="6568" y="186"/>
                  </a:lnTo>
                  <a:cubicBezTo>
                    <a:pt x="6568" y="84"/>
                    <a:pt x="6485" y="1"/>
                    <a:pt x="6383" y="1"/>
                  </a:cubicBezTo>
                  <a:close/>
                </a:path>
              </a:pathLst>
            </a:custGeom>
            <a:solidFill>
              <a:srgbClr val="9487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4" name="Google Shape;644;p20"/>
            <p:cNvSpPr/>
            <p:nvPr/>
          </p:nvSpPr>
          <p:spPr>
            <a:xfrm>
              <a:off x="6732275" y="3083908"/>
              <a:ext cx="373973" cy="201817"/>
            </a:xfrm>
            <a:custGeom>
              <a:avLst/>
              <a:gdLst/>
              <a:ahLst/>
              <a:cxnLst/>
              <a:rect l="l" t="t" r="r" b="b"/>
              <a:pathLst>
                <a:path w="6569" h="3545" extrusionOk="0">
                  <a:moveTo>
                    <a:pt x="177" y="0"/>
                  </a:moveTo>
                  <a:cubicBezTo>
                    <a:pt x="75" y="0"/>
                    <a:pt x="1" y="84"/>
                    <a:pt x="1" y="186"/>
                  </a:cubicBezTo>
                  <a:lnTo>
                    <a:pt x="1" y="3359"/>
                  </a:lnTo>
                  <a:cubicBezTo>
                    <a:pt x="1" y="3461"/>
                    <a:pt x="75" y="3544"/>
                    <a:pt x="177" y="3544"/>
                  </a:cubicBezTo>
                  <a:lnTo>
                    <a:pt x="6383" y="3544"/>
                  </a:lnTo>
                  <a:cubicBezTo>
                    <a:pt x="6485" y="3544"/>
                    <a:pt x="6568" y="3461"/>
                    <a:pt x="6568" y="3359"/>
                  </a:cubicBezTo>
                  <a:lnTo>
                    <a:pt x="6568" y="186"/>
                  </a:lnTo>
                  <a:cubicBezTo>
                    <a:pt x="6568" y="84"/>
                    <a:pt x="6485" y="0"/>
                    <a:pt x="63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5" name="Google Shape;645;p20"/>
            <p:cNvSpPr/>
            <p:nvPr/>
          </p:nvSpPr>
          <p:spPr>
            <a:xfrm>
              <a:off x="6728575" y="3080720"/>
              <a:ext cx="380862" cy="208136"/>
            </a:xfrm>
            <a:custGeom>
              <a:avLst/>
              <a:gdLst/>
              <a:ahLst/>
              <a:cxnLst/>
              <a:rect l="l" t="t" r="r" b="b"/>
              <a:pathLst>
                <a:path w="6690" h="3656" extrusionOk="0">
                  <a:moveTo>
                    <a:pt x="242" y="112"/>
                  </a:moveTo>
                  <a:lnTo>
                    <a:pt x="242" y="121"/>
                  </a:lnTo>
                  <a:lnTo>
                    <a:pt x="6448" y="121"/>
                  </a:lnTo>
                  <a:cubicBezTo>
                    <a:pt x="6522" y="121"/>
                    <a:pt x="6578" y="177"/>
                    <a:pt x="6578" y="242"/>
                  </a:cubicBezTo>
                  <a:lnTo>
                    <a:pt x="6578" y="3415"/>
                  </a:lnTo>
                  <a:cubicBezTo>
                    <a:pt x="6578" y="3489"/>
                    <a:pt x="6522" y="3544"/>
                    <a:pt x="6448" y="3544"/>
                  </a:cubicBezTo>
                  <a:lnTo>
                    <a:pt x="242" y="3544"/>
                  </a:lnTo>
                  <a:cubicBezTo>
                    <a:pt x="177" y="3544"/>
                    <a:pt x="121" y="3489"/>
                    <a:pt x="121" y="3415"/>
                  </a:cubicBezTo>
                  <a:lnTo>
                    <a:pt x="121" y="242"/>
                  </a:lnTo>
                  <a:cubicBezTo>
                    <a:pt x="121" y="177"/>
                    <a:pt x="177" y="112"/>
                    <a:pt x="242" y="112"/>
                  </a:cubicBezTo>
                  <a:close/>
                  <a:moveTo>
                    <a:pt x="242" y="1"/>
                  </a:moveTo>
                  <a:cubicBezTo>
                    <a:pt x="112" y="1"/>
                    <a:pt x="1" y="112"/>
                    <a:pt x="1" y="242"/>
                  </a:cubicBezTo>
                  <a:lnTo>
                    <a:pt x="1" y="3415"/>
                  </a:lnTo>
                  <a:cubicBezTo>
                    <a:pt x="1" y="3554"/>
                    <a:pt x="112" y="3656"/>
                    <a:pt x="242" y="3656"/>
                  </a:cubicBezTo>
                  <a:lnTo>
                    <a:pt x="6448" y="3656"/>
                  </a:lnTo>
                  <a:cubicBezTo>
                    <a:pt x="6587" y="3656"/>
                    <a:pt x="6689" y="3554"/>
                    <a:pt x="6689" y="3415"/>
                  </a:cubicBezTo>
                  <a:lnTo>
                    <a:pt x="6689" y="242"/>
                  </a:lnTo>
                  <a:cubicBezTo>
                    <a:pt x="6689" y="112"/>
                    <a:pt x="6587" y="1"/>
                    <a:pt x="64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6" name="Google Shape;646;p20"/>
            <p:cNvSpPr/>
            <p:nvPr/>
          </p:nvSpPr>
          <p:spPr>
            <a:xfrm>
              <a:off x="6793531" y="3145164"/>
              <a:ext cx="125246" cy="6376"/>
            </a:xfrm>
            <a:custGeom>
              <a:avLst/>
              <a:gdLst/>
              <a:ahLst/>
              <a:cxnLst/>
              <a:rect l="l" t="t" r="r" b="b"/>
              <a:pathLst>
                <a:path w="2200" h="112" extrusionOk="0">
                  <a:moveTo>
                    <a:pt x="66" y="0"/>
                  </a:moveTo>
                  <a:cubicBezTo>
                    <a:pt x="29" y="0"/>
                    <a:pt x="1" y="19"/>
                    <a:pt x="1" y="56"/>
                  </a:cubicBezTo>
                  <a:cubicBezTo>
                    <a:pt x="1" y="84"/>
                    <a:pt x="29" y="112"/>
                    <a:pt x="66" y="112"/>
                  </a:cubicBezTo>
                  <a:lnTo>
                    <a:pt x="2144" y="112"/>
                  </a:lnTo>
                  <a:cubicBezTo>
                    <a:pt x="2171" y="112"/>
                    <a:pt x="2199" y="84"/>
                    <a:pt x="2199" y="56"/>
                  </a:cubicBezTo>
                  <a:cubicBezTo>
                    <a:pt x="2199" y="19"/>
                    <a:pt x="2171" y="0"/>
                    <a:pt x="21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7" name="Google Shape;647;p20"/>
            <p:cNvSpPr/>
            <p:nvPr/>
          </p:nvSpPr>
          <p:spPr>
            <a:xfrm>
              <a:off x="6942971" y="3145164"/>
              <a:ext cx="112038" cy="6376"/>
            </a:xfrm>
            <a:custGeom>
              <a:avLst/>
              <a:gdLst/>
              <a:ahLst/>
              <a:cxnLst/>
              <a:rect l="l" t="t" r="r" b="b"/>
              <a:pathLst>
                <a:path w="1968" h="112" extrusionOk="0">
                  <a:moveTo>
                    <a:pt x="57" y="0"/>
                  </a:moveTo>
                  <a:cubicBezTo>
                    <a:pt x="29" y="0"/>
                    <a:pt x="1" y="19"/>
                    <a:pt x="1" y="56"/>
                  </a:cubicBezTo>
                  <a:cubicBezTo>
                    <a:pt x="1" y="84"/>
                    <a:pt x="29" y="112"/>
                    <a:pt x="57" y="112"/>
                  </a:cubicBezTo>
                  <a:lnTo>
                    <a:pt x="1912" y="112"/>
                  </a:lnTo>
                  <a:cubicBezTo>
                    <a:pt x="1940" y="112"/>
                    <a:pt x="1968" y="84"/>
                    <a:pt x="1968" y="56"/>
                  </a:cubicBezTo>
                  <a:cubicBezTo>
                    <a:pt x="1968" y="19"/>
                    <a:pt x="1940" y="0"/>
                    <a:pt x="19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8" name="Google Shape;648;p20"/>
            <p:cNvSpPr/>
            <p:nvPr/>
          </p:nvSpPr>
          <p:spPr>
            <a:xfrm>
              <a:off x="6793531" y="3208526"/>
              <a:ext cx="112551" cy="6945"/>
            </a:xfrm>
            <a:custGeom>
              <a:avLst/>
              <a:gdLst/>
              <a:ahLst/>
              <a:cxnLst/>
              <a:rect l="l" t="t" r="r" b="b"/>
              <a:pathLst>
                <a:path w="1977" h="122" extrusionOk="0">
                  <a:moveTo>
                    <a:pt x="66" y="1"/>
                  </a:moveTo>
                  <a:cubicBezTo>
                    <a:pt x="29" y="1"/>
                    <a:pt x="1" y="29"/>
                    <a:pt x="1" y="66"/>
                  </a:cubicBezTo>
                  <a:cubicBezTo>
                    <a:pt x="1" y="93"/>
                    <a:pt x="29" y="121"/>
                    <a:pt x="66" y="121"/>
                  </a:cubicBezTo>
                  <a:lnTo>
                    <a:pt x="1912" y="121"/>
                  </a:lnTo>
                  <a:cubicBezTo>
                    <a:pt x="1949" y="121"/>
                    <a:pt x="1977" y="93"/>
                    <a:pt x="1977" y="66"/>
                  </a:cubicBezTo>
                  <a:cubicBezTo>
                    <a:pt x="1977" y="29"/>
                    <a:pt x="1949" y="1"/>
                    <a:pt x="19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9" name="Google Shape;649;p20"/>
            <p:cNvSpPr/>
            <p:nvPr/>
          </p:nvSpPr>
          <p:spPr>
            <a:xfrm>
              <a:off x="6893328" y="3175280"/>
              <a:ext cx="112551" cy="6376"/>
            </a:xfrm>
            <a:custGeom>
              <a:avLst/>
              <a:gdLst/>
              <a:ahLst/>
              <a:cxnLst/>
              <a:rect l="l" t="t" r="r" b="b"/>
              <a:pathLst>
                <a:path w="1977" h="112" extrusionOk="0">
                  <a:moveTo>
                    <a:pt x="66" y="0"/>
                  </a:moveTo>
                  <a:cubicBezTo>
                    <a:pt x="29" y="0"/>
                    <a:pt x="1" y="19"/>
                    <a:pt x="1" y="56"/>
                  </a:cubicBezTo>
                  <a:cubicBezTo>
                    <a:pt x="1" y="84"/>
                    <a:pt x="29" y="112"/>
                    <a:pt x="66" y="112"/>
                  </a:cubicBezTo>
                  <a:lnTo>
                    <a:pt x="1912" y="112"/>
                  </a:lnTo>
                  <a:cubicBezTo>
                    <a:pt x="1949" y="112"/>
                    <a:pt x="1977" y="84"/>
                    <a:pt x="1977" y="56"/>
                  </a:cubicBezTo>
                  <a:cubicBezTo>
                    <a:pt x="1977" y="19"/>
                    <a:pt x="1949" y="0"/>
                    <a:pt x="19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0" name="Google Shape;650;p20"/>
            <p:cNvSpPr/>
            <p:nvPr/>
          </p:nvSpPr>
          <p:spPr>
            <a:xfrm>
              <a:off x="6793531" y="3175280"/>
              <a:ext cx="76115" cy="6376"/>
            </a:xfrm>
            <a:custGeom>
              <a:avLst/>
              <a:gdLst/>
              <a:ahLst/>
              <a:cxnLst/>
              <a:rect l="l" t="t" r="r" b="b"/>
              <a:pathLst>
                <a:path w="1337" h="112" extrusionOk="0">
                  <a:moveTo>
                    <a:pt x="66" y="0"/>
                  </a:moveTo>
                  <a:cubicBezTo>
                    <a:pt x="29" y="0"/>
                    <a:pt x="1" y="19"/>
                    <a:pt x="1" y="56"/>
                  </a:cubicBezTo>
                  <a:cubicBezTo>
                    <a:pt x="1" y="84"/>
                    <a:pt x="29" y="112"/>
                    <a:pt x="66" y="112"/>
                  </a:cubicBezTo>
                  <a:lnTo>
                    <a:pt x="1281" y="112"/>
                  </a:lnTo>
                  <a:cubicBezTo>
                    <a:pt x="1309" y="112"/>
                    <a:pt x="1337" y="84"/>
                    <a:pt x="1337" y="56"/>
                  </a:cubicBezTo>
                  <a:cubicBezTo>
                    <a:pt x="1337" y="19"/>
                    <a:pt x="1309" y="0"/>
                    <a:pt x="12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1" name="Google Shape;651;p20"/>
            <p:cNvSpPr/>
            <p:nvPr/>
          </p:nvSpPr>
          <p:spPr>
            <a:xfrm>
              <a:off x="6931926" y="3208526"/>
              <a:ext cx="49131" cy="6945"/>
            </a:xfrm>
            <a:custGeom>
              <a:avLst/>
              <a:gdLst/>
              <a:ahLst/>
              <a:cxnLst/>
              <a:rect l="l" t="t" r="r" b="b"/>
              <a:pathLst>
                <a:path w="863" h="122" extrusionOk="0">
                  <a:moveTo>
                    <a:pt x="56" y="1"/>
                  </a:moveTo>
                  <a:cubicBezTo>
                    <a:pt x="19" y="1"/>
                    <a:pt x="0" y="29"/>
                    <a:pt x="0" y="66"/>
                  </a:cubicBezTo>
                  <a:cubicBezTo>
                    <a:pt x="0" y="93"/>
                    <a:pt x="19" y="121"/>
                    <a:pt x="56" y="121"/>
                  </a:cubicBezTo>
                  <a:lnTo>
                    <a:pt x="798" y="121"/>
                  </a:lnTo>
                  <a:cubicBezTo>
                    <a:pt x="835" y="121"/>
                    <a:pt x="863" y="93"/>
                    <a:pt x="863" y="66"/>
                  </a:cubicBezTo>
                  <a:cubicBezTo>
                    <a:pt x="863" y="29"/>
                    <a:pt x="835" y="1"/>
                    <a:pt x="7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2" name="Google Shape;652;p20"/>
            <p:cNvSpPr/>
            <p:nvPr/>
          </p:nvSpPr>
          <p:spPr>
            <a:xfrm>
              <a:off x="6732275" y="2787650"/>
              <a:ext cx="373973" cy="250378"/>
            </a:xfrm>
            <a:custGeom>
              <a:avLst/>
              <a:gdLst/>
              <a:ahLst/>
              <a:cxnLst/>
              <a:rect l="l" t="t" r="r" b="b"/>
              <a:pathLst>
                <a:path w="6569" h="4398" extrusionOk="0">
                  <a:moveTo>
                    <a:pt x="177" y="0"/>
                  </a:moveTo>
                  <a:cubicBezTo>
                    <a:pt x="75" y="0"/>
                    <a:pt x="1" y="84"/>
                    <a:pt x="1" y="176"/>
                  </a:cubicBezTo>
                  <a:lnTo>
                    <a:pt x="1" y="4212"/>
                  </a:lnTo>
                  <a:cubicBezTo>
                    <a:pt x="1" y="4314"/>
                    <a:pt x="75" y="4397"/>
                    <a:pt x="177" y="4397"/>
                  </a:cubicBezTo>
                  <a:lnTo>
                    <a:pt x="6383" y="4397"/>
                  </a:lnTo>
                  <a:cubicBezTo>
                    <a:pt x="6485" y="4397"/>
                    <a:pt x="6568" y="4314"/>
                    <a:pt x="6568" y="4212"/>
                  </a:cubicBezTo>
                  <a:lnTo>
                    <a:pt x="6568" y="176"/>
                  </a:lnTo>
                  <a:cubicBezTo>
                    <a:pt x="6568" y="74"/>
                    <a:pt x="6485" y="0"/>
                    <a:pt x="63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3" name="Google Shape;653;p20"/>
            <p:cNvSpPr/>
            <p:nvPr/>
          </p:nvSpPr>
          <p:spPr>
            <a:xfrm>
              <a:off x="6728575" y="2783949"/>
              <a:ext cx="380862" cy="257210"/>
            </a:xfrm>
            <a:custGeom>
              <a:avLst/>
              <a:gdLst/>
              <a:ahLst/>
              <a:cxnLst/>
              <a:rect l="l" t="t" r="r" b="b"/>
              <a:pathLst>
                <a:path w="6690" h="4518" extrusionOk="0">
                  <a:moveTo>
                    <a:pt x="6448" y="121"/>
                  </a:moveTo>
                  <a:cubicBezTo>
                    <a:pt x="6522" y="121"/>
                    <a:pt x="6578" y="177"/>
                    <a:pt x="6578" y="241"/>
                  </a:cubicBezTo>
                  <a:lnTo>
                    <a:pt x="6578" y="4277"/>
                  </a:lnTo>
                  <a:cubicBezTo>
                    <a:pt x="6578" y="4342"/>
                    <a:pt x="6522" y="4397"/>
                    <a:pt x="6448" y="4397"/>
                  </a:cubicBezTo>
                  <a:lnTo>
                    <a:pt x="242" y="4397"/>
                  </a:lnTo>
                  <a:cubicBezTo>
                    <a:pt x="177" y="4397"/>
                    <a:pt x="121" y="4342"/>
                    <a:pt x="121" y="4277"/>
                  </a:cubicBezTo>
                  <a:lnTo>
                    <a:pt x="121" y="241"/>
                  </a:lnTo>
                  <a:cubicBezTo>
                    <a:pt x="121" y="177"/>
                    <a:pt x="177" y="121"/>
                    <a:pt x="242" y="121"/>
                  </a:cubicBezTo>
                  <a:close/>
                  <a:moveTo>
                    <a:pt x="242" y="0"/>
                  </a:moveTo>
                  <a:cubicBezTo>
                    <a:pt x="112" y="0"/>
                    <a:pt x="1" y="112"/>
                    <a:pt x="1" y="241"/>
                  </a:cubicBezTo>
                  <a:lnTo>
                    <a:pt x="1" y="4277"/>
                  </a:lnTo>
                  <a:cubicBezTo>
                    <a:pt x="1" y="4407"/>
                    <a:pt x="112" y="4518"/>
                    <a:pt x="242" y="4518"/>
                  </a:cubicBezTo>
                  <a:lnTo>
                    <a:pt x="6448" y="4518"/>
                  </a:lnTo>
                  <a:cubicBezTo>
                    <a:pt x="6587" y="4518"/>
                    <a:pt x="6689" y="4407"/>
                    <a:pt x="6689" y="4277"/>
                  </a:cubicBezTo>
                  <a:lnTo>
                    <a:pt x="6689" y="241"/>
                  </a:lnTo>
                  <a:cubicBezTo>
                    <a:pt x="6689" y="112"/>
                    <a:pt x="6587" y="0"/>
                    <a:pt x="64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4" name="Google Shape;654;p20"/>
            <p:cNvSpPr/>
            <p:nvPr/>
          </p:nvSpPr>
          <p:spPr>
            <a:xfrm>
              <a:off x="6997395" y="2799263"/>
              <a:ext cx="19584" cy="19584"/>
            </a:xfrm>
            <a:custGeom>
              <a:avLst/>
              <a:gdLst/>
              <a:ahLst/>
              <a:cxnLst/>
              <a:rect l="l" t="t" r="r" b="b"/>
              <a:pathLst>
                <a:path w="344" h="344" extrusionOk="0">
                  <a:moveTo>
                    <a:pt x="167" y="112"/>
                  </a:moveTo>
                  <a:cubicBezTo>
                    <a:pt x="205" y="112"/>
                    <a:pt x="223" y="139"/>
                    <a:pt x="223" y="167"/>
                  </a:cubicBezTo>
                  <a:cubicBezTo>
                    <a:pt x="223" y="195"/>
                    <a:pt x="205" y="223"/>
                    <a:pt x="167" y="223"/>
                  </a:cubicBezTo>
                  <a:cubicBezTo>
                    <a:pt x="140" y="223"/>
                    <a:pt x="112" y="195"/>
                    <a:pt x="112" y="167"/>
                  </a:cubicBezTo>
                  <a:cubicBezTo>
                    <a:pt x="112" y="139"/>
                    <a:pt x="140" y="112"/>
                    <a:pt x="167" y="112"/>
                  </a:cubicBezTo>
                  <a:close/>
                  <a:moveTo>
                    <a:pt x="167" y="0"/>
                  </a:moveTo>
                  <a:cubicBezTo>
                    <a:pt x="75" y="0"/>
                    <a:pt x="0" y="74"/>
                    <a:pt x="0" y="167"/>
                  </a:cubicBezTo>
                  <a:cubicBezTo>
                    <a:pt x="0" y="260"/>
                    <a:pt x="75" y="344"/>
                    <a:pt x="167" y="344"/>
                  </a:cubicBezTo>
                  <a:cubicBezTo>
                    <a:pt x="260" y="344"/>
                    <a:pt x="344" y="260"/>
                    <a:pt x="344" y="167"/>
                  </a:cubicBezTo>
                  <a:cubicBezTo>
                    <a:pt x="344" y="74"/>
                    <a:pt x="260" y="0"/>
                    <a:pt x="1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5" name="Google Shape;655;p20"/>
            <p:cNvSpPr/>
            <p:nvPr/>
          </p:nvSpPr>
          <p:spPr>
            <a:xfrm>
              <a:off x="7035424" y="2799263"/>
              <a:ext cx="19584" cy="19584"/>
            </a:xfrm>
            <a:custGeom>
              <a:avLst/>
              <a:gdLst/>
              <a:ahLst/>
              <a:cxnLst/>
              <a:rect l="l" t="t" r="r" b="b"/>
              <a:pathLst>
                <a:path w="344" h="344" extrusionOk="0">
                  <a:moveTo>
                    <a:pt x="167" y="112"/>
                  </a:moveTo>
                  <a:cubicBezTo>
                    <a:pt x="205" y="112"/>
                    <a:pt x="223" y="139"/>
                    <a:pt x="223" y="167"/>
                  </a:cubicBezTo>
                  <a:cubicBezTo>
                    <a:pt x="223" y="195"/>
                    <a:pt x="205" y="223"/>
                    <a:pt x="167" y="223"/>
                  </a:cubicBezTo>
                  <a:cubicBezTo>
                    <a:pt x="140" y="223"/>
                    <a:pt x="121" y="195"/>
                    <a:pt x="121" y="167"/>
                  </a:cubicBezTo>
                  <a:cubicBezTo>
                    <a:pt x="121" y="139"/>
                    <a:pt x="140" y="112"/>
                    <a:pt x="167" y="112"/>
                  </a:cubicBezTo>
                  <a:close/>
                  <a:moveTo>
                    <a:pt x="167" y="0"/>
                  </a:moveTo>
                  <a:cubicBezTo>
                    <a:pt x="75" y="0"/>
                    <a:pt x="0" y="74"/>
                    <a:pt x="0" y="167"/>
                  </a:cubicBezTo>
                  <a:cubicBezTo>
                    <a:pt x="0" y="260"/>
                    <a:pt x="75" y="344"/>
                    <a:pt x="167" y="344"/>
                  </a:cubicBezTo>
                  <a:cubicBezTo>
                    <a:pt x="269" y="344"/>
                    <a:pt x="344" y="260"/>
                    <a:pt x="344" y="167"/>
                  </a:cubicBezTo>
                  <a:cubicBezTo>
                    <a:pt x="344" y="74"/>
                    <a:pt x="269" y="0"/>
                    <a:pt x="1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6" name="Google Shape;656;p20"/>
            <p:cNvSpPr/>
            <p:nvPr/>
          </p:nvSpPr>
          <p:spPr>
            <a:xfrm>
              <a:off x="7073452" y="2799263"/>
              <a:ext cx="19584" cy="19584"/>
            </a:xfrm>
            <a:custGeom>
              <a:avLst/>
              <a:gdLst/>
              <a:ahLst/>
              <a:cxnLst/>
              <a:rect l="l" t="t" r="r" b="b"/>
              <a:pathLst>
                <a:path w="344" h="344" extrusionOk="0">
                  <a:moveTo>
                    <a:pt x="177" y="112"/>
                  </a:moveTo>
                  <a:cubicBezTo>
                    <a:pt x="204" y="112"/>
                    <a:pt x="232" y="139"/>
                    <a:pt x="232" y="167"/>
                  </a:cubicBezTo>
                  <a:cubicBezTo>
                    <a:pt x="232" y="195"/>
                    <a:pt x="204" y="223"/>
                    <a:pt x="177" y="223"/>
                  </a:cubicBezTo>
                  <a:cubicBezTo>
                    <a:pt x="149" y="223"/>
                    <a:pt x="121" y="195"/>
                    <a:pt x="121" y="167"/>
                  </a:cubicBezTo>
                  <a:cubicBezTo>
                    <a:pt x="121" y="139"/>
                    <a:pt x="149" y="112"/>
                    <a:pt x="177" y="112"/>
                  </a:cubicBezTo>
                  <a:close/>
                  <a:moveTo>
                    <a:pt x="177" y="0"/>
                  </a:moveTo>
                  <a:cubicBezTo>
                    <a:pt x="84" y="0"/>
                    <a:pt x="0" y="74"/>
                    <a:pt x="0" y="167"/>
                  </a:cubicBezTo>
                  <a:cubicBezTo>
                    <a:pt x="0" y="260"/>
                    <a:pt x="84" y="344"/>
                    <a:pt x="177" y="344"/>
                  </a:cubicBezTo>
                  <a:cubicBezTo>
                    <a:pt x="269" y="344"/>
                    <a:pt x="344" y="260"/>
                    <a:pt x="344" y="167"/>
                  </a:cubicBezTo>
                  <a:cubicBezTo>
                    <a:pt x="344" y="74"/>
                    <a:pt x="269" y="0"/>
                    <a:pt x="1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7" name="Google Shape;657;p20"/>
            <p:cNvSpPr/>
            <p:nvPr/>
          </p:nvSpPr>
          <p:spPr>
            <a:xfrm>
              <a:off x="6833154" y="2829891"/>
              <a:ext cx="173295" cy="173295"/>
            </a:xfrm>
            <a:custGeom>
              <a:avLst/>
              <a:gdLst/>
              <a:ahLst/>
              <a:cxnLst/>
              <a:rect l="l" t="t" r="r" b="b"/>
              <a:pathLst>
                <a:path w="3044" h="3044" extrusionOk="0">
                  <a:moveTo>
                    <a:pt x="1522" y="0"/>
                  </a:moveTo>
                  <a:cubicBezTo>
                    <a:pt x="678" y="0"/>
                    <a:pt x="0" y="687"/>
                    <a:pt x="0" y="1522"/>
                  </a:cubicBezTo>
                  <a:cubicBezTo>
                    <a:pt x="0" y="2366"/>
                    <a:pt x="678" y="3043"/>
                    <a:pt x="1522" y="3043"/>
                  </a:cubicBezTo>
                  <a:cubicBezTo>
                    <a:pt x="2357" y="3043"/>
                    <a:pt x="3043" y="2366"/>
                    <a:pt x="3043" y="1522"/>
                  </a:cubicBezTo>
                  <a:cubicBezTo>
                    <a:pt x="3043" y="687"/>
                    <a:pt x="2357" y="0"/>
                    <a:pt x="15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8" name="Google Shape;658;p20"/>
            <p:cNvSpPr/>
            <p:nvPr/>
          </p:nvSpPr>
          <p:spPr>
            <a:xfrm>
              <a:off x="6829966" y="2826703"/>
              <a:ext cx="179614" cy="180127"/>
            </a:xfrm>
            <a:custGeom>
              <a:avLst/>
              <a:gdLst/>
              <a:ahLst/>
              <a:cxnLst/>
              <a:rect l="l" t="t" r="r" b="b"/>
              <a:pathLst>
                <a:path w="3155" h="3164" extrusionOk="0">
                  <a:moveTo>
                    <a:pt x="1578" y="112"/>
                  </a:moveTo>
                  <a:cubicBezTo>
                    <a:pt x="2385" y="112"/>
                    <a:pt x="3044" y="771"/>
                    <a:pt x="3044" y="1578"/>
                  </a:cubicBezTo>
                  <a:cubicBezTo>
                    <a:pt x="3044" y="2385"/>
                    <a:pt x="2385" y="3043"/>
                    <a:pt x="1578" y="3043"/>
                  </a:cubicBezTo>
                  <a:cubicBezTo>
                    <a:pt x="771" y="3043"/>
                    <a:pt x="112" y="2385"/>
                    <a:pt x="112" y="1578"/>
                  </a:cubicBezTo>
                  <a:cubicBezTo>
                    <a:pt x="112" y="771"/>
                    <a:pt x="771" y="112"/>
                    <a:pt x="1578" y="112"/>
                  </a:cubicBezTo>
                  <a:close/>
                  <a:moveTo>
                    <a:pt x="1578" y="1"/>
                  </a:moveTo>
                  <a:cubicBezTo>
                    <a:pt x="706" y="1"/>
                    <a:pt x="1" y="706"/>
                    <a:pt x="1" y="1578"/>
                  </a:cubicBezTo>
                  <a:cubicBezTo>
                    <a:pt x="1" y="2450"/>
                    <a:pt x="706" y="3164"/>
                    <a:pt x="1578" y="3164"/>
                  </a:cubicBezTo>
                  <a:cubicBezTo>
                    <a:pt x="2450" y="3164"/>
                    <a:pt x="3155" y="2450"/>
                    <a:pt x="3155" y="1578"/>
                  </a:cubicBezTo>
                  <a:cubicBezTo>
                    <a:pt x="3155" y="706"/>
                    <a:pt x="2450" y="1"/>
                    <a:pt x="15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9" name="Google Shape;659;p20"/>
            <p:cNvSpPr/>
            <p:nvPr/>
          </p:nvSpPr>
          <p:spPr>
            <a:xfrm>
              <a:off x="6851656" y="2848393"/>
              <a:ext cx="136290" cy="136290"/>
            </a:xfrm>
            <a:custGeom>
              <a:avLst/>
              <a:gdLst/>
              <a:ahLst/>
              <a:cxnLst/>
              <a:rect l="l" t="t" r="r" b="b"/>
              <a:pathLst>
                <a:path w="2394" h="2394" extrusionOk="0">
                  <a:moveTo>
                    <a:pt x="1197" y="0"/>
                  </a:moveTo>
                  <a:cubicBezTo>
                    <a:pt x="538" y="0"/>
                    <a:pt x="0" y="538"/>
                    <a:pt x="0" y="1197"/>
                  </a:cubicBezTo>
                  <a:cubicBezTo>
                    <a:pt x="0" y="1855"/>
                    <a:pt x="538" y="2393"/>
                    <a:pt x="1197" y="2393"/>
                  </a:cubicBezTo>
                  <a:cubicBezTo>
                    <a:pt x="1855" y="2393"/>
                    <a:pt x="2394" y="1855"/>
                    <a:pt x="2394" y="1197"/>
                  </a:cubicBezTo>
                  <a:cubicBezTo>
                    <a:pt x="2394" y="538"/>
                    <a:pt x="1855" y="0"/>
                    <a:pt x="11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0" name="Google Shape;660;p20"/>
            <p:cNvSpPr/>
            <p:nvPr/>
          </p:nvSpPr>
          <p:spPr>
            <a:xfrm>
              <a:off x="6848468" y="2845205"/>
              <a:ext cx="142667" cy="142667"/>
            </a:xfrm>
            <a:custGeom>
              <a:avLst/>
              <a:gdLst/>
              <a:ahLst/>
              <a:cxnLst/>
              <a:rect l="l" t="t" r="r" b="b"/>
              <a:pathLst>
                <a:path w="2506" h="2506" extrusionOk="0">
                  <a:moveTo>
                    <a:pt x="1253" y="121"/>
                  </a:moveTo>
                  <a:cubicBezTo>
                    <a:pt x="1874" y="121"/>
                    <a:pt x="2385" y="631"/>
                    <a:pt x="2385" y="1253"/>
                  </a:cubicBezTo>
                  <a:cubicBezTo>
                    <a:pt x="2385" y="1884"/>
                    <a:pt x="1874" y="2394"/>
                    <a:pt x="1253" y="2394"/>
                  </a:cubicBezTo>
                  <a:cubicBezTo>
                    <a:pt x="622" y="2394"/>
                    <a:pt x="112" y="1884"/>
                    <a:pt x="112" y="1253"/>
                  </a:cubicBezTo>
                  <a:cubicBezTo>
                    <a:pt x="112" y="631"/>
                    <a:pt x="622" y="121"/>
                    <a:pt x="1253" y="121"/>
                  </a:cubicBezTo>
                  <a:close/>
                  <a:moveTo>
                    <a:pt x="1253" y="0"/>
                  </a:moveTo>
                  <a:cubicBezTo>
                    <a:pt x="557" y="0"/>
                    <a:pt x="0" y="566"/>
                    <a:pt x="0" y="1253"/>
                  </a:cubicBezTo>
                  <a:cubicBezTo>
                    <a:pt x="0" y="1948"/>
                    <a:pt x="557" y="2505"/>
                    <a:pt x="1253" y="2505"/>
                  </a:cubicBezTo>
                  <a:cubicBezTo>
                    <a:pt x="1939" y="2505"/>
                    <a:pt x="2505" y="1948"/>
                    <a:pt x="2505" y="1253"/>
                  </a:cubicBezTo>
                  <a:cubicBezTo>
                    <a:pt x="2505" y="566"/>
                    <a:pt x="1939" y="0"/>
                    <a:pt x="12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1" name="Google Shape;661;p20"/>
            <p:cNvSpPr/>
            <p:nvPr/>
          </p:nvSpPr>
          <p:spPr>
            <a:xfrm>
              <a:off x="6915018" y="2877939"/>
              <a:ext cx="38599" cy="43381"/>
            </a:xfrm>
            <a:custGeom>
              <a:avLst/>
              <a:gdLst/>
              <a:ahLst/>
              <a:cxnLst/>
              <a:rect l="l" t="t" r="r" b="b"/>
              <a:pathLst>
                <a:path w="678" h="762" extrusionOk="0">
                  <a:moveTo>
                    <a:pt x="84" y="1"/>
                  </a:moveTo>
                  <a:cubicBezTo>
                    <a:pt x="37" y="1"/>
                    <a:pt x="0" y="38"/>
                    <a:pt x="0" y="75"/>
                  </a:cubicBezTo>
                  <a:lnTo>
                    <a:pt x="0" y="761"/>
                  </a:lnTo>
                  <a:lnTo>
                    <a:pt x="603" y="761"/>
                  </a:lnTo>
                  <a:cubicBezTo>
                    <a:pt x="640" y="761"/>
                    <a:pt x="678" y="724"/>
                    <a:pt x="678" y="678"/>
                  </a:cubicBezTo>
                  <a:cubicBezTo>
                    <a:pt x="678" y="631"/>
                    <a:pt x="640" y="603"/>
                    <a:pt x="603" y="603"/>
                  </a:cubicBezTo>
                  <a:lnTo>
                    <a:pt x="167" y="603"/>
                  </a:lnTo>
                  <a:lnTo>
                    <a:pt x="167" y="75"/>
                  </a:lnTo>
                  <a:cubicBezTo>
                    <a:pt x="167" y="38"/>
                    <a:pt x="130" y="1"/>
                    <a:pt x="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2" name="Google Shape;662;p20"/>
            <p:cNvSpPr/>
            <p:nvPr/>
          </p:nvSpPr>
          <p:spPr>
            <a:xfrm>
              <a:off x="6909724" y="2906973"/>
              <a:ext cx="20666" cy="20666"/>
            </a:xfrm>
            <a:custGeom>
              <a:avLst/>
              <a:gdLst/>
              <a:ahLst/>
              <a:cxnLst/>
              <a:rect l="l" t="t" r="r" b="b"/>
              <a:pathLst>
                <a:path w="363" h="363" extrusionOk="0">
                  <a:moveTo>
                    <a:pt x="177" y="1"/>
                  </a:moveTo>
                  <a:cubicBezTo>
                    <a:pt x="84" y="1"/>
                    <a:pt x="1" y="84"/>
                    <a:pt x="1" y="186"/>
                  </a:cubicBezTo>
                  <a:cubicBezTo>
                    <a:pt x="1" y="288"/>
                    <a:pt x="84" y="363"/>
                    <a:pt x="177" y="363"/>
                  </a:cubicBezTo>
                  <a:cubicBezTo>
                    <a:pt x="279" y="363"/>
                    <a:pt x="362" y="288"/>
                    <a:pt x="362" y="186"/>
                  </a:cubicBezTo>
                  <a:cubicBezTo>
                    <a:pt x="362" y="84"/>
                    <a:pt x="279" y="1"/>
                    <a:pt x="177" y="1"/>
                  </a:cubicBezTo>
                  <a:close/>
                </a:path>
              </a:pathLst>
            </a:custGeom>
            <a:solidFill>
              <a:srgbClr val="2AA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3" name="Google Shape;663;p20"/>
            <p:cNvSpPr/>
            <p:nvPr/>
          </p:nvSpPr>
          <p:spPr>
            <a:xfrm>
              <a:off x="6906536" y="2903842"/>
              <a:ext cx="26985" cy="26985"/>
            </a:xfrm>
            <a:custGeom>
              <a:avLst/>
              <a:gdLst/>
              <a:ahLst/>
              <a:cxnLst/>
              <a:rect l="l" t="t" r="r" b="b"/>
              <a:pathLst>
                <a:path w="474" h="474" extrusionOk="0">
                  <a:moveTo>
                    <a:pt x="233" y="111"/>
                  </a:moveTo>
                  <a:cubicBezTo>
                    <a:pt x="307" y="111"/>
                    <a:pt x="363" y="167"/>
                    <a:pt x="363" y="241"/>
                  </a:cubicBezTo>
                  <a:cubicBezTo>
                    <a:pt x="363" y="306"/>
                    <a:pt x="307" y="362"/>
                    <a:pt x="233" y="362"/>
                  </a:cubicBezTo>
                  <a:cubicBezTo>
                    <a:pt x="168" y="362"/>
                    <a:pt x="112" y="306"/>
                    <a:pt x="112" y="241"/>
                  </a:cubicBezTo>
                  <a:cubicBezTo>
                    <a:pt x="112" y="167"/>
                    <a:pt x="168" y="111"/>
                    <a:pt x="233" y="111"/>
                  </a:cubicBezTo>
                  <a:close/>
                  <a:moveTo>
                    <a:pt x="233" y="0"/>
                  </a:moveTo>
                  <a:cubicBezTo>
                    <a:pt x="103" y="0"/>
                    <a:pt x="1" y="102"/>
                    <a:pt x="1" y="232"/>
                  </a:cubicBezTo>
                  <a:cubicBezTo>
                    <a:pt x="1" y="371"/>
                    <a:pt x="103" y="473"/>
                    <a:pt x="233" y="473"/>
                  </a:cubicBezTo>
                  <a:cubicBezTo>
                    <a:pt x="372" y="473"/>
                    <a:pt x="474" y="371"/>
                    <a:pt x="474" y="232"/>
                  </a:cubicBezTo>
                  <a:cubicBezTo>
                    <a:pt x="474" y="102"/>
                    <a:pt x="372" y="0"/>
                    <a:pt x="2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4" name="Google Shape;664;p20"/>
            <p:cNvSpPr/>
            <p:nvPr/>
          </p:nvSpPr>
          <p:spPr>
            <a:xfrm>
              <a:off x="6131273" y="2776548"/>
              <a:ext cx="556206" cy="494892"/>
            </a:xfrm>
            <a:custGeom>
              <a:avLst/>
              <a:gdLst/>
              <a:ahLst/>
              <a:cxnLst/>
              <a:rect l="l" t="t" r="r" b="b"/>
              <a:pathLst>
                <a:path w="9770" h="8693" extrusionOk="0">
                  <a:moveTo>
                    <a:pt x="771" y="0"/>
                  </a:moveTo>
                  <a:cubicBezTo>
                    <a:pt x="344" y="0"/>
                    <a:pt x="1" y="353"/>
                    <a:pt x="1" y="780"/>
                  </a:cubicBezTo>
                  <a:lnTo>
                    <a:pt x="1" y="7923"/>
                  </a:lnTo>
                  <a:cubicBezTo>
                    <a:pt x="1" y="8349"/>
                    <a:pt x="344" y="8693"/>
                    <a:pt x="771" y="8693"/>
                  </a:cubicBezTo>
                  <a:lnTo>
                    <a:pt x="8999" y="8693"/>
                  </a:lnTo>
                  <a:cubicBezTo>
                    <a:pt x="9426" y="8693"/>
                    <a:pt x="9769" y="8349"/>
                    <a:pt x="9769" y="7923"/>
                  </a:cubicBezTo>
                  <a:lnTo>
                    <a:pt x="9769" y="780"/>
                  </a:lnTo>
                  <a:cubicBezTo>
                    <a:pt x="9769" y="353"/>
                    <a:pt x="9426" y="0"/>
                    <a:pt x="89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5" name="Google Shape;665;p20"/>
            <p:cNvSpPr/>
            <p:nvPr/>
          </p:nvSpPr>
          <p:spPr>
            <a:xfrm>
              <a:off x="6127572" y="2773360"/>
              <a:ext cx="563550" cy="501269"/>
            </a:xfrm>
            <a:custGeom>
              <a:avLst/>
              <a:gdLst/>
              <a:ahLst/>
              <a:cxnLst/>
              <a:rect l="l" t="t" r="r" b="b"/>
              <a:pathLst>
                <a:path w="9899" h="8805" extrusionOk="0">
                  <a:moveTo>
                    <a:pt x="9064" y="121"/>
                  </a:moveTo>
                  <a:cubicBezTo>
                    <a:pt x="9454" y="121"/>
                    <a:pt x="9778" y="437"/>
                    <a:pt x="9778" y="836"/>
                  </a:cubicBezTo>
                  <a:lnTo>
                    <a:pt x="9778" y="7979"/>
                  </a:lnTo>
                  <a:cubicBezTo>
                    <a:pt x="9778" y="8368"/>
                    <a:pt x="9454" y="8693"/>
                    <a:pt x="9064" y="8693"/>
                  </a:cubicBezTo>
                  <a:lnTo>
                    <a:pt x="836" y="8693"/>
                  </a:lnTo>
                  <a:cubicBezTo>
                    <a:pt x="446" y="8693"/>
                    <a:pt x="121" y="8368"/>
                    <a:pt x="121" y="7979"/>
                  </a:cubicBezTo>
                  <a:lnTo>
                    <a:pt x="121" y="836"/>
                  </a:lnTo>
                  <a:cubicBezTo>
                    <a:pt x="121" y="437"/>
                    <a:pt x="446" y="121"/>
                    <a:pt x="836" y="121"/>
                  </a:cubicBezTo>
                  <a:close/>
                  <a:moveTo>
                    <a:pt x="836" y="1"/>
                  </a:moveTo>
                  <a:cubicBezTo>
                    <a:pt x="381" y="1"/>
                    <a:pt x="1" y="372"/>
                    <a:pt x="1" y="836"/>
                  </a:cubicBezTo>
                  <a:lnTo>
                    <a:pt x="1" y="7979"/>
                  </a:lnTo>
                  <a:cubicBezTo>
                    <a:pt x="1" y="8433"/>
                    <a:pt x="381" y="8804"/>
                    <a:pt x="836" y="8804"/>
                  </a:cubicBezTo>
                  <a:lnTo>
                    <a:pt x="9064" y="8804"/>
                  </a:lnTo>
                  <a:cubicBezTo>
                    <a:pt x="9519" y="8804"/>
                    <a:pt x="9899" y="8433"/>
                    <a:pt x="9899" y="7979"/>
                  </a:cubicBezTo>
                  <a:lnTo>
                    <a:pt x="9899" y="836"/>
                  </a:lnTo>
                  <a:cubicBezTo>
                    <a:pt x="9899" y="372"/>
                    <a:pt x="9519" y="1"/>
                    <a:pt x="90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6" name="Google Shape;666;p20"/>
            <p:cNvSpPr/>
            <p:nvPr/>
          </p:nvSpPr>
          <p:spPr>
            <a:xfrm>
              <a:off x="6317204" y="2829094"/>
              <a:ext cx="183827" cy="167488"/>
            </a:xfrm>
            <a:custGeom>
              <a:avLst/>
              <a:gdLst/>
              <a:ahLst/>
              <a:cxnLst/>
              <a:rect l="l" t="t" r="r" b="b"/>
              <a:pathLst>
                <a:path w="3229" h="2942" extrusionOk="0">
                  <a:moveTo>
                    <a:pt x="1618" y="0"/>
                  </a:moveTo>
                  <a:cubicBezTo>
                    <a:pt x="1241" y="0"/>
                    <a:pt x="863" y="144"/>
                    <a:pt x="575" y="432"/>
                  </a:cubicBezTo>
                  <a:cubicBezTo>
                    <a:pt x="0" y="1007"/>
                    <a:pt x="0" y="1935"/>
                    <a:pt x="575" y="2510"/>
                  </a:cubicBezTo>
                  <a:cubicBezTo>
                    <a:pt x="863" y="2797"/>
                    <a:pt x="1241" y="2941"/>
                    <a:pt x="1618" y="2941"/>
                  </a:cubicBezTo>
                  <a:cubicBezTo>
                    <a:pt x="1995" y="2941"/>
                    <a:pt x="2370" y="2797"/>
                    <a:pt x="2653" y="2510"/>
                  </a:cubicBezTo>
                  <a:cubicBezTo>
                    <a:pt x="3228" y="1935"/>
                    <a:pt x="3228" y="1007"/>
                    <a:pt x="2653" y="432"/>
                  </a:cubicBezTo>
                  <a:cubicBezTo>
                    <a:pt x="2370" y="144"/>
                    <a:pt x="1995" y="0"/>
                    <a:pt x="16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7" name="Google Shape;667;p20"/>
            <p:cNvSpPr/>
            <p:nvPr/>
          </p:nvSpPr>
          <p:spPr>
            <a:xfrm>
              <a:off x="6322441" y="2825678"/>
              <a:ext cx="173807" cy="174320"/>
            </a:xfrm>
            <a:custGeom>
              <a:avLst/>
              <a:gdLst/>
              <a:ahLst/>
              <a:cxnLst/>
              <a:rect l="l" t="t" r="r" b="b"/>
              <a:pathLst>
                <a:path w="3053" h="3062" extrusionOk="0">
                  <a:moveTo>
                    <a:pt x="1532" y="121"/>
                  </a:moveTo>
                  <a:cubicBezTo>
                    <a:pt x="2311" y="121"/>
                    <a:pt x="2942" y="752"/>
                    <a:pt x="2942" y="1531"/>
                  </a:cubicBezTo>
                  <a:cubicBezTo>
                    <a:pt x="2942" y="2310"/>
                    <a:pt x="2311" y="2941"/>
                    <a:pt x="1532" y="2941"/>
                  </a:cubicBezTo>
                  <a:cubicBezTo>
                    <a:pt x="752" y="2941"/>
                    <a:pt x="112" y="2310"/>
                    <a:pt x="112" y="1531"/>
                  </a:cubicBezTo>
                  <a:cubicBezTo>
                    <a:pt x="112" y="752"/>
                    <a:pt x="752" y="121"/>
                    <a:pt x="1532" y="121"/>
                  </a:cubicBezTo>
                  <a:close/>
                  <a:moveTo>
                    <a:pt x="1532" y="0"/>
                  </a:moveTo>
                  <a:cubicBezTo>
                    <a:pt x="687" y="0"/>
                    <a:pt x="1" y="687"/>
                    <a:pt x="1" y="1531"/>
                  </a:cubicBezTo>
                  <a:cubicBezTo>
                    <a:pt x="1" y="2375"/>
                    <a:pt x="687" y="3061"/>
                    <a:pt x="1532" y="3061"/>
                  </a:cubicBezTo>
                  <a:cubicBezTo>
                    <a:pt x="2366" y="3061"/>
                    <a:pt x="3053" y="2375"/>
                    <a:pt x="3053" y="1531"/>
                  </a:cubicBezTo>
                  <a:cubicBezTo>
                    <a:pt x="3053" y="687"/>
                    <a:pt x="2366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8" name="Google Shape;668;p20"/>
            <p:cNvSpPr/>
            <p:nvPr/>
          </p:nvSpPr>
          <p:spPr>
            <a:xfrm>
              <a:off x="6370547" y="2912780"/>
              <a:ext cx="76058" cy="38485"/>
            </a:xfrm>
            <a:custGeom>
              <a:avLst/>
              <a:gdLst/>
              <a:ahLst/>
              <a:cxnLst/>
              <a:rect l="l" t="t" r="r" b="b"/>
              <a:pathLst>
                <a:path w="1336" h="676" extrusionOk="0">
                  <a:moveTo>
                    <a:pt x="668" y="1"/>
                  </a:moveTo>
                  <a:cubicBezTo>
                    <a:pt x="297" y="1"/>
                    <a:pt x="0" y="307"/>
                    <a:pt x="0" y="669"/>
                  </a:cubicBezTo>
                  <a:cubicBezTo>
                    <a:pt x="0" y="673"/>
                    <a:pt x="334" y="676"/>
                    <a:pt x="668" y="676"/>
                  </a:cubicBezTo>
                  <a:cubicBezTo>
                    <a:pt x="1002" y="676"/>
                    <a:pt x="1336" y="673"/>
                    <a:pt x="1336" y="669"/>
                  </a:cubicBezTo>
                  <a:cubicBezTo>
                    <a:pt x="1336" y="307"/>
                    <a:pt x="1039" y="1"/>
                    <a:pt x="668" y="1"/>
                  </a:cubicBezTo>
                  <a:close/>
                </a:path>
              </a:pathLst>
            </a:custGeom>
            <a:solidFill>
              <a:srgbClr val="2AA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9" name="Google Shape;669;p20"/>
            <p:cNvSpPr/>
            <p:nvPr/>
          </p:nvSpPr>
          <p:spPr>
            <a:xfrm>
              <a:off x="6366846" y="2909649"/>
              <a:ext cx="82947" cy="44918"/>
            </a:xfrm>
            <a:custGeom>
              <a:avLst/>
              <a:gdLst/>
              <a:ahLst/>
              <a:cxnLst/>
              <a:rect l="l" t="t" r="r" b="b"/>
              <a:pathLst>
                <a:path w="1457" h="789" extrusionOk="0">
                  <a:moveTo>
                    <a:pt x="733" y="121"/>
                  </a:moveTo>
                  <a:cubicBezTo>
                    <a:pt x="1048" y="121"/>
                    <a:pt x="1308" y="362"/>
                    <a:pt x="1336" y="668"/>
                  </a:cubicBezTo>
                  <a:lnTo>
                    <a:pt x="121" y="668"/>
                  </a:lnTo>
                  <a:cubicBezTo>
                    <a:pt x="149" y="362"/>
                    <a:pt x="418" y="121"/>
                    <a:pt x="733" y="121"/>
                  </a:cubicBezTo>
                  <a:close/>
                  <a:moveTo>
                    <a:pt x="733" y="0"/>
                  </a:moveTo>
                  <a:cubicBezTo>
                    <a:pt x="334" y="0"/>
                    <a:pt x="0" y="325"/>
                    <a:pt x="0" y="733"/>
                  </a:cubicBezTo>
                  <a:cubicBezTo>
                    <a:pt x="0" y="789"/>
                    <a:pt x="0" y="789"/>
                    <a:pt x="297" y="789"/>
                  </a:cubicBezTo>
                  <a:lnTo>
                    <a:pt x="807" y="789"/>
                  </a:lnTo>
                  <a:cubicBezTo>
                    <a:pt x="1457" y="789"/>
                    <a:pt x="1457" y="789"/>
                    <a:pt x="1457" y="733"/>
                  </a:cubicBezTo>
                  <a:cubicBezTo>
                    <a:pt x="1457" y="325"/>
                    <a:pt x="1132" y="0"/>
                    <a:pt x="7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0" name="Google Shape;670;p20"/>
            <p:cNvSpPr/>
            <p:nvPr/>
          </p:nvSpPr>
          <p:spPr>
            <a:xfrm>
              <a:off x="6386885" y="2864731"/>
              <a:ext cx="43381" cy="43381"/>
            </a:xfrm>
            <a:custGeom>
              <a:avLst/>
              <a:gdLst/>
              <a:ahLst/>
              <a:cxnLst/>
              <a:rect l="l" t="t" r="r" b="b"/>
              <a:pathLst>
                <a:path w="762" h="762" extrusionOk="0">
                  <a:moveTo>
                    <a:pt x="381" y="1"/>
                  </a:moveTo>
                  <a:cubicBezTo>
                    <a:pt x="177" y="1"/>
                    <a:pt x="1" y="168"/>
                    <a:pt x="1" y="381"/>
                  </a:cubicBezTo>
                  <a:cubicBezTo>
                    <a:pt x="1" y="585"/>
                    <a:pt x="177" y="761"/>
                    <a:pt x="381" y="761"/>
                  </a:cubicBezTo>
                  <a:cubicBezTo>
                    <a:pt x="594" y="761"/>
                    <a:pt x="761" y="585"/>
                    <a:pt x="761" y="381"/>
                  </a:cubicBezTo>
                  <a:cubicBezTo>
                    <a:pt x="761" y="168"/>
                    <a:pt x="594" y="1"/>
                    <a:pt x="381" y="1"/>
                  </a:cubicBezTo>
                  <a:close/>
                </a:path>
              </a:pathLst>
            </a:custGeom>
            <a:solidFill>
              <a:srgbClr val="2AA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1" name="Google Shape;671;p20"/>
            <p:cNvSpPr/>
            <p:nvPr/>
          </p:nvSpPr>
          <p:spPr>
            <a:xfrm>
              <a:off x="6383697" y="2861031"/>
              <a:ext cx="50269" cy="50212"/>
            </a:xfrm>
            <a:custGeom>
              <a:avLst/>
              <a:gdLst/>
              <a:ahLst/>
              <a:cxnLst/>
              <a:rect l="l" t="t" r="r" b="b"/>
              <a:pathLst>
                <a:path w="883" h="882" extrusionOk="0">
                  <a:moveTo>
                    <a:pt x="437" y="121"/>
                  </a:moveTo>
                  <a:cubicBezTo>
                    <a:pt x="613" y="121"/>
                    <a:pt x="762" y="260"/>
                    <a:pt x="762" y="437"/>
                  </a:cubicBezTo>
                  <a:cubicBezTo>
                    <a:pt x="762" y="622"/>
                    <a:pt x="613" y="761"/>
                    <a:pt x="437" y="761"/>
                  </a:cubicBezTo>
                  <a:cubicBezTo>
                    <a:pt x="261" y="761"/>
                    <a:pt x="122" y="622"/>
                    <a:pt x="122" y="437"/>
                  </a:cubicBezTo>
                  <a:cubicBezTo>
                    <a:pt x="122" y="260"/>
                    <a:pt x="261" y="121"/>
                    <a:pt x="437" y="121"/>
                  </a:cubicBezTo>
                  <a:close/>
                  <a:moveTo>
                    <a:pt x="437" y="1"/>
                  </a:moveTo>
                  <a:cubicBezTo>
                    <a:pt x="196" y="1"/>
                    <a:pt x="1" y="195"/>
                    <a:pt x="1" y="437"/>
                  </a:cubicBezTo>
                  <a:cubicBezTo>
                    <a:pt x="1" y="687"/>
                    <a:pt x="196" y="882"/>
                    <a:pt x="437" y="882"/>
                  </a:cubicBezTo>
                  <a:cubicBezTo>
                    <a:pt x="678" y="882"/>
                    <a:pt x="873" y="687"/>
                    <a:pt x="882" y="437"/>
                  </a:cubicBezTo>
                  <a:cubicBezTo>
                    <a:pt x="882" y="195"/>
                    <a:pt x="678" y="1"/>
                    <a:pt x="4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2" name="Google Shape;672;p20"/>
            <p:cNvSpPr/>
            <p:nvPr/>
          </p:nvSpPr>
          <p:spPr>
            <a:xfrm>
              <a:off x="6246953" y="3037967"/>
              <a:ext cx="324843" cy="58695"/>
            </a:xfrm>
            <a:custGeom>
              <a:avLst/>
              <a:gdLst/>
              <a:ahLst/>
              <a:cxnLst/>
              <a:rect l="l" t="t" r="r" b="b"/>
              <a:pathLst>
                <a:path w="5706" h="1031" extrusionOk="0">
                  <a:moveTo>
                    <a:pt x="511" y="0"/>
                  </a:moveTo>
                  <a:cubicBezTo>
                    <a:pt x="232" y="0"/>
                    <a:pt x="0" y="232"/>
                    <a:pt x="0" y="511"/>
                  </a:cubicBezTo>
                  <a:cubicBezTo>
                    <a:pt x="0" y="798"/>
                    <a:pt x="232" y="1030"/>
                    <a:pt x="511" y="1030"/>
                  </a:cubicBezTo>
                  <a:lnTo>
                    <a:pt x="5195" y="1030"/>
                  </a:lnTo>
                  <a:cubicBezTo>
                    <a:pt x="5483" y="1030"/>
                    <a:pt x="5705" y="798"/>
                    <a:pt x="5705" y="511"/>
                  </a:cubicBezTo>
                  <a:cubicBezTo>
                    <a:pt x="5705" y="232"/>
                    <a:pt x="5474" y="0"/>
                    <a:pt x="51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3" name="Google Shape;673;p20"/>
            <p:cNvSpPr/>
            <p:nvPr/>
          </p:nvSpPr>
          <p:spPr>
            <a:xfrm>
              <a:off x="6243765" y="3034779"/>
              <a:ext cx="331731" cy="65014"/>
            </a:xfrm>
            <a:custGeom>
              <a:avLst/>
              <a:gdLst/>
              <a:ahLst/>
              <a:cxnLst/>
              <a:rect l="l" t="t" r="r" b="b"/>
              <a:pathLst>
                <a:path w="5827" h="1142" extrusionOk="0">
                  <a:moveTo>
                    <a:pt x="5251" y="112"/>
                  </a:moveTo>
                  <a:cubicBezTo>
                    <a:pt x="5502" y="112"/>
                    <a:pt x="5706" y="316"/>
                    <a:pt x="5706" y="567"/>
                  </a:cubicBezTo>
                  <a:cubicBezTo>
                    <a:pt x="5706" y="817"/>
                    <a:pt x="5502" y="1021"/>
                    <a:pt x="5251" y="1021"/>
                  </a:cubicBezTo>
                  <a:lnTo>
                    <a:pt x="567" y="1021"/>
                  </a:lnTo>
                  <a:cubicBezTo>
                    <a:pt x="316" y="1021"/>
                    <a:pt x="112" y="817"/>
                    <a:pt x="112" y="567"/>
                  </a:cubicBezTo>
                  <a:cubicBezTo>
                    <a:pt x="112" y="316"/>
                    <a:pt x="316" y="112"/>
                    <a:pt x="567" y="112"/>
                  </a:cubicBezTo>
                  <a:close/>
                  <a:moveTo>
                    <a:pt x="567" y="1"/>
                  </a:moveTo>
                  <a:cubicBezTo>
                    <a:pt x="251" y="1"/>
                    <a:pt x="1" y="251"/>
                    <a:pt x="1" y="567"/>
                  </a:cubicBezTo>
                  <a:cubicBezTo>
                    <a:pt x="1" y="882"/>
                    <a:pt x="251" y="1142"/>
                    <a:pt x="567" y="1142"/>
                  </a:cubicBezTo>
                  <a:lnTo>
                    <a:pt x="5251" y="1142"/>
                  </a:lnTo>
                  <a:cubicBezTo>
                    <a:pt x="5567" y="1142"/>
                    <a:pt x="5826" y="882"/>
                    <a:pt x="5826" y="567"/>
                  </a:cubicBezTo>
                  <a:cubicBezTo>
                    <a:pt x="5826" y="251"/>
                    <a:pt x="5567" y="1"/>
                    <a:pt x="5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4" name="Google Shape;674;p20"/>
            <p:cNvSpPr/>
            <p:nvPr/>
          </p:nvSpPr>
          <p:spPr>
            <a:xfrm>
              <a:off x="6246953" y="3133038"/>
              <a:ext cx="324843" cy="58638"/>
            </a:xfrm>
            <a:custGeom>
              <a:avLst/>
              <a:gdLst/>
              <a:ahLst/>
              <a:cxnLst/>
              <a:rect l="l" t="t" r="r" b="b"/>
              <a:pathLst>
                <a:path w="5706" h="1030" extrusionOk="0">
                  <a:moveTo>
                    <a:pt x="511" y="0"/>
                  </a:moveTo>
                  <a:cubicBezTo>
                    <a:pt x="232" y="0"/>
                    <a:pt x="0" y="232"/>
                    <a:pt x="0" y="520"/>
                  </a:cubicBezTo>
                  <a:cubicBezTo>
                    <a:pt x="0" y="807"/>
                    <a:pt x="232" y="1030"/>
                    <a:pt x="511" y="1030"/>
                  </a:cubicBezTo>
                  <a:lnTo>
                    <a:pt x="5195" y="1030"/>
                  </a:lnTo>
                  <a:cubicBezTo>
                    <a:pt x="5483" y="1030"/>
                    <a:pt x="5705" y="807"/>
                    <a:pt x="5705" y="520"/>
                  </a:cubicBezTo>
                  <a:cubicBezTo>
                    <a:pt x="5705" y="232"/>
                    <a:pt x="5474" y="0"/>
                    <a:pt x="519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5" name="Google Shape;675;p20"/>
            <p:cNvSpPr/>
            <p:nvPr/>
          </p:nvSpPr>
          <p:spPr>
            <a:xfrm>
              <a:off x="6243765" y="3129850"/>
              <a:ext cx="331731" cy="65526"/>
            </a:xfrm>
            <a:custGeom>
              <a:avLst/>
              <a:gdLst/>
              <a:ahLst/>
              <a:cxnLst/>
              <a:rect l="l" t="t" r="r" b="b"/>
              <a:pathLst>
                <a:path w="5827" h="1151" extrusionOk="0">
                  <a:moveTo>
                    <a:pt x="5251" y="121"/>
                  </a:moveTo>
                  <a:cubicBezTo>
                    <a:pt x="5502" y="121"/>
                    <a:pt x="5706" y="325"/>
                    <a:pt x="5706" y="576"/>
                  </a:cubicBezTo>
                  <a:cubicBezTo>
                    <a:pt x="5706" y="826"/>
                    <a:pt x="5502" y="1030"/>
                    <a:pt x="5251" y="1030"/>
                  </a:cubicBezTo>
                  <a:lnTo>
                    <a:pt x="567" y="1030"/>
                  </a:lnTo>
                  <a:cubicBezTo>
                    <a:pt x="316" y="1030"/>
                    <a:pt x="112" y="826"/>
                    <a:pt x="112" y="576"/>
                  </a:cubicBezTo>
                  <a:cubicBezTo>
                    <a:pt x="112" y="325"/>
                    <a:pt x="316" y="121"/>
                    <a:pt x="567" y="121"/>
                  </a:cubicBezTo>
                  <a:close/>
                  <a:moveTo>
                    <a:pt x="567" y="0"/>
                  </a:moveTo>
                  <a:cubicBezTo>
                    <a:pt x="251" y="0"/>
                    <a:pt x="1" y="260"/>
                    <a:pt x="1" y="576"/>
                  </a:cubicBezTo>
                  <a:cubicBezTo>
                    <a:pt x="1" y="891"/>
                    <a:pt x="251" y="1151"/>
                    <a:pt x="567" y="1151"/>
                  </a:cubicBezTo>
                  <a:lnTo>
                    <a:pt x="5251" y="1151"/>
                  </a:lnTo>
                  <a:cubicBezTo>
                    <a:pt x="5567" y="1151"/>
                    <a:pt x="5826" y="891"/>
                    <a:pt x="5826" y="576"/>
                  </a:cubicBezTo>
                  <a:cubicBezTo>
                    <a:pt x="5826" y="260"/>
                    <a:pt x="5567" y="0"/>
                    <a:pt x="5251" y="0"/>
                  </a:cubicBezTo>
                  <a:close/>
                </a:path>
              </a:pathLst>
            </a:custGeom>
            <a:solidFill>
              <a:srgbClr val="0100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6" name="Google Shape;676;p20"/>
            <p:cNvSpPr/>
            <p:nvPr/>
          </p:nvSpPr>
          <p:spPr>
            <a:xfrm>
              <a:off x="6362576" y="3211714"/>
              <a:ext cx="93536" cy="10589"/>
            </a:xfrm>
            <a:custGeom>
              <a:avLst/>
              <a:gdLst/>
              <a:ahLst/>
              <a:cxnLst/>
              <a:rect l="l" t="t" r="r" b="b"/>
              <a:pathLst>
                <a:path w="1643" h="186" extrusionOk="0">
                  <a:moveTo>
                    <a:pt x="94" y="0"/>
                  </a:moveTo>
                  <a:cubicBezTo>
                    <a:pt x="38" y="0"/>
                    <a:pt x="1" y="37"/>
                    <a:pt x="1" y="84"/>
                  </a:cubicBezTo>
                  <a:lnTo>
                    <a:pt x="1" y="93"/>
                  </a:lnTo>
                  <a:cubicBezTo>
                    <a:pt x="1" y="149"/>
                    <a:pt x="38" y="186"/>
                    <a:pt x="94" y="186"/>
                  </a:cubicBezTo>
                  <a:lnTo>
                    <a:pt x="1550" y="186"/>
                  </a:lnTo>
                  <a:cubicBezTo>
                    <a:pt x="1606" y="186"/>
                    <a:pt x="1643" y="149"/>
                    <a:pt x="1643" y="93"/>
                  </a:cubicBezTo>
                  <a:lnTo>
                    <a:pt x="1643" y="84"/>
                  </a:lnTo>
                  <a:cubicBezTo>
                    <a:pt x="1643" y="37"/>
                    <a:pt x="1606" y="0"/>
                    <a:pt x="15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7" name="Google Shape;677;p20"/>
            <p:cNvSpPr/>
            <p:nvPr/>
          </p:nvSpPr>
          <p:spPr>
            <a:xfrm>
              <a:off x="6608682" y="2809681"/>
              <a:ext cx="39680" cy="38769"/>
            </a:xfrm>
            <a:custGeom>
              <a:avLst/>
              <a:gdLst/>
              <a:ahLst/>
              <a:cxnLst/>
              <a:rect l="l" t="t" r="r" b="b"/>
              <a:pathLst>
                <a:path w="697" h="681" extrusionOk="0">
                  <a:moveTo>
                    <a:pt x="631" y="0"/>
                  </a:moveTo>
                  <a:cubicBezTo>
                    <a:pt x="615" y="0"/>
                    <a:pt x="599" y="7"/>
                    <a:pt x="585" y="21"/>
                  </a:cubicBezTo>
                  <a:lnTo>
                    <a:pt x="29" y="578"/>
                  </a:lnTo>
                  <a:cubicBezTo>
                    <a:pt x="1" y="597"/>
                    <a:pt x="1" y="634"/>
                    <a:pt x="29" y="661"/>
                  </a:cubicBezTo>
                  <a:cubicBezTo>
                    <a:pt x="38" y="671"/>
                    <a:pt x="57" y="680"/>
                    <a:pt x="66" y="680"/>
                  </a:cubicBezTo>
                  <a:cubicBezTo>
                    <a:pt x="84" y="680"/>
                    <a:pt x="94" y="671"/>
                    <a:pt x="112" y="661"/>
                  </a:cubicBezTo>
                  <a:lnTo>
                    <a:pt x="669" y="96"/>
                  </a:lnTo>
                  <a:cubicBezTo>
                    <a:pt x="697" y="77"/>
                    <a:pt x="697" y="40"/>
                    <a:pt x="669" y="21"/>
                  </a:cubicBezTo>
                  <a:cubicBezTo>
                    <a:pt x="659" y="7"/>
                    <a:pt x="646" y="0"/>
                    <a:pt x="6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8" name="Google Shape;678;p20"/>
            <p:cNvSpPr/>
            <p:nvPr/>
          </p:nvSpPr>
          <p:spPr>
            <a:xfrm>
              <a:off x="6608682" y="2809681"/>
              <a:ext cx="39680" cy="38769"/>
            </a:xfrm>
            <a:custGeom>
              <a:avLst/>
              <a:gdLst/>
              <a:ahLst/>
              <a:cxnLst/>
              <a:rect l="l" t="t" r="r" b="b"/>
              <a:pathLst>
                <a:path w="697" h="681" extrusionOk="0">
                  <a:moveTo>
                    <a:pt x="67" y="0"/>
                  </a:moveTo>
                  <a:cubicBezTo>
                    <a:pt x="52" y="0"/>
                    <a:pt x="38" y="7"/>
                    <a:pt x="29" y="21"/>
                  </a:cubicBezTo>
                  <a:cubicBezTo>
                    <a:pt x="1" y="40"/>
                    <a:pt x="1" y="77"/>
                    <a:pt x="29" y="96"/>
                  </a:cubicBezTo>
                  <a:lnTo>
                    <a:pt x="585" y="661"/>
                  </a:lnTo>
                  <a:cubicBezTo>
                    <a:pt x="595" y="671"/>
                    <a:pt x="613" y="680"/>
                    <a:pt x="632" y="680"/>
                  </a:cubicBezTo>
                  <a:cubicBezTo>
                    <a:pt x="641" y="680"/>
                    <a:pt x="659" y="671"/>
                    <a:pt x="669" y="661"/>
                  </a:cubicBezTo>
                  <a:cubicBezTo>
                    <a:pt x="697" y="634"/>
                    <a:pt x="697" y="597"/>
                    <a:pt x="669" y="578"/>
                  </a:cubicBezTo>
                  <a:lnTo>
                    <a:pt x="112" y="21"/>
                  </a:lnTo>
                  <a:cubicBezTo>
                    <a:pt x="98" y="7"/>
                    <a:pt x="82" y="0"/>
                    <a:pt x="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9" name="Google Shape;679;p20"/>
            <p:cNvSpPr/>
            <p:nvPr/>
          </p:nvSpPr>
          <p:spPr>
            <a:xfrm>
              <a:off x="6131273" y="3328419"/>
              <a:ext cx="460564" cy="268880"/>
            </a:xfrm>
            <a:custGeom>
              <a:avLst/>
              <a:gdLst/>
              <a:ahLst/>
              <a:cxnLst/>
              <a:rect l="l" t="t" r="r" b="b"/>
              <a:pathLst>
                <a:path w="8090" h="4723" extrusionOk="0">
                  <a:moveTo>
                    <a:pt x="474" y="0"/>
                  </a:moveTo>
                  <a:cubicBezTo>
                    <a:pt x="214" y="0"/>
                    <a:pt x="1" y="214"/>
                    <a:pt x="1" y="474"/>
                  </a:cubicBezTo>
                  <a:lnTo>
                    <a:pt x="1" y="4249"/>
                  </a:lnTo>
                  <a:cubicBezTo>
                    <a:pt x="1" y="4509"/>
                    <a:pt x="214" y="4722"/>
                    <a:pt x="474" y="4722"/>
                  </a:cubicBezTo>
                  <a:lnTo>
                    <a:pt x="7617" y="4722"/>
                  </a:lnTo>
                  <a:cubicBezTo>
                    <a:pt x="7877" y="4722"/>
                    <a:pt x="8090" y="4509"/>
                    <a:pt x="8090" y="4249"/>
                  </a:cubicBezTo>
                  <a:lnTo>
                    <a:pt x="8090" y="474"/>
                  </a:lnTo>
                  <a:cubicBezTo>
                    <a:pt x="8090" y="214"/>
                    <a:pt x="7877" y="0"/>
                    <a:pt x="76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0" name="Google Shape;680;p20"/>
            <p:cNvSpPr/>
            <p:nvPr/>
          </p:nvSpPr>
          <p:spPr>
            <a:xfrm>
              <a:off x="6466643" y="3355346"/>
              <a:ext cx="71903" cy="201248"/>
            </a:xfrm>
            <a:custGeom>
              <a:avLst/>
              <a:gdLst/>
              <a:ahLst/>
              <a:cxnLst/>
              <a:rect l="l" t="t" r="r" b="b"/>
              <a:pathLst>
                <a:path w="1263" h="3535" extrusionOk="0">
                  <a:moveTo>
                    <a:pt x="0" y="1"/>
                  </a:moveTo>
                  <a:lnTo>
                    <a:pt x="0" y="3535"/>
                  </a:lnTo>
                  <a:lnTo>
                    <a:pt x="1262" y="3535"/>
                  </a:lnTo>
                  <a:lnTo>
                    <a:pt x="12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1" name="Google Shape;681;p20"/>
            <p:cNvSpPr/>
            <p:nvPr/>
          </p:nvSpPr>
          <p:spPr>
            <a:xfrm>
              <a:off x="6463455" y="3352158"/>
              <a:ext cx="78222" cy="208136"/>
            </a:xfrm>
            <a:custGeom>
              <a:avLst/>
              <a:gdLst/>
              <a:ahLst/>
              <a:cxnLst/>
              <a:rect l="l" t="t" r="r" b="b"/>
              <a:pathLst>
                <a:path w="1374" h="3656" extrusionOk="0">
                  <a:moveTo>
                    <a:pt x="1262" y="112"/>
                  </a:moveTo>
                  <a:lnTo>
                    <a:pt x="1262" y="3535"/>
                  </a:lnTo>
                  <a:lnTo>
                    <a:pt x="121" y="3535"/>
                  </a:lnTo>
                  <a:lnTo>
                    <a:pt x="121" y="112"/>
                  </a:lnTo>
                  <a:close/>
                  <a:moveTo>
                    <a:pt x="66" y="1"/>
                  </a:moveTo>
                  <a:cubicBezTo>
                    <a:pt x="29" y="1"/>
                    <a:pt x="1" y="29"/>
                    <a:pt x="1" y="57"/>
                  </a:cubicBezTo>
                  <a:lnTo>
                    <a:pt x="1" y="3591"/>
                  </a:lnTo>
                  <a:cubicBezTo>
                    <a:pt x="1" y="3628"/>
                    <a:pt x="29" y="3656"/>
                    <a:pt x="66" y="3656"/>
                  </a:cubicBezTo>
                  <a:lnTo>
                    <a:pt x="1318" y="3656"/>
                  </a:lnTo>
                  <a:cubicBezTo>
                    <a:pt x="1355" y="3656"/>
                    <a:pt x="1374" y="3628"/>
                    <a:pt x="1374" y="3591"/>
                  </a:cubicBezTo>
                  <a:lnTo>
                    <a:pt x="1374" y="57"/>
                  </a:lnTo>
                  <a:cubicBezTo>
                    <a:pt x="1374" y="29"/>
                    <a:pt x="1355" y="1"/>
                    <a:pt x="13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2" name="Google Shape;682;p20"/>
            <p:cNvSpPr/>
            <p:nvPr/>
          </p:nvSpPr>
          <p:spPr>
            <a:xfrm>
              <a:off x="6365252" y="3443017"/>
              <a:ext cx="71846" cy="113575"/>
            </a:xfrm>
            <a:custGeom>
              <a:avLst/>
              <a:gdLst/>
              <a:ahLst/>
              <a:cxnLst/>
              <a:rect l="l" t="t" r="r" b="b"/>
              <a:pathLst>
                <a:path w="1262" h="1995" extrusionOk="0">
                  <a:moveTo>
                    <a:pt x="0" y="1"/>
                  </a:moveTo>
                  <a:lnTo>
                    <a:pt x="0" y="1995"/>
                  </a:lnTo>
                  <a:lnTo>
                    <a:pt x="1262" y="1995"/>
                  </a:lnTo>
                  <a:lnTo>
                    <a:pt x="12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3" name="Google Shape;683;p20"/>
            <p:cNvSpPr/>
            <p:nvPr/>
          </p:nvSpPr>
          <p:spPr>
            <a:xfrm>
              <a:off x="6362064" y="3439829"/>
              <a:ext cx="78222" cy="120464"/>
            </a:xfrm>
            <a:custGeom>
              <a:avLst/>
              <a:gdLst/>
              <a:ahLst/>
              <a:cxnLst/>
              <a:rect l="l" t="t" r="r" b="b"/>
              <a:pathLst>
                <a:path w="1374" h="2116" extrusionOk="0">
                  <a:moveTo>
                    <a:pt x="1262" y="112"/>
                  </a:moveTo>
                  <a:lnTo>
                    <a:pt x="1262" y="1995"/>
                  </a:lnTo>
                  <a:lnTo>
                    <a:pt x="121" y="1995"/>
                  </a:lnTo>
                  <a:lnTo>
                    <a:pt x="121" y="112"/>
                  </a:lnTo>
                  <a:close/>
                  <a:moveTo>
                    <a:pt x="56" y="1"/>
                  </a:moveTo>
                  <a:cubicBezTo>
                    <a:pt x="28" y="1"/>
                    <a:pt x="1" y="19"/>
                    <a:pt x="1" y="57"/>
                  </a:cubicBezTo>
                  <a:lnTo>
                    <a:pt x="1" y="2051"/>
                  </a:lnTo>
                  <a:cubicBezTo>
                    <a:pt x="1" y="2088"/>
                    <a:pt x="28" y="2116"/>
                    <a:pt x="56" y="2116"/>
                  </a:cubicBezTo>
                  <a:lnTo>
                    <a:pt x="1318" y="2116"/>
                  </a:lnTo>
                  <a:cubicBezTo>
                    <a:pt x="1355" y="2116"/>
                    <a:pt x="1374" y="2088"/>
                    <a:pt x="1374" y="2051"/>
                  </a:cubicBezTo>
                  <a:lnTo>
                    <a:pt x="1374" y="57"/>
                  </a:lnTo>
                  <a:cubicBezTo>
                    <a:pt x="1374" y="19"/>
                    <a:pt x="1355" y="1"/>
                    <a:pt x="13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4" name="Google Shape;684;p20"/>
            <p:cNvSpPr/>
            <p:nvPr/>
          </p:nvSpPr>
          <p:spPr>
            <a:xfrm>
              <a:off x="6461861" y="3355346"/>
              <a:ext cx="71390" cy="194416"/>
            </a:xfrm>
            <a:custGeom>
              <a:avLst/>
              <a:gdLst/>
              <a:ahLst/>
              <a:cxnLst/>
              <a:rect l="l" t="t" r="r" b="b"/>
              <a:pathLst>
                <a:path w="1254" h="3415" extrusionOk="0">
                  <a:moveTo>
                    <a:pt x="1" y="1"/>
                  </a:moveTo>
                  <a:lnTo>
                    <a:pt x="1" y="3414"/>
                  </a:lnTo>
                  <a:lnTo>
                    <a:pt x="1253" y="3414"/>
                  </a:lnTo>
                  <a:lnTo>
                    <a:pt x="12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5" name="Google Shape;685;p20"/>
            <p:cNvSpPr/>
            <p:nvPr/>
          </p:nvSpPr>
          <p:spPr>
            <a:xfrm>
              <a:off x="6458161" y="3352158"/>
              <a:ext cx="78791" cy="200792"/>
            </a:xfrm>
            <a:custGeom>
              <a:avLst/>
              <a:gdLst/>
              <a:ahLst/>
              <a:cxnLst/>
              <a:rect l="l" t="t" r="r" b="b"/>
              <a:pathLst>
                <a:path w="1384" h="3527" extrusionOk="0">
                  <a:moveTo>
                    <a:pt x="1263" y="112"/>
                  </a:moveTo>
                  <a:lnTo>
                    <a:pt x="1263" y="3405"/>
                  </a:lnTo>
                  <a:lnTo>
                    <a:pt x="122" y="3405"/>
                  </a:lnTo>
                  <a:lnTo>
                    <a:pt x="122" y="112"/>
                  </a:lnTo>
                  <a:close/>
                  <a:moveTo>
                    <a:pt x="1" y="1"/>
                  </a:moveTo>
                  <a:lnTo>
                    <a:pt x="1" y="3526"/>
                  </a:lnTo>
                  <a:lnTo>
                    <a:pt x="1383" y="3526"/>
                  </a:lnTo>
                  <a:lnTo>
                    <a:pt x="13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6" name="Google Shape;686;p20"/>
            <p:cNvSpPr/>
            <p:nvPr/>
          </p:nvSpPr>
          <p:spPr>
            <a:xfrm>
              <a:off x="6359958" y="3443017"/>
              <a:ext cx="71903" cy="106744"/>
            </a:xfrm>
            <a:custGeom>
              <a:avLst/>
              <a:gdLst/>
              <a:ahLst/>
              <a:cxnLst/>
              <a:rect l="l" t="t" r="r" b="b"/>
              <a:pathLst>
                <a:path w="1263" h="1875" extrusionOk="0">
                  <a:moveTo>
                    <a:pt x="1" y="1"/>
                  </a:moveTo>
                  <a:lnTo>
                    <a:pt x="1" y="1874"/>
                  </a:lnTo>
                  <a:lnTo>
                    <a:pt x="1262" y="1874"/>
                  </a:lnTo>
                  <a:lnTo>
                    <a:pt x="126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7" name="Google Shape;687;p20"/>
            <p:cNvSpPr/>
            <p:nvPr/>
          </p:nvSpPr>
          <p:spPr>
            <a:xfrm>
              <a:off x="6356770" y="3439829"/>
              <a:ext cx="78222" cy="113120"/>
            </a:xfrm>
            <a:custGeom>
              <a:avLst/>
              <a:gdLst/>
              <a:ahLst/>
              <a:cxnLst/>
              <a:rect l="l" t="t" r="r" b="b"/>
              <a:pathLst>
                <a:path w="1374" h="1987" extrusionOk="0">
                  <a:moveTo>
                    <a:pt x="1262" y="112"/>
                  </a:moveTo>
                  <a:lnTo>
                    <a:pt x="1262" y="1865"/>
                  </a:lnTo>
                  <a:lnTo>
                    <a:pt x="121" y="1865"/>
                  </a:lnTo>
                  <a:lnTo>
                    <a:pt x="121" y="112"/>
                  </a:lnTo>
                  <a:close/>
                  <a:moveTo>
                    <a:pt x="57" y="1"/>
                  </a:moveTo>
                  <a:cubicBezTo>
                    <a:pt x="29" y="1"/>
                    <a:pt x="1" y="19"/>
                    <a:pt x="1" y="57"/>
                  </a:cubicBezTo>
                  <a:lnTo>
                    <a:pt x="1" y="1930"/>
                  </a:lnTo>
                  <a:cubicBezTo>
                    <a:pt x="1" y="1958"/>
                    <a:pt x="29" y="1986"/>
                    <a:pt x="57" y="1986"/>
                  </a:cubicBezTo>
                  <a:lnTo>
                    <a:pt x="1318" y="1986"/>
                  </a:lnTo>
                  <a:cubicBezTo>
                    <a:pt x="1355" y="1986"/>
                    <a:pt x="1374" y="1958"/>
                    <a:pt x="1374" y="1930"/>
                  </a:cubicBezTo>
                  <a:lnTo>
                    <a:pt x="1374" y="57"/>
                  </a:lnTo>
                  <a:cubicBezTo>
                    <a:pt x="1374" y="19"/>
                    <a:pt x="1355" y="1"/>
                    <a:pt x="13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8" name="Google Shape;688;p20"/>
            <p:cNvSpPr/>
            <p:nvPr/>
          </p:nvSpPr>
          <p:spPr>
            <a:xfrm>
              <a:off x="6263292" y="3494765"/>
              <a:ext cx="71903" cy="62395"/>
            </a:xfrm>
            <a:custGeom>
              <a:avLst/>
              <a:gdLst/>
              <a:ahLst/>
              <a:cxnLst/>
              <a:rect l="l" t="t" r="r" b="b"/>
              <a:pathLst>
                <a:path w="1263" h="1096" extrusionOk="0">
                  <a:moveTo>
                    <a:pt x="1" y="1"/>
                  </a:moveTo>
                  <a:lnTo>
                    <a:pt x="1" y="1095"/>
                  </a:lnTo>
                  <a:lnTo>
                    <a:pt x="1263" y="1095"/>
                  </a:lnTo>
                  <a:lnTo>
                    <a:pt x="126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9" name="Google Shape;689;p20"/>
            <p:cNvSpPr/>
            <p:nvPr/>
          </p:nvSpPr>
          <p:spPr>
            <a:xfrm>
              <a:off x="6260161" y="3491577"/>
              <a:ext cx="78222" cy="68715"/>
            </a:xfrm>
            <a:custGeom>
              <a:avLst/>
              <a:gdLst/>
              <a:ahLst/>
              <a:cxnLst/>
              <a:rect l="l" t="t" r="r" b="b"/>
              <a:pathLst>
                <a:path w="1374" h="1207" extrusionOk="0">
                  <a:moveTo>
                    <a:pt x="1253" y="122"/>
                  </a:moveTo>
                  <a:lnTo>
                    <a:pt x="1253" y="1096"/>
                  </a:lnTo>
                  <a:lnTo>
                    <a:pt x="112" y="1096"/>
                  </a:lnTo>
                  <a:lnTo>
                    <a:pt x="112" y="122"/>
                  </a:lnTo>
                  <a:close/>
                  <a:moveTo>
                    <a:pt x="56" y="1"/>
                  </a:moveTo>
                  <a:cubicBezTo>
                    <a:pt x="19" y="1"/>
                    <a:pt x="0" y="29"/>
                    <a:pt x="0" y="57"/>
                  </a:cubicBezTo>
                  <a:lnTo>
                    <a:pt x="0" y="1151"/>
                  </a:lnTo>
                  <a:cubicBezTo>
                    <a:pt x="0" y="1188"/>
                    <a:pt x="19" y="1207"/>
                    <a:pt x="56" y="1207"/>
                  </a:cubicBezTo>
                  <a:lnTo>
                    <a:pt x="1318" y="1207"/>
                  </a:lnTo>
                  <a:cubicBezTo>
                    <a:pt x="1345" y="1207"/>
                    <a:pt x="1373" y="1188"/>
                    <a:pt x="1373" y="1151"/>
                  </a:cubicBezTo>
                  <a:lnTo>
                    <a:pt x="1373" y="57"/>
                  </a:lnTo>
                  <a:cubicBezTo>
                    <a:pt x="1373" y="29"/>
                    <a:pt x="1345" y="1"/>
                    <a:pt x="13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0" name="Google Shape;690;p20"/>
            <p:cNvSpPr/>
            <p:nvPr/>
          </p:nvSpPr>
          <p:spPr>
            <a:xfrm>
              <a:off x="6258054" y="3494765"/>
              <a:ext cx="71846" cy="58182"/>
            </a:xfrm>
            <a:custGeom>
              <a:avLst/>
              <a:gdLst/>
              <a:ahLst/>
              <a:cxnLst/>
              <a:rect l="l" t="t" r="r" b="b"/>
              <a:pathLst>
                <a:path w="1262" h="1022" extrusionOk="0">
                  <a:moveTo>
                    <a:pt x="0" y="1"/>
                  </a:moveTo>
                  <a:lnTo>
                    <a:pt x="0" y="1021"/>
                  </a:lnTo>
                  <a:lnTo>
                    <a:pt x="1262" y="1021"/>
                  </a:lnTo>
                  <a:lnTo>
                    <a:pt x="126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1" name="Google Shape;691;p20"/>
            <p:cNvSpPr/>
            <p:nvPr/>
          </p:nvSpPr>
          <p:spPr>
            <a:xfrm>
              <a:off x="6254866" y="3491577"/>
              <a:ext cx="78222" cy="64502"/>
            </a:xfrm>
            <a:custGeom>
              <a:avLst/>
              <a:gdLst/>
              <a:ahLst/>
              <a:cxnLst/>
              <a:rect l="l" t="t" r="r" b="b"/>
              <a:pathLst>
                <a:path w="1374" h="1133" extrusionOk="0">
                  <a:moveTo>
                    <a:pt x="1253" y="122"/>
                  </a:moveTo>
                  <a:lnTo>
                    <a:pt x="1253" y="1021"/>
                  </a:lnTo>
                  <a:lnTo>
                    <a:pt x="112" y="1021"/>
                  </a:lnTo>
                  <a:lnTo>
                    <a:pt x="112" y="122"/>
                  </a:lnTo>
                  <a:close/>
                  <a:moveTo>
                    <a:pt x="0" y="1"/>
                  </a:moveTo>
                  <a:lnTo>
                    <a:pt x="0" y="1133"/>
                  </a:lnTo>
                  <a:lnTo>
                    <a:pt x="1373" y="1133"/>
                  </a:lnTo>
                  <a:lnTo>
                    <a:pt x="137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2" name="Google Shape;692;p20"/>
            <p:cNvSpPr/>
            <p:nvPr/>
          </p:nvSpPr>
          <p:spPr>
            <a:xfrm>
              <a:off x="6166113" y="3528069"/>
              <a:ext cx="71903" cy="29091"/>
            </a:xfrm>
            <a:custGeom>
              <a:avLst/>
              <a:gdLst/>
              <a:ahLst/>
              <a:cxnLst/>
              <a:rect l="l" t="t" r="r" b="b"/>
              <a:pathLst>
                <a:path w="1263" h="511" extrusionOk="0">
                  <a:moveTo>
                    <a:pt x="1" y="0"/>
                  </a:moveTo>
                  <a:lnTo>
                    <a:pt x="1" y="510"/>
                  </a:lnTo>
                  <a:lnTo>
                    <a:pt x="1263" y="510"/>
                  </a:lnTo>
                  <a:lnTo>
                    <a:pt x="126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3" name="Google Shape;693;p20"/>
            <p:cNvSpPr/>
            <p:nvPr/>
          </p:nvSpPr>
          <p:spPr>
            <a:xfrm>
              <a:off x="6162470" y="3524369"/>
              <a:ext cx="78734" cy="35923"/>
            </a:xfrm>
            <a:custGeom>
              <a:avLst/>
              <a:gdLst/>
              <a:ahLst/>
              <a:cxnLst/>
              <a:rect l="l" t="t" r="r" b="b"/>
              <a:pathLst>
                <a:path w="1383" h="631" extrusionOk="0">
                  <a:moveTo>
                    <a:pt x="1262" y="121"/>
                  </a:moveTo>
                  <a:lnTo>
                    <a:pt x="1262" y="520"/>
                  </a:lnTo>
                  <a:lnTo>
                    <a:pt x="121" y="520"/>
                  </a:lnTo>
                  <a:lnTo>
                    <a:pt x="121" y="121"/>
                  </a:lnTo>
                  <a:close/>
                  <a:moveTo>
                    <a:pt x="65" y="0"/>
                  </a:moveTo>
                  <a:cubicBezTo>
                    <a:pt x="28" y="0"/>
                    <a:pt x="0" y="28"/>
                    <a:pt x="0" y="65"/>
                  </a:cubicBezTo>
                  <a:lnTo>
                    <a:pt x="0" y="575"/>
                  </a:lnTo>
                  <a:cubicBezTo>
                    <a:pt x="0" y="612"/>
                    <a:pt x="28" y="631"/>
                    <a:pt x="65" y="631"/>
                  </a:cubicBezTo>
                  <a:lnTo>
                    <a:pt x="1327" y="631"/>
                  </a:lnTo>
                  <a:cubicBezTo>
                    <a:pt x="1354" y="631"/>
                    <a:pt x="1382" y="612"/>
                    <a:pt x="1382" y="575"/>
                  </a:cubicBezTo>
                  <a:lnTo>
                    <a:pt x="1382" y="65"/>
                  </a:lnTo>
                  <a:cubicBezTo>
                    <a:pt x="1382" y="28"/>
                    <a:pt x="1354" y="0"/>
                    <a:pt x="13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4" name="Google Shape;694;p20"/>
            <p:cNvSpPr/>
            <p:nvPr/>
          </p:nvSpPr>
          <p:spPr>
            <a:xfrm>
              <a:off x="6160876" y="3528069"/>
              <a:ext cx="71846" cy="26985"/>
            </a:xfrm>
            <a:custGeom>
              <a:avLst/>
              <a:gdLst/>
              <a:ahLst/>
              <a:cxnLst/>
              <a:rect l="l" t="t" r="r" b="b"/>
              <a:pathLst>
                <a:path w="1262" h="474" extrusionOk="0">
                  <a:moveTo>
                    <a:pt x="0" y="0"/>
                  </a:moveTo>
                  <a:lnTo>
                    <a:pt x="0" y="473"/>
                  </a:lnTo>
                  <a:lnTo>
                    <a:pt x="1262" y="473"/>
                  </a:lnTo>
                  <a:lnTo>
                    <a:pt x="126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5" name="Google Shape;695;p20"/>
            <p:cNvSpPr/>
            <p:nvPr/>
          </p:nvSpPr>
          <p:spPr>
            <a:xfrm>
              <a:off x="6157176" y="3524369"/>
              <a:ext cx="78734" cy="34386"/>
            </a:xfrm>
            <a:custGeom>
              <a:avLst/>
              <a:gdLst/>
              <a:ahLst/>
              <a:cxnLst/>
              <a:rect l="l" t="t" r="r" b="b"/>
              <a:pathLst>
                <a:path w="1383" h="604" extrusionOk="0">
                  <a:moveTo>
                    <a:pt x="1262" y="121"/>
                  </a:moveTo>
                  <a:lnTo>
                    <a:pt x="1262" y="482"/>
                  </a:lnTo>
                  <a:lnTo>
                    <a:pt x="121" y="482"/>
                  </a:lnTo>
                  <a:lnTo>
                    <a:pt x="121" y="121"/>
                  </a:lnTo>
                  <a:close/>
                  <a:moveTo>
                    <a:pt x="65" y="0"/>
                  </a:moveTo>
                  <a:cubicBezTo>
                    <a:pt x="28" y="0"/>
                    <a:pt x="0" y="28"/>
                    <a:pt x="0" y="65"/>
                  </a:cubicBezTo>
                  <a:lnTo>
                    <a:pt x="0" y="538"/>
                  </a:lnTo>
                  <a:cubicBezTo>
                    <a:pt x="0" y="575"/>
                    <a:pt x="28" y="603"/>
                    <a:pt x="65" y="603"/>
                  </a:cubicBezTo>
                  <a:lnTo>
                    <a:pt x="1327" y="603"/>
                  </a:lnTo>
                  <a:cubicBezTo>
                    <a:pt x="1355" y="603"/>
                    <a:pt x="1382" y="575"/>
                    <a:pt x="1382" y="538"/>
                  </a:cubicBezTo>
                  <a:lnTo>
                    <a:pt x="1382" y="65"/>
                  </a:lnTo>
                  <a:cubicBezTo>
                    <a:pt x="1382" y="28"/>
                    <a:pt x="1355" y="0"/>
                    <a:pt x="13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6" name="Google Shape;696;p20"/>
            <p:cNvSpPr/>
            <p:nvPr/>
          </p:nvSpPr>
          <p:spPr>
            <a:xfrm>
              <a:off x="6176190" y="3382729"/>
              <a:ext cx="163731" cy="111184"/>
            </a:xfrm>
            <a:custGeom>
              <a:avLst/>
              <a:gdLst/>
              <a:ahLst/>
              <a:cxnLst/>
              <a:rect l="l" t="t" r="r" b="b"/>
              <a:pathLst>
                <a:path w="2876" h="1953" extrusionOk="0">
                  <a:moveTo>
                    <a:pt x="2653" y="1"/>
                  </a:moveTo>
                  <a:cubicBezTo>
                    <a:pt x="2594" y="1"/>
                    <a:pt x="2535" y="30"/>
                    <a:pt x="2496" y="85"/>
                  </a:cubicBezTo>
                  <a:lnTo>
                    <a:pt x="2486" y="85"/>
                  </a:lnTo>
                  <a:cubicBezTo>
                    <a:pt x="2338" y="290"/>
                    <a:pt x="2180" y="494"/>
                    <a:pt x="1995" y="661"/>
                  </a:cubicBezTo>
                  <a:cubicBezTo>
                    <a:pt x="1818" y="837"/>
                    <a:pt x="1624" y="1004"/>
                    <a:pt x="1410" y="1152"/>
                  </a:cubicBezTo>
                  <a:cubicBezTo>
                    <a:pt x="1197" y="1301"/>
                    <a:pt x="974" y="1440"/>
                    <a:pt x="742" y="1560"/>
                  </a:cubicBezTo>
                  <a:cubicBezTo>
                    <a:pt x="510" y="1681"/>
                    <a:pt x="279" y="1783"/>
                    <a:pt x="28" y="1876"/>
                  </a:cubicBezTo>
                  <a:cubicBezTo>
                    <a:pt x="10" y="1885"/>
                    <a:pt x="0" y="1904"/>
                    <a:pt x="0" y="1922"/>
                  </a:cubicBezTo>
                  <a:cubicBezTo>
                    <a:pt x="8" y="1937"/>
                    <a:pt x="22" y="1953"/>
                    <a:pt x="36" y="1953"/>
                  </a:cubicBezTo>
                  <a:cubicBezTo>
                    <a:pt x="40" y="1953"/>
                    <a:pt x="43" y="1952"/>
                    <a:pt x="47" y="1950"/>
                  </a:cubicBezTo>
                  <a:cubicBezTo>
                    <a:pt x="316" y="1885"/>
                    <a:pt x="566" y="1802"/>
                    <a:pt x="807" y="1700"/>
                  </a:cubicBezTo>
                  <a:cubicBezTo>
                    <a:pt x="1058" y="1598"/>
                    <a:pt x="1299" y="1486"/>
                    <a:pt x="1531" y="1347"/>
                  </a:cubicBezTo>
                  <a:cubicBezTo>
                    <a:pt x="1772" y="1217"/>
                    <a:pt x="1995" y="1069"/>
                    <a:pt x="2208" y="902"/>
                  </a:cubicBezTo>
                  <a:cubicBezTo>
                    <a:pt x="2421" y="735"/>
                    <a:pt x="2616" y="531"/>
                    <a:pt x="2802" y="327"/>
                  </a:cubicBezTo>
                  <a:cubicBezTo>
                    <a:pt x="2802" y="317"/>
                    <a:pt x="2802" y="317"/>
                    <a:pt x="2811" y="308"/>
                  </a:cubicBezTo>
                  <a:cubicBezTo>
                    <a:pt x="2876" y="225"/>
                    <a:pt x="2857" y="104"/>
                    <a:pt x="2765" y="39"/>
                  </a:cubicBezTo>
                  <a:cubicBezTo>
                    <a:pt x="2731" y="13"/>
                    <a:pt x="2692" y="1"/>
                    <a:pt x="26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7" name="Google Shape;697;p20"/>
            <p:cNvSpPr/>
            <p:nvPr/>
          </p:nvSpPr>
          <p:spPr>
            <a:xfrm>
              <a:off x="6297108" y="3363259"/>
              <a:ext cx="49188" cy="58182"/>
            </a:xfrm>
            <a:custGeom>
              <a:avLst/>
              <a:gdLst/>
              <a:ahLst/>
              <a:cxnLst/>
              <a:rect l="l" t="t" r="r" b="b"/>
              <a:pathLst>
                <a:path w="864" h="1022" extrusionOk="0">
                  <a:moveTo>
                    <a:pt x="863" y="1"/>
                  </a:moveTo>
                  <a:lnTo>
                    <a:pt x="1" y="576"/>
                  </a:lnTo>
                  <a:lnTo>
                    <a:pt x="437" y="659"/>
                  </a:lnTo>
                  <a:lnTo>
                    <a:pt x="678" y="1021"/>
                  </a:lnTo>
                  <a:lnTo>
                    <a:pt x="86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8" name="Google Shape;698;p20"/>
            <p:cNvSpPr/>
            <p:nvPr/>
          </p:nvSpPr>
          <p:spPr>
            <a:xfrm>
              <a:off x="7410929" y="3726638"/>
              <a:ext cx="278331" cy="6889"/>
            </a:xfrm>
            <a:custGeom>
              <a:avLst/>
              <a:gdLst/>
              <a:ahLst/>
              <a:cxnLst/>
              <a:rect l="l" t="t" r="r" b="b"/>
              <a:pathLst>
                <a:path w="4889" h="121" extrusionOk="0">
                  <a:moveTo>
                    <a:pt x="56" y="0"/>
                  </a:moveTo>
                  <a:cubicBezTo>
                    <a:pt x="28" y="0"/>
                    <a:pt x="0" y="28"/>
                    <a:pt x="0" y="56"/>
                  </a:cubicBezTo>
                  <a:cubicBezTo>
                    <a:pt x="0" y="93"/>
                    <a:pt x="28" y="121"/>
                    <a:pt x="56" y="121"/>
                  </a:cubicBezTo>
                  <a:lnTo>
                    <a:pt x="4833" y="121"/>
                  </a:lnTo>
                  <a:cubicBezTo>
                    <a:pt x="4870" y="121"/>
                    <a:pt x="4889" y="93"/>
                    <a:pt x="4889" y="56"/>
                  </a:cubicBezTo>
                  <a:cubicBezTo>
                    <a:pt x="4889" y="28"/>
                    <a:pt x="4870" y="0"/>
                    <a:pt x="48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9" name="Google Shape;699;p20"/>
            <p:cNvSpPr/>
            <p:nvPr/>
          </p:nvSpPr>
          <p:spPr>
            <a:xfrm>
              <a:off x="5696618" y="4217195"/>
              <a:ext cx="117845" cy="42868"/>
            </a:xfrm>
            <a:custGeom>
              <a:avLst/>
              <a:gdLst/>
              <a:ahLst/>
              <a:cxnLst/>
              <a:rect l="l" t="t" r="r" b="b"/>
              <a:pathLst>
                <a:path w="2070" h="753" extrusionOk="0">
                  <a:moveTo>
                    <a:pt x="2010" y="1"/>
                  </a:moveTo>
                  <a:cubicBezTo>
                    <a:pt x="1990" y="1"/>
                    <a:pt x="1970" y="11"/>
                    <a:pt x="1958" y="29"/>
                  </a:cubicBezTo>
                  <a:cubicBezTo>
                    <a:pt x="1649" y="428"/>
                    <a:pt x="1332" y="634"/>
                    <a:pt x="1014" y="634"/>
                  </a:cubicBezTo>
                  <a:cubicBezTo>
                    <a:pt x="970" y="634"/>
                    <a:pt x="926" y="630"/>
                    <a:pt x="882" y="623"/>
                  </a:cubicBezTo>
                  <a:cubicBezTo>
                    <a:pt x="428" y="548"/>
                    <a:pt x="140" y="103"/>
                    <a:pt x="122" y="47"/>
                  </a:cubicBezTo>
                  <a:cubicBezTo>
                    <a:pt x="112" y="20"/>
                    <a:pt x="94" y="1"/>
                    <a:pt x="66" y="1"/>
                  </a:cubicBezTo>
                  <a:cubicBezTo>
                    <a:pt x="29" y="1"/>
                    <a:pt x="1" y="29"/>
                    <a:pt x="1" y="57"/>
                  </a:cubicBezTo>
                  <a:cubicBezTo>
                    <a:pt x="1" y="140"/>
                    <a:pt x="289" y="548"/>
                    <a:pt x="697" y="697"/>
                  </a:cubicBezTo>
                  <a:cubicBezTo>
                    <a:pt x="790" y="725"/>
                    <a:pt x="892" y="752"/>
                    <a:pt x="1003" y="752"/>
                  </a:cubicBezTo>
                  <a:cubicBezTo>
                    <a:pt x="1300" y="752"/>
                    <a:pt x="1662" y="604"/>
                    <a:pt x="2051" y="94"/>
                  </a:cubicBezTo>
                  <a:cubicBezTo>
                    <a:pt x="2070" y="66"/>
                    <a:pt x="2060" y="38"/>
                    <a:pt x="2042" y="10"/>
                  </a:cubicBezTo>
                  <a:cubicBezTo>
                    <a:pt x="2032" y="4"/>
                    <a:pt x="2021" y="1"/>
                    <a:pt x="20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935982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05/20/2025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1"/>
          <p:cNvSpPr txBox="1">
            <a:spLocks noGrp="1"/>
          </p:cNvSpPr>
          <p:nvPr>
            <p:ph type="title" hasCustomPrompt="1"/>
          </p:nvPr>
        </p:nvSpPr>
        <p:spPr>
          <a:xfrm>
            <a:off x="6221000" y="3565226"/>
            <a:ext cx="10640400" cy="1865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600"/>
              <a:buNone/>
              <a:defRPr sz="9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9pPr>
          </a:lstStyle>
          <a:p>
            <a:r>
              <a:t>xx%</a:t>
            </a:r>
          </a:p>
        </p:txBody>
      </p:sp>
      <p:sp>
        <p:nvSpPr>
          <p:cNvPr id="111" name="Google Shape;111;p11"/>
          <p:cNvSpPr txBox="1">
            <a:spLocks noGrp="1"/>
          </p:cNvSpPr>
          <p:nvPr>
            <p:ph type="subTitle" idx="1"/>
          </p:nvPr>
        </p:nvSpPr>
        <p:spPr>
          <a:xfrm>
            <a:off x="6221000" y="5727574"/>
            <a:ext cx="10640400" cy="99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9pPr>
          </a:lstStyle>
          <a:p>
            <a:endParaRPr/>
          </a:p>
        </p:txBody>
      </p:sp>
      <p:grpSp>
        <p:nvGrpSpPr>
          <p:cNvPr id="112" name="Google Shape;112;p11"/>
          <p:cNvGrpSpPr/>
          <p:nvPr/>
        </p:nvGrpSpPr>
        <p:grpSpPr>
          <a:xfrm>
            <a:off x="1037700" y="785100"/>
            <a:ext cx="16212600" cy="8716800"/>
            <a:chOff x="518850" y="392550"/>
            <a:chExt cx="8106300" cy="4358400"/>
          </a:xfrm>
        </p:grpSpPr>
        <p:grpSp>
          <p:nvGrpSpPr>
            <p:cNvPr id="113" name="Google Shape;113;p11"/>
            <p:cNvGrpSpPr/>
            <p:nvPr/>
          </p:nvGrpSpPr>
          <p:grpSpPr>
            <a:xfrm>
              <a:off x="518850" y="392550"/>
              <a:ext cx="8106300" cy="396000"/>
              <a:chOff x="518850" y="385283"/>
              <a:chExt cx="8106300" cy="396000"/>
            </a:xfrm>
          </p:grpSpPr>
          <p:cxnSp>
            <p:nvCxnSpPr>
              <p:cNvPr id="114" name="Google Shape;114;p11"/>
              <p:cNvCxnSpPr/>
              <p:nvPr/>
            </p:nvCxnSpPr>
            <p:spPr>
              <a:xfrm>
                <a:off x="518850" y="390575"/>
                <a:ext cx="8106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" name="Google Shape;115;p11"/>
              <p:cNvCxnSpPr/>
              <p:nvPr/>
            </p:nvCxnSpPr>
            <p:spPr>
              <a:xfrm>
                <a:off x="518850" y="385283"/>
                <a:ext cx="0" cy="396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oval" w="med" len="med"/>
              </a:ln>
            </p:spPr>
          </p:cxnSp>
          <p:cxnSp>
            <p:nvCxnSpPr>
              <p:cNvPr id="116" name="Google Shape;116;p11"/>
              <p:cNvCxnSpPr/>
              <p:nvPr/>
            </p:nvCxnSpPr>
            <p:spPr>
              <a:xfrm>
                <a:off x="8625150" y="385283"/>
                <a:ext cx="0" cy="396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oval" w="med" len="med"/>
              </a:ln>
            </p:spPr>
          </p:cxnSp>
        </p:grpSp>
        <p:grpSp>
          <p:nvGrpSpPr>
            <p:cNvPr id="117" name="Google Shape;117;p11"/>
            <p:cNvGrpSpPr/>
            <p:nvPr/>
          </p:nvGrpSpPr>
          <p:grpSpPr>
            <a:xfrm rot="10800000">
              <a:off x="518850" y="4354950"/>
              <a:ext cx="8106300" cy="396000"/>
              <a:chOff x="518850" y="385283"/>
              <a:chExt cx="8106300" cy="396000"/>
            </a:xfrm>
          </p:grpSpPr>
          <p:cxnSp>
            <p:nvCxnSpPr>
              <p:cNvPr id="118" name="Google Shape;118;p11"/>
              <p:cNvCxnSpPr/>
              <p:nvPr/>
            </p:nvCxnSpPr>
            <p:spPr>
              <a:xfrm>
                <a:off x="518850" y="390575"/>
                <a:ext cx="8106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" name="Google Shape;119;p11"/>
              <p:cNvCxnSpPr/>
              <p:nvPr/>
            </p:nvCxnSpPr>
            <p:spPr>
              <a:xfrm>
                <a:off x="518850" y="385283"/>
                <a:ext cx="0" cy="396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oval" w="med" len="med"/>
              </a:ln>
            </p:spPr>
          </p:cxnSp>
          <p:cxnSp>
            <p:nvCxnSpPr>
              <p:cNvPr id="120" name="Google Shape;120;p11"/>
              <p:cNvCxnSpPr/>
              <p:nvPr/>
            </p:nvCxnSpPr>
            <p:spPr>
              <a:xfrm>
                <a:off x="8625150" y="385283"/>
                <a:ext cx="0" cy="396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oval" w="med" len="med"/>
              </a:ln>
            </p:spPr>
          </p:cxnSp>
        </p:grpSp>
      </p:grpSp>
    </p:spTree>
    <p:extLst>
      <p:ext uri="{BB962C8B-B14F-4D97-AF65-F5344CB8AC3E}">
        <p14:creationId xmlns:p14="http://schemas.microsoft.com/office/powerpoint/2010/main" val="9599700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97006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A4C2D50-8B2B-9C84-B7A8-3AF6A41A68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51E9B02-85CA-0EE4-0E81-686EA115BE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09DBD14-65BD-A3CC-F199-E924F9B18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A58A8-2776-49A9-825A-4986BE6B0B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05/20/2025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0D9A2EE-56C4-FA56-2497-326CF89818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6A4B1F9-7FE7-DAEC-84C9-D65B457F9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E7264-2943-4A13-A329-7426E24AA6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0845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976B522-230D-1903-671B-C47B9240C0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168B0C3-5B6F-12EC-2787-62DE040103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6A230F-CDE6-BAD5-1AD8-0D516BA0F9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A58A8-2776-49A9-825A-4986BE6B0B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05/20/2025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6E3FF3A-D2E3-3458-CFB7-A5AF37B6E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F70DCB2-FCB6-D6D9-4FC5-B4116CA5C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E7264-2943-4A13-A329-7426E24AA6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52467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8AA8F58-04CA-0F1E-DF78-458E37DB3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026173C-48AF-6987-19D6-5F58794252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567658F-8150-917F-8D83-862B9E0B4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A58A8-2776-49A9-825A-4986BE6B0B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05/20/2025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5C0749-488A-4432-3C47-9F8725689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53F90FA-FE4C-2428-A181-4DA12AF3F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E7264-2943-4A13-A329-7426E24AA6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2594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E5D265A-C839-8902-5050-020ED118EB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327DAE1-CE33-2456-383F-7918EDB955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702B75F-E1C6-826B-2784-9E6A0A983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4210308-B59B-129E-EABC-DA79BC997B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A58A8-2776-49A9-825A-4986BE6B0B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05/20/2025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3F76D28-C6E3-8F6A-115B-AABDE6245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16D3FF7-13DC-B53D-826A-817BF8CE7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E7264-2943-4A13-A329-7426E24AA6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4138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3E6CABF-9E5B-979D-7E45-3888846C47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5FC34A8-03BD-AD07-BBC0-F3B5109BC9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2CF9759-BD72-B14B-5D6E-C34E758730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4B2F1A84-EBE6-C848-7A1F-050A37BF79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5F744678-CCD9-2ADC-D075-98BC9B7594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FBCB7EA-31F6-A375-6A5B-4E9E8F52FB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A58A8-2776-49A9-825A-4986BE6B0B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05/20/2025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973FC36A-9FDB-D7AA-18C0-463897A0EB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21B6699-5794-19DA-8121-090838312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E7264-2943-4A13-A329-7426E24AA6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4605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94C67AD-C18C-2E0B-B955-C9B76B3F48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D478789-79F6-8C56-8C6B-4F3A9FBD00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A58A8-2776-49A9-825A-4986BE6B0B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05/20/2025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0767D305-FF7D-E075-F113-909F48494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6E1275E-DDDB-8A70-B8F4-93BD4A8E6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E7264-2943-4A13-A329-7426E24AA6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6932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5A62452-EED2-65E8-FEA0-3A2EE6A69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A58A8-2776-49A9-825A-4986BE6B0B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05/20/2025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B5C2DD8B-A962-16E8-D9B7-E0C7CE2FD1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7A221B2-4AE6-D09E-59DE-EA637D14C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E7264-2943-4A13-A329-7426E24AA6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4115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DE0CB1B-6977-6028-FCB7-C78719CF0C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8D1D0E4-B77A-A973-768F-D76E8380E6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8143EB4-3F46-75F1-6A6E-0CCC569EFE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83C6FED-3BAB-5536-358F-C4BE3B772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A58A8-2776-49A9-825A-4986BE6B0B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05/20/2025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A2D635B-6097-3576-E662-57F812C14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F2BAC89-F541-D15C-7146-92D7A8500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E7264-2943-4A13-A329-7426E24AA6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888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05/20/2025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88AE5C5-8DA5-7712-A6BC-A85F173874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FF1FB293-756A-8C0E-B480-BD39AF6288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C2EC8B4-DF3B-0FD6-64A3-182ECE2E60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FBD2E8B-2BC3-DBED-0A82-C93F633C7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A58A8-2776-49A9-825A-4986BE6B0B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05/20/2025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85F89FE-B901-9962-65EB-234DD0D8F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9E1F4E3-349B-DC1E-F2AC-3FE161D91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E7264-2943-4A13-A329-7426E24AA6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31151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82700A9-56D4-5321-C370-6A80547EB5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896112C-7136-1F84-FD04-5FB8A6B16A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593D9B1-0B11-B199-A0BA-4C0BFCD35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A58A8-2776-49A9-825A-4986BE6B0B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05/20/2025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8782BBC-6347-53C3-154C-51959B6829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2F64CFE-F856-1ECD-1123-5EEFE9525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E7264-2943-4A13-A329-7426E24AA6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788175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5A0399B-1ADB-A4D4-E236-5E13BAC208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2377C96-2E27-568D-E6F5-10CC42E017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08C342-5B96-086F-7E66-DDA5D00814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A58A8-2776-49A9-825A-4986BE6B0B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05/20/2025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3F997C7-FE2F-711B-42CB-C5B08301A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3AAA827-479F-FFAB-ACF6-7C23C7B51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E7264-2943-4A13-A329-7426E24AA6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6627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05/20/2025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05/20/2025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05/20/2025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05/20/2025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05/20/2025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05/20/2025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05/20/2025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426450" y="890050"/>
            <a:ext cx="154350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ora"/>
              <a:buNone/>
              <a:defRPr sz="3000" b="1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ora"/>
              <a:buNone/>
              <a:defRPr sz="3000" b="1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ora"/>
              <a:buNone/>
              <a:defRPr sz="3000" b="1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ora"/>
              <a:buNone/>
              <a:defRPr sz="3000" b="1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ora"/>
              <a:buNone/>
              <a:defRPr sz="3000" b="1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ora"/>
              <a:buNone/>
              <a:defRPr sz="3000" b="1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ora"/>
              <a:buNone/>
              <a:defRPr sz="3000" b="1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ora"/>
              <a:buNone/>
              <a:defRPr sz="3000" b="1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ora"/>
              <a:buNone/>
              <a:defRPr sz="3000" b="1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426450" y="2304950"/>
            <a:ext cx="154350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●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○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■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●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○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■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●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○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■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7420258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3140419-2BEA-0587-FB6E-2C59F5713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F17B6CF-71E4-FB41-2551-1CFA6B8637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7565D35-9F60-75B6-D9FD-8DB4145FDA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DA58A8-2776-49A9-825A-4986BE6B0B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05/20/2025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DA37FCF-2178-C565-C1B5-3B5214A440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72056BE-A88F-0365-0DE4-10E155FD3B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0E7264-2943-4A13-A329-7426E24AA6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829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5.png"/><Relationship Id="rId7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6.svg"/><Relationship Id="rId5" Type="http://schemas.openxmlformats.org/officeDocument/2006/relationships/image" Target="../media/image4.png"/><Relationship Id="rId10" Type="http://schemas.openxmlformats.org/officeDocument/2006/relationships/image" Target="../media/image4.svg"/><Relationship Id="rId4" Type="http://schemas.openxmlformats.org/officeDocument/2006/relationships/image" Target="../media/image8.svg"/><Relationship Id="rId9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76.svg"/><Relationship Id="rId7" Type="http://schemas.openxmlformats.org/officeDocument/2006/relationships/image" Target="../media/image78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3.svg"/><Relationship Id="rId10" Type="http://schemas.openxmlformats.org/officeDocument/2006/relationships/image" Target="../media/image81.svg"/><Relationship Id="rId4" Type="http://schemas.openxmlformats.org/officeDocument/2006/relationships/image" Target="../media/image20.png"/><Relationship Id="rId9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sv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openxmlformats.org/officeDocument/2006/relationships/image" Target="../media/image12.svg"/><Relationship Id="rId4" Type="http://schemas.openxmlformats.org/officeDocument/2006/relationships/image" Target="../media/image7.png"/><Relationship Id="rId9" Type="http://schemas.openxmlformats.org/officeDocument/2006/relationships/image" Target="../media/image25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8.svg"/><Relationship Id="rId7" Type="http://schemas.openxmlformats.org/officeDocument/2006/relationships/image" Target="../media/image24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6.svg"/><Relationship Id="rId10" Type="http://schemas.openxmlformats.org/officeDocument/2006/relationships/image" Target="../media/image26.png"/><Relationship Id="rId4" Type="http://schemas.openxmlformats.org/officeDocument/2006/relationships/image" Target="../media/image4.png"/><Relationship Id="rId9" Type="http://schemas.openxmlformats.org/officeDocument/2006/relationships/image" Target="../media/image4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105.svg"/><Relationship Id="rId18" Type="http://schemas.openxmlformats.org/officeDocument/2006/relationships/image" Target="../media/image35.png"/><Relationship Id="rId3" Type="http://schemas.openxmlformats.org/officeDocument/2006/relationships/image" Target="../media/image95.svg"/><Relationship Id="rId21" Type="http://schemas.openxmlformats.org/officeDocument/2006/relationships/image" Target="../media/image113.svg"/><Relationship Id="rId7" Type="http://schemas.openxmlformats.org/officeDocument/2006/relationships/image" Target="../media/image99.svg"/><Relationship Id="rId12" Type="http://schemas.openxmlformats.org/officeDocument/2006/relationships/image" Target="../media/image32.png"/><Relationship Id="rId17" Type="http://schemas.openxmlformats.org/officeDocument/2006/relationships/image" Target="../media/image109.svg"/><Relationship Id="rId2" Type="http://schemas.openxmlformats.org/officeDocument/2006/relationships/image" Target="../media/image27.png"/><Relationship Id="rId16" Type="http://schemas.openxmlformats.org/officeDocument/2006/relationships/image" Target="../media/image34.png"/><Relationship Id="rId20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103.svg"/><Relationship Id="rId5" Type="http://schemas.openxmlformats.org/officeDocument/2006/relationships/image" Target="../media/image97.svg"/><Relationship Id="rId15" Type="http://schemas.openxmlformats.org/officeDocument/2006/relationships/image" Target="../media/image107.svg"/><Relationship Id="rId10" Type="http://schemas.openxmlformats.org/officeDocument/2006/relationships/image" Target="../media/image31.png"/><Relationship Id="rId19" Type="http://schemas.openxmlformats.org/officeDocument/2006/relationships/image" Target="../media/image111.svg"/><Relationship Id="rId4" Type="http://schemas.openxmlformats.org/officeDocument/2006/relationships/image" Target="../media/image28.png"/><Relationship Id="rId9" Type="http://schemas.openxmlformats.org/officeDocument/2006/relationships/image" Target="../media/image101.svg"/><Relationship Id="rId1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2.svg"/><Relationship Id="rId7" Type="http://schemas.openxmlformats.org/officeDocument/2006/relationships/image" Target="../media/image2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6.svg"/><Relationship Id="rId4" Type="http://schemas.openxmlformats.org/officeDocument/2006/relationships/image" Target="../media/image4.png"/><Relationship Id="rId9" Type="http://schemas.openxmlformats.org/officeDocument/2006/relationships/image" Target="../media/image4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7" Type="http://schemas.openxmlformats.org/officeDocument/2006/relationships/image" Target="../media/image18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6.sv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sv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.png"/><Relationship Id="rId5" Type="http://schemas.openxmlformats.org/officeDocument/2006/relationships/image" Target="../media/image12.sv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sv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.png"/><Relationship Id="rId5" Type="http://schemas.openxmlformats.org/officeDocument/2006/relationships/image" Target="../media/image12.svg"/><Relationship Id="rId4" Type="http://schemas.openxmlformats.org/officeDocument/2006/relationships/image" Target="../media/image7.png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277712" y="3426044"/>
            <a:ext cx="14723412" cy="3154386"/>
            <a:chOff x="294054" y="-985535"/>
            <a:chExt cx="19631216" cy="4205849"/>
          </a:xfrm>
        </p:grpSpPr>
        <p:sp>
          <p:nvSpPr>
            <p:cNvPr id="3" name="TextBox 3"/>
            <p:cNvSpPr txBox="1"/>
            <p:nvPr/>
          </p:nvSpPr>
          <p:spPr>
            <a:xfrm>
              <a:off x="294054" y="-985535"/>
              <a:ext cx="19631216" cy="364544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0400"/>
                </a:lnSpc>
              </a:pPr>
              <a:r>
                <a:rPr lang="vi-VN" sz="10400" b="1" dirty="0" smtClean="0">
                  <a:solidFill>
                    <a:srgbClr val="202020"/>
                  </a:solidFill>
                  <a:latin typeface="Josefin Sans Semi-Bold"/>
                  <a:ea typeface="Josefin Sans Semi-Bold"/>
                  <a:cs typeface="Josefin Sans Semi-Bold"/>
                  <a:sym typeface="Josefin Sans Semi-Bold"/>
                </a:rPr>
                <a:t>Tiết 23, bài 12a:</a:t>
              </a:r>
            </a:p>
            <a:p>
              <a:pPr algn="ctr">
                <a:lnSpc>
                  <a:spcPts val="10400"/>
                </a:lnSpc>
              </a:pPr>
              <a:r>
                <a:rPr lang="vi-VN" sz="10400" b="1" dirty="0" smtClean="0">
                  <a:solidFill>
                    <a:srgbClr val="202020"/>
                  </a:solidFill>
                  <a:latin typeface="Josefin Sans Semi-Bold"/>
                  <a:ea typeface="Josefin Sans Semi-Bold"/>
                  <a:cs typeface="Josefin Sans Semi-Bold"/>
                  <a:sym typeface="Josefin Sans Semi-Bold"/>
                </a:rPr>
                <a:t>Sử dụng hàm if</a:t>
              </a:r>
              <a:endParaRPr lang="en-US" sz="10400" b="1" dirty="0">
                <a:solidFill>
                  <a:srgbClr val="202020"/>
                </a:solidFill>
                <a:latin typeface="Josefin Sans Semi-Bold"/>
                <a:ea typeface="Josefin Sans Semi-Bold"/>
                <a:cs typeface="Josefin Sans Semi-Bold"/>
                <a:sym typeface="Josefin Sans Semi-Bold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2389030" y="2248252"/>
              <a:ext cx="13757973" cy="9720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880"/>
                </a:lnSpc>
              </a:pPr>
              <a:endParaRPr lang="en-US" sz="4200" spc="84" dirty="0">
                <a:solidFill>
                  <a:srgbClr val="202020"/>
                </a:solidFill>
                <a:latin typeface="Josefin Sans"/>
                <a:ea typeface="Josefin Sans"/>
                <a:cs typeface="Josefin Sans"/>
                <a:sym typeface="Josefin Sans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14609343" y="7102522"/>
            <a:ext cx="5091953" cy="5091953"/>
          </a:xfrm>
          <a:custGeom>
            <a:avLst/>
            <a:gdLst/>
            <a:ahLst/>
            <a:cxnLst/>
            <a:rect l="l" t="t" r="r" b="b"/>
            <a:pathLst>
              <a:path w="5091953" h="5091953">
                <a:moveTo>
                  <a:pt x="0" y="0"/>
                </a:moveTo>
                <a:lnTo>
                  <a:pt x="5091953" y="0"/>
                </a:lnTo>
                <a:lnTo>
                  <a:pt x="5091953" y="5091952"/>
                </a:lnTo>
                <a:lnTo>
                  <a:pt x="0" y="50919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9654897">
            <a:off x="-1156233" y="993276"/>
            <a:ext cx="4748041" cy="2374020"/>
          </a:xfrm>
          <a:custGeom>
            <a:avLst/>
            <a:gdLst/>
            <a:ahLst/>
            <a:cxnLst/>
            <a:rect l="l" t="t" r="r" b="b"/>
            <a:pathLst>
              <a:path w="4748041" h="2374020">
                <a:moveTo>
                  <a:pt x="0" y="0"/>
                </a:moveTo>
                <a:lnTo>
                  <a:pt x="4748041" y="0"/>
                </a:lnTo>
                <a:lnTo>
                  <a:pt x="4748041" y="2374020"/>
                </a:lnTo>
                <a:lnTo>
                  <a:pt x="0" y="23740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429399" y="-824993"/>
            <a:ext cx="3707385" cy="3707385"/>
          </a:xfrm>
          <a:custGeom>
            <a:avLst/>
            <a:gdLst/>
            <a:ahLst/>
            <a:cxnLst/>
            <a:rect l="l" t="t" r="r" b="b"/>
            <a:pathLst>
              <a:path w="3707385" h="3707385">
                <a:moveTo>
                  <a:pt x="0" y="0"/>
                </a:moveTo>
                <a:lnTo>
                  <a:pt x="3707385" y="0"/>
                </a:lnTo>
                <a:lnTo>
                  <a:pt x="3707385" y="3707386"/>
                </a:lnTo>
                <a:lnTo>
                  <a:pt x="0" y="370738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5400000">
            <a:off x="264908" y="-763564"/>
            <a:ext cx="3584528" cy="3584528"/>
          </a:xfrm>
          <a:custGeom>
            <a:avLst/>
            <a:gdLst/>
            <a:ahLst/>
            <a:cxnLst/>
            <a:rect l="l" t="t" r="r" b="b"/>
            <a:pathLst>
              <a:path w="3584528" h="3584528">
                <a:moveTo>
                  <a:pt x="0" y="0"/>
                </a:moveTo>
                <a:lnTo>
                  <a:pt x="3584528" y="0"/>
                </a:lnTo>
                <a:lnTo>
                  <a:pt x="3584528" y="3584528"/>
                </a:lnTo>
                <a:lnTo>
                  <a:pt x="0" y="358452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495736" y="7951811"/>
            <a:ext cx="3584528" cy="3584528"/>
          </a:xfrm>
          <a:custGeom>
            <a:avLst/>
            <a:gdLst/>
            <a:ahLst/>
            <a:cxnLst/>
            <a:rect l="l" t="t" r="r" b="b"/>
            <a:pathLst>
              <a:path w="3584528" h="3584528">
                <a:moveTo>
                  <a:pt x="0" y="0"/>
                </a:moveTo>
                <a:lnTo>
                  <a:pt x="3584528" y="0"/>
                </a:lnTo>
                <a:lnTo>
                  <a:pt x="3584528" y="3584528"/>
                </a:lnTo>
                <a:lnTo>
                  <a:pt x="0" y="358452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-1667442" y="7810289"/>
            <a:ext cx="4953421" cy="4953421"/>
            <a:chOff x="0" y="0"/>
            <a:chExt cx="1708150" cy="170815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708150" cy="1708150"/>
            </a:xfrm>
            <a:custGeom>
              <a:avLst/>
              <a:gdLst/>
              <a:ahLst/>
              <a:cxnLst/>
              <a:rect l="l" t="t" r="r" b="b"/>
              <a:pathLst>
                <a:path w="1708150" h="170815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solidFill>
              <a:srgbClr val="FDBE14"/>
            </a:solidFill>
          </p:spPr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5C7C06E6-F843-18F7-DEE5-F4D42EE98F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0B2AB2B4-BD20-5D7D-8823-16E8BFEE12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7016" y="4379330"/>
            <a:ext cx="9940893" cy="3762027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xmlns="" id="{B182EF0A-01FF-C2A2-29B6-4E465D2A8520}"/>
              </a:ext>
            </a:extLst>
          </p:cNvPr>
          <p:cNvSpPr/>
          <p:nvPr/>
        </p:nvSpPr>
        <p:spPr>
          <a:xfrm>
            <a:off x="856770" y="1441914"/>
            <a:ext cx="16807776" cy="2457000"/>
          </a:xfrm>
          <a:custGeom>
            <a:avLst/>
            <a:gdLst>
              <a:gd name="connsiteX0" fmla="*/ 0 w 11205184"/>
              <a:gd name="connsiteY0" fmla="*/ 0 h 1638000"/>
              <a:gd name="connsiteX1" fmla="*/ 11205184 w 11205184"/>
              <a:gd name="connsiteY1" fmla="*/ 0 h 1638000"/>
              <a:gd name="connsiteX2" fmla="*/ 11205184 w 11205184"/>
              <a:gd name="connsiteY2" fmla="*/ 1638000 h 1638000"/>
              <a:gd name="connsiteX3" fmla="*/ 0 w 11205184"/>
              <a:gd name="connsiteY3" fmla="*/ 1638000 h 1638000"/>
              <a:gd name="connsiteX4" fmla="*/ 0 w 11205184"/>
              <a:gd name="connsiteY4" fmla="*/ 0 h 163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05184" h="1638000">
                <a:moveTo>
                  <a:pt x="0" y="0"/>
                </a:moveTo>
                <a:lnTo>
                  <a:pt x="11205184" y="0"/>
                </a:lnTo>
                <a:lnTo>
                  <a:pt x="11205184" y="1638000"/>
                </a:lnTo>
                <a:lnTo>
                  <a:pt x="0" y="16380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04471" tIns="624840" rIns="1304471" bIns="256032" numCol="1" spcCol="1270" anchor="t" anchorCtr="0">
            <a:noAutofit/>
          </a:bodyPr>
          <a:lstStyle/>
          <a:p>
            <a:pPr marL="342900" lvl="1" indent="-342900" defTabSz="1600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"/>
            </a:pPr>
            <a:r>
              <a:rPr lang="en-US" sz="3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=IF (</a:t>
            </a:r>
            <a:r>
              <a:rPr lang="en-US" sz="36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3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 </a:t>
            </a:r>
            <a:r>
              <a:rPr lang="en-US" sz="36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3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6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IF (</a:t>
            </a:r>
            <a:r>
              <a:rPr lang="en-US" sz="36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3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2, </a:t>
            </a:r>
            <a:r>
              <a:rPr lang="en-US" sz="36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3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6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3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6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3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))</a:t>
            </a:r>
            <a:endParaRPr lang="en-US" sz="36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</a:endParaRPr>
          </a:p>
          <a:p>
            <a:pPr marL="342900" lvl="1" indent="-342900" defTabSz="1600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"/>
            </a:pPr>
            <a:r>
              <a:rPr lang="en-US" sz="3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=IF (N3 &gt; 80, “</a:t>
            </a:r>
            <a:r>
              <a:rPr lang="en-US" sz="36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”, IF (N3 &gt; 50, “</a:t>
            </a:r>
            <a:r>
              <a:rPr lang="en-US" sz="36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”, ”</a:t>
            </a:r>
            <a:r>
              <a:rPr lang="en-US" sz="36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3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”))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xmlns="" id="{0DABCB52-A1EB-9D01-4A62-15C0A8F07280}"/>
              </a:ext>
            </a:extLst>
          </p:cNvPr>
          <p:cNvSpPr/>
          <p:nvPr/>
        </p:nvSpPr>
        <p:spPr>
          <a:xfrm>
            <a:off x="1697159" y="999114"/>
            <a:ext cx="4375215" cy="885600"/>
          </a:xfrm>
          <a:custGeom>
            <a:avLst/>
            <a:gdLst>
              <a:gd name="connsiteX0" fmla="*/ 0 w 2916810"/>
              <a:gd name="connsiteY0" fmla="*/ 98402 h 590400"/>
              <a:gd name="connsiteX1" fmla="*/ 98402 w 2916810"/>
              <a:gd name="connsiteY1" fmla="*/ 0 h 590400"/>
              <a:gd name="connsiteX2" fmla="*/ 2818408 w 2916810"/>
              <a:gd name="connsiteY2" fmla="*/ 0 h 590400"/>
              <a:gd name="connsiteX3" fmla="*/ 2916810 w 2916810"/>
              <a:gd name="connsiteY3" fmla="*/ 98402 h 590400"/>
              <a:gd name="connsiteX4" fmla="*/ 2916810 w 2916810"/>
              <a:gd name="connsiteY4" fmla="*/ 491998 h 590400"/>
              <a:gd name="connsiteX5" fmla="*/ 2818408 w 2916810"/>
              <a:gd name="connsiteY5" fmla="*/ 590400 h 590400"/>
              <a:gd name="connsiteX6" fmla="*/ 98402 w 2916810"/>
              <a:gd name="connsiteY6" fmla="*/ 590400 h 590400"/>
              <a:gd name="connsiteX7" fmla="*/ 0 w 2916810"/>
              <a:gd name="connsiteY7" fmla="*/ 491998 h 590400"/>
              <a:gd name="connsiteX8" fmla="*/ 0 w 2916810"/>
              <a:gd name="connsiteY8" fmla="*/ 98402 h 59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16810" h="590400">
                <a:moveTo>
                  <a:pt x="0" y="98402"/>
                </a:moveTo>
                <a:cubicBezTo>
                  <a:pt x="0" y="44056"/>
                  <a:pt x="44056" y="0"/>
                  <a:pt x="98402" y="0"/>
                </a:cubicBezTo>
                <a:lnTo>
                  <a:pt x="2818408" y="0"/>
                </a:lnTo>
                <a:cubicBezTo>
                  <a:pt x="2872754" y="0"/>
                  <a:pt x="2916810" y="44056"/>
                  <a:pt x="2916810" y="98402"/>
                </a:cubicBezTo>
                <a:lnTo>
                  <a:pt x="2916810" y="491998"/>
                </a:lnTo>
                <a:cubicBezTo>
                  <a:pt x="2916810" y="546344"/>
                  <a:pt x="2872754" y="590400"/>
                  <a:pt x="2818408" y="590400"/>
                </a:cubicBezTo>
                <a:lnTo>
                  <a:pt x="98402" y="590400"/>
                </a:lnTo>
                <a:cubicBezTo>
                  <a:pt x="44056" y="590400"/>
                  <a:pt x="0" y="546344"/>
                  <a:pt x="0" y="491998"/>
                </a:cubicBezTo>
                <a:lnTo>
                  <a:pt x="0" y="98402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87937" tIns="43232" rIns="487937" bIns="43232" numCol="1" spcCol="1270" anchor="ctr" anchorCtr="0">
            <a:noAutofit/>
          </a:bodyPr>
          <a:lstStyle/>
          <a:p>
            <a:pPr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IF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lồng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3600" dirty="0">
              <a:solidFill>
                <a:prstClr val="white"/>
              </a:solidFill>
            </a:endParaRP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xmlns="" id="{96277FCE-6C34-6645-731B-8AB3EB01792A}"/>
              </a:ext>
            </a:extLst>
          </p:cNvPr>
          <p:cNvSpPr/>
          <p:nvPr/>
        </p:nvSpPr>
        <p:spPr>
          <a:xfrm>
            <a:off x="1978853" y="5385200"/>
            <a:ext cx="1972841" cy="820947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1315227" y="0"/>
                </a:moveTo>
                <a:lnTo>
                  <a:pt x="1315227" y="363865"/>
                </a:lnTo>
                <a:lnTo>
                  <a:pt x="0" y="363865"/>
                </a:lnTo>
                <a:lnTo>
                  <a:pt x="0" y="547298"/>
                </a:lnTo>
              </a:path>
            </a:pathLst>
          </a:custGeom>
          <a:noFill/>
        </p:spPr>
        <p:style>
          <a:lnRef idx="2">
            <a:schemeClr val="accent6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6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xmlns="" id="{A2F8F41B-F24D-A309-CAFB-E861274CB8E0}"/>
              </a:ext>
            </a:extLst>
          </p:cNvPr>
          <p:cNvSpPr/>
          <p:nvPr/>
        </p:nvSpPr>
        <p:spPr>
          <a:xfrm>
            <a:off x="3907740" y="7651392"/>
            <a:ext cx="1793538" cy="820947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1195692" y="0"/>
                </a:moveTo>
                <a:lnTo>
                  <a:pt x="1195692" y="363865"/>
                </a:lnTo>
                <a:lnTo>
                  <a:pt x="0" y="363865"/>
                </a:lnTo>
                <a:lnTo>
                  <a:pt x="0" y="547298"/>
                </a:lnTo>
              </a:path>
            </a:pathLst>
          </a:custGeom>
          <a:noFill/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6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xmlns="" id="{6491D098-3C5A-006C-151F-3A2AF0663158}"/>
              </a:ext>
            </a:extLst>
          </p:cNvPr>
          <p:cNvSpPr/>
          <p:nvPr/>
        </p:nvSpPr>
        <p:spPr>
          <a:xfrm>
            <a:off x="5701278" y="7651392"/>
            <a:ext cx="1705629" cy="820947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363865"/>
                </a:lnTo>
                <a:lnTo>
                  <a:pt x="1137086" y="363865"/>
                </a:lnTo>
                <a:lnTo>
                  <a:pt x="1137086" y="547298"/>
                </a:lnTo>
              </a:path>
            </a:pathLst>
          </a:custGeom>
          <a:noFill/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6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xmlns="" id="{E631B7E4-07ED-CF59-04E7-931102AEE783}"/>
              </a:ext>
            </a:extLst>
          </p:cNvPr>
          <p:cNvSpPr/>
          <p:nvPr/>
        </p:nvSpPr>
        <p:spPr>
          <a:xfrm>
            <a:off x="3951694" y="5385200"/>
            <a:ext cx="1749584" cy="820947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363865"/>
                </a:lnTo>
                <a:lnTo>
                  <a:pt x="1166389" y="363865"/>
                </a:lnTo>
                <a:lnTo>
                  <a:pt x="1166389" y="547298"/>
                </a:lnTo>
              </a:path>
            </a:pathLst>
          </a:custGeom>
          <a:noFill/>
        </p:spPr>
        <p:style>
          <a:lnRef idx="2">
            <a:schemeClr val="accent6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6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xmlns="" id="{4261F5B2-4E1C-7D33-557D-434087A6D5E0}"/>
              </a:ext>
            </a:extLst>
          </p:cNvPr>
          <p:cNvSpPr/>
          <p:nvPr/>
        </p:nvSpPr>
        <p:spPr>
          <a:xfrm>
            <a:off x="2320217" y="3939954"/>
            <a:ext cx="3262953" cy="1445244"/>
          </a:xfrm>
          <a:custGeom>
            <a:avLst/>
            <a:gdLst>
              <a:gd name="connsiteX0" fmla="*/ 0 w 2175302"/>
              <a:gd name="connsiteY0" fmla="*/ 0 h 963496"/>
              <a:gd name="connsiteX1" fmla="*/ 2175302 w 2175302"/>
              <a:gd name="connsiteY1" fmla="*/ 0 h 963496"/>
              <a:gd name="connsiteX2" fmla="*/ 2175302 w 2175302"/>
              <a:gd name="connsiteY2" fmla="*/ 963496 h 963496"/>
              <a:gd name="connsiteX3" fmla="*/ 0 w 2175302"/>
              <a:gd name="connsiteY3" fmla="*/ 963496 h 963496"/>
              <a:gd name="connsiteX4" fmla="*/ 0 w 2175302"/>
              <a:gd name="connsiteY4" fmla="*/ 0 h 963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75302" h="963496">
                <a:moveTo>
                  <a:pt x="0" y="0"/>
                </a:moveTo>
                <a:lnTo>
                  <a:pt x="2175302" y="0"/>
                </a:lnTo>
                <a:lnTo>
                  <a:pt x="2175302" y="963496"/>
                </a:lnTo>
                <a:lnTo>
                  <a:pt x="0" y="96349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2860" tIns="22860" rIns="22860" bIns="166400" numCol="1" spcCol="1270" anchor="ctr" anchorCtr="0">
            <a:noAutofit/>
          </a:bodyPr>
          <a:lstStyle/>
          <a:p>
            <a:pPr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&gt; 80%</a:t>
            </a: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xmlns="" id="{706039F2-9F7C-78AF-1DB0-5E1173D4BFF6}"/>
              </a:ext>
            </a:extLst>
          </p:cNvPr>
          <p:cNvSpPr/>
          <p:nvPr/>
        </p:nvSpPr>
        <p:spPr>
          <a:xfrm>
            <a:off x="2863154" y="4963072"/>
            <a:ext cx="2668728" cy="938351"/>
          </a:xfrm>
          <a:custGeom>
            <a:avLst/>
            <a:gdLst>
              <a:gd name="connsiteX0" fmla="*/ 0 w 1779152"/>
              <a:gd name="connsiteY0" fmla="*/ 0 h 625567"/>
              <a:gd name="connsiteX1" fmla="*/ 1779152 w 1779152"/>
              <a:gd name="connsiteY1" fmla="*/ 0 h 625567"/>
              <a:gd name="connsiteX2" fmla="*/ 1779152 w 1779152"/>
              <a:gd name="connsiteY2" fmla="*/ 625567 h 625567"/>
              <a:gd name="connsiteX3" fmla="*/ 0 w 1779152"/>
              <a:gd name="connsiteY3" fmla="*/ 625567 h 625567"/>
              <a:gd name="connsiteX4" fmla="*/ 0 w 1779152"/>
              <a:gd name="connsiteY4" fmla="*/ 0 h 625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9152" h="625567">
                <a:moveTo>
                  <a:pt x="0" y="0"/>
                </a:moveTo>
                <a:lnTo>
                  <a:pt x="1779152" y="0"/>
                </a:lnTo>
                <a:lnTo>
                  <a:pt x="1779152" y="625567"/>
                </a:lnTo>
                <a:lnTo>
                  <a:pt x="0" y="62556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4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6200" tIns="19050" rIns="76200" bIns="19050" numCol="1" spcCol="1270" anchor="ctr" anchorCtr="0">
            <a:noAutofit/>
          </a:bodyPr>
          <a:lstStyle/>
          <a:p>
            <a:pPr algn="ctr" defTabSz="1333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0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0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30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(ĐK1)</a:t>
            </a:r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xmlns="" id="{6A5F62F7-A6B4-08F3-9630-D1A26744926E}"/>
              </a:ext>
            </a:extLst>
          </p:cNvPr>
          <p:cNvSpPr/>
          <p:nvPr/>
        </p:nvSpPr>
        <p:spPr>
          <a:xfrm>
            <a:off x="4069802" y="6206148"/>
            <a:ext cx="3262953" cy="1445244"/>
          </a:xfrm>
          <a:custGeom>
            <a:avLst/>
            <a:gdLst>
              <a:gd name="connsiteX0" fmla="*/ 0 w 2175302"/>
              <a:gd name="connsiteY0" fmla="*/ 0 h 963496"/>
              <a:gd name="connsiteX1" fmla="*/ 2175302 w 2175302"/>
              <a:gd name="connsiteY1" fmla="*/ 0 h 963496"/>
              <a:gd name="connsiteX2" fmla="*/ 2175302 w 2175302"/>
              <a:gd name="connsiteY2" fmla="*/ 963496 h 963496"/>
              <a:gd name="connsiteX3" fmla="*/ 0 w 2175302"/>
              <a:gd name="connsiteY3" fmla="*/ 963496 h 963496"/>
              <a:gd name="connsiteX4" fmla="*/ 0 w 2175302"/>
              <a:gd name="connsiteY4" fmla="*/ 0 h 963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75302" h="963496">
                <a:moveTo>
                  <a:pt x="0" y="0"/>
                </a:moveTo>
                <a:lnTo>
                  <a:pt x="2175302" y="0"/>
                </a:lnTo>
                <a:lnTo>
                  <a:pt x="2175302" y="963496"/>
                </a:lnTo>
                <a:lnTo>
                  <a:pt x="0" y="96349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2860" tIns="22860" rIns="22860" bIns="166400" numCol="1" spcCol="1270" anchor="ctr" anchorCtr="0">
            <a:noAutofit/>
          </a:bodyPr>
          <a:lstStyle/>
          <a:p>
            <a:pPr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&gt; 50%</a:t>
            </a:r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xmlns="" id="{6DFB8999-FF3D-7130-D033-BEE794A0D2ED}"/>
              </a:ext>
            </a:extLst>
          </p:cNvPr>
          <p:cNvSpPr/>
          <p:nvPr/>
        </p:nvSpPr>
        <p:spPr>
          <a:xfrm>
            <a:off x="4612739" y="7229264"/>
            <a:ext cx="2668728" cy="938351"/>
          </a:xfrm>
          <a:custGeom>
            <a:avLst/>
            <a:gdLst>
              <a:gd name="connsiteX0" fmla="*/ 0 w 1779152"/>
              <a:gd name="connsiteY0" fmla="*/ 0 h 625567"/>
              <a:gd name="connsiteX1" fmla="*/ 1779152 w 1779152"/>
              <a:gd name="connsiteY1" fmla="*/ 0 h 625567"/>
              <a:gd name="connsiteX2" fmla="*/ 1779152 w 1779152"/>
              <a:gd name="connsiteY2" fmla="*/ 625567 h 625567"/>
              <a:gd name="connsiteX3" fmla="*/ 0 w 1779152"/>
              <a:gd name="connsiteY3" fmla="*/ 625567 h 625567"/>
              <a:gd name="connsiteX4" fmla="*/ 0 w 1779152"/>
              <a:gd name="connsiteY4" fmla="*/ 0 h 625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9152" h="625567">
                <a:moveTo>
                  <a:pt x="0" y="0"/>
                </a:moveTo>
                <a:lnTo>
                  <a:pt x="1779152" y="0"/>
                </a:lnTo>
                <a:lnTo>
                  <a:pt x="1779152" y="625567"/>
                </a:lnTo>
                <a:lnTo>
                  <a:pt x="0" y="62556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5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6200" tIns="19050" rIns="76200" bIns="19050" numCol="1" spcCol="1270" anchor="ctr" anchorCtr="0">
            <a:noAutofit/>
          </a:bodyPr>
          <a:lstStyle/>
          <a:p>
            <a:pPr algn="ctr" defTabSz="1333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0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0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30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(ĐK2)</a:t>
            </a:r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xmlns="" id="{6DF8A6BD-12A6-4A25-0F30-6B4A06B3DDE5}"/>
              </a:ext>
            </a:extLst>
          </p:cNvPr>
          <p:cNvSpPr/>
          <p:nvPr/>
        </p:nvSpPr>
        <p:spPr>
          <a:xfrm>
            <a:off x="5998689" y="8472341"/>
            <a:ext cx="2816439" cy="1045278"/>
          </a:xfrm>
          <a:custGeom>
            <a:avLst/>
            <a:gdLst>
              <a:gd name="connsiteX0" fmla="*/ 0 w 1877626"/>
              <a:gd name="connsiteY0" fmla="*/ 0 h 696852"/>
              <a:gd name="connsiteX1" fmla="*/ 1877626 w 1877626"/>
              <a:gd name="connsiteY1" fmla="*/ 0 h 696852"/>
              <a:gd name="connsiteX2" fmla="*/ 1877626 w 1877626"/>
              <a:gd name="connsiteY2" fmla="*/ 696852 h 696852"/>
              <a:gd name="connsiteX3" fmla="*/ 0 w 1877626"/>
              <a:gd name="connsiteY3" fmla="*/ 696852 h 696852"/>
              <a:gd name="connsiteX4" fmla="*/ 0 w 1877626"/>
              <a:gd name="connsiteY4" fmla="*/ 0 h 696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7626" h="696852">
                <a:moveTo>
                  <a:pt x="0" y="0"/>
                </a:moveTo>
                <a:lnTo>
                  <a:pt x="1877626" y="0"/>
                </a:lnTo>
                <a:lnTo>
                  <a:pt x="1877626" y="696852"/>
                </a:lnTo>
                <a:lnTo>
                  <a:pt x="0" y="69685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2252848"/>
              <a:satOff val="-5806"/>
              <a:lumOff val="-3922"/>
              <a:alphaOff val="0"/>
            </a:schemeClr>
          </a:fillRef>
          <a:effectRef idx="0">
            <a:schemeClr val="accent5">
              <a:hueOff val="-2252848"/>
              <a:satOff val="-5806"/>
              <a:lumOff val="-3922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2860" tIns="22860" rIns="22860" bIns="166400" numCol="1" spcCol="1270" anchor="ctr" anchorCtr="0">
            <a:noAutofit/>
          </a:bodyPr>
          <a:lstStyle/>
          <a:p>
            <a:pPr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xmlns="" id="{CFAA2A2D-03A7-261C-20DD-D9A01820A76D}"/>
              </a:ext>
            </a:extLst>
          </p:cNvPr>
          <p:cNvSpPr/>
          <p:nvPr/>
        </p:nvSpPr>
        <p:spPr>
          <a:xfrm>
            <a:off x="6453718" y="9133415"/>
            <a:ext cx="2398034" cy="938351"/>
          </a:xfrm>
          <a:custGeom>
            <a:avLst/>
            <a:gdLst>
              <a:gd name="connsiteX0" fmla="*/ 0 w 1598689"/>
              <a:gd name="connsiteY0" fmla="*/ 0 h 625567"/>
              <a:gd name="connsiteX1" fmla="*/ 1598689 w 1598689"/>
              <a:gd name="connsiteY1" fmla="*/ 0 h 625567"/>
              <a:gd name="connsiteX2" fmla="*/ 1598689 w 1598689"/>
              <a:gd name="connsiteY2" fmla="*/ 625567 h 625567"/>
              <a:gd name="connsiteX3" fmla="*/ 0 w 1598689"/>
              <a:gd name="connsiteY3" fmla="*/ 625567 h 625567"/>
              <a:gd name="connsiteX4" fmla="*/ 0 w 1598689"/>
              <a:gd name="connsiteY4" fmla="*/ 0 h 625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8689" h="625567">
                <a:moveTo>
                  <a:pt x="0" y="0"/>
                </a:moveTo>
                <a:lnTo>
                  <a:pt x="1598689" y="0"/>
                </a:lnTo>
                <a:lnTo>
                  <a:pt x="1598689" y="625567"/>
                </a:lnTo>
                <a:lnTo>
                  <a:pt x="0" y="62556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5">
              <a:hueOff val="-2252848"/>
              <a:satOff val="-5806"/>
              <a:lumOff val="-3922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6200" tIns="19050" rIns="76200" bIns="19050" numCol="1" spcCol="1270" anchor="ctr" anchorCtr="0">
            <a:noAutofit/>
          </a:bodyPr>
          <a:lstStyle/>
          <a:p>
            <a:pPr algn="ctr" defTabSz="1333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0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0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0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0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0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(ĐK2 </a:t>
            </a:r>
            <a:r>
              <a:rPr lang="en-US" sz="30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30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xmlns="" id="{39490B91-212E-78DF-33CD-1891FEEDC34C}"/>
              </a:ext>
            </a:extLst>
          </p:cNvPr>
          <p:cNvSpPr/>
          <p:nvPr/>
        </p:nvSpPr>
        <p:spPr>
          <a:xfrm>
            <a:off x="2499519" y="8472341"/>
            <a:ext cx="2816439" cy="1045278"/>
          </a:xfrm>
          <a:custGeom>
            <a:avLst/>
            <a:gdLst>
              <a:gd name="connsiteX0" fmla="*/ 0 w 1877626"/>
              <a:gd name="connsiteY0" fmla="*/ 0 h 696852"/>
              <a:gd name="connsiteX1" fmla="*/ 1877626 w 1877626"/>
              <a:gd name="connsiteY1" fmla="*/ 0 h 696852"/>
              <a:gd name="connsiteX2" fmla="*/ 1877626 w 1877626"/>
              <a:gd name="connsiteY2" fmla="*/ 696852 h 696852"/>
              <a:gd name="connsiteX3" fmla="*/ 0 w 1877626"/>
              <a:gd name="connsiteY3" fmla="*/ 696852 h 696852"/>
              <a:gd name="connsiteX4" fmla="*/ 0 w 1877626"/>
              <a:gd name="connsiteY4" fmla="*/ 0 h 696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7626" h="696852">
                <a:moveTo>
                  <a:pt x="0" y="0"/>
                </a:moveTo>
                <a:lnTo>
                  <a:pt x="1877626" y="0"/>
                </a:lnTo>
                <a:lnTo>
                  <a:pt x="1877626" y="696852"/>
                </a:lnTo>
                <a:lnTo>
                  <a:pt x="0" y="69685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4505695"/>
              <a:satOff val="-11613"/>
              <a:lumOff val="-7843"/>
              <a:alphaOff val="0"/>
            </a:schemeClr>
          </a:fillRef>
          <a:effectRef idx="0">
            <a:schemeClr val="accent5">
              <a:hueOff val="-4505695"/>
              <a:satOff val="-11613"/>
              <a:lumOff val="-784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2860" tIns="22860" rIns="22860" bIns="166400" numCol="1" spcCol="1270" anchor="ctr" anchorCtr="0">
            <a:noAutofit/>
          </a:bodyPr>
          <a:lstStyle/>
          <a:p>
            <a:pPr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xmlns="" id="{8B0DCED3-389E-B8AB-0EDA-39AEB4B14E28}"/>
              </a:ext>
            </a:extLst>
          </p:cNvPr>
          <p:cNvSpPr/>
          <p:nvPr/>
        </p:nvSpPr>
        <p:spPr>
          <a:xfrm>
            <a:off x="2954548" y="9133415"/>
            <a:ext cx="2398034" cy="938351"/>
          </a:xfrm>
          <a:custGeom>
            <a:avLst/>
            <a:gdLst>
              <a:gd name="connsiteX0" fmla="*/ 0 w 1598689"/>
              <a:gd name="connsiteY0" fmla="*/ 0 h 625567"/>
              <a:gd name="connsiteX1" fmla="*/ 1598689 w 1598689"/>
              <a:gd name="connsiteY1" fmla="*/ 0 h 625567"/>
              <a:gd name="connsiteX2" fmla="*/ 1598689 w 1598689"/>
              <a:gd name="connsiteY2" fmla="*/ 625567 h 625567"/>
              <a:gd name="connsiteX3" fmla="*/ 0 w 1598689"/>
              <a:gd name="connsiteY3" fmla="*/ 625567 h 625567"/>
              <a:gd name="connsiteX4" fmla="*/ 0 w 1598689"/>
              <a:gd name="connsiteY4" fmla="*/ 0 h 625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8689" h="625567">
                <a:moveTo>
                  <a:pt x="0" y="0"/>
                </a:moveTo>
                <a:lnTo>
                  <a:pt x="1598689" y="0"/>
                </a:lnTo>
                <a:lnTo>
                  <a:pt x="1598689" y="625567"/>
                </a:lnTo>
                <a:lnTo>
                  <a:pt x="0" y="62556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5">
              <a:hueOff val="-4505695"/>
              <a:satOff val="-11613"/>
              <a:lumOff val="-7843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6200" tIns="19050" rIns="76200" bIns="19050" numCol="1" spcCol="1270" anchor="ctr" anchorCtr="0">
            <a:noAutofit/>
          </a:bodyPr>
          <a:lstStyle/>
          <a:p>
            <a:pPr algn="ctr" defTabSz="1333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0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0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0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0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0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(ĐK2 </a:t>
            </a:r>
            <a:r>
              <a:rPr lang="en-US" sz="30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0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xmlns="" id="{63F5DC0C-B45B-4886-AFB8-AE4BB0F365C5}"/>
              </a:ext>
            </a:extLst>
          </p:cNvPr>
          <p:cNvSpPr/>
          <p:nvPr/>
        </p:nvSpPr>
        <p:spPr>
          <a:xfrm>
            <a:off x="570633" y="6206148"/>
            <a:ext cx="2816439" cy="1445244"/>
          </a:xfrm>
          <a:custGeom>
            <a:avLst/>
            <a:gdLst>
              <a:gd name="connsiteX0" fmla="*/ 0 w 1877626"/>
              <a:gd name="connsiteY0" fmla="*/ 0 h 963496"/>
              <a:gd name="connsiteX1" fmla="*/ 1877626 w 1877626"/>
              <a:gd name="connsiteY1" fmla="*/ 0 h 963496"/>
              <a:gd name="connsiteX2" fmla="*/ 1877626 w 1877626"/>
              <a:gd name="connsiteY2" fmla="*/ 963496 h 963496"/>
              <a:gd name="connsiteX3" fmla="*/ 0 w 1877626"/>
              <a:gd name="connsiteY3" fmla="*/ 963496 h 963496"/>
              <a:gd name="connsiteX4" fmla="*/ 0 w 1877626"/>
              <a:gd name="connsiteY4" fmla="*/ 0 h 963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7626" h="963496">
                <a:moveTo>
                  <a:pt x="0" y="0"/>
                </a:moveTo>
                <a:lnTo>
                  <a:pt x="1877626" y="0"/>
                </a:lnTo>
                <a:lnTo>
                  <a:pt x="1877626" y="963496"/>
                </a:lnTo>
                <a:lnTo>
                  <a:pt x="0" y="96349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6758543"/>
              <a:satOff val="-17419"/>
              <a:lumOff val="-11765"/>
              <a:alphaOff val="0"/>
            </a:schemeClr>
          </a:fillRef>
          <a:effectRef idx="0">
            <a:schemeClr val="accent5">
              <a:hueOff val="-6758543"/>
              <a:satOff val="-17419"/>
              <a:lumOff val="-1176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2860" tIns="22860" rIns="22860" bIns="166400" numCol="1" spcCol="1270" anchor="ctr" anchorCtr="0">
            <a:noAutofit/>
          </a:bodyPr>
          <a:lstStyle/>
          <a:p>
            <a:pPr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xmlns="" id="{39D2F6FD-34D9-98EA-79A6-8825D04B926E}"/>
              </a:ext>
            </a:extLst>
          </p:cNvPr>
          <p:cNvSpPr/>
          <p:nvPr/>
        </p:nvSpPr>
        <p:spPr>
          <a:xfrm>
            <a:off x="1130098" y="7229264"/>
            <a:ext cx="2398034" cy="938351"/>
          </a:xfrm>
          <a:custGeom>
            <a:avLst/>
            <a:gdLst>
              <a:gd name="connsiteX0" fmla="*/ 0 w 1598689"/>
              <a:gd name="connsiteY0" fmla="*/ 0 h 625567"/>
              <a:gd name="connsiteX1" fmla="*/ 1598689 w 1598689"/>
              <a:gd name="connsiteY1" fmla="*/ 0 h 625567"/>
              <a:gd name="connsiteX2" fmla="*/ 1598689 w 1598689"/>
              <a:gd name="connsiteY2" fmla="*/ 625567 h 625567"/>
              <a:gd name="connsiteX3" fmla="*/ 0 w 1598689"/>
              <a:gd name="connsiteY3" fmla="*/ 625567 h 625567"/>
              <a:gd name="connsiteX4" fmla="*/ 0 w 1598689"/>
              <a:gd name="connsiteY4" fmla="*/ 0 h 625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8689" h="625567">
                <a:moveTo>
                  <a:pt x="0" y="0"/>
                </a:moveTo>
                <a:lnTo>
                  <a:pt x="1598689" y="0"/>
                </a:lnTo>
                <a:lnTo>
                  <a:pt x="1598689" y="625567"/>
                </a:lnTo>
                <a:lnTo>
                  <a:pt x="0" y="62556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5">
              <a:hueOff val="-6758543"/>
              <a:satOff val="-17419"/>
              <a:lumOff val="-11765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6200" tIns="19050" rIns="76200" bIns="19050" numCol="1" spcCol="1270" anchor="ctr" anchorCtr="0">
            <a:noAutofit/>
          </a:bodyPr>
          <a:lstStyle/>
          <a:p>
            <a:pPr algn="ctr" defTabSz="1333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0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0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0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0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0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(ĐK1 </a:t>
            </a:r>
            <a:r>
              <a:rPr lang="en-US" sz="30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0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9C5FA215-9BD5-F996-CAF1-E6459045D461}"/>
              </a:ext>
            </a:extLst>
          </p:cNvPr>
          <p:cNvSpPr/>
          <p:nvPr/>
        </p:nvSpPr>
        <p:spPr>
          <a:xfrm>
            <a:off x="14723706" y="7248615"/>
            <a:ext cx="3095178" cy="439746"/>
          </a:xfrm>
          <a:prstGeom prst="rect">
            <a:avLst/>
          </a:prstGeom>
          <a:solidFill>
            <a:srgbClr val="00B050">
              <a:alpha val="35000"/>
            </a:srgbClr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prstClr val="white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5E8A14B4-7FE8-F187-2E00-CCF6AF7BC4C9}"/>
              </a:ext>
            </a:extLst>
          </p:cNvPr>
          <p:cNvSpPr/>
          <p:nvPr/>
        </p:nvSpPr>
        <p:spPr>
          <a:xfrm>
            <a:off x="14723706" y="6770191"/>
            <a:ext cx="3095178" cy="452996"/>
          </a:xfrm>
          <a:prstGeom prst="rect">
            <a:avLst/>
          </a:prstGeom>
          <a:solidFill>
            <a:srgbClr val="92D050">
              <a:alpha val="35000"/>
            </a:srgbClr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prstClr val="white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7A07F5E2-FE2B-D98C-0735-D9240985DE71}"/>
              </a:ext>
            </a:extLst>
          </p:cNvPr>
          <p:cNvSpPr/>
          <p:nvPr/>
        </p:nvSpPr>
        <p:spPr>
          <a:xfrm>
            <a:off x="14723706" y="7688362"/>
            <a:ext cx="3095178" cy="452996"/>
          </a:xfrm>
          <a:prstGeom prst="rect">
            <a:avLst/>
          </a:prstGeom>
          <a:solidFill>
            <a:srgbClr val="00B0F0">
              <a:alpha val="35000"/>
            </a:srgbClr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prstClr val="white"/>
              </a:solidFill>
            </a:endParaRPr>
          </a:p>
        </p:txBody>
      </p:sp>
      <p:cxnSp>
        <p:nvCxnSpPr>
          <p:cNvPr id="50" name="Connector: Elbow 49">
            <a:extLst>
              <a:ext uri="{FF2B5EF4-FFF2-40B4-BE49-F238E27FC236}">
                <a16:creationId xmlns:a16="http://schemas.microsoft.com/office/drawing/2014/main" xmlns="" id="{75614D70-C58B-9227-ED01-89571471F5D4}"/>
              </a:ext>
            </a:extLst>
          </p:cNvPr>
          <p:cNvCxnSpPr>
            <a:cxnSpLocks/>
          </p:cNvCxnSpPr>
          <p:nvPr/>
        </p:nvCxnSpPr>
        <p:spPr>
          <a:xfrm rot="16200000" flipH="1">
            <a:off x="14032564" y="3868216"/>
            <a:ext cx="3537665" cy="2519273"/>
          </a:xfrm>
          <a:prstGeom prst="bentConnector3">
            <a:avLst>
              <a:gd name="adj1" fmla="val 151"/>
            </a:avLst>
          </a:prstGeom>
          <a:ln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8674982F-0A89-453B-AFA9-D6670F4C4DA9}"/>
              </a:ext>
            </a:extLst>
          </p:cNvPr>
          <p:cNvSpPr txBox="1"/>
          <p:nvPr/>
        </p:nvSpPr>
        <p:spPr>
          <a:xfrm>
            <a:off x="16051681" y="6753923"/>
            <a:ext cx="17817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8164462C-148D-BE58-30A5-9E6097929EF6}"/>
              </a:ext>
            </a:extLst>
          </p:cNvPr>
          <p:cNvSpPr txBox="1"/>
          <p:nvPr/>
        </p:nvSpPr>
        <p:spPr>
          <a:xfrm>
            <a:off x="16051680" y="7220563"/>
            <a:ext cx="1665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81EE82D2-EC7F-2774-1EE1-3ECD624D345A}"/>
              </a:ext>
            </a:extLst>
          </p:cNvPr>
          <p:cNvSpPr txBox="1"/>
          <p:nvPr/>
        </p:nvSpPr>
        <p:spPr>
          <a:xfrm>
            <a:off x="16051681" y="7659784"/>
            <a:ext cx="14077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Freeform 6"/>
          <p:cNvSpPr/>
          <p:nvPr/>
        </p:nvSpPr>
        <p:spPr>
          <a:xfrm>
            <a:off x="-1804834" y="1316724"/>
            <a:ext cx="3744660" cy="3744660"/>
          </a:xfrm>
          <a:custGeom>
            <a:avLst/>
            <a:gdLst/>
            <a:ahLst/>
            <a:cxnLst/>
            <a:rect l="l" t="t" r="r" b="b"/>
            <a:pathLst>
              <a:path w="3744660" h="3744660">
                <a:moveTo>
                  <a:pt x="0" y="0"/>
                </a:moveTo>
                <a:lnTo>
                  <a:pt x="3744660" y="0"/>
                </a:lnTo>
                <a:lnTo>
                  <a:pt x="3744660" y="3744660"/>
                </a:lnTo>
                <a:lnTo>
                  <a:pt x="0" y="37446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7"/>
          <p:cNvSpPr/>
          <p:nvPr/>
        </p:nvSpPr>
        <p:spPr>
          <a:xfrm>
            <a:off x="15697200" y="8345078"/>
            <a:ext cx="3239064" cy="3239064"/>
          </a:xfrm>
          <a:custGeom>
            <a:avLst/>
            <a:gdLst/>
            <a:ahLst/>
            <a:cxnLst/>
            <a:rect l="l" t="t" r="r" b="b"/>
            <a:pathLst>
              <a:path w="3239064" h="3239064">
                <a:moveTo>
                  <a:pt x="0" y="0"/>
                </a:moveTo>
                <a:lnTo>
                  <a:pt x="3239064" y="0"/>
                </a:lnTo>
                <a:lnTo>
                  <a:pt x="3239064" y="3239064"/>
                </a:lnTo>
                <a:lnTo>
                  <a:pt x="0" y="323906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29" name="Group 8"/>
          <p:cNvGrpSpPr/>
          <p:nvPr/>
        </p:nvGrpSpPr>
        <p:grpSpPr>
          <a:xfrm>
            <a:off x="16884523" y="-18588"/>
            <a:ext cx="484497" cy="2854949"/>
            <a:chOff x="0" y="0"/>
            <a:chExt cx="645997" cy="3806599"/>
          </a:xfrm>
        </p:grpSpPr>
        <p:sp>
          <p:nvSpPr>
            <p:cNvPr id="33" name="Freeform 9"/>
            <p:cNvSpPr/>
            <p:nvPr/>
          </p:nvSpPr>
          <p:spPr>
            <a:xfrm>
              <a:off x="0" y="0"/>
              <a:ext cx="645997" cy="645997"/>
            </a:xfrm>
            <a:custGeom>
              <a:avLst/>
              <a:gdLst/>
              <a:ahLst/>
              <a:cxnLst/>
              <a:rect l="l" t="t" r="r" b="b"/>
              <a:pathLst>
                <a:path w="645997" h="645997">
                  <a:moveTo>
                    <a:pt x="0" y="0"/>
                  </a:moveTo>
                  <a:lnTo>
                    <a:pt x="645997" y="0"/>
                  </a:lnTo>
                  <a:lnTo>
                    <a:pt x="645997" y="645997"/>
                  </a:lnTo>
                  <a:lnTo>
                    <a:pt x="0" y="6459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5" name="Freeform 10"/>
            <p:cNvSpPr/>
            <p:nvPr/>
          </p:nvSpPr>
          <p:spPr>
            <a:xfrm>
              <a:off x="0" y="2107068"/>
              <a:ext cx="645997" cy="645997"/>
            </a:xfrm>
            <a:custGeom>
              <a:avLst/>
              <a:gdLst/>
              <a:ahLst/>
              <a:cxnLst/>
              <a:rect l="l" t="t" r="r" b="b"/>
              <a:pathLst>
                <a:path w="645997" h="645997">
                  <a:moveTo>
                    <a:pt x="0" y="0"/>
                  </a:moveTo>
                  <a:lnTo>
                    <a:pt x="645997" y="0"/>
                  </a:lnTo>
                  <a:lnTo>
                    <a:pt x="645997" y="645997"/>
                  </a:lnTo>
                  <a:lnTo>
                    <a:pt x="0" y="6459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1" name="Freeform 11"/>
            <p:cNvSpPr/>
            <p:nvPr/>
          </p:nvSpPr>
          <p:spPr>
            <a:xfrm>
              <a:off x="0" y="1053534"/>
              <a:ext cx="645997" cy="645997"/>
            </a:xfrm>
            <a:custGeom>
              <a:avLst/>
              <a:gdLst/>
              <a:ahLst/>
              <a:cxnLst/>
              <a:rect l="l" t="t" r="r" b="b"/>
              <a:pathLst>
                <a:path w="645997" h="645997">
                  <a:moveTo>
                    <a:pt x="0" y="0"/>
                  </a:moveTo>
                  <a:lnTo>
                    <a:pt x="645997" y="0"/>
                  </a:lnTo>
                  <a:lnTo>
                    <a:pt x="645997" y="645997"/>
                  </a:lnTo>
                  <a:lnTo>
                    <a:pt x="0" y="6459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2" name="Freeform 12"/>
            <p:cNvSpPr/>
            <p:nvPr/>
          </p:nvSpPr>
          <p:spPr>
            <a:xfrm>
              <a:off x="0" y="3160602"/>
              <a:ext cx="645997" cy="645997"/>
            </a:xfrm>
            <a:custGeom>
              <a:avLst/>
              <a:gdLst/>
              <a:ahLst/>
              <a:cxnLst/>
              <a:rect l="l" t="t" r="r" b="b"/>
              <a:pathLst>
                <a:path w="645997" h="645997">
                  <a:moveTo>
                    <a:pt x="0" y="0"/>
                  </a:moveTo>
                  <a:lnTo>
                    <a:pt x="645997" y="0"/>
                  </a:lnTo>
                  <a:lnTo>
                    <a:pt x="645997" y="645997"/>
                  </a:lnTo>
                  <a:lnTo>
                    <a:pt x="0" y="6459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56" name="Freeform 13"/>
          <p:cNvSpPr/>
          <p:nvPr/>
        </p:nvSpPr>
        <p:spPr>
          <a:xfrm rot="9230265">
            <a:off x="-2862464" y="8408625"/>
            <a:ext cx="4435977" cy="2217988"/>
          </a:xfrm>
          <a:custGeom>
            <a:avLst/>
            <a:gdLst/>
            <a:ahLst/>
            <a:cxnLst/>
            <a:rect l="l" t="t" r="r" b="b"/>
            <a:pathLst>
              <a:path w="4435977" h="2217988">
                <a:moveTo>
                  <a:pt x="0" y="0"/>
                </a:moveTo>
                <a:lnTo>
                  <a:pt x="4435976" y="0"/>
                </a:lnTo>
                <a:lnTo>
                  <a:pt x="4435976" y="2217988"/>
                </a:lnTo>
                <a:lnTo>
                  <a:pt x="0" y="221798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196083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30" grpId="0" animBg="1"/>
      <p:bldP spid="31" grpId="0" animBg="1"/>
      <p:bldP spid="32" grpId="0" animBg="1"/>
      <p:bldP spid="53" grpId="0"/>
      <p:bldP spid="54" grpId="0"/>
      <p:bldP spid="5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BE1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981200" y="0"/>
            <a:ext cx="20988253" cy="11262467"/>
            <a:chOff x="0" y="0"/>
            <a:chExt cx="27984337" cy="15016622"/>
          </a:xfrm>
        </p:grpSpPr>
        <p:sp>
          <p:nvSpPr>
            <p:cNvPr id="3" name="Freeform 3"/>
            <p:cNvSpPr/>
            <p:nvPr/>
          </p:nvSpPr>
          <p:spPr>
            <a:xfrm rot="-5400000">
              <a:off x="622042" y="6331282"/>
              <a:ext cx="8063297" cy="9307382"/>
            </a:xfrm>
            <a:custGeom>
              <a:avLst/>
              <a:gdLst/>
              <a:ahLst/>
              <a:cxnLst/>
              <a:rect l="l" t="t" r="r" b="b"/>
              <a:pathLst>
                <a:path w="8063297" h="9307382">
                  <a:moveTo>
                    <a:pt x="0" y="0"/>
                  </a:moveTo>
                  <a:lnTo>
                    <a:pt x="8063298" y="0"/>
                  </a:lnTo>
                  <a:lnTo>
                    <a:pt x="8063298" y="9307383"/>
                  </a:lnTo>
                  <a:lnTo>
                    <a:pt x="0" y="93073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0000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 l="-16656" b="-1063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rot="-5400000">
              <a:off x="1267720" y="-1145763"/>
              <a:ext cx="6992870" cy="9284395"/>
            </a:xfrm>
            <a:custGeom>
              <a:avLst/>
              <a:gdLst/>
              <a:ahLst/>
              <a:cxnLst/>
              <a:rect l="l" t="t" r="r" b="b"/>
              <a:pathLst>
                <a:path w="6992870" h="9284395">
                  <a:moveTo>
                    <a:pt x="0" y="0"/>
                  </a:moveTo>
                  <a:lnTo>
                    <a:pt x="6992870" y="0"/>
                  </a:lnTo>
                  <a:lnTo>
                    <a:pt x="6992870" y="9284396"/>
                  </a:lnTo>
                  <a:lnTo>
                    <a:pt x="0" y="92843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0000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 t="-1313" r="-34513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rot="-5400000">
              <a:off x="9923117" y="6331282"/>
              <a:ext cx="8063297" cy="9307382"/>
            </a:xfrm>
            <a:custGeom>
              <a:avLst/>
              <a:gdLst/>
              <a:ahLst/>
              <a:cxnLst/>
              <a:rect l="l" t="t" r="r" b="b"/>
              <a:pathLst>
                <a:path w="8063297" h="9307382">
                  <a:moveTo>
                    <a:pt x="0" y="0"/>
                  </a:moveTo>
                  <a:lnTo>
                    <a:pt x="8063298" y="0"/>
                  </a:lnTo>
                  <a:lnTo>
                    <a:pt x="8063298" y="9307383"/>
                  </a:lnTo>
                  <a:lnTo>
                    <a:pt x="0" y="93073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0000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 l="-16656" b="-1063"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 rot="-5400000">
              <a:off x="10568794" y="-1145763"/>
              <a:ext cx="6992870" cy="9284395"/>
            </a:xfrm>
            <a:custGeom>
              <a:avLst/>
              <a:gdLst/>
              <a:ahLst/>
              <a:cxnLst/>
              <a:rect l="l" t="t" r="r" b="b"/>
              <a:pathLst>
                <a:path w="6992870" h="9284395">
                  <a:moveTo>
                    <a:pt x="0" y="0"/>
                  </a:moveTo>
                  <a:lnTo>
                    <a:pt x="6992871" y="0"/>
                  </a:lnTo>
                  <a:lnTo>
                    <a:pt x="6992871" y="9284396"/>
                  </a:lnTo>
                  <a:lnTo>
                    <a:pt x="0" y="92843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0000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 t="-1313" r="-34513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rot="-5400000">
              <a:off x="19200027" y="6331282"/>
              <a:ext cx="8063297" cy="9307382"/>
            </a:xfrm>
            <a:custGeom>
              <a:avLst/>
              <a:gdLst/>
              <a:ahLst/>
              <a:cxnLst/>
              <a:rect l="l" t="t" r="r" b="b"/>
              <a:pathLst>
                <a:path w="8063297" h="9307382">
                  <a:moveTo>
                    <a:pt x="0" y="0"/>
                  </a:moveTo>
                  <a:lnTo>
                    <a:pt x="8063298" y="0"/>
                  </a:lnTo>
                  <a:lnTo>
                    <a:pt x="8063298" y="9307383"/>
                  </a:lnTo>
                  <a:lnTo>
                    <a:pt x="0" y="93073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0000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 l="-16656" b="-1063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 rot="-5400000">
              <a:off x="19845705" y="-1145763"/>
              <a:ext cx="6992870" cy="9284395"/>
            </a:xfrm>
            <a:custGeom>
              <a:avLst/>
              <a:gdLst/>
              <a:ahLst/>
              <a:cxnLst/>
              <a:rect l="l" t="t" r="r" b="b"/>
              <a:pathLst>
                <a:path w="6992870" h="9284395">
                  <a:moveTo>
                    <a:pt x="0" y="0"/>
                  </a:moveTo>
                  <a:lnTo>
                    <a:pt x="6992870" y="0"/>
                  </a:lnTo>
                  <a:lnTo>
                    <a:pt x="6992870" y="9284396"/>
                  </a:lnTo>
                  <a:lnTo>
                    <a:pt x="0" y="92843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0000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 t="-1313" r="-34513"/>
              </a:stretch>
            </a:blipFill>
          </p:spPr>
        </p:sp>
      </p:grpSp>
      <p:grpSp>
        <p:nvGrpSpPr>
          <p:cNvPr id="9" name="Group 9"/>
          <p:cNvGrpSpPr/>
          <p:nvPr/>
        </p:nvGrpSpPr>
        <p:grpSpPr>
          <a:xfrm>
            <a:off x="4800600" y="2568261"/>
            <a:ext cx="8915400" cy="2552811"/>
            <a:chOff x="0" y="0"/>
            <a:chExt cx="5238584" cy="209844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238584" cy="2098441"/>
            </a:xfrm>
            <a:custGeom>
              <a:avLst/>
              <a:gdLst/>
              <a:ahLst/>
              <a:cxnLst/>
              <a:rect l="l" t="t" r="r" b="b"/>
              <a:pathLst>
                <a:path w="5238584" h="2098441">
                  <a:moveTo>
                    <a:pt x="0" y="0"/>
                  </a:moveTo>
                  <a:lnTo>
                    <a:pt x="5238584" y="0"/>
                  </a:lnTo>
                  <a:lnTo>
                    <a:pt x="5238584" y="2098441"/>
                  </a:lnTo>
                  <a:lnTo>
                    <a:pt x="0" y="2098441"/>
                  </a:lnTo>
                  <a:close/>
                </a:path>
              </a:pathLst>
            </a:custGeom>
            <a:solidFill>
              <a:srgbClr val="F5F5EF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3133112" y="3356328"/>
            <a:ext cx="12021776" cy="2282583"/>
            <a:chOff x="0" y="3387"/>
            <a:chExt cx="16029035" cy="3043444"/>
          </a:xfrm>
        </p:grpSpPr>
        <p:sp>
          <p:nvSpPr>
            <p:cNvPr id="12" name="TextBox 12"/>
            <p:cNvSpPr txBox="1"/>
            <p:nvPr/>
          </p:nvSpPr>
          <p:spPr>
            <a:xfrm>
              <a:off x="0" y="3387"/>
              <a:ext cx="16029035" cy="13022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320"/>
                </a:lnSpc>
              </a:pPr>
              <a:r>
                <a:rPr lang="vi-VN" sz="8800" dirty="0" smtClean="0">
                  <a:solidFill>
                    <a:srgbClr val="DC3C4D"/>
                  </a:solidFill>
                  <a:latin typeface="Paytone One"/>
                  <a:ea typeface="Paytone One"/>
                  <a:cs typeface="Paytone One"/>
                  <a:sym typeface="Paytone One"/>
                </a:rPr>
                <a:t>Luyện tập</a:t>
              </a:r>
              <a:endParaRPr lang="en-US" sz="8800" dirty="0">
                <a:solidFill>
                  <a:srgbClr val="DC3C4D"/>
                </a:solidFill>
                <a:latin typeface="Paytone One"/>
                <a:ea typeface="Paytone One"/>
                <a:cs typeface="Paytone One"/>
                <a:sym typeface="Paytone One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2567212"/>
              <a:ext cx="16029035" cy="4796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40"/>
                </a:lnSpc>
              </a:pPr>
              <a:endParaRPr lang="en-US" sz="2100" spc="42" dirty="0">
                <a:solidFill>
                  <a:srgbClr val="DC3C4D"/>
                </a:solidFill>
                <a:latin typeface="Josefin Sans"/>
                <a:ea typeface="Josefin Sans"/>
                <a:cs typeface="Josefin Sans"/>
                <a:sym typeface="Josefin Sans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6B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700362">
            <a:off x="16150938" y="383089"/>
            <a:ext cx="4135710" cy="3411961"/>
          </a:xfrm>
          <a:custGeom>
            <a:avLst/>
            <a:gdLst/>
            <a:ahLst/>
            <a:cxnLst/>
            <a:rect l="l" t="t" r="r" b="b"/>
            <a:pathLst>
              <a:path w="4135710" h="3411961">
                <a:moveTo>
                  <a:pt x="0" y="0"/>
                </a:moveTo>
                <a:lnTo>
                  <a:pt x="4135710" y="0"/>
                </a:lnTo>
                <a:lnTo>
                  <a:pt x="4135710" y="3411961"/>
                </a:lnTo>
                <a:lnTo>
                  <a:pt x="0" y="34119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728956" y="1017764"/>
            <a:ext cx="14830087" cy="8251472"/>
            <a:chOff x="0" y="0"/>
            <a:chExt cx="4971265" cy="2766016"/>
          </a:xfrm>
        </p:grpSpPr>
        <p:sp>
          <p:nvSpPr>
            <p:cNvPr id="4" name="Freeform 4"/>
            <p:cNvSpPr/>
            <p:nvPr/>
          </p:nvSpPr>
          <p:spPr>
            <a:xfrm>
              <a:off x="0" y="-1270"/>
              <a:ext cx="4972535" cy="2764746"/>
            </a:xfrm>
            <a:custGeom>
              <a:avLst/>
              <a:gdLst/>
              <a:ahLst/>
              <a:cxnLst/>
              <a:rect l="l" t="t" r="r" b="b"/>
              <a:pathLst>
                <a:path w="4972535" h="2764746">
                  <a:moveTo>
                    <a:pt x="4961105" y="27940"/>
                  </a:moveTo>
                  <a:cubicBezTo>
                    <a:pt x="4952215" y="24130"/>
                    <a:pt x="4943325" y="21590"/>
                    <a:pt x="4934435" y="21590"/>
                  </a:cubicBezTo>
                  <a:cubicBezTo>
                    <a:pt x="4907765" y="20320"/>
                    <a:pt x="4834412" y="20320"/>
                    <a:pt x="4752539" y="17780"/>
                  </a:cubicBezTo>
                  <a:cubicBezTo>
                    <a:pt x="4565400" y="12700"/>
                    <a:pt x="4382161" y="6350"/>
                    <a:pt x="4195022" y="3810"/>
                  </a:cubicBezTo>
                  <a:cubicBezTo>
                    <a:pt x="4042972" y="1270"/>
                    <a:pt x="3894821" y="3810"/>
                    <a:pt x="3742772" y="2540"/>
                  </a:cubicBezTo>
                  <a:cubicBezTo>
                    <a:pt x="3676493" y="2540"/>
                    <a:pt x="3610215" y="0"/>
                    <a:pt x="3543937" y="2540"/>
                  </a:cubicBezTo>
                  <a:cubicBezTo>
                    <a:pt x="3384090" y="10160"/>
                    <a:pt x="3224242" y="11430"/>
                    <a:pt x="3060496" y="8890"/>
                  </a:cubicBezTo>
                  <a:cubicBezTo>
                    <a:pt x="2978623" y="7620"/>
                    <a:pt x="2896750" y="7620"/>
                    <a:pt x="2814877" y="7620"/>
                  </a:cubicBezTo>
                  <a:cubicBezTo>
                    <a:pt x="2666726" y="7620"/>
                    <a:pt x="2518575" y="7620"/>
                    <a:pt x="2370424" y="6350"/>
                  </a:cubicBezTo>
                  <a:cubicBezTo>
                    <a:pt x="2214475" y="5080"/>
                    <a:pt x="678381" y="2540"/>
                    <a:pt x="526331" y="1270"/>
                  </a:cubicBezTo>
                  <a:cubicBezTo>
                    <a:pt x="401572" y="0"/>
                    <a:pt x="280712" y="1270"/>
                    <a:pt x="155953" y="1270"/>
                  </a:cubicBezTo>
                  <a:cubicBezTo>
                    <a:pt x="70182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53050"/>
                    <a:pt x="16510" y="273882"/>
                    <a:pt x="17780" y="392593"/>
                  </a:cubicBezTo>
                  <a:cubicBezTo>
                    <a:pt x="19050" y="513425"/>
                    <a:pt x="17780" y="634257"/>
                    <a:pt x="16510" y="757208"/>
                  </a:cubicBezTo>
                  <a:cubicBezTo>
                    <a:pt x="15240" y="882280"/>
                    <a:pt x="2540" y="2194469"/>
                    <a:pt x="2540" y="2319541"/>
                  </a:cubicBezTo>
                  <a:cubicBezTo>
                    <a:pt x="2540" y="2442492"/>
                    <a:pt x="1270" y="2565444"/>
                    <a:pt x="0" y="2688395"/>
                  </a:cubicBezTo>
                  <a:cubicBezTo>
                    <a:pt x="0" y="2710135"/>
                    <a:pt x="3810" y="2720296"/>
                    <a:pt x="15240" y="2725376"/>
                  </a:cubicBezTo>
                  <a:cubicBezTo>
                    <a:pt x="22860" y="2729185"/>
                    <a:pt x="31750" y="2731726"/>
                    <a:pt x="40640" y="2732996"/>
                  </a:cubicBezTo>
                  <a:cubicBezTo>
                    <a:pt x="152055" y="2738076"/>
                    <a:pt x="300206" y="2741885"/>
                    <a:pt x="448357" y="2746966"/>
                  </a:cubicBezTo>
                  <a:cubicBezTo>
                    <a:pt x="530230" y="2749506"/>
                    <a:pt x="612103" y="2754585"/>
                    <a:pt x="693976" y="2755856"/>
                  </a:cubicBezTo>
                  <a:cubicBezTo>
                    <a:pt x="830431" y="2758396"/>
                    <a:pt x="2350930" y="2759666"/>
                    <a:pt x="2487385" y="2760935"/>
                  </a:cubicBezTo>
                  <a:cubicBezTo>
                    <a:pt x="2506879" y="2760935"/>
                    <a:pt x="2526372" y="2760935"/>
                    <a:pt x="2545866" y="2760935"/>
                  </a:cubicBezTo>
                  <a:cubicBezTo>
                    <a:pt x="2639435" y="2760935"/>
                    <a:pt x="2736903" y="2759666"/>
                    <a:pt x="2830472" y="2759666"/>
                  </a:cubicBezTo>
                  <a:cubicBezTo>
                    <a:pt x="2939636" y="2759666"/>
                    <a:pt x="3044901" y="2760935"/>
                    <a:pt x="3154065" y="2760935"/>
                  </a:cubicBezTo>
                  <a:cubicBezTo>
                    <a:pt x="3313912" y="2760935"/>
                    <a:pt x="3477659" y="2760935"/>
                    <a:pt x="3637506" y="2760935"/>
                  </a:cubicBezTo>
                  <a:cubicBezTo>
                    <a:pt x="3785657" y="2760935"/>
                    <a:pt x="3933808" y="2762206"/>
                    <a:pt x="4081959" y="2763476"/>
                  </a:cubicBezTo>
                  <a:cubicBezTo>
                    <a:pt x="4148237" y="2763476"/>
                    <a:pt x="4218415" y="2764746"/>
                    <a:pt x="4284693" y="2764746"/>
                  </a:cubicBezTo>
                  <a:cubicBezTo>
                    <a:pt x="4499122" y="2763476"/>
                    <a:pt x="4709652" y="2757126"/>
                    <a:pt x="4911575" y="2757126"/>
                  </a:cubicBezTo>
                  <a:cubicBezTo>
                    <a:pt x="4915385" y="2757126"/>
                    <a:pt x="4920465" y="2754585"/>
                    <a:pt x="4924275" y="2752046"/>
                  </a:cubicBezTo>
                  <a:cubicBezTo>
                    <a:pt x="4929355" y="2748235"/>
                    <a:pt x="4931895" y="2741885"/>
                    <a:pt x="4934435" y="2739346"/>
                  </a:cubicBezTo>
                  <a:cubicBezTo>
                    <a:pt x="4935705" y="2673556"/>
                    <a:pt x="4936975" y="2584522"/>
                    <a:pt x="4938245" y="2495488"/>
                  </a:cubicBezTo>
                  <a:cubicBezTo>
                    <a:pt x="4939515" y="2357698"/>
                    <a:pt x="4949675" y="1034909"/>
                    <a:pt x="4950945" y="897119"/>
                  </a:cubicBezTo>
                  <a:cubicBezTo>
                    <a:pt x="4950945" y="814444"/>
                    <a:pt x="4952215" y="731770"/>
                    <a:pt x="4953485" y="649096"/>
                  </a:cubicBezTo>
                  <a:cubicBezTo>
                    <a:pt x="4954755" y="560062"/>
                    <a:pt x="4956025" y="471028"/>
                    <a:pt x="4958565" y="381994"/>
                  </a:cubicBezTo>
                  <a:cubicBezTo>
                    <a:pt x="4959835" y="328998"/>
                    <a:pt x="4959835" y="273881"/>
                    <a:pt x="4964915" y="220885"/>
                  </a:cubicBezTo>
                  <a:cubicBezTo>
                    <a:pt x="4969995" y="157289"/>
                    <a:pt x="4972535" y="95814"/>
                    <a:pt x="4971265" y="44450"/>
                  </a:cubicBezTo>
                  <a:cubicBezTo>
                    <a:pt x="4971265" y="38100"/>
                    <a:pt x="4967455" y="30480"/>
                    <a:pt x="4961105" y="27940"/>
                  </a:cubicBezTo>
                  <a:close/>
                </a:path>
              </a:pathLst>
            </a:custGeom>
            <a:solidFill>
              <a:srgbClr val="FFF6EB"/>
            </a:solidFill>
          </p:spPr>
        </p:sp>
      </p:grpSp>
      <p:sp>
        <p:nvSpPr>
          <p:cNvPr id="5" name="Freeform 5"/>
          <p:cNvSpPr/>
          <p:nvPr/>
        </p:nvSpPr>
        <p:spPr>
          <a:xfrm rot="1800244" flipV="1">
            <a:off x="14161166" y="1033709"/>
            <a:ext cx="3051514" cy="1004225"/>
          </a:xfrm>
          <a:custGeom>
            <a:avLst/>
            <a:gdLst/>
            <a:ahLst/>
            <a:cxnLst/>
            <a:rect l="l" t="t" r="r" b="b"/>
            <a:pathLst>
              <a:path w="3051514" h="1004225">
                <a:moveTo>
                  <a:pt x="0" y="1004226"/>
                </a:moveTo>
                <a:lnTo>
                  <a:pt x="3051514" y="1004226"/>
                </a:lnTo>
                <a:lnTo>
                  <a:pt x="3051514" y="0"/>
                </a:lnTo>
                <a:lnTo>
                  <a:pt x="0" y="0"/>
                </a:lnTo>
                <a:lnTo>
                  <a:pt x="0" y="1004226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4573" y="13464"/>
            <a:ext cx="10300698" cy="10300698"/>
          </a:xfrm>
          <a:custGeom>
            <a:avLst/>
            <a:gdLst/>
            <a:ahLst/>
            <a:cxnLst/>
            <a:rect l="l" t="t" r="r" b="b"/>
            <a:pathLst>
              <a:path w="10300698" h="10300698">
                <a:moveTo>
                  <a:pt x="0" y="0"/>
                </a:moveTo>
                <a:lnTo>
                  <a:pt x="10300698" y="0"/>
                </a:lnTo>
                <a:lnTo>
                  <a:pt x="10300698" y="10300698"/>
                </a:lnTo>
                <a:lnTo>
                  <a:pt x="0" y="1030069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13000"/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806086" y="-13698"/>
            <a:ext cx="10300698" cy="10300698"/>
          </a:xfrm>
          <a:custGeom>
            <a:avLst/>
            <a:gdLst/>
            <a:ahLst/>
            <a:cxnLst/>
            <a:rect l="l" t="t" r="r" b="b"/>
            <a:pathLst>
              <a:path w="10300698" h="10300698">
                <a:moveTo>
                  <a:pt x="0" y="0"/>
                </a:moveTo>
                <a:lnTo>
                  <a:pt x="10300698" y="0"/>
                </a:lnTo>
                <a:lnTo>
                  <a:pt x="10300698" y="10300698"/>
                </a:lnTo>
                <a:lnTo>
                  <a:pt x="0" y="1030069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27000"/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124456" y="5936118"/>
            <a:ext cx="7163543" cy="4735033"/>
          </a:xfrm>
          <a:custGeom>
            <a:avLst/>
            <a:gdLst/>
            <a:ahLst/>
            <a:cxnLst/>
            <a:rect l="l" t="t" r="r" b="b"/>
            <a:pathLst>
              <a:path w="7856108" h="5234132">
                <a:moveTo>
                  <a:pt x="0" y="0"/>
                </a:moveTo>
                <a:lnTo>
                  <a:pt x="7856108" y="0"/>
                </a:lnTo>
                <a:lnTo>
                  <a:pt x="7856108" y="5234132"/>
                </a:lnTo>
                <a:lnTo>
                  <a:pt x="0" y="523413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471591">
            <a:off x="-5215" y="464745"/>
            <a:ext cx="5812169" cy="3577125"/>
          </a:xfrm>
          <a:custGeom>
            <a:avLst/>
            <a:gdLst/>
            <a:ahLst/>
            <a:cxnLst/>
            <a:rect l="l" t="t" r="r" b="b"/>
            <a:pathLst>
              <a:path w="5888801" h="4114800">
                <a:moveTo>
                  <a:pt x="0" y="0"/>
                </a:moveTo>
                <a:lnTo>
                  <a:pt x="5888801" y="0"/>
                </a:lnTo>
                <a:lnTo>
                  <a:pt x="588880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-1732757329" y="3281973"/>
            <a:ext cx="2147483647" cy="1484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374"/>
              </a:lnSpc>
            </a:pPr>
            <a:endParaRPr>
              <a:solidFill>
                <a:prstClr val="black"/>
              </a:solidFill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-225105230" y="4451589"/>
            <a:ext cx="468498460" cy="18343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500"/>
              </a:lnSpc>
            </a:pPr>
            <a:endParaRPr>
              <a:solidFill>
                <a:prstClr val="black"/>
              </a:solidFill>
            </a:endParaRPr>
          </a:p>
        </p:txBody>
      </p:sp>
      <p:sp>
        <p:nvSpPr>
          <p:cNvPr id="12" name="Hình chữ nhật 11">
            <a:extLst>
              <a:ext uri="{FF2B5EF4-FFF2-40B4-BE49-F238E27FC236}">
                <a16:creationId xmlns="" xmlns:a16="http://schemas.microsoft.com/office/drawing/2014/main" id="{F5501B4E-C862-416D-C75E-BDBAAA8A55F9}"/>
              </a:ext>
            </a:extLst>
          </p:cNvPr>
          <p:cNvSpPr/>
          <p:nvPr/>
        </p:nvSpPr>
        <p:spPr>
          <a:xfrm>
            <a:off x="5040925" y="3600887"/>
            <a:ext cx="8519538" cy="221599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38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BACC6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</a:rPr>
              <a:t>TIẾP SỨC</a:t>
            </a:r>
            <a:endParaRPr lang="vi-VN" sz="13800" b="1" dirty="0">
              <a:ln w="9525">
                <a:solidFill>
                  <a:prstClr val="white"/>
                </a:solidFill>
                <a:prstDash val="solid"/>
              </a:ln>
              <a:solidFill>
                <a:srgbClr val="4BACC6"/>
              </a:solidFill>
              <a:effectLst>
                <a:outerShdw blurRad="12700" dist="38100" dir="2700000" algn="tl" rotWithShape="0">
                  <a:srgbClr val="4BACC6">
                    <a:lumMod val="60000"/>
                    <a:lumOff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6560834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6769147" y="-360345"/>
            <a:ext cx="11901603" cy="10990371"/>
          </a:xfrm>
          <a:prstGeom prst="rect">
            <a:avLst/>
          </a:prstGeom>
          <a:solidFill>
            <a:srgbClr val="DC3C4D"/>
          </a:solidFill>
        </p:spPr>
      </p:sp>
      <p:grpSp>
        <p:nvGrpSpPr>
          <p:cNvPr id="3" name="Group 3"/>
          <p:cNvGrpSpPr/>
          <p:nvPr/>
        </p:nvGrpSpPr>
        <p:grpSpPr>
          <a:xfrm>
            <a:off x="-57150" y="-1058027"/>
            <a:ext cx="6892972" cy="13766894"/>
            <a:chOff x="0" y="0"/>
            <a:chExt cx="9190629" cy="1835585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190629" cy="9190629"/>
            </a:xfrm>
            <a:custGeom>
              <a:avLst/>
              <a:gdLst/>
              <a:ahLst/>
              <a:cxnLst/>
              <a:rect l="l" t="t" r="r" b="b"/>
              <a:pathLst>
                <a:path w="9190629" h="9190629">
                  <a:moveTo>
                    <a:pt x="0" y="0"/>
                  </a:moveTo>
                  <a:lnTo>
                    <a:pt x="9190629" y="0"/>
                  </a:lnTo>
                  <a:lnTo>
                    <a:pt x="9190629" y="9190629"/>
                  </a:lnTo>
                  <a:lnTo>
                    <a:pt x="0" y="91906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9999"/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0" y="9165229"/>
              <a:ext cx="9190629" cy="9190629"/>
            </a:xfrm>
            <a:custGeom>
              <a:avLst/>
              <a:gdLst/>
              <a:ahLst/>
              <a:cxnLst/>
              <a:rect l="l" t="t" r="r" b="b"/>
              <a:pathLst>
                <a:path w="9190629" h="9190629">
                  <a:moveTo>
                    <a:pt x="0" y="0"/>
                  </a:moveTo>
                  <a:lnTo>
                    <a:pt x="9190629" y="0"/>
                  </a:lnTo>
                  <a:lnTo>
                    <a:pt x="9190629" y="9190629"/>
                  </a:lnTo>
                  <a:lnTo>
                    <a:pt x="0" y="91906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9999"/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3500770" y="1545077"/>
            <a:ext cx="2325406" cy="2325406"/>
          </a:xfrm>
          <a:custGeom>
            <a:avLst/>
            <a:gdLst/>
            <a:ahLst/>
            <a:cxnLst/>
            <a:rect l="l" t="t" r="r" b="b"/>
            <a:pathLst>
              <a:path w="2325406" h="2325406">
                <a:moveTo>
                  <a:pt x="0" y="0"/>
                </a:moveTo>
                <a:lnTo>
                  <a:pt x="2325405" y="0"/>
                </a:lnTo>
                <a:lnTo>
                  <a:pt x="2325405" y="2325406"/>
                </a:lnTo>
                <a:lnTo>
                  <a:pt x="0" y="23254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-1438417" y="8114769"/>
            <a:ext cx="3621038" cy="3621038"/>
            <a:chOff x="0" y="0"/>
            <a:chExt cx="1708150" cy="170815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708150" cy="1708150"/>
            </a:xfrm>
            <a:custGeom>
              <a:avLst/>
              <a:gdLst/>
              <a:ahLst/>
              <a:cxnLst/>
              <a:rect l="l" t="t" r="r" b="b"/>
              <a:pathLst>
                <a:path w="1708150" h="170815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solidFill>
              <a:srgbClr val="FFC0C0"/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8302556" y="7229469"/>
            <a:ext cx="8549035" cy="778281"/>
            <a:chOff x="0" y="38100"/>
            <a:chExt cx="11398714" cy="1037708"/>
          </a:xfrm>
        </p:grpSpPr>
        <p:sp>
          <p:nvSpPr>
            <p:cNvPr id="16" name="TextBox 16"/>
            <p:cNvSpPr txBox="1"/>
            <p:nvPr/>
          </p:nvSpPr>
          <p:spPr>
            <a:xfrm>
              <a:off x="0" y="662875"/>
              <a:ext cx="11398714" cy="4129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520"/>
                </a:lnSpc>
              </a:pPr>
              <a:endParaRPr lang="en-US" sz="1800" spc="36" dirty="0">
                <a:solidFill>
                  <a:srgbClr val="F5F5EF"/>
                </a:solidFill>
                <a:latin typeface="Josefin Sans"/>
                <a:ea typeface="Josefin Sans"/>
                <a:cs typeface="Josefin Sans"/>
                <a:sym typeface="Josefin Sans"/>
              </a:endParaRP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38100"/>
              <a:ext cx="11398714" cy="4817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00"/>
                </a:lnSpc>
              </a:pPr>
              <a:endParaRPr lang="en-US" sz="2600" b="1" dirty="0">
                <a:solidFill>
                  <a:srgbClr val="F5F5EF"/>
                </a:solidFill>
                <a:latin typeface="Josefin Sans Semi-Bold"/>
                <a:ea typeface="Josefin Sans Semi-Bold"/>
                <a:cs typeface="Josefin Sans Semi-Bold"/>
                <a:sym typeface="Josefin Sans Semi-Bold"/>
              </a:endParaRPr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1028700" y="4509508"/>
            <a:ext cx="5524500" cy="26930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040"/>
              </a:lnSpc>
            </a:pPr>
            <a:r>
              <a:rPr lang="vi-VN" sz="6400" dirty="0" smtClean="0">
                <a:solidFill>
                  <a:srgbClr val="202020"/>
                </a:solidFill>
                <a:latin typeface="Paytone One"/>
                <a:ea typeface="Paytone One"/>
                <a:cs typeface="Paytone One"/>
                <a:sym typeface="Paytone One"/>
              </a:rPr>
              <a:t>Nhiệm vụ </a:t>
            </a:r>
            <a:r>
              <a:rPr lang="vi-VN" sz="6400" dirty="0">
                <a:solidFill>
                  <a:srgbClr val="202020"/>
                </a:solidFill>
                <a:latin typeface="Paytone One"/>
                <a:ea typeface="Paytone One"/>
                <a:cs typeface="Paytone One"/>
                <a:sym typeface="Paytone One"/>
              </a:rPr>
              <a:t>2</a:t>
            </a:r>
            <a:r>
              <a:rPr lang="vi-VN" sz="6400" dirty="0" smtClean="0">
                <a:solidFill>
                  <a:srgbClr val="202020"/>
                </a:solidFill>
                <a:latin typeface="Paytone One"/>
                <a:ea typeface="Paytone One"/>
                <a:cs typeface="Paytone One"/>
                <a:sym typeface="Paytone One"/>
              </a:rPr>
              <a:t>: </a:t>
            </a:r>
            <a:r>
              <a:rPr lang="vi-VN" sz="6400" b="1" dirty="0" smtClean="0">
                <a:solidFill>
                  <a:srgbClr val="202020"/>
                </a:solidFill>
                <a:latin typeface="Paytone One"/>
                <a:ea typeface="Paytone One"/>
                <a:cs typeface="Paytone One"/>
                <a:sym typeface="Paytone One"/>
              </a:rPr>
              <a:t>Trò chơi tiếp sức</a:t>
            </a:r>
            <a:endParaRPr lang="en-US" sz="6400" b="1" dirty="0">
              <a:solidFill>
                <a:srgbClr val="202020"/>
              </a:solidFill>
              <a:latin typeface="Paytone One"/>
              <a:ea typeface="Paytone One"/>
              <a:cs typeface="Paytone One"/>
              <a:sym typeface="Paytone One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639050" y="1655873"/>
            <a:ext cx="10594928" cy="4755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ts val="4212"/>
              </a:lnSpc>
              <a:spcBef>
                <a:spcPct val="0"/>
              </a:spcBef>
              <a:buFontTx/>
              <a:buChar char="-"/>
            </a:pP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sap"/>
              </a:rPr>
              <a:t>Chia </a:t>
            </a:r>
            <a:r>
              <a:rPr lang="vi-VN" sz="4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sap"/>
              </a:rPr>
              <a:t>lớp thành hai nhóm</a:t>
            </a:r>
            <a:endParaRPr lang="vi-VN" sz="4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sap Bold"/>
            </a:endParaRPr>
          </a:p>
          <a:p>
            <a:pPr marL="457200" indent="-457200" algn="just">
              <a:lnSpc>
                <a:spcPts val="4212"/>
              </a:lnSpc>
              <a:spcBef>
                <a:spcPct val="0"/>
              </a:spcBef>
              <a:buFontTx/>
              <a:buChar char="-"/>
            </a:pPr>
            <a:r>
              <a:rPr lang="vi-VN" sz="4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sap Bold"/>
              </a:rPr>
              <a:t>Nhiệm vụ: Mỗi nhóm cử 5 đại diện.</a:t>
            </a:r>
          </a:p>
          <a:p>
            <a:pPr marL="457200" indent="-457200" algn="just">
              <a:lnSpc>
                <a:spcPts val="4212"/>
              </a:lnSpc>
              <a:spcBef>
                <a:spcPct val="0"/>
              </a:spcBef>
              <a:buFontTx/>
              <a:buChar char="-"/>
            </a:pPr>
            <a:r>
              <a:rPr lang="vi-VN" sz="4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sap Bold"/>
              </a:rPr>
              <a:t> Thời lượng: 3 phút</a:t>
            </a:r>
          </a:p>
          <a:p>
            <a:pPr algn="just">
              <a:lnSpc>
                <a:spcPts val="4212"/>
              </a:lnSpc>
              <a:spcBef>
                <a:spcPct val="0"/>
              </a:spcBef>
            </a:pPr>
            <a:r>
              <a:rPr lang="vi-VN" sz="4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sap Bold"/>
              </a:rPr>
              <a:t>- Cách chơi: Các thành viên của đội lần </a:t>
            </a:r>
            <a:r>
              <a:rPr lang="vi-VN" sz="4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sap Bold"/>
              </a:rPr>
              <a:t>lượt bốc câu hỏi rồi </a:t>
            </a:r>
            <a:r>
              <a:rPr lang="vi-VN" sz="4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sap Bold"/>
              </a:rPr>
              <a:t>ghi đáp án lên bảng. Trong khoảng thời gian một bài nhạc đội nào ghi được nhiều công thức đúng hơn là đội chiến thắng.</a:t>
            </a:r>
            <a:endParaRPr lang="en-US" sz="4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sap"/>
            </a:endParaRPr>
          </a:p>
          <a:p>
            <a:pPr marL="571500" indent="-571500">
              <a:buFontTx/>
              <a:buChar char="-"/>
            </a:pPr>
            <a:endParaRPr lang="vi-VN" sz="4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vi-VN" dirty="0"/>
          </a:p>
        </p:txBody>
      </p:sp>
      <p:pic>
        <p:nvPicPr>
          <p:cNvPr id="19" name="đi giữa trời rực rỡ">
            <a:hlinkClick r:id="" action="ppaction://media"/>
            <a:extLst>
              <a:ext uri="{FF2B5EF4-FFF2-40B4-BE49-F238E27FC236}">
                <a16:creationId xmlns="" xmlns:a16="http://schemas.microsoft.com/office/drawing/2014/main" id="{A9BA8D78-8B93-EB24-831B-9449438F40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437727" y="9389385"/>
            <a:ext cx="609600" cy="609600"/>
          </a:xfrm>
          <a:prstGeom prst="rect">
            <a:avLst/>
          </a:prstGeom>
        </p:spPr>
      </p:pic>
      <p:pic>
        <p:nvPicPr>
          <p:cNvPr id="20" name="Picture 10" descr="Digit 180">
            <a:extLst>
              <a:ext uri="{FF2B5EF4-FFF2-40B4-BE49-F238E27FC236}">
                <a16:creationId xmlns="" xmlns:a16="http://schemas.microsoft.com/office/drawing/2014/main" id="{52EFD5EB-87CD-35E1-D300-084B95A9F91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0600" y="9499726"/>
            <a:ext cx="2057400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7806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33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BE1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981200" y="0"/>
            <a:ext cx="20988253" cy="11262467"/>
            <a:chOff x="0" y="0"/>
            <a:chExt cx="27984337" cy="15016622"/>
          </a:xfrm>
        </p:grpSpPr>
        <p:sp>
          <p:nvSpPr>
            <p:cNvPr id="3" name="Freeform 3"/>
            <p:cNvSpPr/>
            <p:nvPr/>
          </p:nvSpPr>
          <p:spPr>
            <a:xfrm rot="-5400000">
              <a:off x="622042" y="6331282"/>
              <a:ext cx="8063297" cy="9307382"/>
            </a:xfrm>
            <a:custGeom>
              <a:avLst/>
              <a:gdLst/>
              <a:ahLst/>
              <a:cxnLst/>
              <a:rect l="l" t="t" r="r" b="b"/>
              <a:pathLst>
                <a:path w="8063297" h="9307382">
                  <a:moveTo>
                    <a:pt x="0" y="0"/>
                  </a:moveTo>
                  <a:lnTo>
                    <a:pt x="8063298" y="0"/>
                  </a:lnTo>
                  <a:lnTo>
                    <a:pt x="8063298" y="9307383"/>
                  </a:lnTo>
                  <a:lnTo>
                    <a:pt x="0" y="93073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0000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 l="-16656" b="-1063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rot="-5400000">
              <a:off x="1267720" y="-1145763"/>
              <a:ext cx="6992870" cy="9284395"/>
            </a:xfrm>
            <a:custGeom>
              <a:avLst/>
              <a:gdLst/>
              <a:ahLst/>
              <a:cxnLst/>
              <a:rect l="l" t="t" r="r" b="b"/>
              <a:pathLst>
                <a:path w="6992870" h="9284395">
                  <a:moveTo>
                    <a:pt x="0" y="0"/>
                  </a:moveTo>
                  <a:lnTo>
                    <a:pt x="6992870" y="0"/>
                  </a:lnTo>
                  <a:lnTo>
                    <a:pt x="6992870" y="9284396"/>
                  </a:lnTo>
                  <a:lnTo>
                    <a:pt x="0" y="92843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0000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 t="-1313" r="-34513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rot="-5400000">
              <a:off x="9923117" y="6331282"/>
              <a:ext cx="8063297" cy="9307382"/>
            </a:xfrm>
            <a:custGeom>
              <a:avLst/>
              <a:gdLst/>
              <a:ahLst/>
              <a:cxnLst/>
              <a:rect l="l" t="t" r="r" b="b"/>
              <a:pathLst>
                <a:path w="8063297" h="9307382">
                  <a:moveTo>
                    <a:pt x="0" y="0"/>
                  </a:moveTo>
                  <a:lnTo>
                    <a:pt x="8063298" y="0"/>
                  </a:lnTo>
                  <a:lnTo>
                    <a:pt x="8063298" y="9307383"/>
                  </a:lnTo>
                  <a:lnTo>
                    <a:pt x="0" y="93073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0000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 l="-16656" b="-1063"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 rot="-5400000">
              <a:off x="10568794" y="-1145763"/>
              <a:ext cx="6992870" cy="9284395"/>
            </a:xfrm>
            <a:custGeom>
              <a:avLst/>
              <a:gdLst/>
              <a:ahLst/>
              <a:cxnLst/>
              <a:rect l="l" t="t" r="r" b="b"/>
              <a:pathLst>
                <a:path w="6992870" h="9284395">
                  <a:moveTo>
                    <a:pt x="0" y="0"/>
                  </a:moveTo>
                  <a:lnTo>
                    <a:pt x="6992871" y="0"/>
                  </a:lnTo>
                  <a:lnTo>
                    <a:pt x="6992871" y="9284396"/>
                  </a:lnTo>
                  <a:lnTo>
                    <a:pt x="0" y="92843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0000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 t="-1313" r="-34513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rot="-5400000">
              <a:off x="19200027" y="6331282"/>
              <a:ext cx="8063297" cy="9307382"/>
            </a:xfrm>
            <a:custGeom>
              <a:avLst/>
              <a:gdLst/>
              <a:ahLst/>
              <a:cxnLst/>
              <a:rect l="l" t="t" r="r" b="b"/>
              <a:pathLst>
                <a:path w="8063297" h="9307382">
                  <a:moveTo>
                    <a:pt x="0" y="0"/>
                  </a:moveTo>
                  <a:lnTo>
                    <a:pt x="8063298" y="0"/>
                  </a:lnTo>
                  <a:lnTo>
                    <a:pt x="8063298" y="9307383"/>
                  </a:lnTo>
                  <a:lnTo>
                    <a:pt x="0" y="93073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0000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 l="-16656" b="-1063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 rot="-5400000">
              <a:off x="19845705" y="-1145763"/>
              <a:ext cx="6992870" cy="9284395"/>
            </a:xfrm>
            <a:custGeom>
              <a:avLst/>
              <a:gdLst/>
              <a:ahLst/>
              <a:cxnLst/>
              <a:rect l="l" t="t" r="r" b="b"/>
              <a:pathLst>
                <a:path w="6992870" h="9284395">
                  <a:moveTo>
                    <a:pt x="0" y="0"/>
                  </a:moveTo>
                  <a:lnTo>
                    <a:pt x="6992870" y="0"/>
                  </a:lnTo>
                  <a:lnTo>
                    <a:pt x="6992870" y="9284396"/>
                  </a:lnTo>
                  <a:lnTo>
                    <a:pt x="0" y="92843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0000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 t="-1313" r="-34513"/>
              </a:stretch>
            </a:blipFill>
          </p:spPr>
        </p:sp>
      </p:grpSp>
      <p:grpSp>
        <p:nvGrpSpPr>
          <p:cNvPr id="9" name="Group 9"/>
          <p:cNvGrpSpPr/>
          <p:nvPr/>
        </p:nvGrpSpPr>
        <p:grpSpPr>
          <a:xfrm>
            <a:off x="4800600" y="2568261"/>
            <a:ext cx="8915400" cy="2552811"/>
            <a:chOff x="0" y="0"/>
            <a:chExt cx="5238584" cy="209844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238584" cy="2098441"/>
            </a:xfrm>
            <a:custGeom>
              <a:avLst/>
              <a:gdLst/>
              <a:ahLst/>
              <a:cxnLst/>
              <a:rect l="l" t="t" r="r" b="b"/>
              <a:pathLst>
                <a:path w="5238584" h="2098441">
                  <a:moveTo>
                    <a:pt x="0" y="0"/>
                  </a:moveTo>
                  <a:lnTo>
                    <a:pt x="5238584" y="0"/>
                  </a:lnTo>
                  <a:lnTo>
                    <a:pt x="5238584" y="2098441"/>
                  </a:lnTo>
                  <a:lnTo>
                    <a:pt x="0" y="2098441"/>
                  </a:lnTo>
                  <a:close/>
                </a:path>
              </a:pathLst>
            </a:custGeom>
            <a:solidFill>
              <a:srgbClr val="F5F5EF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3133112" y="3356328"/>
            <a:ext cx="12021776" cy="2282583"/>
            <a:chOff x="0" y="3387"/>
            <a:chExt cx="16029035" cy="3043444"/>
          </a:xfrm>
        </p:grpSpPr>
        <p:sp>
          <p:nvSpPr>
            <p:cNvPr id="12" name="TextBox 12"/>
            <p:cNvSpPr txBox="1"/>
            <p:nvPr/>
          </p:nvSpPr>
          <p:spPr>
            <a:xfrm>
              <a:off x="0" y="3387"/>
              <a:ext cx="16029035" cy="13022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320"/>
                </a:lnSpc>
              </a:pPr>
              <a:r>
                <a:rPr lang="vi-VN" sz="8800" dirty="0" smtClean="0">
                  <a:solidFill>
                    <a:srgbClr val="DC3C4D"/>
                  </a:solidFill>
                  <a:latin typeface="Paytone One"/>
                  <a:ea typeface="Paytone One"/>
                  <a:cs typeface="Paytone One"/>
                  <a:sym typeface="Paytone One"/>
                </a:rPr>
                <a:t>Vận dụng</a:t>
              </a:r>
              <a:endParaRPr lang="en-US" sz="8800" dirty="0">
                <a:solidFill>
                  <a:srgbClr val="DC3C4D"/>
                </a:solidFill>
                <a:latin typeface="Paytone One"/>
                <a:ea typeface="Paytone One"/>
                <a:cs typeface="Paytone One"/>
                <a:sym typeface="Paytone One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2567212"/>
              <a:ext cx="16029035" cy="4796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40"/>
                </a:lnSpc>
              </a:pPr>
              <a:endParaRPr lang="en-US" sz="2100" spc="42" dirty="0">
                <a:solidFill>
                  <a:srgbClr val="DC3C4D"/>
                </a:solidFill>
                <a:latin typeface="Josefin Sans"/>
                <a:ea typeface="Josefin Sans"/>
                <a:cs typeface="Josefin Sans"/>
                <a:sym typeface="Josefin San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71495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-1160358" y="1275747"/>
            <a:ext cx="3744660" cy="3744660"/>
          </a:xfrm>
          <a:custGeom>
            <a:avLst/>
            <a:gdLst/>
            <a:ahLst/>
            <a:cxnLst/>
            <a:rect l="l" t="t" r="r" b="b"/>
            <a:pathLst>
              <a:path w="3744660" h="3744660">
                <a:moveTo>
                  <a:pt x="0" y="0"/>
                </a:moveTo>
                <a:lnTo>
                  <a:pt x="3744660" y="0"/>
                </a:lnTo>
                <a:lnTo>
                  <a:pt x="3744660" y="3744660"/>
                </a:lnTo>
                <a:lnTo>
                  <a:pt x="0" y="37446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787750" y="7047936"/>
            <a:ext cx="3239064" cy="3239064"/>
          </a:xfrm>
          <a:custGeom>
            <a:avLst/>
            <a:gdLst/>
            <a:ahLst/>
            <a:cxnLst/>
            <a:rect l="l" t="t" r="r" b="b"/>
            <a:pathLst>
              <a:path w="3239064" h="3239064">
                <a:moveTo>
                  <a:pt x="0" y="0"/>
                </a:moveTo>
                <a:lnTo>
                  <a:pt x="3239064" y="0"/>
                </a:lnTo>
                <a:lnTo>
                  <a:pt x="3239064" y="3239064"/>
                </a:lnTo>
                <a:lnTo>
                  <a:pt x="0" y="32390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16774803" y="5143500"/>
            <a:ext cx="484497" cy="2854949"/>
            <a:chOff x="0" y="0"/>
            <a:chExt cx="645997" cy="380659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45997" cy="645997"/>
            </a:xfrm>
            <a:custGeom>
              <a:avLst/>
              <a:gdLst/>
              <a:ahLst/>
              <a:cxnLst/>
              <a:rect l="l" t="t" r="r" b="b"/>
              <a:pathLst>
                <a:path w="645997" h="645997">
                  <a:moveTo>
                    <a:pt x="0" y="0"/>
                  </a:moveTo>
                  <a:lnTo>
                    <a:pt x="645997" y="0"/>
                  </a:lnTo>
                  <a:lnTo>
                    <a:pt x="645997" y="645997"/>
                  </a:lnTo>
                  <a:lnTo>
                    <a:pt x="0" y="6459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0" y="2107068"/>
              <a:ext cx="645997" cy="645997"/>
            </a:xfrm>
            <a:custGeom>
              <a:avLst/>
              <a:gdLst/>
              <a:ahLst/>
              <a:cxnLst/>
              <a:rect l="l" t="t" r="r" b="b"/>
              <a:pathLst>
                <a:path w="645997" h="645997">
                  <a:moveTo>
                    <a:pt x="0" y="0"/>
                  </a:moveTo>
                  <a:lnTo>
                    <a:pt x="645997" y="0"/>
                  </a:lnTo>
                  <a:lnTo>
                    <a:pt x="645997" y="645997"/>
                  </a:lnTo>
                  <a:lnTo>
                    <a:pt x="0" y="6459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0" y="1053534"/>
              <a:ext cx="645997" cy="645997"/>
            </a:xfrm>
            <a:custGeom>
              <a:avLst/>
              <a:gdLst/>
              <a:ahLst/>
              <a:cxnLst/>
              <a:rect l="l" t="t" r="r" b="b"/>
              <a:pathLst>
                <a:path w="645997" h="645997">
                  <a:moveTo>
                    <a:pt x="0" y="0"/>
                  </a:moveTo>
                  <a:lnTo>
                    <a:pt x="645997" y="0"/>
                  </a:lnTo>
                  <a:lnTo>
                    <a:pt x="645997" y="645997"/>
                  </a:lnTo>
                  <a:lnTo>
                    <a:pt x="0" y="6459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0" y="3160602"/>
              <a:ext cx="645997" cy="645997"/>
            </a:xfrm>
            <a:custGeom>
              <a:avLst/>
              <a:gdLst/>
              <a:ahLst/>
              <a:cxnLst/>
              <a:rect l="l" t="t" r="r" b="b"/>
              <a:pathLst>
                <a:path w="645997" h="645997">
                  <a:moveTo>
                    <a:pt x="0" y="0"/>
                  </a:moveTo>
                  <a:lnTo>
                    <a:pt x="645997" y="0"/>
                  </a:lnTo>
                  <a:lnTo>
                    <a:pt x="645997" y="645997"/>
                  </a:lnTo>
                  <a:lnTo>
                    <a:pt x="0" y="6459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3" name="Freeform 13"/>
          <p:cNvSpPr/>
          <p:nvPr/>
        </p:nvSpPr>
        <p:spPr>
          <a:xfrm rot="9230265">
            <a:off x="-2217988" y="8367648"/>
            <a:ext cx="4435977" cy="2217988"/>
          </a:xfrm>
          <a:custGeom>
            <a:avLst/>
            <a:gdLst/>
            <a:ahLst/>
            <a:cxnLst/>
            <a:rect l="l" t="t" r="r" b="b"/>
            <a:pathLst>
              <a:path w="4435977" h="2217988">
                <a:moveTo>
                  <a:pt x="0" y="0"/>
                </a:moveTo>
                <a:lnTo>
                  <a:pt x="4435976" y="0"/>
                </a:lnTo>
                <a:lnTo>
                  <a:pt x="4435976" y="2217988"/>
                </a:lnTo>
                <a:lnTo>
                  <a:pt x="0" y="221798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34834" y="2167504"/>
            <a:ext cx="18669000" cy="4882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28538" y="-2253652"/>
            <a:ext cx="18768896" cy="13035852"/>
          </a:xfrm>
          <a:custGeom>
            <a:avLst/>
            <a:gdLst/>
            <a:ahLst/>
            <a:cxnLst/>
            <a:rect l="l" t="t" r="r" b="b"/>
            <a:pathLst>
              <a:path w="18768896" h="13035852">
                <a:moveTo>
                  <a:pt x="0" y="0"/>
                </a:moveTo>
                <a:lnTo>
                  <a:pt x="18768897" y="0"/>
                </a:lnTo>
                <a:lnTo>
                  <a:pt x="18768897" y="13035851"/>
                </a:lnTo>
                <a:lnTo>
                  <a:pt x="0" y="130358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785683" y="1692862"/>
            <a:ext cx="4307128" cy="9669063"/>
          </a:xfrm>
          <a:custGeom>
            <a:avLst/>
            <a:gdLst/>
            <a:ahLst/>
            <a:cxnLst/>
            <a:rect l="l" t="t" r="r" b="b"/>
            <a:pathLst>
              <a:path w="4307128" h="9669063">
                <a:moveTo>
                  <a:pt x="0" y="0"/>
                </a:moveTo>
                <a:lnTo>
                  <a:pt x="4307129" y="0"/>
                </a:lnTo>
                <a:lnTo>
                  <a:pt x="4307129" y="9669064"/>
                </a:lnTo>
                <a:lnTo>
                  <a:pt x="0" y="96690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3774703" y="8097339"/>
            <a:ext cx="3170242" cy="3927102"/>
          </a:xfrm>
          <a:custGeom>
            <a:avLst/>
            <a:gdLst/>
            <a:ahLst/>
            <a:cxnLst/>
            <a:rect l="l" t="t" r="r" b="b"/>
            <a:pathLst>
              <a:path w="3170242" h="3927102">
                <a:moveTo>
                  <a:pt x="3170242" y="0"/>
                </a:moveTo>
                <a:lnTo>
                  <a:pt x="0" y="0"/>
                </a:lnTo>
                <a:lnTo>
                  <a:pt x="0" y="3927102"/>
                </a:lnTo>
                <a:lnTo>
                  <a:pt x="3170242" y="3927102"/>
                </a:lnTo>
                <a:lnTo>
                  <a:pt x="317024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339290" y="7483864"/>
            <a:ext cx="3478876" cy="4114800"/>
          </a:xfrm>
          <a:custGeom>
            <a:avLst/>
            <a:gdLst/>
            <a:ahLst/>
            <a:cxnLst/>
            <a:rect l="l" t="t" r="r" b="b"/>
            <a:pathLst>
              <a:path w="3478876" h="4114800">
                <a:moveTo>
                  <a:pt x="0" y="0"/>
                </a:moveTo>
                <a:lnTo>
                  <a:pt x="3478877" y="0"/>
                </a:lnTo>
                <a:lnTo>
                  <a:pt x="347887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727232">
            <a:off x="-190075" y="757084"/>
            <a:ext cx="4169757" cy="902184"/>
          </a:xfrm>
          <a:custGeom>
            <a:avLst/>
            <a:gdLst/>
            <a:ahLst/>
            <a:cxnLst/>
            <a:rect l="l" t="t" r="r" b="b"/>
            <a:pathLst>
              <a:path w="4169757" h="902184">
                <a:moveTo>
                  <a:pt x="0" y="0"/>
                </a:moveTo>
                <a:lnTo>
                  <a:pt x="4169757" y="0"/>
                </a:lnTo>
                <a:lnTo>
                  <a:pt x="4169757" y="902183"/>
                </a:lnTo>
                <a:lnTo>
                  <a:pt x="0" y="90218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7352414" y="1629026"/>
            <a:ext cx="9340305" cy="7641923"/>
            <a:chOff x="0" y="0"/>
            <a:chExt cx="13263390" cy="10851659"/>
          </a:xfrm>
        </p:grpSpPr>
        <p:sp>
          <p:nvSpPr>
            <p:cNvPr id="8" name="Freeform 8"/>
            <p:cNvSpPr/>
            <p:nvPr/>
          </p:nvSpPr>
          <p:spPr>
            <a:xfrm>
              <a:off x="-127" y="127"/>
              <a:ext cx="13263263" cy="10858644"/>
            </a:xfrm>
            <a:custGeom>
              <a:avLst/>
              <a:gdLst/>
              <a:ahLst/>
              <a:cxnLst/>
              <a:rect l="l" t="t" r="r" b="b"/>
              <a:pathLst>
                <a:path w="13263263" h="10858644">
                  <a:moveTo>
                    <a:pt x="12862197" y="10845944"/>
                  </a:moveTo>
                  <a:cubicBezTo>
                    <a:pt x="12806317" y="10858644"/>
                    <a:pt x="12780917" y="10845944"/>
                    <a:pt x="12723767" y="10845944"/>
                  </a:cubicBezTo>
                  <a:cubicBezTo>
                    <a:pt x="12666617" y="10845944"/>
                    <a:pt x="12575558" y="10833244"/>
                    <a:pt x="12575558" y="10833244"/>
                  </a:cubicBezTo>
                  <a:lnTo>
                    <a:pt x="707771" y="10833244"/>
                  </a:lnTo>
                  <a:lnTo>
                    <a:pt x="631063" y="10820544"/>
                  </a:lnTo>
                  <a:cubicBezTo>
                    <a:pt x="631063" y="10820544"/>
                    <a:pt x="533400" y="10833244"/>
                    <a:pt x="457581" y="10820544"/>
                  </a:cubicBezTo>
                  <a:cubicBezTo>
                    <a:pt x="381762" y="10807844"/>
                    <a:pt x="296418" y="10820544"/>
                    <a:pt x="296418" y="10820544"/>
                  </a:cubicBezTo>
                  <a:cubicBezTo>
                    <a:pt x="240284" y="10820544"/>
                    <a:pt x="162814" y="10816226"/>
                    <a:pt x="119507" y="10787016"/>
                  </a:cubicBezTo>
                  <a:cubicBezTo>
                    <a:pt x="47371" y="10738375"/>
                    <a:pt x="25400" y="10668144"/>
                    <a:pt x="0" y="10562353"/>
                  </a:cubicBezTo>
                  <a:lnTo>
                    <a:pt x="0" y="10361820"/>
                  </a:lnTo>
                  <a:cubicBezTo>
                    <a:pt x="0" y="10361820"/>
                    <a:pt x="12700" y="10276857"/>
                    <a:pt x="12700" y="10218564"/>
                  </a:cubicBezTo>
                  <a:cubicBezTo>
                    <a:pt x="12700" y="10160271"/>
                    <a:pt x="0" y="10070355"/>
                    <a:pt x="0" y="10070355"/>
                  </a:cubicBezTo>
                  <a:lnTo>
                    <a:pt x="0" y="803402"/>
                  </a:lnTo>
                  <a:cubicBezTo>
                    <a:pt x="0" y="803402"/>
                    <a:pt x="12700" y="767715"/>
                    <a:pt x="12700" y="688594"/>
                  </a:cubicBezTo>
                  <a:lnTo>
                    <a:pt x="12700" y="543560"/>
                  </a:lnTo>
                  <a:cubicBezTo>
                    <a:pt x="12700" y="543560"/>
                    <a:pt x="0" y="459740"/>
                    <a:pt x="12700" y="375920"/>
                  </a:cubicBezTo>
                  <a:cubicBezTo>
                    <a:pt x="25400" y="292100"/>
                    <a:pt x="23876" y="258064"/>
                    <a:pt x="64897" y="195072"/>
                  </a:cubicBezTo>
                  <a:cubicBezTo>
                    <a:pt x="87249" y="160782"/>
                    <a:pt x="184404" y="76708"/>
                    <a:pt x="215900" y="50800"/>
                  </a:cubicBezTo>
                  <a:cubicBezTo>
                    <a:pt x="215900" y="50800"/>
                    <a:pt x="305181" y="24130"/>
                    <a:pt x="401320" y="12700"/>
                  </a:cubicBezTo>
                  <a:cubicBezTo>
                    <a:pt x="508000" y="0"/>
                    <a:pt x="481584" y="0"/>
                    <a:pt x="622300" y="0"/>
                  </a:cubicBezTo>
                  <a:lnTo>
                    <a:pt x="12744214" y="0"/>
                  </a:lnTo>
                  <a:cubicBezTo>
                    <a:pt x="12844290" y="0"/>
                    <a:pt x="12912743" y="12700"/>
                    <a:pt x="12912743" y="12700"/>
                  </a:cubicBezTo>
                  <a:cubicBezTo>
                    <a:pt x="12976878" y="12700"/>
                    <a:pt x="13065650" y="36322"/>
                    <a:pt x="13123563" y="50800"/>
                  </a:cubicBezTo>
                  <a:cubicBezTo>
                    <a:pt x="13225163" y="76200"/>
                    <a:pt x="13250563" y="254000"/>
                    <a:pt x="13250563" y="350520"/>
                  </a:cubicBezTo>
                  <a:lnTo>
                    <a:pt x="13250563" y="9979550"/>
                  </a:lnTo>
                  <a:cubicBezTo>
                    <a:pt x="13250563" y="9979550"/>
                    <a:pt x="13263263" y="10348231"/>
                    <a:pt x="13263263" y="10381251"/>
                  </a:cubicBezTo>
                  <a:cubicBezTo>
                    <a:pt x="13263263" y="10414271"/>
                    <a:pt x="13240784" y="10522221"/>
                    <a:pt x="13222876" y="10568449"/>
                  </a:cubicBezTo>
                  <a:cubicBezTo>
                    <a:pt x="13197858" y="10633092"/>
                    <a:pt x="13208018" y="10689988"/>
                    <a:pt x="13156201" y="10734184"/>
                  </a:cubicBezTo>
                  <a:cubicBezTo>
                    <a:pt x="13120134" y="10765045"/>
                    <a:pt x="13066032" y="10802383"/>
                    <a:pt x="13020821" y="10819528"/>
                  </a:cubicBezTo>
                  <a:cubicBezTo>
                    <a:pt x="12975608" y="10836673"/>
                    <a:pt x="12917823" y="10833371"/>
                    <a:pt x="12861943" y="10846071"/>
                  </a:cubicBezTo>
                  <a:close/>
                </a:path>
              </a:pathLst>
            </a:custGeom>
            <a:solidFill>
              <a:srgbClr val="EAEAEA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7574621" y="2146590"/>
            <a:ext cx="8889111" cy="6520589"/>
            <a:chOff x="0" y="0"/>
            <a:chExt cx="14793387" cy="10851659"/>
          </a:xfrm>
        </p:grpSpPr>
        <p:sp>
          <p:nvSpPr>
            <p:cNvPr id="10" name="Freeform 10"/>
            <p:cNvSpPr/>
            <p:nvPr/>
          </p:nvSpPr>
          <p:spPr>
            <a:xfrm>
              <a:off x="-127" y="127"/>
              <a:ext cx="14793260" cy="10858644"/>
            </a:xfrm>
            <a:custGeom>
              <a:avLst/>
              <a:gdLst/>
              <a:ahLst/>
              <a:cxnLst/>
              <a:rect l="l" t="t" r="r" b="b"/>
              <a:pathLst>
                <a:path w="14793260" h="10858644">
                  <a:moveTo>
                    <a:pt x="14392194" y="10845944"/>
                  </a:moveTo>
                  <a:cubicBezTo>
                    <a:pt x="14336314" y="10858644"/>
                    <a:pt x="14310914" y="10845944"/>
                    <a:pt x="14253764" y="10845944"/>
                  </a:cubicBezTo>
                  <a:cubicBezTo>
                    <a:pt x="14196614" y="10845944"/>
                    <a:pt x="14105556" y="10833244"/>
                    <a:pt x="14105556" y="10833244"/>
                  </a:cubicBezTo>
                  <a:lnTo>
                    <a:pt x="707771" y="10833244"/>
                  </a:lnTo>
                  <a:lnTo>
                    <a:pt x="631063" y="10820544"/>
                  </a:lnTo>
                  <a:cubicBezTo>
                    <a:pt x="631063" y="10820544"/>
                    <a:pt x="533400" y="10833244"/>
                    <a:pt x="457581" y="10820544"/>
                  </a:cubicBezTo>
                  <a:cubicBezTo>
                    <a:pt x="381762" y="10807844"/>
                    <a:pt x="296418" y="10820544"/>
                    <a:pt x="296418" y="10820544"/>
                  </a:cubicBezTo>
                  <a:cubicBezTo>
                    <a:pt x="240284" y="10820544"/>
                    <a:pt x="162814" y="10816226"/>
                    <a:pt x="119507" y="10787016"/>
                  </a:cubicBezTo>
                  <a:cubicBezTo>
                    <a:pt x="47371" y="10738375"/>
                    <a:pt x="25400" y="10668144"/>
                    <a:pt x="0" y="10562353"/>
                  </a:cubicBezTo>
                  <a:lnTo>
                    <a:pt x="0" y="10361820"/>
                  </a:lnTo>
                  <a:cubicBezTo>
                    <a:pt x="0" y="10361820"/>
                    <a:pt x="12700" y="10276857"/>
                    <a:pt x="12700" y="10218564"/>
                  </a:cubicBezTo>
                  <a:cubicBezTo>
                    <a:pt x="12700" y="10160271"/>
                    <a:pt x="0" y="10070355"/>
                    <a:pt x="0" y="10070355"/>
                  </a:cubicBezTo>
                  <a:lnTo>
                    <a:pt x="0" y="803402"/>
                  </a:lnTo>
                  <a:cubicBezTo>
                    <a:pt x="0" y="803402"/>
                    <a:pt x="12700" y="767715"/>
                    <a:pt x="12700" y="688594"/>
                  </a:cubicBezTo>
                  <a:lnTo>
                    <a:pt x="12700" y="543560"/>
                  </a:lnTo>
                  <a:cubicBezTo>
                    <a:pt x="12700" y="543560"/>
                    <a:pt x="0" y="459740"/>
                    <a:pt x="12700" y="375920"/>
                  </a:cubicBezTo>
                  <a:cubicBezTo>
                    <a:pt x="25400" y="292100"/>
                    <a:pt x="23876" y="258064"/>
                    <a:pt x="64897" y="195072"/>
                  </a:cubicBezTo>
                  <a:cubicBezTo>
                    <a:pt x="87249" y="160782"/>
                    <a:pt x="184404" y="76708"/>
                    <a:pt x="215900" y="50800"/>
                  </a:cubicBezTo>
                  <a:cubicBezTo>
                    <a:pt x="215900" y="50800"/>
                    <a:pt x="305181" y="24130"/>
                    <a:pt x="401320" y="12700"/>
                  </a:cubicBezTo>
                  <a:cubicBezTo>
                    <a:pt x="508000" y="0"/>
                    <a:pt x="481584" y="0"/>
                    <a:pt x="622300" y="0"/>
                  </a:cubicBezTo>
                  <a:lnTo>
                    <a:pt x="14274211" y="0"/>
                  </a:lnTo>
                  <a:cubicBezTo>
                    <a:pt x="14374287" y="0"/>
                    <a:pt x="14442740" y="12700"/>
                    <a:pt x="14442740" y="12700"/>
                  </a:cubicBezTo>
                  <a:cubicBezTo>
                    <a:pt x="14506876" y="12700"/>
                    <a:pt x="14595649" y="36322"/>
                    <a:pt x="14653561" y="50800"/>
                  </a:cubicBezTo>
                  <a:cubicBezTo>
                    <a:pt x="14755160" y="76200"/>
                    <a:pt x="14780560" y="254000"/>
                    <a:pt x="14780560" y="350520"/>
                  </a:cubicBezTo>
                  <a:lnTo>
                    <a:pt x="14780560" y="9979550"/>
                  </a:lnTo>
                  <a:cubicBezTo>
                    <a:pt x="14780560" y="9979550"/>
                    <a:pt x="14793260" y="10348231"/>
                    <a:pt x="14793260" y="10381251"/>
                  </a:cubicBezTo>
                  <a:cubicBezTo>
                    <a:pt x="14793260" y="10414271"/>
                    <a:pt x="14770782" y="10522221"/>
                    <a:pt x="14752875" y="10568449"/>
                  </a:cubicBezTo>
                  <a:cubicBezTo>
                    <a:pt x="14727856" y="10633092"/>
                    <a:pt x="14738015" y="10689988"/>
                    <a:pt x="14686200" y="10734184"/>
                  </a:cubicBezTo>
                  <a:cubicBezTo>
                    <a:pt x="14650132" y="10765045"/>
                    <a:pt x="14596030" y="10802383"/>
                    <a:pt x="14550817" y="10819528"/>
                  </a:cubicBezTo>
                  <a:cubicBezTo>
                    <a:pt x="14505606" y="10836673"/>
                    <a:pt x="14447820" y="10833371"/>
                    <a:pt x="14391940" y="10846071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vi-VN" dirty="0"/>
            </a:p>
          </p:txBody>
        </p:sp>
      </p:grpSp>
      <p:sp>
        <p:nvSpPr>
          <p:cNvPr id="11" name="Freeform 11"/>
          <p:cNvSpPr/>
          <p:nvPr/>
        </p:nvSpPr>
        <p:spPr>
          <a:xfrm>
            <a:off x="8766732" y="9243175"/>
            <a:ext cx="5781047" cy="4237501"/>
          </a:xfrm>
          <a:custGeom>
            <a:avLst/>
            <a:gdLst/>
            <a:ahLst/>
            <a:cxnLst/>
            <a:rect l="l" t="t" r="r" b="b"/>
            <a:pathLst>
              <a:path w="5781047" h="4237501">
                <a:moveTo>
                  <a:pt x="0" y="0"/>
                </a:moveTo>
                <a:lnTo>
                  <a:pt x="5781047" y="0"/>
                </a:lnTo>
                <a:lnTo>
                  <a:pt x="5781047" y="4237501"/>
                </a:lnTo>
                <a:lnTo>
                  <a:pt x="0" y="423750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 t="-61363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7152441" y="8940671"/>
            <a:ext cx="6357135" cy="330278"/>
          </a:xfrm>
          <a:custGeom>
            <a:avLst/>
            <a:gdLst/>
            <a:ahLst/>
            <a:cxnLst/>
            <a:rect l="l" t="t" r="r" b="b"/>
            <a:pathLst>
              <a:path w="6357135" h="330278">
                <a:moveTo>
                  <a:pt x="0" y="0"/>
                </a:moveTo>
                <a:lnTo>
                  <a:pt x="6357135" y="0"/>
                </a:lnTo>
                <a:lnTo>
                  <a:pt x="6357135" y="330278"/>
                </a:lnTo>
                <a:lnTo>
                  <a:pt x="0" y="33027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 t="-1145859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557791" y="8940671"/>
            <a:ext cx="6357135" cy="330278"/>
          </a:xfrm>
          <a:custGeom>
            <a:avLst/>
            <a:gdLst/>
            <a:ahLst/>
            <a:cxnLst/>
            <a:rect l="l" t="t" r="r" b="b"/>
            <a:pathLst>
              <a:path w="6357135" h="330278">
                <a:moveTo>
                  <a:pt x="0" y="0"/>
                </a:moveTo>
                <a:lnTo>
                  <a:pt x="6357134" y="0"/>
                </a:lnTo>
                <a:lnTo>
                  <a:pt x="6357134" y="330278"/>
                </a:lnTo>
                <a:lnTo>
                  <a:pt x="0" y="33027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 t="-1145859"/>
            </a:stretch>
          </a:blipFill>
        </p:spPr>
      </p:sp>
      <p:sp>
        <p:nvSpPr>
          <p:cNvPr id="15" name="Freeform 15"/>
          <p:cNvSpPr/>
          <p:nvPr/>
        </p:nvSpPr>
        <p:spPr>
          <a:xfrm flipV="1">
            <a:off x="7141324" y="1463887"/>
            <a:ext cx="6357135" cy="330278"/>
          </a:xfrm>
          <a:custGeom>
            <a:avLst/>
            <a:gdLst/>
            <a:ahLst/>
            <a:cxnLst/>
            <a:rect l="l" t="t" r="r" b="b"/>
            <a:pathLst>
              <a:path w="6357135" h="330278">
                <a:moveTo>
                  <a:pt x="0" y="330278"/>
                </a:moveTo>
                <a:lnTo>
                  <a:pt x="6357134" y="330278"/>
                </a:lnTo>
                <a:lnTo>
                  <a:pt x="6357134" y="0"/>
                </a:lnTo>
                <a:lnTo>
                  <a:pt x="0" y="0"/>
                </a:lnTo>
                <a:lnTo>
                  <a:pt x="0" y="330278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 t="-1145859"/>
            </a:stretch>
          </a:blipFill>
        </p:spPr>
      </p:sp>
      <p:sp>
        <p:nvSpPr>
          <p:cNvPr id="16" name="Freeform 16"/>
          <p:cNvSpPr/>
          <p:nvPr/>
        </p:nvSpPr>
        <p:spPr>
          <a:xfrm flipV="1">
            <a:off x="10546673" y="1463887"/>
            <a:ext cx="6357135" cy="330278"/>
          </a:xfrm>
          <a:custGeom>
            <a:avLst/>
            <a:gdLst/>
            <a:ahLst/>
            <a:cxnLst/>
            <a:rect l="l" t="t" r="r" b="b"/>
            <a:pathLst>
              <a:path w="6357135" h="330278">
                <a:moveTo>
                  <a:pt x="0" y="330278"/>
                </a:moveTo>
                <a:lnTo>
                  <a:pt x="6357135" y="330278"/>
                </a:lnTo>
                <a:lnTo>
                  <a:pt x="6357135" y="0"/>
                </a:lnTo>
                <a:lnTo>
                  <a:pt x="0" y="0"/>
                </a:lnTo>
                <a:lnTo>
                  <a:pt x="0" y="330278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 t="-1145859"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1939526" y="949604"/>
            <a:ext cx="166080" cy="158191"/>
          </a:xfrm>
          <a:custGeom>
            <a:avLst/>
            <a:gdLst/>
            <a:ahLst/>
            <a:cxnLst/>
            <a:rect l="l" t="t" r="r" b="b"/>
            <a:pathLst>
              <a:path w="166080" h="158191">
                <a:moveTo>
                  <a:pt x="0" y="0"/>
                </a:moveTo>
                <a:lnTo>
                  <a:pt x="166080" y="0"/>
                </a:lnTo>
                <a:lnTo>
                  <a:pt x="166080" y="158192"/>
                </a:lnTo>
                <a:lnTo>
                  <a:pt x="0" y="158192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-495168">
            <a:off x="8754566" y="1227922"/>
            <a:ext cx="3368198" cy="73488"/>
          </a:xfrm>
          <a:custGeom>
            <a:avLst/>
            <a:gdLst/>
            <a:ahLst/>
            <a:cxnLst/>
            <a:rect l="l" t="t" r="r" b="b"/>
            <a:pathLst>
              <a:path w="3368198" h="73488">
                <a:moveTo>
                  <a:pt x="0" y="0"/>
                </a:moveTo>
                <a:lnTo>
                  <a:pt x="3368199" y="0"/>
                </a:lnTo>
                <a:lnTo>
                  <a:pt x="3368199" y="73488"/>
                </a:lnTo>
                <a:lnTo>
                  <a:pt x="0" y="7348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574972">
            <a:off x="11922142" y="1227922"/>
            <a:ext cx="3368198" cy="73488"/>
          </a:xfrm>
          <a:custGeom>
            <a:avLst/>
            <a:gdLst/>
            <a:ahLst/>
            <a:cxnLst/>
            <a:rect l="l" t="t" r="r" b="b"/>
            <a:pathLst>
              <a:path w="3368198" h="73488">
                <a:moveTo>
                  <a:pt x="0" y="0"/>
                </a:moveTo>
                <a:lnTo>
                  <a:pt x="3368199" y="0"/>
                </a:lnTo>
                <a:lnTo>
                  <a:pt x="3368199" y="73488"/>
                </a:lnTo>
                <a:lnTo>
                  <a:pt x="0" y="7348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xmlns="" id="{F3D8A411-C7C3-09C8-BA2B-8598314452B4}"/>
              </a:ext>
            </a:extLst>
          </p:cNvPr>
          <p:cNvSpPr txBox="1"/>
          <p:nvPr/>
        </p:nvSpPr>
        <p:spPr>
          <a:xfrm>
            <a:off x="8056662" y="2060482"/>
            <a:ext cx="7924800" cy="70480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 VỤ VỀ NHÀ</a:t>
            </a:r>
          </a:p>
          <a:p>
            <a:pPr algn="ctr"/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dung: </a:t>
            </a:r>
            <a:endParaRPr lang="en-US" sz="4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vi-VN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 3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nội dung phần khởi động.</a:t>
            </a:r>
          </a:p>
          <a:p>
            <a:pPr marL="285750" indent="-285750" algn="just">
              <a:buFontTx/>
              <a:buChar char="-"/>
            </a:pPr>
            <a:r>
              <a:rPr lang="vi-VN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 4: chuẩn bị phần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vi-VN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 hành.</a:t>
            </a:r>
          </a:p>
          <a:p>
            <a:pPr marL="285750" indent="-285750" algn="just">
              <a:buFontTx/>
              <a:buChar char="-"/>
            </a:pP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 học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97175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>
            <a:off x="10684492" y="2338480"/>
            <a:ext cx="5934570" cy="5934570"/>
          </a:xfrm>
          <a:custGeom>
            <a:avLst/>
            <a:gdLst/>
            <a:ahLst/>
            <a:cxnLst/>
            <a:rect l="l" t="t" r="r" b="b"/>
            <a:pathLst>
              <a:path w="5934570" h="5934570">
                <a:moveTo>
                  <a:pt x="0" y="0"/>
                </a:moveTo>
                <a:lnTo>
                  <a:pt x="5934569" y="0"/>
                </a:lnTo>
                <a:lnTo>
                  <a:pt x="5934569" y="5934570"/>
                </a:lnTo>
                <a:lnTo>
                  <a:pt x="0" y="59345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AutoShape 9"/>
          <p:cNvSpPr/>
          <p:nvPr/>
        </p:nvSpPr>
        <p:spPr>
          <a:xfrm rot="830211">
            <a:off x="11402011" y="6340860"/>
            <a:ext cx="3204147" cy="697875"/>
          </a:xfrm>
          <a:prstGeom prst="rect">
            <a:avLst/>
          </a:prstGeom>
          <a:solidFill>
            <a:srgbClr val="FDBE14"/>
          </a:solidFill>
        </p:spPr>
      </p:sp>
      <p:sp>
        <p:nvSpPr>
          <p:cNvPr id="10" name="Freeform 10"/>
          <p:cNvSpPr/>
          <p:nvPr/>
        </p:nvSpPr>
        <p:spPr>
          <a:xfrm>
            <a:off x="13651777" y="3030788"/>
            <a:ext cx="2274977" cy="2274977"/>
          </a:xfrm>
          <a:custGeom>
            <a:avLst/>
            <a:gdLst/>
            <a:ahLst/>
            <a:cxnLst/>
            <a:rect l="l" t="t" r="r" b="b"/>
            <a:pathLst>
              <a:path w="2274977" h="2274977">
                <a:moveTo>
                  <a:pt x="0" y="0"/>
                </a:moveTo>
                <a:lnTo>
                  <a:pt x="2274976" y="0"/>
                </a:lnTo>
                <a:lnTo>
                  <a:pt x="2274976" y="2274977"/>
                </a:lnTo>
                <a:lnTo>
                  <a:pt x="0" y="22749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3751243" y="5716283"/>
            <a:ext cx="2175510" cy="2175510"/>
          </a:xfrm>
          <a:custGeom>
            <a:avLst/>
            <a:gdLst/>
            <a:ahLst/>
            <a:cxnLst/>
            <a:rect l="l" t="t" r="r" b="b"/>
            <a:pathLst>
              <a:path w="2175510" h="2175510">
                <a:moveTo>
                  <a:pt x="0" y="0"/>
                </a:moveTo>
                <a:lnTo>
                  <a:pt x="2175510" y="0"/>
                </a:lnTo>
                <a:lnTo>
                  <a:pt x="2175510" y="2175510"/>
                </a:lnTo>
                <a:lnTo>
                  <a:pt x="0" y="217551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9230265">
            <a:off x="9890152" y="3618919"/>
            <a:ext cx="3018464" cy="1509232"/>
          </a:xfrm>
          <a:custGeom>
            <a:avLst/>
            <a:gdLst/>
            <a:ahLst/>
            <a:cxnLst/>
            <a:rect l="l" t="t" r="r" b="b"/>
            <a:pathLst>
              <a:path w="3018464" h="1509232">
                <a:moveTo>
                  <a:pt x="0" y="0"/>
                </a:moveTo>
                <a:lnTo>
                  <a:pt x="3018464" y="0"/>
                </a:lnTo>
                <a:lnTo>
                  <a:pt x="3018464" y="1509232"/>
                </a:lnTo>
                <a:lnTo>
                  <a:pt x="0" y="150923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2"/>
          <p:cNvSpPr txBox="1"/>
          <p:nvPr/>
        </p:nvSpPr>
        <p:spPr>
          <a:xfrm>
            <a:off x="533400" y="1714500"/>
            <a:ext cx="1040922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smtClean="0">
                <a:solidFill>
                  <a:srgbClr val="C00000"/>
                </a:solidFill>
                <a:latin typeface="+mj-lt"/>
              </a:rPr>
              <a:t>NỘI DUNG BÀI HỌC</a:t>
            </a:r>
            <a:endParaRPr lang="en-US" sz="80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733466" y="3632747"/>
            <a:ext cx="728649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indent="-914400" algn="just">
              <a:buAutoNum type="arabicPeriod"/>
            </a:pPr>
            <a:r>
              <a:rPr lang="en-US" sz="4800" b="1" dirty="0" smtClean="0">
                <a:latin typeface="+mj-lt"/>
              </a:rPr>
              <a:t>HÀM IF</a:t>
            </a:r>
          </a:p>
          <a:p>
            <a:pPr marL="914400" indent="-914400" algn="just">
              <a:buAutoNum type="arabicPeriod"/>
            </a:pPr>
            <a:endParaRPr lang="en-US" sz="4800" b="1" dirty="0">
              <a:latin typeface="+mj-lt"/>
            </a:endParaRPr>
          </a:p>
          <a:p>
            <a:r>
              <a:rPr lang="en-US" sz="4800" b="1" dirty="0" smtClean="0"/>
              <a:t>2. THỰC </a:t>
            </a:r>
            <a:r>
              <a:rPr lang="en-US" sz="4800" b="1" dirty="0"/>
              <a:t>HÀNH: SỬ DỤNG HÀM IF</a:t>
            </a:r>
            <a:endParaRPr lang="vi-VN" sz="4800" b="1" dirty="0"/>
          </a:p>
          <a:p>
            <a:pPr marL="914400" indent="-914400" algn="just">
              <a:buAutoNum type="arabicPeriod"/>
            </a:pPr>
            <a:endParaRPr lang="vi-VN" sz="4800" b="1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BE1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981200" y="0"/>
            <a:ext cx="20988253" cy="11262467"/>
            <a:chOff x="0" y="0"/>
            <a:chExt cx="27984337" cy="15016622"/>
          </a:xfrm>
        </p:grpSpPr>
        <p:sp>
          <p:nvSpPr>
            <p:cNvPr id="3" name="Freeform 3"/>
            <p:cNvSpPr/>
            <p:nvPr/>
          </p:nvSpPr>
          <p:spPr>
            <a:xfrm rot="-5400000">
              <a:off x="622042" y="6331282"/>
              <a:ext cx="8063297" cy="9307382"/>
            </a:xfrm>
            <a:custGeom>
              <a:avLst/>
              <a:gdLst/>
              <a:ahLst/>
              <a:cxnLst/>
              <a:rect l="l" t="t" r="r" b="b"/>
              <a:pathLst>
                <a:path w="8063297" h="9307382">
                  <a:moveTo>
                    <a:pt x="0" y="0"/>
                  </a:moveTo>
                  <a:lnTo>
                    <a:pt x="8063298" y="0"/>
                  </a:lnTo>
                  <a:lnTo>
                    <a:pt x="8063298" y="9307383"/>
                  </a:lnTo>
                  <a:lnTo>
                    <a:pt x="0" y="93073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0000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 l="-16656" b="-1063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rot="-5400000">
              <a:off x="1267720" y="-1145763"/>
              <a:ext cx="6992870" cy="9284395"/>
            </a:xfrm>
            <a:custGeom>
              <a:avLst/>
              <a:gdLst/>
              <a:ahLst/>
              <a:cxnLst/>
              <a:rect l="l" t="t" r="r" b="b"/>
              <a:pathLst>
                <a:path w="6992870" h="9284395">
                  <a:moveTo>
                    <a:pt x="0" y="0"/>
                  </a:moveTo>
                  <a:lnTo>
                    <a:pt x="6992870" y="0"/>
                  </a:lnTo>
                  <a:lnTo>
                    <a:pt x="6992870" y="9284396"/>
                  </a:lnTo>
                  <a:lnTo>
                    <a:pt x="0" y="92843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0000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 t="-1313" r="-34513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rot="-5400000">
              <a:off x="9923117" y="6331282"/>
              <a:ext cx="8063297" cy="9307382"/>
            </a:xfrm>
            <a:custGeom>
              <a:avLst/>
              <a:gdLst/>
              <a:ahLst/>
              <a:cxnLst/>
              <a:rect l="l" t="t" r="r" b="b"/>
              <a:pathLst>
                <a:path w="8063297" h="9307382">
                  <a:moveTo>
                    <a:pt x="0" y="0"/>
                  </a:moveTo>
                  <a:lnTo>
                    <a:pt x="8063298" y="0"/>
                  </a:lnTo>
                  <a:lnTo>
                    <a:pt x="8063298" y="9307383"/>
                  </a:lnTo>
                  <a:lnTo>
                    <a:pt x="0" y="93073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0000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 l="-16656" b="-1063"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 rot="-5400000">
              <a:off x="10568794" y="-1145763"/>
              <a:ext cx="6992870" cy="9284395"/>
            </a:xfrm>
            <a:custGeom>
              <a:avLst/>
              <a:gdLst/>
              <a:ahLst/>
              <a:cxnLst/>
              <a:rect l="l" t="t" r="r" b="b"/>
              <a:pathLst>
                <a:path w="6992870" h="9284395">
                  <a:moveTo>
                    <a:pt x="0" y="0"/>
                  </a:moveTo>
                  <a:lnTo>
                    <a:pt x="6992871" y="0"/>
                  </a:lnTo>
                  <a:lnTo>
                    <a:pt x="6992871" y="9284396"/>
                  </a:lnTo>
                  <a:lnTo>
                    <a:pt x="0" y="92843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0000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 t="-1313" r="-34513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rot="-5400000">
              <a:off x="19200027" y="6331282"/>
              <a:ext cx="8063297" cy="9307382"/>
            </a:xfrm>
            <a:custGeom>
              <a:avLst/>
              <a:gdLst/>
              <a:ahLst/>
              <a:cxnLst/>
              <a:rect l="l" t="t" r="r" b="b"/>
              <a:pathLst>
                <a:path w="8063297" h="9307382">
                  <a:moveTo>
                    <a:pt x="0" y="0"/>
                  </a:moveTo>
                  <a:lnTo>
                    <a:pt x="8063298" y="0"/>
                  </a:lnTo>
                  <a:lnTo>
                    <a:pt x="8063298" y="9307383"/>
                  </a:lnTo>
                  <a:lnTo>
                    <a:pt x="0" y="93073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0000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 l="-16656" b="-1063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 rot="-5400000">
              <a:off x="19845705" y="-1145763"/>
              <a:ext cx="6992870" cy="9284395"/>
            </a:xfrm>
            <a:custGeom>
              <a:avLst/>
              <a:gdLst/>
              <a:ahLst/>
              <a:cxnLst/>
              <a:rect l="l" t="t" r="r" b="b"/>
              <a:pathLst>
                <a:path w="6992870" h="9284395">
                  <a:moveTo>
                    <a:pt x="0" y="0"/>
                  </a:moveTo>
                  <a:lnTo>
                    <a:pt x="6992870" y="0"/>
                  </a:lnTo>
                  <a:lnTo>
                    <a:pt x="6992870" y="9284396"/>
                  </a:lnTo>
                  <a:lnTo>
                    <a:pt x="0" y="92843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0000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 t="-1313" r="-34513"/>
              </a:stretch>
            </a:blipFill>
          </p:spPr>
        </p:sp>
      </p:grpSp>
      <p:grpSp>
        <p:nvGrpSpPr>
          <p:cNvPr id="9" name="Group 9"/>
          <p:cNvGrpSpPr/>
          <p:nvPr/>
        </p:nvGrpSpPr>
        <p:grpSpPr>
          <a:xfrm>
            <a:off x="4495800" y="2380919"/>
            <a:ext cx="9982200" cy="4404039"/>
            <a:chOff x="0" y="0"/>
            <a:chExt cx="5238584" cy="209844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238584" cy="2098441"/>
            </a:xfrm>
            <a:custGeom>
              <a:avLst/>
              <a:gdLst/>
              <a:ahLst/>
              <a:cxnLst/>
              <a:rect l="l" t="t" r="r" b="b"/>
              <a:pathLst>
                <a:path w="5238584" h="2098441">
                  <a:moveTo>
                    <a:pt x="0" y="0"/>
                  </a:moveTo>
                  <a:lnTo>
                    <a:pt x="5238584" y="0"/>
                  </a:lnTo>
                  <a:lnTo>
                    <a:pt x="5238584" y="2098441"/>
                  </a:lnTo>
                  <a:lnTo>
                    <a:pt x="0" y="2098441"/>
                  </a:lnTo>
                  <a:close/>
                </a:path>
              </a:pathLst>
            </a:custGeom>
            <a:solidFill>
              <a:srgbClr val="F5F5EF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3133112" y="2380920"/>
            <a:ext cx="12546264" cy="3829382"/>
            <a:chOff x="0" y="-1297157"/>
            <a:chExt cx="16728352" cy="5105843"/>
          </a:xfrm>
        </p:grpSpPr>
        <p:sp>
          <p:nvSpPr>
            <p:cNvPr id="12" name="TextBox 12"/>
            <p:cNvSpPr txBox="1"/>
            <p:nvPr/>
          </p:nvSpPr>
          <p:spPr>
            <a:xfrm>
              <a:off x="699317" y="-1297157"/>
              <a:ext cx="16029035" cy="51058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8800" dirty="0" smtClean="0">
                  <a:solidFill>
                    <a:srgbClr val="DC3C4D"/>
                  </a:solidFill>
                  <a:latin typeface="Paytone One"/>
                  <a:ea typeface="Paytone One"/>
                  <a:cs typeface="Paytone One"/>
                  <a:sym typeface="Paytone One"/>
                </a:rPr>
                <a:t>Hình thành </a:t>
              </a:r>
            </a:p>
            <a:p>
              <a:pPr algn="ctr">
                <a:lnSpc>
                  <a:spcPct val="150000"/>
                </a:lnSpc>
              </a:pPr>
              <a:r>
                <a:rPr lang="vi-VN" sz="8800" dirty="0" smtClean="0">
                  <a:solidFill>
                    <a:srgbClr val="DC3C4D"/>
                  </a:solidFill>
                  <a:latin typeface="Paytone One"/>
                  <a:ea typeface="Paytone One"/>
                  <a:cs typeface="Paytone One"/>
                  <a:sym typeface="Paytone One"/>
                </a:rPr>
                <a:t>Kiến thức mới</a:t>
              </a:r>
              <a:endParaRPr lang="en-US" sz="8800" dirty="0">
                <a:solidFill>
                  <a:srgbClr val="DC3C4D"/>
                </a:solidFill>
                <a:latin typeface="Paytone One"/>
                <a:ea typeface="Paytone One"/>
                <a:cs typeface="Paytone One"/>
                <a:sym typeface="Paytone One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2567212"/>
              <a:ext cx="16029035" cy="4796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40"/>
                </a:lnSpc>
              </a:pPr>
              <a:endParaRPr lang="en-US" sz="2100" spc="42" dirty="0">
                <a:solidFill>
                  <a:srgbClr val="DC3C4D"/>
                </a:solidFill>
                <a:latin typeface="Josefin Sans"/>
                <a:ea typeface="Josefin Sans"/>
                <a:cs typeface="Josefin Sans"/>
                <a:sym typeface="Josefin San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11989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73798" y="-746331"/>
            <a:ext cx="9601200" cy="11544300"/>
          </a:xfrm>
          <a:custGeom>
            <a:avLst/>
            <a:gdLst/>
            <a:ahLst/>
            <a:cxnLst/>
            <a:rect l="l" t="t" r="r" b="b"/>
            <a:pathLst>
              <a:path w="9601200" h="11544300">
                <a:moveTo>
                  <a:pt x="0" y="0"/>
                </a:moveTo>
                <a:lnTo>
                  <a:pt x="9601200" y="0"/>
                </a:lnTo>
                <a:lnTo>
                  <a:pt x="9601200" y="11544300"/>
                </a:lnTo>
                <a:lnTo>
                  <a:pt x="0" y="115443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35381" t="-2505" b="-1008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4838701"/>
            <a:ext cx="6578971" cy="1454626"/>
            <a:chOff x="0" y="2554342"/>
            <a:chExt cx="8771961" cy="1939501"/>
          </a:xfrm>
        </p:grpSpPr>
        <p:sp>
          <p:nvSpPr>
            <p:cNvPr id="4" name="TextBox 4"/>
            <p:cNvSpPr txBox="1"/>
            <p:nvPr/>
          </p:nvSpPr>
          <p:spPr>
            <a:xfrm>
              <a:off x="0" y="4014224"/>
              <a:ext cx="8215650" cy="4796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40"/>
                </a:lnSpc>
              </a:pPr>
              <a:endParaRPr lang="en-US" sz="2100" spc="42" dirty="0">
                <a:solidFill>
                  <a:srgbClr val="F5F5EF"/>
                </a:solidFill>
                <a:latin typeface="Josefin Sans"/>
                <a:ea typeface="Josefin Sans"/>
                <a:cs typeface="Josefin Sans"/>
                <a:sym typeface="Josefin San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556311" y="2554342"/>
              <a:ext cx="8215650" cy="11330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6545"/>
                </a:lnSpc>
              </a:pPr>
              <a:r>
                <a:rPr lang="en-US" sz="7200" dirty="0" smtClean="0">
                  <a:solidFill>
                    <a:srgbClr val="F5F5EF"/>
                  </a:solidFill>
                  <a:latin typeface="Paytone One"/>
                  <a:ea typeface="Paytone One"/>
                  <a:cs typeface="Paytone One"/>
                  <a:sym typeface="Paytone One"/>
                </a:rPr>
                <a:t>1. </a:t>
              </a:r>
              <a:r>
                <a:rPr lang="vi-VN" sz="7200" dirty="0" smtClean="0">
                  <a:solidFill>
                    <a:srgbClr val="F5F5EF"/>
                  </a:solidFill>
                  <a:latin typeface="Paytone One"/>
                  <a:ea typeface="Paytone One"/>
                  <a:cs typeface="Paytone One"/>
                  <a:sym typeface="Paytone One"/>
                </a:rPr>
                <a:t>Hàm if</a:t>
              </a:r>
              <a:endParaRPr lang="en-US" sz="7200" dirty="0">
                <a:solidFill>
                  <a:srgbClr val="F5F5EF"/>
                </a:solidFill>
                <a:latin typeface="Paytone One"/>
                <a:ea typeface="Paytone One"/>
                <a:cs typeface="Paytone One"/>
                <a:sym typeface="Paytone One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2803834"/>
              <a:ext cx="8215650" cy="7027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160"/>
                </a:lnSpc>
              </a:pPr>
              <a:endParaRPr lang="en-US" sz="3200" dirty="0">
                <a:solidFill>
                  <a:srgbClr val="F5F5EF"/>
                </a:solidFill>
                <a:latin typeface="Josefin Sans"/>
                <a:ea typeface="Josefin Sans"/>
                <a:cs typeface="Josefin Sans"/>
                <a:sym typeface="Josefin Sans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1775495" y="2395438"/>
            <a:ext cx="3165421" cy="6031902"/>
            <a:chOff x="0" y="0"/>
            <a:chExt cx="1623702" cy="309406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623702" cy="3094062"/>
            </a:xfrm>
            <a:custGeom>
              <a:avLst/>
              <a:gdLst/>
              <a:ahLst/>
              <a:cxnLst/>
              <a:rect l="l" t="t" r="r" b="b"/>
              <a:pathLst>
                <a:path w="1623702" h="3094062">
                  <a:moveTo>
                    <a:pt x="0" y="0"/>
                  </a:moveTo>
                  <a:lnTo>
                    <a:pt x="1623702" y="0"/>
                  </a:lnTo>
                  <a:lnTo>
                    <a:pt x="1623702" y="3094062"/>
                  </a:lnTo>
                  <a:lnTo>
                    <a:pt x="0" y="3094062"/>
                  </a:lnTo>
                  <a:close/>
                </a:path>
              </a:pathLst>
            </a:custGeom>
            <a:solidFill>
              <a:srgbClr val="FDBE14"/>
            </a:solidFill>
          </p:spPr>
        </p:sp>
      </p:grpSp>
      <p:sp>
        <p:nvSpPr>
          <p:cNvPr id="9" name="Freeform 9"/>
          <p:cNvSpPr/>
          <p:nvPr/>
        </p:nvSpPr>
        <p:spPr>
          <a:xfrm rot="8315109">
            <a:off x="12808427" y="3479913"/>
            <a:ext cx="3710766" cy="1855383"/>
          </a:xfrm>
          <a:custGeom>
            <a:avLst/>
            <a:gdLst/>
            <a:ahLst/>
            <a:cxnLst/>
            <a:rect l="l" t="t" r="r" b="b"/>
            <a:pathLst>
              <a:path w="3710766" h="1855383">
                <a:moveTo>
                  <a:pt x="0" y="0"/>
                </a:moveTo>
                <a:lnTo>
                  <a:pt x="3710766" y="0"/>
                </a:lnTo>
                <a:lnTo>
                  <a:pt x="3710766" y="1855383"/>
                </a:lnTo>
                <a:lnTo>
                  <a:pt x="0" y="18553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0235902" y="5348155"/>
            <a:ext cx="3079185" cy="3079185"/>
          </a:xfrm>
          <a:custGeom>
            <a:avLst/>
            <a:gdLst/>
            <a:ahLst/>
            <a:cxnLst/>
            <a:rect l="l" t="t" r="r" b="b"/>
            <a:pathLst>
              <a:path w="3079185" h="3079185">
                <a:moveTo>
                  <a:pt x="0" y="0"/>
                </a:moveTo>
                <a:lnTo>
                  <a:pt x="3079185" y="0"/>
                </a:lnTo>
                <a:lnTo>
                  <a:pt x="3079185" y="3079185"/>
                </a:lnTo>
                <a:lnTo>
                  <a:pt x="0" y="307918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309321" y="3924300"/>
            <a:ext cx="18906637" cy="6565419"/>
          </a:xfrm>
          <a:prstGeom prst="rect">
            <a:avLst/>
          </a:prstGeom>
          <a:solidFill>
            <a:srgbClr val="FDBE14"/>
          </a:solidFill>
        </p:spPr>
      </p:sp>
      <p:sp>
        <p:nvSpPr>
          <p:cNvPr id="7" name="TextBox 7"/>
          <p:cNvSpPr txBox="1"/>
          <p:nvPr/>
        </p:nvSpPr>
        <p:spPr>
          <a:xfrm>
            <a:off x="518075" y="2149916"/>
            <a:ext cx="17251847" cy="8976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40"/>
              </a:lnSpc>
            </a:pPr>
            <a:r>
              <a:rPr lang="vi-VN" sz="6400" dirty="0" smtClean="0">
                <a:solidFill>
                  <a:srgbClr val="202020"/>
                </a:solidFill>
                <a:latin typeface="Paytone One"/>
                <a:ea typeface="Paytone One"/>
                <a:cs typeface="Paytone One"/>
                <a:sym typeface="Paytone One"/>
              </a:rPr>
              <a:t>Nhiệm vụ 1.1. </a:t>
            </a:r>
            <a:endParaRPr lang="en-US" sz="6400" dirty="0">
              <a:solidFill>
                <a:srgbClr val="202020"/>
              </a:solidFill>
              <a:latin typeface="Paytone One"/>
              <a:ea typeface="Paytone One"/>
              <a:cs typeface="Paytone One"/>
              <a:sym typeface="Paytone One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1447800" y="4610100"/>
            <a:ext cx="15717656" cy="4431983"/>
            <a:chOff x="0" y="38100"/>
            <a:chExt cx="5604133" cy="5909309"/>
          </a:xfrm>
        </p:grpSpPr>
        <p:sp>
          <p:nvSpPr>
            <p:cNvPr id="9" name="TextBox 9"/>
            <p:cNvSpPr txBox="1"/>
            <p:nvPr/>
          </p:nvSpPr>
          <p:spPr>
            <a:xfrm>
              <a:off x="0" y="38100"/>
              <a:ext cx="5604133" cy="590930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4800" b="1" dirty="0" smtClean="0">
                  <a:solidFill>
                    <a:srgbClr val="20202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Josefin Sans Semi-Bold"/>
                </a:rPr>
                <a:t>Nội dung: HS tìm hiểu thông tin về quy tắc 50- 30- 20. </a:t>
              </a:r>
            </a:p>
            <a:p>
              <a:pPr>
                <a:lnSpc>
                  <a:spcPct val="150000"/>
                </a:lnSpc>
              </a:pPr>
              <a:r>
                <a:rPr lang="vi-VN" sz="4800" b="1" dirty="0" smtClean="0">
                  <a:solidFill>
                    <a:srgbClr val="20202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Josefin Sans Semi-Bold"/>
                </a:rPr>
                <a:t>Hình thức: Nhóm (nhiệm vụ về nhà)</a:t>
              </a:r>
            </a:p>
            <a:p>
              <a:pPr>
                <a:lnSpc>
                  <a:spcPct val="150000"/>
                </a:lnSpc>
              </a:pPr>
              <a:r>
                <a:rPr lang="vi-VN" sz="4800" b="1" dirty="0" smtClean="0">
                  <a:solidFill>
                    <a:srgbClr val="20202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Josefin Sans Semi-Bold"/>
                </a:rPr>
                <a:t>Nhiệm vụ: Tìm hiểu quy tắc 50- 30- 20 là gì? (tối đa nhóm trình bày 5 phút)</a:t>
              </a:r>
              <a:endParaRPr lang="en-US" sz="4800" b="1" dirty="0">
                <a:solidFill>
                  <a:srgbClr val="20202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Josefin Sans Semi-Bold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302562" y="820275"/>
              <a:ext cx="4808826" cy="4468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46"/>
                </a:lnSpc>
              </a:pPr>
              <a:endParaRPr lang="en-US" sz="1961" spc="39" dirty="0">
                <a:solidFill>
                  <a:srgbClr val="202020"/>
                </a:solidFill>
                <a:latin typeface="Josefin Sans"/>
                <a:ea typeface="Josefin Sans"/>
                <a:cs typeface="Josefin Sans"/>
                <a:sym typeface="Josefin Sans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7113769" y="5122670"/>
            <a:ext cx="4060462" cy="921787"/>
            <a:chOff x="0" y="38100"/>
            <a:chExt cx="5413949" cy="1229050"/>
          </a:xfrm>
        </p:grpSpPr>
        <p:sp>
          <p:nvSpPr>
            <p:cNvPr id="12" name="TextBox 12"/>
            <p:cNvSpPr txBox="1"/>
            <p:nvPr/>
          </p:nvSpPr>
          <p:spPr>
            <a:xfrm>
              <a:off x="0" y="38100"/>
              <a:ext cx="5413949" cy="4817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600"/>
                </a:lnSpc>
              </a:pPr>
              <a:endParaRPr lang="en-US" sz="2600" b="1" dirty="0">
                <a:solidFill>
                  <a:srgbClr val="202020"/>
                </a:solidFill>
                <a:latin typeface="Josefin Sans Semi-Bold"/>
                <a:ea typeface="Josefin Sans Semi-Bold"/>
                <a:cs typeface="Josefin Sans Semi-Bold"/>
                <a:sym typeface="Josefin Sans Semi-Bold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302563" y="820275"/>
              <a:ext cx="4808826" cy="4468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ctr">
                <a:lnSpc>
                  <a:spcPts val="2746"/>
                </a:lnSpc>
                <a:spcBef>
                  <a:spcPct val="0"/>
                </a:spcBef>
              </a:pPr>
              <a:endParaRPr lang="en-US" sz="1961" u="none" spc="39" dirty="0">
                <a:solidFill>
                  <a:srgbClr val="202020"/>
                </a:solidFill>
                <a:latin typeface="Josefin Sans"/>
                <a:ea typeface="Josefin Sans"/>
                <a:cs typeface="Josefin Sans"/>
                <a:sym typeface="Josefin Sans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309319" y="998221"/>
            <a:ext cx="18906637" cy="9296399"/>
          </a:xfrm>
          <a:prstGeom prst="rect">
            <a:avLst/>
          </a:prstGeom>
          <a:solidFill>
            <a:srgbClr val="FDBE14"/>
          </a:solidFill>
        </p:spPr>
      </p:sp>
      <p:grpSp>
        <p:nvGrpSpPr>
          <p:cNvPr id="3" name="Group 3"/>
          <p:cNvGrpSpPr/>
          <p:nvPr/>
        </p:nvGrpSpPr>
        <p:grpSpPr>
          <a:xfrm rot="5400000">
            <a:off x="5009029" y="4237658"/>
            <a:ext cx="6781800" cy="516284"/>
            <a:chOff x="0" y="0"/>
            <a:chExt cx="9194800" cy="812800"/>
          </a:xfrm>
        </p:grpSpPr>
        <p:sp>
          <p:nvSpPr>
            <p:cNvPr id="4" name="Freeform 4"/>
            <p:cNvSpPr/>
            <p:nvPr/>
          </p:nvSpPr>
          <p:spPr>
            <a:xfrm>
              <a:off x="468694" y="304800"/>
              <a:ext cx="13858153" cy="203200"/>
            </a:xfrm>
            <a:custGeom>
              <a:avLst/>
              <a:gdLst/>
              <a:ahLst/>
              <a:cxnLst/>
              <a:rect l="l" t="t" r="r" b="b"/>
              <a:pathLst>
                <a:path w="13858153" h="203200">
                  <a:moveTo>
                    <a:pt x="169002" y="0"/>
                  </a:moveTo>
                  <a:cubicBezTo>
                    <a:pt x="261953" y="0"/>
                    <a:pt x="338003" y="45720"/>
                    <a:pt x="338003" y="101600"/>
                  </a:cubicBezTo>
                  <a:cubicBezTo>
                    <a:pt x="338003" y="157480"/>
                    <a:pt x="261953" y="203200"/>
                    <a:pt x="169002" y="203200"/>
                  </a:cubicBezTo>
                  <a:cubicBezTo>
                    <a:pt x="76051" y="203200"/>
                    <a:pt x="0" y="157480"/>
                    <a:pt x="0" y="101600"/>
                  </a:cubicBezTo>
                  <a:cubicBezTo>
                    <a:pt x="0" y="45720"/>
                    <a:pt x="76051" y="0"/>
                    <a:pt x="169002" y="0"/>
                  </a:cubicBezTo>
                  <a:close/>
                  <a:moveTo>
                    <a:pt x="845009" y="0"/>
                  </a:moveTo>
                  <a:cubicBezTo>
                    <a:pt x="937960" y="0"/>
                    <a:pt x="1014011" y="45720"/>
                    <a:pt x="1014011" y="101600"/>
                  </a:cubicBezTo>
                  <a:cubicBezTo>
                    <a:pt x="1014011" y="157480"/>
                    <a:pt x="937960" y="203200"/>
                    <a:pt x="845009" y="203200"/>
                  </a:cubicBezTo>
                  <a:cubicBezTo>
                    <a:pt x="752058" y="203200"/>
                    <a:pt x="676007" y="157480"/>
                    <a:pt x="676007" y="101600"/>
                  </a:cubicBezTo>
                  <a:cubicBezTo>
                    <a:pt x="676007" y="45720"/>
                    <a:pt x="752058" y="0"/>
                    <a:pt x="845009" y="0"/>
                  </a:cubicBezTo>
                  <a:close/>
                  <a:moveTo>
                    <a:pt x="1521017" y="0"/>
                  </a:moveTo>
                  <a:cubicBezTo>
                    <a:pt x="1613968" y="0"/>
                    <a:pt x="1690018" y="45720"/>
                    <a:pt x="1690018" y="101600"/>
                  </a:cubicBezTo>
                  <a:cubicBezTo>
                    <a:pt x="1690018" y="157480"/>
                    <a:pt x="1613968" y="203200"/>
                    <a:pt x="1521017" y="203200"/>
                  </a:cubicBezTo>
                  <a:cubicBezTo>
                    <a:pt x="1428065" y="203200"/>
                    <a:pt x="1352015" y="157480"/>
                    <a:pt x="1352015" y="101600"/>
                  </a:cubicBezTo>
                  <a:cubicBezTo>
                    <a:pt x="1352015" y="45720"/>
                    <a:pt x="1428065" y="0"/>
                    <a:pt x="1521017" y="0"/>
                  </a:cubicBezTo>
                  <a:close/>
                  <a:moveTo>
                    <a:pt x="2197024" y="0"/>
                  </a:moveTo>
                  <a:cubicBezTo>
                    <a:pt x="2289975" y="0"/>
                    <a:pt x="2366026" y="45720"/>
                    <a:pt x="2366026" y="101600"/>
                  </a:cubicBezTo>
                  <a:cubicBezTo>
                    <a:pt x="2366026" y="157480"/>
                    <a:pt x="2289975" y="203200"/>
                    <a:pt x="2197024" y="203200"/>
                  </a:cubicBezTo>
                  <a:cubicBezTo>
                    <a:pt x="2104073" y="203200"/>
                    <a:pt x="2028022" y="157480"/>
                    <a:pt x="2028022" y="101600"/>
                  </a:cubicBezTo>
                  <a:cubicBezTo>
                    <a:pt x="2028022" y="45720"/>
                    <a:pt x="2104073" y="0"/>
                    <a:pt x="2197024" y="0"/>
                  </a:cubicBezTo>
                  <a:close/>
                  <a:moveTo>
                    <a:pt x="2873031" y="0"/>
                  </a:moveTo>
                  <a:cubicBezTo>
                    <a:pt x="2965982" y="0"/>
                    <a:pt x="3042033" y="45720"/>
                    <a:pt x="3042033" y="101600"/>
                  </a:cubicBezTo>
                  <a:cubicBezTo>
                    <a:pt x="3042033" y="157480"/>
                    <a:pt x="2965982" y="203200"/>
                    <a:pt x="2873031" y="203200"/>
                  </a:cubicBezTo>
                  <a:cubicBezTo>
                    <a:pt x="2780081" y="203200"/>
                    <a:pt x="2704030" y="157480"/>
                    <a:pt x="2704030" y="101600"/>
                  </a:cubicBezTo>
                  <a:cubicBezTo>
                    <a:pt x="2704030" y="45720"/>
                    <a:pt x="2780081" y="0"/>
                    <a:pt x="2873031" y="0"/>
                  </a:cubicBezTo>
                  <a:close/>
                  <a:moveTo>
                    <a:pt x="3549039" y="0"/>
                  </a:moveTo>
                  <a:cubicBezTo>
                    <a:pt x="3641990" y="0"/>
                    <a:pt x="3718041" y="45720"/>
                    <a:pt x="3718041" y="101600"/>
                  </a:cubicBezTo>
                  <a:cubicBezTo>
                    <a:pt x="3718041" y="157480"/>
                    <a:pt x="3641990" y="203200"/>
                    <a:pt x="3549039" y="203200"/>
                  </a:cubicBezTo>
                  <a:cubicBezTo>
                    <a:pt x="3456088" y="203200"/>
                    <a:pt x="3380037" y="157480"/>
                    <a:pt x="3380037" y="101600"/>
                  </a:cubicBezTo>
                  <a:cubicBezTo>
                    <a:pt x="3380037" y="45720"/>
                    <a:pt x="3456088" y="0"/>
                    <a:pt x="3549039" y="0"/>
                  </a:cubicBezTo>
                  <a:close/>
                  <a:moveTo>
                    <a:pt x="4225046" y="0"/>
                  </a:moveTo>
                  <a:cubicBezTo>
                    <a:pt x="4317997" y="0"/>
                    <a:pt x="4394048" y="45720"/>
                    <a:pt x="4394048" y="101600"/>
                  </a:cubicBezTo>
                  <a:cubicBezTo>
                    <a:pt x="4394048" y="157480"/>
                    <a:pt x="4317997" y="203200"/>
                    <a:pt x="4225046" y="203200"/>
                  </a:cubicBezTo>
                  <a:cubicBezTo>
                    <a:pt x="4132095" y="203200"/>
                    <a:pt x="4056045" y="157480"/>
                    <a:pt x="4056045" y="101600"/>
                  </a:cubicBezTo>
                  <a:cubicBezTo>
                    <a:pt x="4056045" y="45720"/>
                    <a:pt x="4132095" y="0"/>
                    <a:pt x="4225046" y="0"/>
                  </a:cubicBezTo>
                  <a:close/>
                  <a:moveTo>
                    <a:pt x="4901054" y="0"/>
                  </a:moveTo>
                  <a:cubicBezTo>
                    <a:pt x="4994005" y="0"/>
                    <a:pt x="5070056" y="45720"/>
                    <a:pt x="5070056" y="101600"/>
                  </a:cubicBezTo>
                  <a:cubicBezTo>
                    <a:pt x="5070056" y="157480"/>
                    <a:pt x="4994005" y="203200"/>
                    <a:pt x="4901054" y="203200"/>
                  </a:cubicBezTo>
                  <a:cubicBezTo>
                    <a:pt x="4808103" y="203200"/>
                    <a:pt x="4732052" y="157480"/>
                    <a:pt x="4732052" y="101600"/>
                  </a:cubicBezTo>
                  <a:cubicBezTo>
                    <a:pt x="4732052" y="45720"/>
                    <a:pt x="4808103" y="0"/>
                    <a:pt x="4901054" y="0"/>
                  </a:cubicBezTo>
                  <a:close/>
                  <a:moveTo>
                    <a:pt x="5577061" y="0"/>
                  </a:moveTo>
                  <a:cubicBezTo>
                    <a:pt x="5670012" y="0"/>
                    <a:pt x="5746063" y="45720"/>
                    <a:pt x="5746063" y="101600"/>
                  </a:cubicBezTo>
                  <a:cubicBezTo>
                    <a:pt x="5746063" y="157480"/>
                    <a:pt x="5670012" y="203200"/>
                    <a:pt x="5577061" y="203200"/>
                  </a:cubicBezTo>
                  <a:cubicBezTo>
                    <a:pt x="5484110" y="203200"/>
                    <a:pt x="5408059" y="157480"/>
                    <a:pt x="5408059" y="101600"/>
                  </a:cubicBezTo>
                  <a:cubicBezTo>
                    <a:pt x="5408059" y="45720"/>
                    <a:pt x="5484110" y="0"/>
                    <a:pt x="5577061" y="0"/>
                  </a:cubicBezTo>
                  <a:close/>
                  <a:moveTo>
                    <a:pt x="6253069" y="0"/>
                  </a:moveTo>
                  <a:cubicBezTo>
                    <a:pt x="6346019" y="0"/>
                    <a:pt x="6422071" y="45720"/>
                    <a:pt x="6422071" y="101600"/>
                  </a:cubicBezTo>
                  <a:cubicBezTo>
                    <a:pt x="6422071" y="157480"/>
                    <a:pt x="6346019" y="203200"/>
                    <a:pt x="6253069" y="203200"/>
                  </a:cubicBezTo>
                  <a:cubicBezTo>
                    <a:pt x="6160118" y="203200"/>
                    <a:pt x="6084067" y="157480"/>
                    <a:pt x="6084067" y="101600"/>
                  </a:cubicBezTo>
                  <a:cubicBezTo>
                    <a:pt x="6084067" y="45720"/>
                    <a:pt x="6160118" y="0"/>
                    <a:pt x="6253069" y="0"/>
                  </a:cubicBezTo>
                  <a:close/>
                  <a:moveTo>
                    <a:pt x="6929076" y="0"/>
                  </a:moveTo>
                  <a:cubicBezTo>
                    <a:pt x="7022027" y="0"/>
                    <a:pt x="7098078" y="45720"/>
                    <a:pt x="7098078" y="101600"/>
                  </a:cubicBezTo>
                  <a:cubicBezTo>
                    <a:pt x="7098078" y="157480"/>
                    <a:pt x="7022027" y="203200"/>
                    <a:pt x="6929076" y="203200"/>
                  </a:cubicBezTo>
                  <a:cubicBezTo>
                    <a:pt x="6836125" y="203200"/>
                    <a:pt x="6760074" y="157480"/>
                    <a:pt x="6760074" y="101600"/>
                  </a:cubicBezTo>
                  <a:cubicBezTo>
                    <a:pt x="6760074" y="45720"/>
                    <a:pt x="6836125" y="0"/>
                    <a:pt x="6929076" y="0"/>
                  </a:cubicBezTo>
                  <a:close/>
                  <a:moveTo>
                    <a:pt x="7605084" y="0"/>
                  </a:moveTo>
                  <a:cubicBezTo>
                    <a:pt x="7698035" y="0"/>
                    <a:pt x="7774086" y="45720"/>
                    <a:pt x="7774086" y="101600"/>
                  </a:cubicBezTo>
                  <a:cubicBezTo>
                    <a:pt x="7774086" y="157480"/>
                    <a:pt x="7698035" y="203200"/>
                    <a:pt x="7605084" y="203200"/>
                  </a:cubicBezTo>
                  <a:cubicBezTo>
                    <a:pt x="7512133" y="203200"/>
                    <a:pt x="7436082" y="157480"/>
                    <a:pt x="7436082" y="101600"/>
                  </a:cubicBezTo>
                  <a:cubicBezTo>
                    <a:pt x="7436082" y="45720"/>
                    <a:pt x="7512133" y="0"/>
                    <a:pt x="7605084" y="0"/>
                  </a:cubicBezTo>
                  <a:close/>
                  <a:moveTo>
                    <a:pt x="8281091" y="0"/>
                  </a:moveTo>
                  <a:cubicBezTo>
                    <a:pt x="8374042" y="0"/>
                    <a:pt x="8450093" y="45720"/>
                    <a:pt x="8450093" y="101600"/>
                  </a:cubicBezTo>
                  <a:cubicBezTo>
                    <a:pt x="8450093" y="157480"/>
                    <a:pt x="8374042" y="203200"/>
                    <a:pt x="8281091" y="203200"/>
                  </a:cubicBezTo>
                  <a:cubicBezTo>
                    <a:pt x="8188140" y="203200"/>
                    <a:pt x="8112089" y="157480"/>
                    <a:pt x="8112089" y="101600"/>
                  </a:cubicBezTo>
                  <a:cubicBezTo>
                    <a:pt x="8112089" y="45720"/>
                    <a:pt x="8188140" y="0"/>
                    <a:pt x="8281091" y="0"/>
                  </a:cubicBezTo>
                  <a:close/>
                  <a:moveTo>
                    <a:pt x="8957099" y="0"/>
                  </a:moveTo>
                  <a:cubicBezTo>
                    <a:pt x="9050050" y="0"/>
                    <a:pt x="9126100" y="45720"/>
                    <a:pt x="9126100" y="101600"/>
                  </a:cubicBezTo>
                  <a:cubicBezTo>
                    <a:pt x="9126100" y="157480"/>
                    <a:pt x="9050050" y="203200"/>
                    <a:pt x="8957099" y="203200"/>
                  </a:cubicBezTo>
                  <a:cubicBezTo>
                    <a:pt x="8864148" y="203200"/>
                    <a:pt x="8788097" y="157480"/>
                    <a:pt x="8788097" y="101600"/>
                  </a:cubicBezTo>
                  <a:cubicBezTo>
                    <a:pt x="8788097" y="45720"/>
                    <a:pt x="8864148" y="0"/>
                    <a:pt x="8957099" y="0"/>
                  </a:cubicBezTo>
                  <a:close/>
                  <a:moveTo>
                    <a:pt x="9633106" y="0"/>
                  </a:moveTo>
                  <a:cubicBezTo>
                    <a:pt x="9726057" y="0"/>
                    <a:pt x="9802108" y="45720"/>
                    <a:pt x="9802108" y="101600"/>
                  </a:cubicBezTo>
                  <a:cubicBezTo>
                    <a:pt x="9802108" y="157480"/>
                    <a:pt x="9726057" y="203200"/>
                    <a:pt x="9633106" y="203200"/>
                  </a:cubicBezTo>
                  <a:cubicBezTo>
                    <a:pt x="9540156" y="203200"/>
                    <a:pt x="9464104" y="157480"/>
                    <a:pt x="9464104" y="101600"/>
                  </a:cubicBezTo>
                  <a:cubicBezTo>
                    <a:pt x="9464104" y="45720"/>
                    <a:pt x="9540156" y="0"/>
                    <a:pt x="9633106" y="0"/>
                  </a:cubicBezTo>
                  <a:close/>
                  <a:moveTo>
                    <a:pt x="10309113" y="0"/>
                  </a:moveTo>
                  <a:cubicBezTo>
                    <a:pt x="10402065" y="0"/>
                    <a:pt x="10478115" y="45720"/>
                    <a:pt x="10478115" y="101600"/>
                  </a:cubicBezTo>
                  <a:cubicBezTo>
                    <a:pt x="10478115" y="157480"/>
                    <a:pt x="10402065" y="203200"/>
                    <a:pt x="10309113" y="203200"/>
                  </a:cubicBezTo>
                  <a:cubicBezTo>
                    <a:pt x="10216162" y="203200"/>
                    <a:pt x="10140112" y="157480"/>
                    <a:pt x="10140112" y="101600"/>
                  </a:cubicBezTo>
                  <a:cubicBezTo>
                    <a:pt x="10140112" y="45720"/>
                    <a:pt x="10216162" y="0"/>
                    <a:pt x="10309113" y="0"/>
                  </a:cubicBezTo>
                  <a:close/>
                  <a:moveTo>
                    <a:pt x="10985121" y="0"/>
                  </a:moveTo>
                  <a:cubicBezTo>
                    <a:pt x="11078073" y="0"/>
                    <a:pt x="11154123" y="45720"/>
                    <a:pt x="11154123" y="101600"/>
                  </a:cubicBezTo>
                  <a:cubicBezTo>
                    <a:pt x="11154123" y="157480"/>
                    <a:pt x="11078073" y="203200"/>
                    <a:pt x="10985121" y="203200"/>
                  </a:cubicBezTo>
                  <a:cubicBezTo>
                    <a:pt x="10892169" y="203200"/>
                    <a:pt x="10816120" y="157480"/>
                    <a:pt x="10816120" y="101600"/>
                  </a:cubicBezTo>
                  <a:cubicBezTo>
                    <a:pt x="10816120" y="45720"/>
                    <a:pt x="10892169" y="0"/>
                    <a:pt x="10985121" y="0"/>
                  </a:cubicBezTo>
                  <a:close/>
                  <a:moveTo>
                    <a:pt x="11661128" y="0"/>
                  </a:moveTo>
                  <a:cubicBezTo>
                    <a:pt x="11754080" y="0"/>
                    <a:pt x="11830130" y="45720"/>
                    <a:pt x="11830130" y="101600"/>
                  </a:cubicBezTo>
                  <a:cubicBezTo>
                    <a:pt x="11830130" y="157480"/>
                    <a:pt x="11754080" y="203200"/>
                    <a:pt x="11661128" y="203200"/>
                  </a:cubicBezTo>
                  <a:cubicBezTo>
                    <a:pt x="11568177" y="203200"/>
                    <a:pt x="11492126" y="157480"/>
                    <a:pt x="11492126" y="101600"/>
                  </a:cubicBezTo>
                  <a:cubicBezTo>
                    <a:pt x="11492126" y="45720"/>
                    <a:pt x="11568177" y="0"/>
                    <a:pt x="11661128" y="0"/>
                  </a:cubicBezTo>
                  <a:close/>
                  <a:moveTo>
                    <a:pt x="12337136" y="0"/>
                  </a:moveTo>
                  <a:cubicBezTo>
                    <a:pt x="12430088" y="0"/>
                    <a:pt x="12506138" y="45720"/>
                    <a:pt x="12506138" y="101600"/>
                  </a:cubicBezTo>
                  <a:cubicBezTo>
                    <a:pt x="12506138" y="157480"/>
                    <a:pt x="12430088" y="203200"/>
                    <a:pt x="12337136" y="203200"/>
                  </a:cubicBezTo>
                  <a:cubicBezTo>
                    <a:pt x="12244184" y="203200"/>
                    <a:pt x="12168134" y="157480"/>
                    <a:pt x="12168134" y="101600"/>
                  </a:cubicBezTo>
                  <a:cubicBezTo>
                    <a:pt x="12168134" y="45720"/>
                    <a:pt x="12244184" y="0"/>
                    <a:pt x="12337136" y="0"/>
                  </a:cubicBezTo>
                  <a:close/>
                  <a:moveTo>
                    <a:pt x="13013144" y="0"/>
                  </a:moveTo>
                  <a:cubicBezTo>
                    <a:pt x="13106094" y="0"/>
                    <a:pt x="13182146" y="45720"/>
                    <a:pt x="13182146" y="101600"/>
                  </a:cubicBezTo>
                  <a:cubicBezTo>
                    <a:pt x="13182146" y="157480"/>
                    <a:pt x="13106094" y="203200"/>
                    <a:pt x="13013144" y="203200"/>
                  </a:cubicBezTo>
                  <a:cubicBezTo>
                    <a:pt x="12920193" y="203200"/>
                    <a:pt x="12844141" y="157480"/>
                    <a:pt x="12844141" y="101600"/>
                  </a:cubicBezTo>
                  <a:cubicBezTo>
                    <a:pt x="12844141" y="45720"/>
                    <a:pt x="12920193" y="0"/>
                    <a:pt x="13013144" y="0"/>
                  </a:cubicBezTo>
                  <a:close/>
                  <a:moveTo>
                    <a:pt x="13689150" y="0"/>
                  </a:moveTo>
                  <a:cubicBezTo>
                    <a:pt x="13782103" y="0"/>
                    <a:pt x="13858152" y="45720"/>
                    <a:pt x="13858152" y="101600"/>
                  </a:cubicBezTo>
                  <a:cubicBezTo>
                    <a:pt x="13858152" y="157480"/>
                    <a:pt x="13782103" y="203200"/>
                    <a:pt x="13689150" y="203200"/>
                  </a:cubicBezTo>
                  <a:cubicBezTo>
                    <a:pt x="13596199" y="203200"/>
                    <a:pt x="13520150" y="157480"/>
                    <a:pt x="13520150" y="101600"/>
                  </a:cubicBezTo>
                  <a:cubicBezTo>
                    <a:pt x="13520150" y="45720"/>
                    <a:pt x="13596199" y="0"/>
                    <a:pt x="13689150" y="0"/>
                  </a:cubicBezTo>
                  <a:close/>
                </a:path>
              </a:pathLst>
            </a:custGeom>
            <a:solidFill>
              <a:srgbClr val="202020"/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2362200" y="78012"/>
            <a:ext cx="14534877" cy="897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40"/>
              </a:lnSpc>
            </a:pPr>
            <a:r>
              <a:rPr lang="vi-VN" sz="6400" dirty="0" smtClean="0">
                <a:solidFill>
                  <a:srgbClr val="202020"/>
                </a:solidFill>
                <a:latin typeface="Paytone One"/>
                <a:ea typeface="Paytone One"/>
                <a:cs typeface="Paytone One"/>
                <a:sym typeface="Paytone One"/>
              </a:rPr>
              <a:t>Nhiệm vụ 1.2 a: Tìm hiểu hàm if.</a:t>
            </a:r>
            <a:endParaRPr lang="en-US" sz="6400" dirty="0">
              <a:solidFill>
                <a:srgbClr val="202020"/>
              </a:solidFill>
              <a:latin typeface="Paytone One"/>
              <a:ea typeface="Paytone One"/>
              <a:cs typeface="Paytone One"/>
              <a:sym typeface="Paytone One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7113769" y="5122670"/>
            <a:ext cx="4060462" cy="361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00"/>
              </a:lnSpc>
            </a:pPr>
            <a:endParaRPr lang="en-US" sz="2600" b="1" dirty="0">
              <a:solidFill>
                <a:srgbClr val="202020"/>
              </a:solidFill>
              <a:latin typeface="Josefin Sans Semi-Bold"/>
              <a:ea typeface="Josefin Sans Semi-Bold"/>
              <a:cs typeface="Josefin Sans Semi-Bold"/>
              <a:sym typeface="Josefin Sans Semi-Bold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5092" y="1333500"/>
            <a:ext cx="8314837" cy="101874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vi-VN" sz="3200" b="1" i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Góc 1: Góc lý thuyết </a:t>
            </a:r>
          </a:p>
          <a:p>
            <a:pPr marL="285750" indent="-285750">
              <a:spcAft>
                <a:spcPts val="800"/>
              </a:spcAft>
              <a:buFontTx/>
              <a:buChar char="-"/>
            </a:pPr>
            <a:r>
              <a:rPr lang="vi-VN" sz="32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Nhiệm vụ dành cho</a:t>
            </a:r>
          </a:p>
          <a:p>
            <a:pPr>
              <a:spcAft>
                <a:spcPts val="800"/>
              </a:spcAft>
            </a:pPr>
            <a:r>
              <a:rPr lang="vi-VN" sz="32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nhóm 1, 2.</a:t>
            </a:r>
            <a:endParaRPr lang="en-US" sz="3200" dirty="0" smtClean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Aft>
                <a:spcPts val="800"/>
              </a:spcAft>
              <a:buFontTx/>
              <a:buChar char="-"/>
            </a:pPr>
            <a:r>
              <a:rPr lang="en-US" sz="3200" dirty="0" err="1" smtClean="0">
                <a:solidFill>
                  <a:srgbClr val="28232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sap"/>
              </a:rPr>
              <a:t>Thời</a:t>
            </a:r>
            <a:r>
              <a:rPr lang="en-US" sz="3200" dirty="0" smtClean="0">
                <a:solidFill>
                  <a:srgbClr val="28232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sap"/>
              </a:rPr>
              <a:t> </a:t>
            </a:r>
            <a:r>
              <a:rPr lang="en-US" sz="3200" dirty="0" err="1">
                <a:solidFill>
                  <a:srgbClr val="28232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sap"/>
              </a:rPr>
              <a:t>lượng</a:t>
            </a:r>
            <a:r>
              <a:rPr lang="en-US" sz="3200" dirty="0">
                <a:solidFill>
                  <a:srgbClr val="28232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sap"/>
              </a:rPr>
              <a:t>: </a:t>
            </a:r>
            <a:r>
              <a:rPr lang="en-US" sz="3200" dirty="0">
                <a:solidFill>
                  <a:srgbClr val="28232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sap Bold"/>
              </a:rPr>
              <a:t>8</a:t>
            </a:r>
            <a:r>
              <a:rPr lang="en-US" sz="3200" dirty="0" smtClean="0">
                <a:solidFill>
                  <a:srgbClr val="28232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sap Bold"/>
              </a:rPr>
              <a:t> </a:t>
            </a:r>
            <a:r>
              <a:rPr lang="en-US" sz="3200" dirty="0" err="1">
                <a:solidFill>
                  <a:srgbClr val="28232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sap Bold"/>
              </a:rPr>
              <a:t>phút</a:t>
            </a:r>
            <a:r>
              <a:rPr lang="en-US" sz="3200" dirty="0">
                <a:solidFill>
                  <a:srgbClr val="28232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sap Bold"/>
              </a:rPr>
              <a:t> </a:t>
            </a:r>
          </a:p>
          <a:p>
            <a:pPr marL="457200" indent="-457200" algn="just">
              <a:spcBef>
                <a:spcPct val="0"/>
              </a:spcBef>
              <a:buFontTx/>
              <a:buChar char="-"/>
            </a:pPr>
            <a:r>
              <a:rPr lang="en-US" sz="3200" dirty="0" err="1" smtClean="0">
                <a:solidFill>
                  <a:srgbClr val="28232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sap"/>
              </a:rPr>
              <a:t>Viết</a:t>
            </a:r>
            <a:r>
              <a:rPr lang="en-US" sz="3200" dirty="0" smtClean="0">
                <a:solidFill>
                  <a:srgbClr val="28232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sap"/>
              </a:rPr>
              <a:t> </a:t>
            </a:r>
            <a:r>
              <a:rPr lang="en-US" sz="3200" dirty="0" err="1">
                <a:solidFill>
                  <a:srgbClr val="28232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sap"/>
              </a:rPr>
              <a:t>câu</a:t>
            </a:r>
            <a:r>
              <a:rPr lang="en-US" sz="3200" dirty="0">
                <a:solidFill>
                  <a:srgbClr val="28232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sap"/>
              </a:rPr>
              <a:t> </a:t>
            </a:r>
            <a:r>
              <a:rPr lang="en-US" sz="3200" dirty="0" err="1">
                <a:solidFill>
                  <a:srgbClr val="28232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sap"/>
              </a:rPr>
              <a:t>trả</a:t>
            </a:r>
            <a:r>
              <a:rPr lang="en-US" sz="3200" dirty="0">
                <a:solidFill>
                  <a:srgbClr val="28232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sap"/>
              </a:rPr>
              <a:t> </a:t>
            </a:r>
            <a:r>
              <a:rPr lang="en-US" sz="3200" dirty="0" err="1">
                <a:solidFill>
                  <a:srgbClr val="28232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sap"/>
              </a:rPr>
              <a:t>lời</a:t>
            </a:r>
            <a:r>
              <a:rPr lang="en-US" sz="3200" dirty="0">
                <a:solidFill>
                  <a:srgbClr val="28232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sap"/>
              </a:rPr>
              <a:t> </a:t>
            </a:r>
            <a:r>
              <a:rPr lang="en-US" sz="3200" dirty="0" err="1">
                <a:solidFill>
                  <a:srgbClr val="28232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sap"/>
              </a:rPr>
              <a:t>vào</a:t>
            </a:r>
            <a:r>
              <a:rPr lang="en-US" sz="3200" dirty="0">
                <a:solidFill>
                  <a:srgbClr val="28232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sap"/>
              </a:rPr>
              <a:t> </a:t>
            </a:r>
            <a:endParaRPr lang="vi-VN" sz="3200" dirty="0" smtClean="0">
              <a:solidFill>
                <a:srgbClr val="28232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sap"/>
            </a:endParaRPr>
          </a:p>
          <a:p>
            <a:pPr algn="just">
              <a:spcBef>
                <a:spcPct val="0"/>
              </a:spcBef>
            </a:pPr>
            <a:r>
              <a:rPr lang="vi-VN" sz="3200" dirty="0" smtClean="0">
                <a:solidFill>
                  <a:srgbClr val="28232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sap"/>
              </a:rPr>
              <a:t>bảng nhóm</a:t>
            </a:r>
            <a:r>
              <a:rPr lang="en-US" sz="3200" dirty="0" smtClean="0">
                <a:solidFill>
                  <a:srgbClr val="28232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sap"/>
              </a:rPr>
              <a:t>. </a:t>
            </a:r>
            <a:endParaRPr lang="en-US" sz="3200" dirty="0">
              <a:solidFill>
                <a:srgbClr val="28232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sap"/>
            </a:endParaRPr>
          </a:p>
          <a:p>
            <a:pPr marL="285750" indent="-285750" algn="just">
              <a:spcBef>
                <a:spcPct val="0"/>
              </a:spcBef>
              <a:buFontTx/>
              <a:buChar char="-"/>
            </a:pPr>
            <a:r>
              <a:rPr lang="en-US" sz="3200" dirty="0" err="1" smtClean="0">
                <a:solidFill>
                  <a:srgbClr val="28232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sap"/>
              </a:rPr>
              <a:t>Câu</a:t>
            </a:r>
            <a:r>
              <a:rPr lang="en-US" sz="3200" dirty="0" smtClean="0">
                <a:solidFill>
                  <a:srgbClr val="28232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sap"/>
              </a:rPr>
              <a:t> </a:t>
            </a:r>
            <a:r>
              <a:rPr lang="en-US" sz="3200" dirty="0" err="1">
                <a:solidFill>
                  <a:srgbClr val="28232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sap"/>
              </a:rPr>
              <a:t>hỏi</a:t>
            </a:r>
            <a:r>
              <a:rPr lang="en-US" sz="3200" dirty="0" smtClean="0">
                <a:solidFill>
                  <a:srgbClr val="28232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sap"/>
              </a:rPr>
              <a:t>: </a:t>
            </a:r>
            <a:r>
              <a:rPr lang="vi-VN" sz="3200" dirty="0" smtClean="0">
                <a:solidFill>
                  <a:srgbClr val="28232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sap"/>
              </a:rPr>
              <a:t>Đọc sách giáo khoa nghiên cứu trả lời câu hỏi?</a:t>
            </a:r>
            <a:r>
              <a:rPr lang="en-US" sz="32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342900" indent="-342900">
              <a:spcAft>
                <a:spcPts val="800"/>
              </a:spcAft>
              <a:buAutoNum type="arabicPeriod"/>
            </a:pPr>
            <a:r>
              <a:rPr lang="en-US" sz="3200" b="1" i="1" dirty="0" err="1" smtClean="0">
                <a:solidFill>
                  <a:srgbClr val="1122B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200" b="1" i="1" dirty="0" smtClean="0">
                <a:solidFill>
                  <a:srgbClr val="1122B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1122B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3200" b="1" i="1" dirty="0">
                <a:solidFill>
                  <a:srgbClr val="1122B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1122B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3200" b="1" i="1" dirty="0">
                <a:solidFill>
                  <a:srgbClr val="1122B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1122B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sz="3200" b="1" i="1" dirty="0">
                <a:solidFill>
                  <a:srgbClr val="1122B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1122B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3200" b="1" i="1" dirty="0">
                <a:solidFill>
                  <a:srgbClr val="1122B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3200" b="1" i="1" dirty="0" err="1">
                <a:solidFill>
                  <a:srgbClr val="1122B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i="1" dirty="0">
                <a:solidFill>
                  <a:srgbClr val="1122B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ô </a:t>
            </a:r>
            <a:r>
              <a:rPr lang="en-US" sz="3200" b="1" i="1" dirty="0" err="1">
                <a:solidFill>
                  <a:srgbClr val="1122B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i="1" dirty="0">
                <a:solidFill>
                  <a:srgbClr val="1122B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1122B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cột</a:t>
            </a:r>
            <a:r>
              <a:rPr lang="en-US" sz="3200" b="1" i="1" dirty="0">
                <a:solidFill>
                  <a:srgbClr val="1122B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 </a:t>
            </a:r>
            <a:r>
              <a:rPr lang="en-US" sz="3200" b="1" i="1" dirty="0" err="1">
                <a:solidFill>
                  <a:srgbClr val="1122B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b="1" i="1" dirty="0">
                <a:solidFill>
                  <a:srgbClr val="1122B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1122B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cột</a:t>
            </a:r>
            <a:r>
              <a:rPr lang="en-US" sz="3200" b="1" i="1" dirty="0">
                <a:solidFill>
                  <a:srgbClr val="1122B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 </a:t>
            </a:r>
            <a:r>
              <a:rPr lang="en-US" sz="3200" b="1" i="1" dirty="0" err="1">
                <a:solidFill>
                  <a:srgbClr val="1122B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b="1" i="1" dirty="0">
                <a:solidFill>
                  <a:srgbClr val="1122B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1122B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bảng</a:t>
            </a:r>
            <a:r>
              <a:rPr lang="en-US" sz="3200" b="1" i="1" dirty="0">
                <a:solidFill>
                  <a:srgbClr val="1122B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1122B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dữ</a:t>
            </a:r>
            <a:r>
              <a:rPr lang="en-US" sz="3200" b="1" i="1" dirty="0">
                <a:solidFill>
                  <a:srgbClr val="1122B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1122B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liệu</a:t>
            </a:r>
            <a:r>
              <a:rPr lang="en-US" sz="3200" b="1" i="1" dirty="0">
                <a:solidFill>
                  <a:srgbClr val="1122B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1122B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b="1" i="1" dirty="0">
                <a:solidFill>
                  <a:srgbClr val="1122B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smtClean="0">
                <a:solidFill>
                  <a:srgbClr val="1122B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12a.3.</a:t>
            </a:r>
          </a:p>
          <a:p>
            <a:pPr marL="342900" indent="-342900">
              <a:spcAft>
                <a:spcPts val="800"/>
              </a:spcAft>
              <a:buAutoNum type="arabicPeriod"/>
            </a:pPr>
            <a:r>
              <a:rPr lang="en-US" sz="3200" b="1" i="1" dirty="0" err="1" smtClean="0">
                <a:solidFill>
                  <a:srgbClr val="1122B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200" b="1" i="1" dirty="0" smtClean="0">
                <a:solidFill>
                  <a:srgbClr val="1122B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1122B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3200" b="1" i="1" dirty="0">
                <a:solidFill>
                  <a:srgbClr val="1122B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1122B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200" b="1" i="1" dirty="0">
                <a:solidFill>
                  <a:srgbClr val="1122B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1122B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quy</a:t>
            </a:r>
            <a:r>
              <a:rPr lang="en-US" sz="3200" b="1" i="1" dirty="0">
                <a:solidFill>
                  <a:srgbClr val="1122B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1122B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tắc</a:t>
            </a:r>
            <a:r>
              <a:rPr lang="en-US" sz="3200" b="1" i="1" dirty="0">
                <a:solidFill>
                  <a:srgbClr val="1122B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1122B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200" b="1" i="1" dirty="0">
                <a:solidFill>
                  <a:srgbClr val="1122B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1122B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đưa</a:t>
            </a:r>
            <a:r>
              <a:rPr lang="en-US" sz="3200" b="1" i="1" dirty="0">
                <a:solidFill>
                  <a:srgbClr val="1122B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1122B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3200" b="1" i="1" dirty="0">
                <a:solidFill>
                  <a:srgbClr val="1122B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1122B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sz="3200" b="1" i="1" dirty="0">
                <a:solidFill>
                  <a:srgbClr val="1122B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1122B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xét</a:t>
            </a:r>
            <a:r>
              <a:rPr lang="en-US" sz="3200" b="1" i="1" dirty="0">
                <a:solidFill>
                  <a:srgbClr val="1122B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1122B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tình</a:t>
            </a:r>
            <a:r>
              <a:rPr lang="en-US" sz="3200" b="1" i="1" dirty="0">
                <a:solidFill>
                  <a:srgbClr val="1122B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1122B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trạng</a:t>
            </a:r>
            <a:r>
              <a:rPr lang="en-US" sz="3200" b="1" i="1" dirty="0">
                <a:solidFill>
                  <a:srgbClr val="1122B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chi </a:t>
            </a:r>
            <a:r>
              <a:rPr lang="en-US" sz="3200" b="1" i="1" dirty="0" err="1">
                <a:solidFill>
                  <a:srgbClr val="1122B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tiêu</a:t>
            </a:r>
            <a:r>
              <a:rPr lang="en-US" sz="3200" b="1" i="1" dirty="0">
                <a:solidFill>
                  <a:srgbClr val="1122B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1122B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3200" b="1" i="1" dirty="0">
                <a:solidFill>
                  <a:srgbClr val="1122B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minh </a:t>
            </a:r>
            <a:r>
              <a:rPr lang="en-US" sz="3200" b="1" i="1" dirty="0" err="1">
                <a:solidFill>
                  <a:srgbClr val="1122B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hoạ</a:t>
            </a:r>
            <a:r>
              <a:rPr lang="en-US" sz="3200" b="1" i="1" dirty="0">
                <a:solidFill>
                  <a:srgbClr val="1122B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3200" b="1" i="1" dirty="0" err="1">
                <a:solidFill>
                  <a:srgbClr val="1122B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cột</a:t>
            </a:r>
            <a:r>
              <a:rPr lang="en-US" sz="3200" b="1" i="1" dirty="0">
                <a:solidFill>
                  <a:srgbClr val="1122B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 </a:t>
            </a:r>
            <a:r>
              <a:rPr lang="en-US" sz="3200" b="1" i="1" dirty="0" err="1">
                <a:solidFill>
                  <a:srgbClr val="1122B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b="1" i="1" dirty="0">
                <a:solidFill>
                  <a:srgbClr val="1122B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1122B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b="1" i="1" dirty="0">
                <a:solidFill>
                  <a:srgbClr val="1122B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12a.3 </a:t>
            </a:r>
            <a:r>
              <a:rPr lang="en-US" sz="3200" b="1" i="1" dirty="0" err="1">
                <a:solidFill>
                  <a:srgbClr val="1122B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dựa</a:t>
            </a:r>
            <a:r>
              <a:rPr lang="en-US" sz="3200" b="1" i="1" dirty="0">
                <a:solidFill>
                  <a:srgbClr val="1122B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1122B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3200" b="1" i="1" dirty="0">
                <a:solidFill>
                  <a:srgbClr val="1122B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1122B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quy</a:t>
            </a:r>
            <a:r>
              <a:rPr lang="en-US" sz="3200" b="1" i="1" dirty="0">
                <a:solidFill>
                  <a:srgbClr val="1122B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1122B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tắc</a:t>
            </a:r>
            <a:r>
              <a:rPr lang="en-US" sz="3200" b="1" i="1" dirty="0">
                <a:solidFill>
                  <a:srgbClr val="1122B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1122B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quản</a:t>
            </a:r>
            <a:r>
              <a:rPr lang="en-US" sz="3200" b="1" i="1" dirty="0">
                <a:solidFill>
                  <a:srgbClr val="1122B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1122B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lí</a:t>
            </a:r>
            <a:r>
              <a:rPr lang="en-US" sz="3200" b="1" i="1" dirty="0">
                <a:solidFill>
                  <a:srgbClr val="1122B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1122B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tài</a:t>
            </a:r>
            <a:r>
              <a:rPr lang="en-US" sz="3200" b="1" i="1" dirty="0">
                <a:solidFill>
                  <a:srgbClr val="1122B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1122B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chính</a:t>
            </a:r>
            <a:r>
              <a:rPr lang="en-US" sz="3200" b="1" i="1" dirty="0">
                <a:solidFill>
                  <a:srgbClr val="1122B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50-30-20.</a:t>
            </a:r>
            <a:endParaRPr lang="vi-VN" sz="3200" b="1" dirty="0">
              <a:solidFill>
                <a:srgbClr val="1122B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200" b="1" i="1" dirty="0">
                <a:solidFill>
                  <a:srgbClr val="1122B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vi-VN" sz="3200" b="1" i="1" dirty="0">
                <a:solidFill>
                  <a:srgbClr val="1122B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Hàm if dùng để làm gì? Nêu công thức chung của hàm if.</a:t>
            </a:r>
            <a:endParaRPr lang="vi-VN" sz="3200" b="1" dirty="0">
              <a:solidFill>
                <a:srgbClr val="1122B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vi-VN" sz="3200" b="1" i="1" dirty="0">
                <a:solidFill>
                  <a:srgbClr val="1122B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en-US" sz="3200" b="1" i="1" dirty="0" err="1">
                <a:solidFill>
                  <a:srgbClr val="1122B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200" b="1" i="1" dirty="0">
                <a:solidFill>
                  <a:srgbClr val="1122B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1122B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3200" b="1" i="1" dirty="0">
                <a:solidFill>
                  <a:srgbClr val="1122B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1122B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200" b="1" i="1" dirty="0">
                <a:solidFill>
                  <a:srgbClr val="1122B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1122B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sz="3200" b="1" i="1" dirty="0">
                <a:solidFill>
                  <a:srgbClr val="1122B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1122B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3200" b="1" i="1" dirty="0">
                <a:solidFill>
                  <a:srgbClr val="1122B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1122B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b="1" i="1" dirty="0">
                <a:solidFill>
                  <a:srgbClr val="1122B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1122B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i="1" dirty="0">
                <a:solidFill>
                  <a:srgbClr val="1122B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ô</a:t>
            </a:r>
            <a:r>
              <a:rPr lang="vi-VN" sz="3200" b="1" i="1" dirty="0">
                <a:solidFill>
                  <a:srgbClr val="1122B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O3?</a:t>
            </a:r>
            <a:endParaRPr lang="vi-VN" sz="3200" b="1" dirty="0">
              <a:solidFill>
                <a:srgbClr val="1122B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spcBef>
                <a:spcPct val="0"/>
              </a:spcBef>
              <a:buFontTx/>
              <a:buChar char="-"/>
            </a:pPr>
            <a:endParaRPr lang="en-US" sz="3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800"/>
              </a:spcAft>
            </a:pPr>
            <a:endParaRPr lang="vi-VN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9" name="Picture 28"/>
          <p:cNvPicPr/>
          <p:nvPr/>
        </p:nvPicPr>
        <p:blipFill>
          <a:blip r:embed="rId4"/>
          <a:stretch>
            <a:fillRect/>
          </a:stretch>
        </p:blipFill>
        <p:spPr>
          <a:xfrm>
            <a:off x="3810000" y="1504663"/>
            <a:ext cx="4148509" cy="2467422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8610600" y="1409701"/>
            <a:ext cx="10134600" cy="9233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Góc 2: Góc thực </a:t>
            </a:r>
            <a:r>
              <a:rPr lang="vi-VN" sz="3200" b="1" i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hành</a:t>
            </a:r>
          </a:p>
          <a:p>
            <a:pPr marL="285750" indent="-285750">
              <a:buFontTx/>
              <a:buChar char="-"/>
            </a:pPr>
            <a:r>
              <a:rPr lang="vi-VN" sz="32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Nhiệm </a:t>
            </a:r>
            <a:r>
              <a:rPr lang="vi-VN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vụ dành cho nhóm </a:t>
            </a:r>
            <a:r>
              <a:rPr lang="vi-VN" sz="32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3, </a:t>
            </a:r>
            <a:r>
              <a:rPr lang="vi-VN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vi-VN" sz="32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200" dirty="0" smtClean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sz="3200" dirty="0" err="1" smtClean="0">
                <a:solidFill>
                  <a:srgbClr val="28232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sap"/>
              </a:rPr>
              <a:t>Thời</a:t>
            </a:r>
            <a:r>
              <a:rPr lang="en-US" sz="3200" dirty="0" smtClean="0">
                <a:solidFill>
                  <a:srgbClr val="28232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sap"/>
              </a:rPr>
              <a:t> </a:t>
            </a:r>
            <a:r>
              <a:rPr lang="en-US" sz="3200" dirty="0" err="1">
                <a:solidFill>
                  <a:srgbClr val="28232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sap"/>
              </a:rPr>
              <a:t>lượng</a:t>
            </a:r>
            <a:r>
              <a:rPr lang="en-US" sz="3200" dirty="0">
                <a:solidFill>
                  <a:srgbClr val="28232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sap"/>
              </a:rPr>
              <a:t>: </a:t>
            </a:r>
            <a:r>
              <a:rPr lang="en-US" sz="3200" dirty="0">
                <a:solidFill>
                  <a:srgbClr val="28232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sap Bold"/>
              </a:rPr>
              <a:t>8 </a:t>
            </a:r>
            <a:r>
              <a:rPr lang="en-US" sz="3200" dirty="0" err="1">
                <a:solidFill>
                  <a:srgbClr val="28232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sap Bold"/>
              </a:rPr>
              <a:t>phút</a:t>
            </a:r>
            <a:r>
              <a:rPr lang="en-US" sz="3200" dirty="0">
                <a:solidFill>
                  <a:srgbClr val="28232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sap Bold"/>
              </a:rPr>
              <a:t> </a:t>
            </a:r>
          </a:p>
          <a:p>
            <a:pPr marL="285750" indent="-285750" algn="just">
              <a:spcBef>
                <a:spcPct val="0"/>
              </a:spcBef>
              <a:buFontTx/>
              <a:buChar char="-"/>
            </a:pPr>
            <a:r>
              <a:rPr lang="vi-VN" sz="3200" dirty="0" smtClean="0">
                <a:solidFill>
                  <a:srgbClr val="28232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sap"/>
              </a:rPr>
              <a:t>Thực hiện yêu cầu trên file excel, nộp lại file sau khi </a:t>
            </a:r>
          </a:p>
          <a:p>
            <a:pPr algn="just">
              <a:spcBef>
                <a:spcPct val="0"/>
              </a:spcBef>
            </a:pPr>
            <a:r>
              <a:rPr lang="vi-VN" sz="3200" dirty="0" smtClean="0">
                <a:solidFill>
                  <a:srgbClr val="28232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sap"/>
              </a:rPr>
              <a:t>kết thúc 8 phút thực hành. Câu hỏi:</a:t>
            </a:r>
            <a:endParaRPr lang="vi-VN" sz="3200" dirty="0"/>
          </a:p>
          <a:p>
            <a:r>
              <a:rPr lang="vi-VN" sz="3200" b="1" i="1" dirty="0">
                <a:solidFill>
                  <a:srgbClr val="1122B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 Em hãy nhập công thức ở các ô cột M,N trong bảng dữ liệu giống hình 12a.3.</a:t>
            </a:r>
          </a:p>
          <a:p>
            <a:r>
              <a:rPr lang="vi-VN" sz="3200" b="1" i="1" dirty="0">
                <a:solidFill>
                  <a:srgbClr val="1122B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 Nhập CT sau vào ô O3: </a:t>
            </a:r>
            <a:r>
              <a:rPr lang="en-US" sz="3200" b="1" i="1" dirty="0">
                <a:solidFill>
                  <a:srgbClr val="1122B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=IF(N5&gt;50%, "</a:t>
            </a:r>
            <a:r>
              <a:rPr lang="en-US" sz="3200" b="1" i="1" dirty="0" err="1">
                <a:solidFill>
                  <a:srgbClr val="1122B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3200" b="1" i="1" dirty="0">
                <a:solidFill>
                  <a:srgbClr val="1122B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1122B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hơn</a:t>
            </a:r>
            <a:r>
              <a:rPr lang="en-US" sz="3200" b="1" i="1" dirty="0">
                <a:solidFill>
                  <a:srgbClr val="1122B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", "</a:t>
            </a:r>
            <a:r>
              <a:rPr lang="en-US" sz="3200" b="1" i="1" dirty="0" err="1">
                <a:solidFill>
                  <a:srgbClr val="1122B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Ít</a:t>
            </a:r>
            <a:r>
              <a:rPr lang="en-US" sz="3200" b="1" i="1" dirty="0">
                <a:solidFill>
                  <a:srgbClr val="1122B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1122B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hơn</a:t>
            </a:r>
            <a:r>
              <a:rPr lang="en-US" sz="3200" b="1" i="1" dirty="0">
                <a:solidFill>
                  <a:srgbClr val="1122B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") </a:t>
            </a:r>
            <a:r>
              <a:rPr lang="en-US" sz="3200" b="1" i="1" dirty="0" err="1">
                <a:solidFill>
                  <a:srgbClr val="1122B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3200" b="1" i="1" dirty="0">
                <a:solidFill>
                  <a:srgbClr val="1122B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1" dirty="0">
                <a:solidFill>
                  <a:srgbClr val="1122B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ấn Enter. </a:t>
            </a:r>
          </a:p>
          <a:p>
            <a:r>
              <a:rPr lang="en-US" sz="3200" b="1" i="1" dirty="0">
                <a:solidFill>
                  <a:srgbClr val="1122B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vi-VN" sz="3200" b="1" i="1" dirty="0">
                <a:solidFill>
                  <a:srgbClr val="1122B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Điền các cụm từ sau vào chỗ.... </a:t>
            </a:r>
          </a:p>
          <a:p>
            <a:r>
              <a:rPr lang="en-US" sz="3200" b="1" i="1" dirty="0" err="1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điều</a:t>
            </a:r>
            <a:r>
              <a:rPr lang="en-US" sz="3200" b="1" i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kiện</a:t>
            </a:r>
            <a:r>
              <a:rPr lang="en-US" sz="3200" b="1" i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kiểm</a:t>
            </a:r>
            <a:r>
              <a:rPr lang="en-US" sz="3200" b="1" i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</a:t>
            </a:r>
            <a:r>
              <a:rPr lang="vi-VN" sz="3200" b="1" i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i="1" dirty="0" err="1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value_if_false</a:t>
            </a:r>
            <a:r>
              <a:rPr lang="vi-VN" sz="3200" b="1" i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i="1" dirty="0" err="1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giá</a:t>
            </a:r>
            <a:r>
              <a:rPr lang="en-US" sz="3200" b="1" i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trị</a:t>
            </a:r>
            <a:r>
              <a:rPr lang="en-US" sz="3200" b="1" i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trả</a:t>
            </a:r>
            <a:r>
              <a:rPr lang="en-US" sz="3200" b="1" i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200" b="1" i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nếu</a:t>
            </a:r>
            <a:r>
              <a:rPr lang="en-US" sz="3200" b="1" i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điều</a:t>
            </a:r>
            <a:r>
              <a:rPr lang="en-US" sz="3200" b="1" i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kiện</a:t>
            </a:r>
            <a:r>
              <a:rPr lang="en-US" sz="3200" b="1" i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b="1" i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đúng</a:t>
            </a:r>
            <a:r>
              <a:rPr lang="en-US" sz="3200" b="1" i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US" sz="3200" dirty="0" err="1" smtClean="0">
                <a:solidFill>
                  <a:srgbClr val="1122BF"/>
                </a:solidFill>
              </a:rPr>
              <a:t>Công</a:t>
            </a:r>
            <a:r>
              <a:rPr lang="en-US" sz="3200" dirty="0" smtClean="0">
                <a:solidFill>
                  <a:srgbClr val="1122BF"/>
                </a:solidFill>
              </a:rPr>
              <a:t> </a:t>
            </a:r>
            <a:r>
              <a:rPr lang="en-US" sz="3200" dirty="0" err="1" smtClean="0">
                <a:solidFill>
                  <a:srgbClr val="1122BF"/>
                </a:solidFill>
              </a:rPr>
              <a:t>thức</a:t>
            </a:r>
            <a:r>
              <a:rPr lang="en-US" sz="3200" dirty="0" smtClean="0">
                <a:solidFill>
                  <a:srgbClr val="1122BF"/>
                </a:solidFill>
              </a:rPr>
              <a:t> </a:t>
            </a:r>
            <a:r>
              <a:rPr lang="en-US" sz="3200" dirty="0" err="1" smtClean="0">
                <a:solidFill>
                  <a:srgbClr val="1122BF"/>
                </a:solidFill>
              </a:rPr>
              <a:t>chung</a:t>
            </a:r>
            <a:r>
              <a:rPr lang="en-US" sz="3200" dirty="0" smtClean="0">
                <a:solidFill>
                  <a:srgbClr val="1122BF"/>
                </a:solidFill>
              </a:rPr>
              <a:t> </a:t>
            </a:r>
            <a:r>
              <a:rPr lang="en-US" sz="3200" dirty="0" err="1" smtClean="0">
                <a:solidFill>
                  <a:srgbClr val="1122BF"/>
                </a:solidFill>
              </a:rPr>
              <a:t>của</a:t>
            </a:r>
            <a:r>
              <a:rPr lang="en-US" sz="3200" dirty="0" smtClean="0">
                <a:solidFill>
                  <a:srgbClr val="1122BF"/>
                </a:solidFill>
              </a:rPr>
              <a:t> </a:t>
            </a:r>
            <a:r>
              <a:rPr lang="en-US" sz="3200" dirty="0" err="1" smtClean="0">
                <a:solidFill>
                  <a:srgbClr val="1122BF"/>
                </a:solidFill>
              </a:rPr>
              <a:t>hàm</a:t>
            </a:r>
            <a:r>
              <a:rPr lang="en-US" sz="3200" dirty="0" smtClean="0">
                <a:solidFill>
                  <a:srgbClr val="1122BF"/>
                </a:solidFill>
              </a:rPr>
              <a:t> IF </a:t>
            </a:r>
            <a:r>
              <a:rPr lang="en-US" sz="3200" dirty="0" err="1" smtClean="0">
                <a:solidFill>
                  <a:srgbClr val="1122BF"/>
                </a:solidFill>
              </a:rPr>
              <a:t>là</a:t>
            </a:r>
            <a:r>
              <a:rPr lang="en-US" sz="3200" dirty="0" smtClean="0">
                <a:solidFill>
                  <a:srgbClr val="1122BF"/>
                </a:solidFill>
              </a:rPr>
              <a:t>:</a:t>
            </a:r>
            <a:endParaRPr lang="vi-VN" sz="3200" dirty="0" smtClean="0">
              <a:solidFill>
                <a:srgbClr val="1122BF"/>
              </a:solidFill>
            </a:endParaRPr>
          </a:p>
          <a:p>
            <a:r>
              <a:rPr lang="en-US" sz="3200" dirty="0" smtClean="0">
                <a:solidFill>
                  <a:srgbClr val="1122BF"/>
                </a:solidFill>
              </a:rPr>
              <a:t>=IF(</a:t>
            </a:r>
            <a:r>
              <a:rPr lang="en-US" sz="3200" dirty="0" err="1" smtClean="0">
                <a:solidFill>
                  <a:srgbClr val="1122BF"/>
                </a:solidFill>
              </a:rPr>
              <a:t>logical_test</a:t>
            </a:r>
            <a:r>
              <a:rPr lang="en-US" sz="3200" dirty="0" smtClean="0">
                <a:solidFill>
                  <a:srgbClr val="1122BF"/>
                </a:solidFill>
              </a:rPr>
              <a:t>,[</a:t>
            </a:r>
            <a:r>
              <a:rPr lang="en-US" sz="3200" dirty="0" err="1" smtClean="0">
                <a:solidFill>
                  <a:srgbClr val="1122BF"/>
                </a:solidFill>
              </a:rPr>
              <a:t>value_if_true</a:t>
            </a:r>
            <a:r>
              <a:rPr lang="en-US" sz="3200" dirty="0" smtClean="0">
                <a:solidFill>
                  <a:srgbClr val="1122BF"/>
                </a:solidFill>
              </a:rPr>
              <a:t>], [</a:t>
            </a:r>
            <a:r>
              <a:rPr lang="en-US" sz="3200" dirty="0" err="1" smtClean="0">
                <a:solidFill>
                  <a:srgbClr val="1122BF"/>
                </a:solidFill>
              </a:rPr>
              <a:t>value_if_false</a:t>
            </a:r>
            <a:r>
              <a:rPr lang="en-US" sz="3200" dirty="0" smtClean="0">
                <a:solidFill>
                  <a:srgbClr val="1122BF"/>
                </a:solidFill>
              </a:rPr>
              <a:t>]).</a:t>
            </a:r>
            <a:endParaRPr lang="vi-VN" sz="3200" dirty="0" smtClean="0">
              <a:solidFill>
                <a:srgbClr val="1122BF"/>
              </a:solidFill>
            </a:endParaRPr>
          </a:p>
          <a:p>
            <a:r>
              <a:rPr lang="en-US" sz="3200" dirty="0" err="1" smtClean="0">
                <a:solidFill>
                  <a:srgbClr val="1122BF"/>
                </a:solidFill>
              </a:rPr>
              <a:t>Trong</a:t>
            </a:r>
            <a:r>
              <a:rPr lang="en-US" sz="3200" dirty="0" smtClean="0">
                <a:solidFill>
                  <a:srgbClr val="1122BF"/>
                </a:solidFill>
              </a:rPr>
              <a:t> </a:t>
            </a:r>
            <a:r>
              <a:rPr lang="en-US" sz="3200" dirty="0" err="1" smtClean="0">
                <a:solidFill>
                  <a:srgbClr val="1122BF"/>
                </a:solidFill>
              </a:rPr>
              <a:t>đó</a:t>
            </a:r>
            <a:r>
              <a:rPr lang="en-US" sz="3200" dirty="0" smtClean="0">
                <a:solidFill>
                  <a:srgbClr val="1122BF"/>
                </a:solidFill>
              </a:rPr>
              <a:t>, ý </a:t>
            </a:r>
            <a:r>
              <a:rPr lang="en-US" sz="3200" dirty="0" err="1" smtClean="0">
                <a:solidFill>
                  <a:srgbClr val="1122BF"/>
                </a:solidFill>
              </a:rPr>
              <a:t>nghĩa</a:t>
            </a:r>
            <a:r>
              <a:rPr lang="en-US" sz="3200" dirty="0" smtClean="0">
                <a:solidFill>
                  <a:srgbClr val="1122BF"/>
                </a:solidFill>
              </a:rPr>
              <a:t> </a:t>
            </a:r>
            <a:r>
              <a:rPr lang="en-US" sz="3200" dirty="0" err="1" smtClean="0">
                <a:solidFill>
                  <a:srgbClr val="1122BF"/>
                </a:solidFill>
              </a:rPr>
              <a:t>của</a:t>
            </a:r>
            <a:r>
              <a:rPr lang="en-US" sz="3200" dirty="0" smtClean="0">
                <a:solidFill>
                  <a:srgbClr val="1122BF"/>
                </a:solidFill>
              </a:rPr>
              <a:t> </a:t>
            </a:r>
            <a:r>
              <a:rPr lang="en-US" sz="3200" dirty="0" err="1" smtClean="0">
                <a:solidFill>
                  <a:srgbClr val="1122BF"/>
                </a:solidFill>
              </a:rPr>
              <a:t>các</a:t>
            </a:r>
            <a:r>
              <a:rPr lang="en-US" sz="3200" dirty="0" smtClean="0">
                <a:solidFill>
                  <a:srgbClr val="1122BF"/>
                </a:solidFill>
              </a:rPr>
              <a:t> </a:t>
            </a:r>
            <a:r>
              <a:rPr lang="en-US" sz="3200" dirty="0" err="1" smtClean="0">
                <a:solidFill>
                  <a:srgbClr val="1122BF"/>
                </a:solidFill>
              </a:rPr>
              <a:t>tham</a:t>
            </a:r>
            <a:r>
              <a:rPr lang="en-US" sz="3200" dirty="0" smtClean="0">
                <a:solidFill>
                  <a:srgbClr val="1122BF"/>
                </a:solidFill>
              </a:rPr>
              <a:t> </a:t>
            </a:r>
            <a:r>
              <a:rPr lang="en-US" sz="3200" dirty="0" err="1" smtClean="0">
                <a:solidFill>
                  <a:srgbClr val="1122BF"/>
                </a:solidFill>
              </a:rPr>
              <a:t>số</a:t>
            </a:r>
            <a:r>
              <a:rPr lang="en-US" sz="3200" dirty="0" smtClean="0">
                <a:solidFill>
                  <a:srgbClr val="1122BF"/>
                </a:solidFill>
              </a:rPr>
              <a:t> </a:t>
            </a:r>
            <a:r>
              <a:rPr lang="en-US" sz="3200" dirty="0" err="1" smtClean="0">
                <a:solidFill>
                  <a:srgbClr val="1122BF"/>
                </a:solidFill>
              </a:rPr>
              <a:t>như</a:t>
            </a:r>
            <a:r>
              <a:rPr lang="en-US" sz="3200" dirty="0" smtClean="0">
                <a:solidFill>
                  <a:srgbClr val="1122BF"/>
                </a:solidFill>
              </a:rPr>
              <a:t> </a:t>
            </a:r>
            <a:r>
              <a:rPr lang="en-US" sz="3200" dirty="0" err="1" smtClean="0">
                <a:solidFill>
                  <a:srgbClr val="1122BF"/>
                </a:solidFill>
              </a:rPr>
              <a:t>sau</a:t>
            </a:r>
            <a:r>
              <a:rPr lang="en-US" sz="3200" dirty="0" smtClean="0">
                <a:solidFill>
                  <a:srgbClr val="1122BF"/>
                </a:solidFill>
              </a:rPr>
              <a:t>:</a:t>
            </a:r>
            <a:endParaRPr lang="vi-VN" sz="3200" dirty="0" smtClean="0">
              <a:solidFill>
                <a:srgbClr val="1122BF"/>
              </a:solidFill>
            </a:endParaRPr>
          </a:p>
          <a:p>
            <a:r>
              <a:rPr lang="en-US" sz="3200" dirty="0" smtClean="0">
                <a:solidFill>
                  <a:srgbClr val="1122BF"/>
                </a:solidFill>
              </a:rPr>
              <a:t>• </a:t>
            </a:r>
            <a:r>
              <a:rPr lang="en-US" sz="3200" dirty="0" err="1" smtClean="0">
                <a:solidFill>
                  <a:srgbClr val="1122BF"/>
                </a:solidFill>
              </a:rPr>
              <a:t>logical_test</a:t>
            </a:r>
            <a:r>
              <a:rPr lang="en-US" sz="3200" dirty="0" smtClean="0">
                <a:solidFill>
                  <a:srgbClr val="1122BF"/>
                </a:solidFill>
              </a:rPr>
              <a:t>: </a:t>
            </a:r>
            <a:r>
              <a:rPr lang="vi-VN" sz="3200" dirty="0" smtClean="0">
                <a:solidFill>
                  <a:srgbClr val="1122BF"/>
                </a:solidFill>
              </a:rPr>
              <a:t>....................................</a:t>
            </a:r>
          </a:p>
          <a:p>
            <a:r>
              <a:rPr lang="en-US" sz="3200" dirty="0" smtClean="0">
                <a:solidFill>
                  <a:srgbClr val="1122BF"/>
                </a:solidFill>
              </a:rPr>
              <a:t>• </a:t>
            </a:r>
            <a:r>
              <a:rPr lang="en-US" sz="3200" dirty="0" err="1" smtClean="0">
                <a:solidFill>
                  <a:srgbClr val="1122BF"/>
                </a:solidFill>
              </a:rPr>
              <a:t>value_if_true</a:t>
            </a:r>
            <a:r>
              <a:rPr lang="en-US" sz="3200" dirty="0" smtClean="0">
                <a:solidFill>
                  <a:srgbClr val="1122BF"/>
                </a:solidFill>
              </a:rPr>
              <a:t>: </a:t>
            </a:r>
            <a:r>
              <a:rPr lang="vi-VN" sz="3200" dirty="0" smtClean="0">
                <a:solidFill>
                  <a:srgbClr val="1122BF"/>
                </a:solidFill>
              </a:rPr>
              <a:t>...........................................</a:t>
            </a:r>
          </a:p>
          <a:p>
            <a:r>
              <a:rPr lang="en-US" sz="3200" dirty="0" smtClean="0">
                <a:solidFill>
                  <a:srgbClr val="1122BF"/>
                </a:solidFill>
              </a:rPr>
              <a:t>• </a:t>
            </a:r>
            <a:r>
              <a:rPr lang="vi-VN" sz="3200" dirty="0" smtClean="0">
                <a:solidFill>
                  <a:srgbClr val="1122BF"/>
                </a:solidFill>
              </a:rPr>
              <a:t>...............</a:t>
            </a:r>
            <a:r>
              <a:rPr lang="en-US" sz="3200" dirty="0" smtClean="0">
                <a:solidFill>
                  <a:srgbClr val="1122BF"/>
                </a:solidFill>
              </a:rPr>
              <a:t>: </a:t>
            </a:r>
            <a:r>
              <a:rPr lang="en-US" sz="3200" dirty="0" err="1" smtClean="0">
                <a:solidFill>
                  <a:srgbClr val="1122BF"/>
                </a:solidFill>
              </a:rPr>
              <a:t>giá</a:t>
            </a:r>
            <a:r>
              <a:rPr lang="en-US" sz="3200" dirty="0" smtClean="0">
                <a:solidFill>
                  <a:srgbClr val="1122BF"/>
                </a:solidFill>
              </a:rPr>
              <a:t> </a:t>
            </a:r>
            <a:r>
              <a:rPr lang="en-US" sz="3200" dirty="0" err="1" smtClean="0">
                <a:solidFill>
                  <a:srgbClr val="1122BF"/>
                </a:solidFill>
              </a:rPr>
              <a:t>trị</a:t>
            </a:r>
            <a:r>
              <a:rPr lang="en-US" sz="3200" dirty="0" smtClean="0">
                <a:solidFill>
                  <a:srgbClr val="1122BF"/>
                </a:solidFill>
              </a:rPr>
              <a:t> </a:t>
            </a:r>
            <a:r>
              <a:rPr lang="en-US" sz="3200" dirty="0" err="1" smtClean="0">
                <a:solidFill>
                  <a:srgbClr val="1122BF"/>
                </a:solidFill>
              </a:rPr>
              <a:t>trả</a:t>
            </a:r>
            <a:r>
              <a:rPr lang="en-US" sz="3200" dirty="0" smtClean="0">
                <a:solidFill>
                  <a:srgbClr val="1122BF"/>
                </a:solidFill>
              </a:rPr>
              <a:t> </a:t>
            </a:r>
            <a:r>
              <a:rPr lang="en-US" sz="3200" dirty="0" err="1" smtClean="0">
                <a:solidFill>
                  <a:srgbClr val="1122BF"/>
                </a:solidFill>
              </a:rPr>
              <a:t>về</a:t>
            </a:r>
            <a:r>
              <a:rPr lang="en-US" sz="3200" dirty="0" smtClean="0">
                <a:solidFill>
                  <a:srgbClr val="1122BF"/>
                </a:solidFill>
              </a:rPr>
              <a:t> </a:t>
            </a:r>
            <a:r>
              <a:rPr lang="en-US" sz="3200" dirty="0" err="1" smtClean="0">
                <a:solidFill>
                  <a:srgbClr val="1122BF"/>
                </a:solidFill>
              </a:rPr>
              <a:t>nếu</a:t>
            </a:r>
            <a:r>
              <a:rPr lang="en-US" sz="3200" dirty="0" smtClean="0">
                <a:solidFill>
                  <a:srgbClr val="1122BF"/>
                </a:solidFill>
              </a:rPr>
              <a:t> </a:t>
            </a:r>
            <a:r>
              <a:rPr lang="en-US" sz="3200" dirty="0" err="1" smtClean="0">
                <a:solidFill>
                  <a:srgbClr val="1122BF"/>
                </a:solidFill>
              </a:rPr>
              <a:t>điều</a:t>
            </a:r>
            <a:r>
              <a:rPr lang="en-US" sz="3200" dirty="0" smtClean="0">
                <a:solidFill>
                  <a:srgbClr val="1122BF"/>
                </a:solidFill>
              </a:rPr>
              <a:t> </a:t>
            </a:r>
            <a:r>
              <a:rPr lang="en-US" sz="3200" dirty="0" err="1" smtClean="0">
                <a:solidFill>
                  <a:srgbClr val="1122BF"/>
                </a:solidFill>
              </a:rPr>
              <a:t>kiện</a:t>
            </a:r>
            <a:r>
              <a:rPr lang="en-US" sz="3200" dirty="0" smtClean="0">
                <a:solidFill>
                  <a:srgbClr val="1122BF"/>
                </a:solidFill>
              </a:rPr>
              <a:t> </a:t>
            </a:r>
            <a:r>
              <a:rPr lang="en-US" sz="3200" dirty="0" err="1" smtClean="0">
                <a:solidFill>
                  <a:srgbClr val="1122BF"/>
                </a:solidFill>
              </a:rPr>
              <a:t>là</a:t>
            </a:r>
            <a:r>
              <a:rPr lang="en-US" sz="3200" dirty="0" smtClean="0">
                <a:solidFill>
                  <a:srgbClr val="1122BF"/>
                </a:solidFill>
              </a:rPr>
              <a:t> </a:t>
            </a:r>
            <a:r>
              <a:rPr lang="en-US" sz="3200" dirty="0" err="1" smtClean="0">
                <a:solidFill>
                  <a:srgbClr val="1122BF"/>
                </a:solidFill>
              </a:rPr>
              <a:t>sai</a:t>
            </a:r>
            <a:r>
              <a:rPr lang="en-US" sz="3200" dirty="0" smtClean="0">
                <a:solidFill>
                  <a:srgbClr val="1122BF"/>
                </a:solidFill>
              </a:rPr>
              <a:t>.</a:t>
            </a:r>
            <a:endParaRPr lang="vi-VN" sz="3200" b="1" i="1" dirty="0" smtClean="0">
              <a:solidFill>
                <a:srgbClr val="1122BF"/>
              </a:solidFill>
            </a:endParaRPr>
          </a:p>
          <a:p>
            <a:endParaRPr lang="vi-VN" dirty="0"/>
          </a:p>
        </p:txBody>
      </p:sp>
      <p:pic>
        <p:nvPicPr>
          <p:cNvPr id="5" name="videoplayback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689180" cy="95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932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43000" y="916615"/>
            <a:ext cx="16002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400" b="1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HÀM </a:t>
            </a:r>
            <a:r>
              <a:rPr lang="en-US" sz="4400" b="1" kern="0" dirty="0" err="1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IF:</a:t>
            </a:r>
            <a:r>
              <a:rPr lang="en-US" sz="4400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Hàm</a:t>
            </a:r>
            <a:r>
              <a:rPr lang="en-US" sz="44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IF </a:t>
            </a:r>
            <a:r>
              <a:rPr lang="en-US" sz="4400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kiểm</a:t>
            </a:r>
            <a:r>
              <a:rPr lang="en-US" sz="44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</a:t>
            </a:r>
            <a:r>
              <a:rPr lang="en-US" sz="44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điều</a:t>
            </a:r>
            <a:r>
              <a:rPr lang="en-US" sz="44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kiện</a:t>
            </a:r>
            <a:r>
              <a:rPr lang="en-US" sz="44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4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trả</a:t>
            </a:r>
            <a:r>
              <a:rPr lang="en-US" sz="44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44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44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giá</a:t>
            </a:r>
            <a:r>
              <a:rPr lang="en-US" sz="44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trị</a:t>
            </a:r>
            <a:r>
              <a:rPr lang="en-US" sz="44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44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điều</a:t>
            </a:r>
            <a:r>
              <a:rPr lang="en-US" sz="44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kiện</a:t>
            </a:r>
            <a:r>
              <a:rPr lang="en-US" sz="44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44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đúng</a:t>
            </a:r>
            <a:r>
              <a:rPr lang="en-US" sz="44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4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44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giá</a:t>
            </a:r>
            <a:r>
              <a:rPr lang="en-US" sz="44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trị</a:t>
            </a:r>
            <a:r>
              <a:rPr lang="en-US" sz="44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en-US" sz="44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nếu</a:t>
            </a:r>
            <a:r>
              <a:rPr lang="en-US" sz="44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điều</a:t>
            </a:r>
            <a:r>
              <a:rPr lang="en-US" sz="44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kiện</a:t>
            </a:r>
            <a:r>
              <a:rPr lang="en-US" sz="44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44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sai</a:t>
            </a:r>
            <a:r>
              <a:rPr lang="en-US" sz="4400" i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4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03792" y="2419918"/>
            <a:ext cx="82804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 algn="just">
              <a:lnSpc>
                <a:spcPct val="150000"/>
              </a:lnSpc>
              <a:buClr>
                <a:srgbClr val="000000"/>
              </a:buClr>
              <a:buFont typeface="Wingdings" panose="05000000000000000000" pitchFamily="2" charset="2"/>
              <a:buChar char="Ø"/>
            </a:pPr>
            <a:r>
              <a:rPr lang="en-US" sz="4000" b="1" kern="0" dirty="0" err="1">
                <a:solidFill>
                  <a:srgbClr val="000000"/>
                </a:solidFill>
                <a:cs typeface="Arial"/>
                <a:sym typeface="Arial"/>
              </a:rPr>
              <a:t>Công</a:t>
            </a:r>
            <a:r>
              <a:rPr lang="en-US" sz="4000" b="1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000000"/>
                </a:solidFill>
                <a:cs typeface="Arial"/>
                <a:sym typeface="Arial"/>
              </a:rPr>
              <a:t>thức</a:t>
            </a:r>
            <a:r>
              <a:rPr lang="en-US" sz="4000" b="1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000000"/>
                </a:solidFill>
                <a:cs typeface="Arial"/>
                <a:sym typeface="Arial"/>
              </a:rPr>
              <a:t>chung</a:t>
            </a:r>
            <a:r>
              <a:rPr lang="en-US" sz="4000" b="1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000000"/>
                </a:solidFill>
                <a:cs typeface="Arial"/>
                <a:sym typeface="Arial"/>
              </a:rPr>
              <a:t>của</a:t>
            </a:r>
            <a:r>
              <a:rPr lang="en-US" sz="4000" b="1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000000"/>
                </a:solidFill>
                <a:cs typeface="Arial"/>
                <a:sym typeface="Arial"/>
              </a:rPr>
              <a:t>hàm</a:t>
            </a:r>
            <a:r>
              <a:rPr lang="en-US" sz="4000" b="1" kern="0" dirty="0">
                <a:solidFill>
                  <a:srgbClr val="000000"/>
                </a:solidFill>
                <a:cs typeface="Arial"/>
                <a:sym typeface="Arial"/>
              </a:rPr>
              <a:t> IF:</a:t>
            </a:r>
            <a:endParaRPr lang="vi-VN" sz="4000" b="1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" name="Google Shape;3209;p151"/>
          <p:cNvSpPr/>
          <p:nvPr/>
        </p:nvSpPr>
        <p:spPr>
          <a:xfrm>
            <a:off x="2800835" y="3778937"/>
            <a:ext cx="12686326" cy="1407134"/>
          </a:xfrm>
          <a:prstGeom prst="roundRect">
            <a:avLst>
              <a:gd name="adj" fmla="val 19236"/>
            </a:avLst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000000"/>
            </a:solidFill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00" b="1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=IF(</a:t>
            </a:r>
            <a:r>
              <a:rPr lang="en-US" sz="4000" b="1" kern="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logical_test</a:t>
            </a:r>
            <a:r>
              <a:rPr lang="en-US" sz="4000" b="1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, [</a:t>
            </a:r>
            <a:r>
              <a:rPr lang="en-US" sz="4000" b="1" kern="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value_if_true</a:t>
            </a:r>
            <a:r>
              <a:rPr lang="en-US" sz="4000" b="1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], [</a:t>
            </a:r>
            <a:r>
              <a:rPr lang="en-US" sz="4000" b="1" kern="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value_if_false</a:t>
            </a:r>
            <a:r>
              <a:rPr lang="en-US" sz="4000" b="1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]).</a:t>
            </a:r>
            <a:endParaRPr lang="vi-VN" sz="4000" b="1" kern="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" name="Rounded Rectangular Callout 1"/>
          <p:cNvSpPr/>
          <p:nvPr/>
        </p:nvSpPr>
        <p:spPr>
          <a:xfrm>
            <a:off x="1625600" y="5943600"/>
            <a:ext cx="3784592" cy="3022600"/>
          </a:xfrm>
          <a:prstGeom prst="wedgeRoundRectCallout">
            <a:avLst>
              <a:gd name="adj1" fmla="val 62389"/>
              <a:gd name="adj2" fmla="val -85287"/>
              <a:gd name="adj3" fmla="val 16667"/>
            </a:avLst>
          </a:prstGeom>
          <a:solidFill>
            <a:schemeClr val="accent6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4000" b="1" kern="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logical_test</a:t>
            </a:r>
            <a:r>
              <a:rPr lang="en-US" sz="4000" b="1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: </a:t>
            </a:r>
            <a:r>
              <a:rPr lang="en-US" sz="4000" kern="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điều</a:t>
            </a:r>
            <a:r>
              <a:rPr lang="en-US" sz="40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kiện</a:t>
            </a:r>
            <a:r>
              <a:rPr lang="en-US" sz="40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kiểm</a:t>
            </a:r>
            <a:r>
              <a:rPr lang="en-US" sz="40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tra</a:t>
            </a:r>
            <a:r>
              <a:rPr lang="en-US" sz="40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6197600" y="5943600"/>
            <a:ext cx="4749800" cy="3022600"/>
          </a:xfrm>
          <a:prstGeom prst="wedgeRoundRectCallout">
            <a:avLst>
              <a:gd name="adj1" fmla="val 6774"/>
              <a:gd name="adj2" fmla="val -85287"/>
              <a:gd name="adj3" fmla="val 16667"/>
            </a:avLst>
          </a:prstGeom>
          <a:solidFill>
            <a:schemeClr val="accent6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4000" b="1" kern="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value_if_true</a:t>
            </a:r>
            <a:r>
              <a:rPr lang="en-US" sz="4000" b="1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: </a:t>
            </a:r>
            <a:r>
              <a:rPr lang="en-US" sz="4000" kern="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giá</a:t>
            </a:r>
            <a:r>
              <a:rPr lang="en-US" sz="40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trị</a:t>
            </a:r>
            <a:r>
              <a:rPr lang="en-US" sz="40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trả</a:t>
            </a:r>
            <a:r>
              <a:rPr lang="en-US" sz="40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về</a:t>
            </a:r>
            <a:r>
              <a:rPr lang="en-US" sz="40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nếu</a:t>
            </a:r>
            <a:r>
              <a:rPr lang="en-US" sz="40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điều</a:t>
            </a:r>
            <a:r>
              <a:rPr lang="en-US" sz="40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kiện</a:t>
            </a:r>
            <a:r>
              <a:rPr lang="en-US" sz="40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là</a:t>
            </a:r>
            <a:r>
              <a:rPr lang="en-US" sz="40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đúng</a:t>
            </a:r>
            <a:r>
              <a:rPr lang="en-US" sz="40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11734808" y="5943600"/>
            <a:ext cx="4749800" cy="3022600"/>
          </a:xfrm>
          <a:prstGeom prst="wedgeRoundRectCallout">
            <a:avLst>
              <a:gd name="adj1" fmla="val -3386"/>
              <a:gd name="adj2" fmla="val -84447"/>
              <a:gd name="adj3" fmla="val 16667"/>
            </a:avLst>
          </a:prstGeom>
          <a:solidFill>
            <a:schemeClr val="accent6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4000" b="1" kern="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value_if_false</a:t>
            </a:r>
            <a:r>
              <a:rPr lang="en-US" sz="4000" b="1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: </a:t>
            </a:r>
            <a:r>
              <a:rPr lang="en-US" sz="4000" kern="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giá</a:t>
            </a:r>
            <a:r>
              <a:rPr lang="en-US" sz="40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trị</a:t>
            </a:r>
            <a:r>
              <a:rPr lang="en-US" sz="40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trả</a:t>
            </a:r>
            <a:r>
              <a:rPr lang="en-US" sz="40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về</a:t>
            </a:r>
            <a:r>
              <a:rPr lang="en-US" sz="40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nếu</a:t>
            </a:r>
            <a:r>
              <a:rPr lang="en-US" sz="40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điều</a:t>
            </a:r>
            <a:r>
              <a:rPr lang="en-US" sz="40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kiện</a:t>
            </a:r>
            <a:r>
              <a:rPr lang="en-US" sz="40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là</a:t>
            </a:r>
            <a:r>
              <a:rPr lang="en-US" sz="40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sai</a:t>
            </a:r>
            <a:r>
              <a:rPr lang="en-US" sz="4000" kern="0" dirty="0">
                <a:solidFill>
                  <a:srgbClr val="000000"/>
                </a:solidFill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7014461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  <p:bldP spid="2" grpId="0" animBg="1"/>
      <p:bldP spid="10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6835822" y="-342900"/>
            <a:ext cx="11901603" cy="10990371"/>
          </a:xfrm>
          <a:prstGeom prst="rect">
            <a:avLst/>
          </a:prstGeom>
          <a:solidFill>
            <a:srgbClr val="DC3C4D"/>
          </a:solidFill>
        </p:spPr>
      </p:sp>
      <p:grpSp>
        <p:nvGrpSpPr>
          <p:cNvPr id="3" name="Group 3"/>
          <p:cNvGrpSpPr/>
          <p:nvPr/>
        </p:nvGrpSpPr>
        <p:grpSpPr>
          <a:xfrm>
            <a:off x="-57150" y="-1058027"/>
            <a:ext cx="6892972" cy="13766894"/>
            <a:chOff x="0" y="0"/>
            <a:chExt cx="9190629" cy="1835585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190629" cy="9190629"/>
            </a:xfrm>
            <a:custGeom>
              <a:avLst/>
              <a:gdLst/>
              <a:ahLst/>
              <a:cxnLst/>
              <a:rect l="l" t="t" r="r" b="b"/>
              <a:pathLst>
                <a:path w="9190629" h="9190629">
                  <a:moveTo>
                    <a:pt x="0" y="0"/>
                  </a:moveTo>
                  <a:lnTo>
                    <a:pt x="9190629" y="0"/>
                  </a:lnTo>
                  <a:lnTo>
                    <a:pt x="9190629" y="9190629"/>
                  </a:lnTo>
                  <a:lnTo>
                    <a:pt x="0" y="91906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9999"/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0" y="9165229"/>
              <a:ext cx="9190629" cy="9190629"/>
            </a:xfrm>
            <a:custGeom>
              <a:avLst/>
              <a:gdLst/>
              <a:ahLst/>
              <a:cxnLst/>
              <a:rect l="l" t="t" r="r" b="b"/>
              <a:pathLst>
                <a:path w="9190629" h="9190629">
                  <a:moveTo>
                    <a:pt x="0" y="0"/>
                  </a:moveTo>
                  <a:lnTo>
                    <a:pt x="9190629" y="0"/>
                  </a:lnTo>
                  <a:lnTo>
                    <a:pt x="9190629" y="9190629"/>
                  </a:lnTo>
                  <a:lnTo>
                    <a:pt x="0" y="91906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9999"/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3500770" y="1545077"/>
            <a:ext cx="2325406" cy="2325406"/>
          </a:xfrm>
          <a:custGeom>
            <a:avLst/>
            <a:gdLst/>
            <a:ahLst/>
            <a:cxnLst/>
            <a:rect l="l" t="t" r="r" b="b"/>
            <a:pathLst>
              <a:path w="2325406" h="2325406">
                <a:moveTo>
                  <a:pt x="0" y="0"/>
                </a:moveTo>
                <a:lnTo>
                  <a:pt x="2325405" y="0"/>
                </a:lnTo>
                <a:lnTo>
                  <a:pt x="2325405" y="2325406"/>
                </a:lnTo>
                <a:lnTo>
                  <a:pt x="0" y="23254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-1438417" y="8114769"/>
            <a:ext cx="3621038" cy="3621038"/>
            <a:chOff x="0" y="0"/>
            <a:chExt cx="1708150" cy="170815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708150" cy="1708150"/>
            </a:xfrm>
            <a:custGeom>
              <a:avLst/>
              <a:gdLst/>
              <a:ahLst/>
              <a:cxnLst/>
              <a:rect l="l" t="t" r="r" b="b"/>
              <a:pathLst>
                <a:path w="1708150" h="170815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solidFill>
              <a:srgbClr val="FFC0C0"/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8302556" y="7229469"/>
            <a:ext cx="8549035" cy="778281"/>
            <a:chOff x="0" y="38100"/>
            <a:chExt cx="11398714" cy="1037708"/>
          </a:xfrm>
        </p:grpSpPr>
        <p:sp>
          <p:nvSpPr>
            <p:cNvPr id="16" name="TextBox 16"/>
            <p:cNvSpPr txBox="1"/>
            <p:nvPr/>
          </p:nvSpPr>
          <p:spPr>
            <a:xfrm>
              <a:off x="0" y="662875"/>
              <a:ext cx="11398714" cy="4129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520"/>
                </a:lnSpc>
              </a:pPr>
              <a:endParaRPr lang="en-US" sz="1800" spc="36" dirty="0">
                <a:solidFill>
                  <a:srgbClr val="F5F5EF"/>
                </a:solidFill>
                <a:latin typeface="Josefin Sans"/>
                <a:ea typeface="Josefin Sans"/>
                <a:cs typeface="Josefin Sans"/>
                <a:sym typeface="Josefin Sans"/>
              </a:endParaRP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38100"/>
              <a:ext cx="11398714" cy="4817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00"/>
                </a:lnSpc>
              </a:pPr>
              <a:endParaRPr lang="en-US" sz="2600" b="1" dirty="0">
                <a:solidFill>
                  <a:srgbClr val="F5F5EF"/>
                </a:solidFill>
                <a:latin typeface="Josefin Sans Semi-Bold"/>
                <a:ea typeface="Josefin Sans Semi-Bold"/>
                <a:cs typeface="Josefin Sans Semi-Bold"/>
                <a:sym typeface="Josefin Sans Semi-Bold"/>
              </a:endParaRPr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1028700" y="4509508"/>
            <a:ext cx="5524500" cy="17953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040"/>
              </a:lnSpc>
            </a:pPr>
            <a:r>
              <a:rPr lang="vi-VN" sz="6400" dirty="0" smtClean="0">
                <a:solidFill>
                  <a:srgbClr val="202020"/>
                </a:solidFill>
                <a:latin typeface="Paytone One"/>
                <a:ea typeface="Paytone One"/>
                <a:cs typeface="Paytone One"/>
                <a:sym typeface="Paytone One"/>
              </a:rPr>
              <a:t>Nhiệm vụ 1.2b: Củng cố.</a:t>
            </a:r>
            <a:endParaRPr lang="en-US" sz="6400" dirty="0">
              <a:solidFill>
                <a:srgbClr val="202020"/>
              </a:solidFill>
              <a:latin typeface="Paytone One"/>
              <a:ea typeface="Paytone One"/>
              <a:cs typeface="Paytone One"/>
              <a:sym typeface="Paytone One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921672" y="1104900"/>
            <a:ext cx="9375728" cy="77559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Tx/>
              <a:buChar char="-"/>
            </a:pPr>
            <a:r>
              <a:rPr lang="vi-VN" sz="4800" b="1" i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Hình thức: </a:t>
            </a:r>
            <a:r>
              <a:rPr lang="vi-VN" sz="48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HS </a:t>
            </a:r>
            <a:r>
              <a:rPr lang="vi-VN" sz="4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hoạt động cá </a:t>
            </a:r>
            <a:r>
              <a:rPr lang="vi-VN" sz="48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nhân.</a:t>
            </a:r>
          </a:p>
          <a:p>
            <a:pPr marL="685800" indent="-685800">
              <a:buFontTx/>
              <a:buChar char="-"/>
            </a:pPr>
            <a:r>
              <a:rPr lang="vi-VN" sz="4800" b="1" i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Thời gian: </a:t>
            </a:r>
            <a:r>
              <a:rPr lang="vi-VN" sz="48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 phút.</a:t>
            </a:r>
            <a:endParaRPr lang="vi-VN" sz="48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685800" indent="-685800">
              <a:buFontTx/>
              <a:buChar char="-"/>
            </a:pPr>
            <a:r>
              <a:rPr lang="vi-VN" sz="4800" b="1" i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Nội </a:t>
            </a:r>
            <a:r>
              <a:rPr lang="vi-VN" sz="4800" b="1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dung: </a:t>
            </a:r>
            <a:r>
              <a:rPr lang="en-US" sz="4800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vi-VN" sz="4800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4800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4800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4800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nhập</a:t>
            </a:r>
            <a:r>
              <a:rPr lang="en-US" sz="4800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sz="4800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4800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4800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800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ô O4 </a:t>
            </a:r>
            <a:r>
              <a:rPr lang="en-US" sz="4800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800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O5 ở </a:t>
            </a:r>
            <a:r>
              <a:rPr lang="en-US" sz="4800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4800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12a.3 </a:t>
            </a:r>
            <a:r>
              <a:rPr lang="en-US" sz="4800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4800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sz="4800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xét</a:t>
            </a:r>
            <a:r>
              <a:rPr lang="en-US" sz="4800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4800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tình</a:t>
            </a:r>
            <a:r>
              <a:rPr lang="en-US" sz="4800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trạng</a:t>
            </a:r>
            <a:r>
              <a:rPr lang="en-US" sz="4800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800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mục</a:t>
            </a:r>
            <a:r>
              <a:rPr lang="en-US" sz="4800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Mong</a:t>
            </a:r>
            <a:r>
              <a:rPr lang="en-US" sz="4800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muốn</a:t>
            </a:r>
            <a:r>
              <a:rPr lang="en-US" sz="4800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</a:t>
            </a:r>
            <a:r>
              <a:rPr lang="en-US" sz="4800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4800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800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Tiết</a:t>
            </a:r>
            <a:r>
              <a:rPr lang="en-US" sz="4800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kiệm</a:t>
            </a:r>
            <a:r>
              <a:rPr lang="en-US" sz="4800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dựa</a:t>
            </a:r>
            <a:r>
              <a:rPr lang="en-US" sz="4800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4800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quy</a:t>
            </a:r>
            <a:r>
              <a:rPr lang="en-US" sz="4800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tắc</a:t>
            </a:r>
            <a:r>
              <a:rPr lang="en-US" sz="4800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50-30-20.</a:t>
            </a:r>
            <a:r>
              <a:rPr lang="vi-VN" sz="4800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800" i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(1 HS </a:t>
            </a:r>
            <a:r>
              <a:rPr lang="vi-VN" sz="4800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thao tác trên máy của giáo </a:t>
            </a:r>
            <a:r>
              <a:rPr lang="vi-VN" sz="4800" i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viên, HS khác viết kết quả vào phiếu học tập.)</a:t>
            </a:r>
            <a:endParaRPr lang="vi-VN" sz="48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vi-VN" dirty="0"/>
          </a:p>
        </p:txBody>
      </p:sp>
      <p:pic>
        <p:nvPicPr>
          <p:cNvPr id="9" name="videoplayback (2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531" y="-7620"/>
            <a:ext cx="2176090" cy="1128847"/>
          </a:xfrm>
          <a:prstGeom prst="rect">
            <a:avLst/>
          </a:prstGeom>
        </p:spPr>
      </p:pic>
      <p:pic>
        <p:nvPicPr>
          <p:cNvPr id="19" name="videoplayback (2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-35921"/>
            <a:ext cx="2176090" cy="11288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6769147" y="-360345"/>
            <a:ext cx="11901603" cy="10990371"/>
          </a:xfrm>
          <a:prstGeom prst="rect">
            <a:avLst/>
          </a:prstGeom>
          <a:solidFill>
            <a:srgbClr val="DC3C4D"/>
          </a:solidFill>
        </p:spPr>
      </p:sp>
      <p:grpSp>
        <p:nvGrpSpPr>
          <p:cNvPr id="3" name="Group 3"/>
          <p:cNvGrpSpPr/>
          <p:nvPr/>
        </p:nvGrpSpPr>
        <p:grpSpPr>
          <a:xfrm>
            <a:off x="-57150" y="-1058027"/>
            <a:ext cx="6892972" cy="13766894"/>
            <a:chOff x="0" y="0"/>
            <a:chExt cx="9190629" cy="1835585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190629" cy="9190629"/>
            </a:xfrm>
            <a:custGeom>
              <a:avLst/>
              <a:gdLst/>
              <a:ahLst/>
              <a:cxnLst/>
              <a:rect l="l" t="t" r="r" b="b"/>
              <a:pathLst>
                <a:path w="9190629" h="9190629">
                  <a:moveTo>
                    <a:pt x="0" y="0"/>
                  </a:moveTo>
                  <a:lnTo>
                    <a:pt x="9190629" y="0"/>
                  </a:lnTo>
                  <a:lnTo>
                    <a:pt x="9190629" y="9190629"/>
                  </a:lnTo>
                  <a:lnTo>
                    <a:pt x="0" y="91906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9999"/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0" y="9165229"/>
              <a:ext cx="9190629" cy="9190629"/>
            </a:xfrm>
            <a:custGeom>
              <a:avLst/>
              <a:gdLst/>
              <a:ahLst/>
              <a:cxnLst/>
              <a:rect l="l" t="t" r="r" b="b"/>
              <a:pathLst>
                <a:path w="9190629" h="9190629">
                  <a:moveTo>
                    <a:pt x="0" y="0"/>
                  </a:moveTo>
                  <a:lnTo>
                    <a:pt x="9190629" y="0"/>
                  </a:lnTo>
                  <a:lnTo>
                    <a:pt x="9190629" y="9190629"/>
                  </a:lnTo>
                  <a:lnTo>
                    <a:pt x="0" y="91906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9999"/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3500770" y="1545077"/>
            <a:ext cx="2325406" cy="2325406"/>
          </a:xfrm>
          <a:custGeom>
            <a:avLst/>
            <a:gdLst/>
            <a:ahLst/>
            <a:cxnLst/>
            <a:rect l="l" t="t" r="r" b="b"/>
            <a:pathLst>
              <a:path w="2325406" h="2325406">
                <a:moveTo>
                  <a:pt x="0" y="0"/>
                </a:moveTo>
                <a:lnTo>
                  <a:pt x="2325405" y="0"/>
                </a:lnTo>
                <a:lnTo>
                  <a:pt x="2325405" y="2325406"/>
                </a:lnTo>
                <a:lnTo>
                  <a:pt x="0" y="23254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-1438417" y="8114769"/>
            <a:ext cx="3621038" cy="3621038"/>
            <a:chOff x="0" y="0"/>
            <a:chExt cx="1708150" cy="170815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708150" cy="1708150"/>
            </a:xfrm>
            <a:custGeom>
              <a:avLst/>
              <a:gdLst/>
              <a:ahLst/>
              <a:cxnLst/>
              <a:rect l="l" t="t" r="r" b="b"/>
              <a:pathLst>
                <a:path w="1708150" h="170815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solidFill>
              <a:srgbClr val="FFC0C0"/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8302556" y="7229469"/>
            <a:ext cx="8549035" cy="778281"/>
            <a:chOff x="0" y="38100"/>
            <a:chExt cx="11398714" cy="1037708"/>
          </a:xfrm>
        </p:grpSpPr>
        <p:sp>
          <p:nvSpPr>
            <p:cNvPr id="16" name="TextBox 16"/>
            <p:cNvSpPr txBox="1"/>
            <p:nvPr/>
          </p:nvSpPr>
          <p:spPr>
            <a:xfrm>
              <a:off x="0" y="662875"/>
              <a:ext cx="11398714" cy="4129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520"/>
                </a:lnSpc>
              </a:pPr>
              <a:endParaRPr lang="en-US" sz="1800" spc="36" dirty="0">
                <a:solidFill>
                  <a:srgbClr val="F5F5EF"/>
                </a:solidFill>
                <a:latin typeface="Josefin Sans"/>
                <a:ea typeface="Josefin Sans"/>
                <a:cs typeface="Josefin Sans"/>
                <a:sym typeface="Josefin Sans"/>
              </a:endParaRP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38100"/>
              <a:ext cx="11398714" cy="4817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00"/>
                </a:lnSpc>
              </a:pPr>
              <a:endParaRPr lang="en-US" sz="2600" b="1" dirty="0">
                <a:solidFill>
                  <a:srgbClr val="F5F5EF"/>
                </a:solidFill>
                <a:latin typeface="Josefin Sans Semi-Bold"/>
                <a:ea typeface="Josefin Sans Semi-Bold"/>
                <a:cs typeface="Josefin Sans Semi-Bold"/>
                <a:sym typeface="Josefin Sans Semi-Bold"/>
              </a:endParaRPr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609600" y="4509508"/>
            <a:ext cx="5943600" cy="26930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040"/>
              </a:lnSpc>
            </a:pPr>
            <a:r>
              <a:rPr lang="vi-VN" sz="6400" dirty="0" smtClean="0">
                <a:solidFill>
                  <a:srgbClr val="202020"/>
                </a:solidFill>
                <a:latin typeface="Paytone One"/>
                <a:ea typeface="Paytone One"/>
                <a:cs typeface="Paytone One"/>
                <a:sym typeface="Paytone One"/>
              </a:rPr>
              <a:t>Nhiệm vụ 1.3</a:t>
            </a:r>
            <a:r>
              <a:rPr lang="vi-VN" sz="6400" smtClean="0">
                <a:solidFill>
                  <a:srgbClr val="202020"/>
                </a:solidFill>
                <a:latin typeface="Paytone One"/>
                <a:ea typeface="Paytone One"/>
                <a:cs typeface="Paytone One"/>
                <a:sym typeface="Paytone One"/>
              </a:rPr>
              <a:t>: Tìm hiểu hàm if lồng nhau.</a:t>
            </a:r>
            <a:endParaRPr lang="en-US" sz="6400" dirty="0">
              <a:solidFill>
                <a:srgbClr val="202020"/>
              </a:solidFill>
              <a:latin typeface="Paytone One"/>
              <a:ea typeface="Paytone One"/>
              <a:cs typeface="Paytone One"/>
              <a:sym typeface="Paytone One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749539" y="419100"/>
            <a:ext cx="10594928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Hình thức: Nhóm đôi.</a:t>
            </a:r>
          </a:p>
          <a:p>
            <a:r>
              <a:rPr lang="vi-VN" sz="4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Thời gian: 2 phút.</a:t>
            </a:r>
          </a:p>
          <a:p>
            <a:r>
              <a:rPr lang="vi-VN" sz="4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Nội dung: Quan sát hình 12a.4 SGK, đọc SGK trang 49, trả lời các câu hỏi </a:t>
            </a:r>
            <a:r>
              <a:rPr lang="vi-VN" sz="4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sau vào phiếu học tập.</a:t>
            </a:r>
            <a:endParaRPr lang="vi-VN" sz="4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vi-VN" sz="4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số </a:t>
            </a:r>
            <a:r>
              <a:rPr lang="vi-VN" sz="4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lượng hàm if trong công thức ô O3?</a:t>
            </a:r>
          </a:p>
          <a:p>
            <a:r>
              <a:rPr lang="vi-VN" sz="4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Công thức trong ô O3 thường sử dụng khi nào?</a:t>
            </a:r>
          </a:p>
          <a:p>
            <a:r>
              <a:rPr lang="vi-VN" sz="4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Nêu CT tổng quát của ví dụ trên.</a:t>
            </a:r>
          </a:p>
          <a:p>
            <a:r>
              <a:rPr lang="vi-VN" sz="4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Viết CT ở ô O4, </a:t>
            </a:r>
            <a:r>
              <a:rPr lang="vi-VN" sz="4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O5 có dùng hàm IF lồng nhau.</a:t>
            </a:r>
            <a:endParaRPr lang="vi-VN" sz="4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vi-VN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30810" y="5541345"/>
            <a:ext cx="9844951" cy="4623110"/>
          </a:xfrm>
          <a:prstGeom prst="rect">
            <a:avLst/>
          </a:prstGeom>
        </p:spPr>
      </p:pic>
      <p:pic>
        <p:nvPicPr>
          <p:cNvPr id="11" name="videoplayback (2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4834" y="32595"/>
            <a:ext cx="1905000" cy="988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568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oftware Engineering Business Plan by Slidesgo">
  <a:themeElements>
    <a:clrScheme name="Simple Light">
      <a:dk1>
        <a:srgbClr val="191919"/>
      </a:dk1>
      <a:lt1>
        <a:srgbClr val="F3F3F3"/>
      </a:lt1>
      <a:dk2>
        <a:srgbClr val="45818E"/>
      </a:dk2>
      <a:lt2>
        <a:srgbClr val="2AAFEB"/>
      </a:lt2>
      <a:accent1>
        <a:srgbClr val="7FD6C3"/>
      </a:accent1>
      <a:accent2>
        <a:srgbClr val="D9D9D9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409</TotalTime>
  <Words>905</Words>
  <Application>Microsoft Office PowerPoint</Application>
  <PresentationFormat>Custom</PresentationFormat>
  <Paragraphs>89</Paragraphs>
  <Slides>16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32" baseType="lpstr">
      <vt:lpstr>Josefin Sans</vt:lpstr>
      <vt:lpstr>Josefin Sans Semi-Bold</vt:lpstr>
      <vt:lpstr>Asap Bold</vt:lpstr>
      <vt:lpstr>Arial</vt:lpstr>
      <vt:lpstr>Asap</vt:lpstr>
      <vt:lpstr>Nunito Light</vt:lpstr>
      <vt:lpstr>Calibri</vt:lpstr>
      <vt:lpstr>Times New Roman</vt:lpstr>
      <vt:lpstr>Calibri Light</vt:lpstr>
      <vt:lpstr>Open Sans</vt:lpstr>
      <vt:lpstr>Wingdings</vt:lpstr>
      <vt:lpstr>Paytone One</vt:lpstr>
      <vt:lpstr>Sora</vt:lpstr>
      <vt:lpstr>Office Theme</vt:lpstr>
      <vt:lpstr>Software Engineering Business Plan by Slidesgo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Nhiều màu sắc Hình học Lớp Toán học Giáo dục Bài thuyết trình</dc:title>
  <dc:creator>Thu Nguyen</dc:creator>
  <cp:lastModifiedBy>Microsoft account</cp:lastModifiedBy>
  <cp:revision>29</cp:revision>
  <dcterms:created xsi:type="dcterms:W3CDTF">2006-08-16T00:00:00Z</dcterms:created>
  <dcterms:modified xsi:type="dcterms:W3CDTF">2025-05-20T07:22:13Z</dcterms:modified>
  <dc:identifier>DAGgPYQtppw</dc:identifier>
</cp:coreProperties>
</file>