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42"/>
  </p:notesMasterIdLst>
  <p:sldIdLst>
    <p:sldId id="256" r:id="rId2"/>
    <p:sldId id="283" r:id="rId3"/>
    <p:sldId id="298" r:id="rId4"/>
    <p:sldId id="281" r:id="rId5"/>
    <p:sldId id="258" r:id="rId6"/>
    <p:sldId id="285" r:id="rId7"/>
    <p:sldId id="287" r:id="rId8"/>
    <p:sldId id="291" r:id="rId9"/>
    <p:sldId id="292" r:id="rId10"/>
    <p:sldId id="293" r:id="rId11"/>
    <p:sldId id="294" r:id="rId12"/>
    <p:sldId id="295" r:id="rId13"/>
    <p:sldId id="296" r:id="rId14"/>
    <p:sldId id="297" r:id="rId15"/>
    <p:sldId id="299" r:id="rId16"/>
    <p:sldId id="300" r:id="rId17"/>
    <p:sldId id="301" r:id="rId18"/>
    <p:sldId id="302" r:id="rId19"/>
    <p:sldId id="303" r:id="rId20"/>
    <p:sldId id="304" r:id="rId21"/>
    <p:sldId id="305" r:id="rId22"/>
    <p:sldId id="319" r:id="rId23"/>
    <p:sldId id="306" r:id="rId24"/>
    <p:sldId id="308" r:id="rId25"/>
    <p:sldId id="309" r:id="rId26"/>
    <p:sldId id="310" r:id="rId27"/>
    <p:sldId id="311" r:id="rId28"/>
    <p:sldId id="312" r:id="rId29"/>
    <p:sldId id="313" r:id="rId30"/>
    <p:sldId id="314" r:id="rId31"/>
    <p:sldId id="315" r:id="rId32"/>
    <p:sldId id="316" r:id="rId33"/>
    <p:sldId id="317" r:id="rId34"/>
    <p:sldId id="320" r:id="rId35"/>
    <p:sldId id="321" r:id="rId36"/>
    <p:sldId id="322" r:id="rId37"/>
    <p:sldId id="323" r:id="rId38"/>
    <p:sldId id="324" r:id="rId39"/>
    <p:sldId id="325" r:id="rId40"/>
    <p:sldId id="326" r:id="rId41"/>
  </p:sldIdLst>
  <p:sldSz cx="9144000" cy="5143500" type="screen16x9"/>
  <p:notesSz cx="6858000" cy="9144000"/>
  <p:embeddedFontLst>
    <p:embeddedFont>
      <p:font typeface="Calibri" panose="020F0502020204030204" pitchFamily="34" charset="0"/>
      <p:regular r:id="rId43"/>
      <p:bold r:id="rId44"/>
      <p:italic r:id="rId45"/>
      <p:boldItalic r:id="rId46"/>
    </p:embeddedFont>
    <p:embeddedFont>
      <p:font typeface="Karla" panose="020B0604020202020204" charset="0"/>
      <p:regular r:id="rId47"/>
      <p:bold r:id="rId48"/>
      <p:italic r:id="rId49"/>
      <p:boldItalic r:id="rId50"/>
    </p:embeddedFont>
    <p:embeddedFont>
      <p:font typeface="Bebas Neue" panose="020B0604020202020204" charset="0"/>
      <p:regular r:id="rId51"/>
    </p:embeddedFont>
    <p:embeddedFont>
      <p:font typeface="Poppins Black" panose="020B0604020202020204" charset="0"/>
      <p:bold r:id="rId52"/>
      <p:boldItalic r:id="rId53"/>
    </p:embeddedFont>
    <p:embeddedFont>
      <p:font typeface="Rubik Black" panose="020B0604020202020204" charset="-79"/>
      <p:bold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604D3A"/>
    <a:srgbClr val="6E5842"/>
    <a:srgbClr val="81684E"/>
    <a:srgbClr val="FFCC66"/>
    <a:srgbClr val="FFFFA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98136E-D558-4BC9-8C00-ECC0581DE729}">
  <a:tblStyle styleId="{AA98136E-D558-4BC9-8C00-ECC0581DE72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3B0449E-1755-4082-9D0C-E42AB384AF1B}"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4" autoAdjust="0"/>
    <p:restoredTop sz="94660"/>
  </p:normalViewPr>
  <p:slideViewPr>
    <p:cSldViewPr snapToGrid="0">
      <p:cViewPr varScale="1">
        <p:scale>
          <a:sx n="129" d="100"/>
          <a:sy n="129" d="100"/>
        </p:scale>
        <p:origin x="87"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536487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4d2792e9d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14d2792e9d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9745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6779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8045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3832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8145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5447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14e1613f9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 name="Google Shape;981;g14e1613f9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6210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3213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1387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2416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747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0216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7045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14e1613f9b3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14e1613f9b3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9068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5023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5363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6448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2336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7219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81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1808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470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6743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9081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42522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57546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30197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68831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16770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62623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94718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1125d80b41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1125d80b41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57894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4d2792e9d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14d2792e9d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8985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2639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14e1613f9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 name="Google Shape;981;g14e1613f9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6518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3683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2540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6891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0fb8bc67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0fb8bc67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6355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10" name="Google Shape;10;p2"/>
          <p:cNvGrpSpPr/>
          <p:nvPr/>
        </p:nvGrpSpPr>
        <p:grpSpPr>
          <a:xfrm>
            <a:off x="274200" y="274200"/>
            <a:ext cx="8687100" cy="4686600"/>
            <a:chOff x="274200" y="274200"/>
            <a:chExt cx="8687100" cy="4686600"/>
          </a:xfrm>
        </p:grpSpPr>
        <p:sp>
          <p:nvSpPr>
            <p:cNvPr id="11" name="Google Shape;11;p2"/>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274200" y="274200"/>
              <a:ext cx="8595900" cy="4595100"/>
              <a:chOff x="274200" y="274200"/>
              <a:chExt cx="8595900" cy="4595100"/>
            </a:xfrm>
          </p:grpSpPr>
          <p:grpSp>
            <p:nvGrpSpPr>
              <p:cNvPr id="13" name="Google Shape;13;p2"/>
              <p:cNvGrpSpPr/>
              <p:nvPr/>
            </p:nvGrpSpPr>
            <p:grpSpPr>
              <a:xfrm>
                <a:off x="274200" y="274200"/>
                <a:ext cx="8595900" cy="4595100"/>
                <a:chOff x="274200" y="274200"/>
                <a:chExt cx="8595900" cy="4595100"/>
              </a:xfrm>
            </p:grpSpPr>
            <p:sp>
              <p:nvSpPr>
                <p:cNvPr id="14" name="Google Shape;14;p2"/>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 name="Google Shape;15;p2"/>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16" name="Google Shape;16;p2"/>
              <p:cNvGrpSpPr/>
              <p:nvPr/>
            </p:nvGrpSpPr>
            <p:grpSpPr>
              <a:xfrm>
                <a:off x="8595300" y="365550"/>
                <a:ext cx="183000" cy="183000"/>
                <a:chOff x="8225400" y="367488"/>
                <a:chExt cx="183000" cy="183000"/>
              </a:xfrm>
            </p:grpSpPr>
            <p:cxnSp>
              <p:nvCxnSpPr>
                <p:cNvPr id="17" name="Google Shape;17;p2"/>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8" name="Google Shape;18;p2"/>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9" name="Google Shape;19;p2"/>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 name="Google Shape;20;p2"/>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21" name="Google Shape;21;p2"/>
          <p:cNvGrpSpPr/>
          <p:nvPr/>
        </p:nvGrpSpPr>
        <p:grpSpPr>
          <a:xfrm>
            <a:off x="914400" y="535100"/>
            <a:ext cx="7406700" cy="4164575"/>
            <a:chOff x="914400" y="535100"/>
            <a:chExt cx="7406700" cy="4164575"/>
          </a:xfrm>
        </p:grpSpPr>
        <p:sp>
          <p:nvSpPr>
            <p:cNvPr id="22" name="Google Shape;22;p2"/>
            <p:cNvSpPr/>
            <p:nvPr/>
          </p:nvSpPr>
          <p:spPr>
            <a:xfrm>
              <a:off x="1005900" y="626275"/>
              <a:ext cx="7315200" cy="4073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2"/>
            <p:cNvGrpSpPr/>
            <p:nvPr/>
          </p:nvGrpSpPr>
          <p:grpSpPr>
            <a:xfrm>
              <a:off x="914400" y="535100"/>
              <a:ext cx="7315200" cy="4073400"/>
              <a:chOff x="914400" y="535100"/>
              <a:chExt cx="7315200" cy="4073400"/>
            </a:xfrm>
          </p:grpSpPr>
          <p:sp>
            <p:nvSpPr>
              <p:cNvPr id="24" name="Google Shape;24;p2"/>
              <p:cNvSpPr/>
              <p:nvPr/>
            </p:nvSpPr>
            <p:spPr>
              <a:xfrm>
                <a:off x="914400" y="535100"/>
                <a:ext cx="7315200" cy="4073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a:off x="7955100" y="626350"/>
                <a:ext cx="183000" cy="183000"/>
                <a:chOff x="8225400" y="367488"/>
                <a:chExt cx="183000" cy="183000"/>
              </a:xfrm>
            </p:grpSpPr>
            <p:cxnSp>
              <p:nvCxnSpPr>
                <p:cNvPr id="26" name="Google Shape;26;p2"/>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7" name="Google Shape;27;p2"/>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8" name="Google Shape;28;p2"/>
              <p:cNvSpPr/>
              <p:nvPr/>
            </p:nvSpPr>
            <p:spPr>
              <a:xfrm>
                <a:off x="7635000" y="6263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 name="Google Shape;29;p2"/>
              <p:cNvCxnSpPr/>
              <p:nvPr/>
            </p:nvCxnSpPr>
            <p:spPr>
              <a:xfrm>
                <a:off x="7284899" y="809350"/>
                <a:ext cx="213000" cy="0"/>
              </a:xfrm>
              <a:prstGeom prst="straightConnector1">
                <a:avLst/>
              </a:prstGeom>
              <a:noFill/>
              <a:ln w="28575" cap="flat" cmpd="sng">
                <a:solidFill>
                  <a:schemeClr val="dk1"/>
                </a:solidFill>
                <a:prstDash val="solid"/>
                <a:round/>
                <a:headEnd type="none" w="med" len="med"/>
                <a:tailEnd type="none" w="med" len="med"/>
              </a:ln>
            </p:spPr>
          </p:cxnSp>
          <p:cxnSp>
            <p:nvCxnSpPr>
              <p:cNvPr id="30" name="Google Shape;30;p2"/>
              <p:cNvCxnSpPr/>
              <p:nvPr/>
            </p:nvCxnSpPr>
            <p:spPr>
              <a:xfrm>
                <a:off x="916188" y="900697"/>
                <a:ext cx="7310400" cy="0"/>
              </a:xfrm>
              <a:prstGeom prst="straightConnector1">
                <a:avLst/>
              </a:prstGeom>
              <a:noFill/>
              <a:ln w="28575" cap="flat" cmpd="sng">
                <a:solidFill>
                  <a:schemeClr val="dk1"/>
                </a:solidFill>
                <a:prstDash val="solid"/>
                <a:round/>
                <a:headEnd type="none" w="med" len="med"/>
                <a:tailEnd type="none" w="med" len="med"/>
              </a:ln>
            </p:spPr>
          </p:cxnSp>
        </p:grpSp>
      </p:grpSp>
      <p:sp>
        <p:nvSpPr>
          <p:cNvPr id="31" name="Google Shape;31;p2"/>
          <p:cNvSpPr txBox="1">
            <a:spLocks noGrp="1"/>
          </p:cNvSpPr>
          <p:nvPr>
            <p:ph type="ctrTitle"/>
          </p:nvPr>
        </p:nvSpPr>
        <p:spPr>
          <a:xfrm>
            <a:off x="1828800" y="1174903"/>
            <a:ext cx="5486400" cy="2469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rgbClr val="191919"/>
              </a:buClr>
              <a:buSzPts val="5200"/>
              <a:buNone/>
              <a:defRPr sz="5000">
                <a:latin typeface="Arial" panose="020B0604020202020204" pitchFamily="34" charset="0"/>
                <a:cs typeface="Arial" panose="020B0604020202020204" pitchFamily="34" charset="0"/>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32" name="Google Shape;32;p2"/>
          <p:cNvSpPr txBox="1">
            <a:spLocks noGrp="1"/>
          </p:cNvSpPr>
          <p:nvPr>
            <p:ph type="subTitle" idx="1"/>
          </p:nvPr>
        </p:nvSpPr>
        <p:spPr>
          <a:xfrm>
            <a:off x="1828800" y="3877100"/>
            <a:ext cx="5486400" cy="3657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pic>
        <p:nvPicPr>
          <p:cNvPr id="82" name="Google Shape;82;p6"/>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83" name="Google Shape;83;p6"/>
          <p:cNvGrpSpPr/>
          <p:nvPr/>
        </p:nvGrpSpPr>
        <p:grpSpPr>
          <a:xfrm>
            <a:off x="274200" y="274200"/>
            <a:ext cx="8687100" cy="4686600"/>
            <a:chOff x="274200" y="274200"/>
            <a:chExt cx="8687100" cy="4686600"/>
          </a:xfrm>
        </p:grpSpPr>
        <p:sp>
          <p:nvSpPr>
            <p:cNvPr id="84" name="Google Shape;84;p6"/>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6"/>
            <p:cNvGrpSpPr/>
            <p:nvPr/>
          </p:nvGrpSpPr>
          <p:grpSpPr>
            <a:xfrm>
              <a:off x="274200" y="274200"/>
              <a:ext cx="8595900" cy="4595100"/>
              <a:chOff x="274200" y="274200"/>
              <a:chExt cx="8595900" cy="4595100"/>
            </a:xfrm>
          </p:grpSpPr>
          <p:grpSp>
            <p:nvGrpSpPr>
              <p:cNvPr id="86" name="Google Shape;86;p6"/>
              <p:cNvGrpSpPr/>
              <p:nvPr/>
            </p:nvGrpSpPr>
            <p:grpSpPr>
              <a:xfrm>
                <a:off x="274200" y="274200"/>
                <a:ext cx="8595900" cy="4595100"/>
                <a:chOff x="274200" y="274200"/>
                <a:chExt cx="8595900" cy="4595100"/>
              </a:xfrm>
            </p:grpSpPr>
            <p:sp>
              <p:nvSpPr>
                <p:cNvPr id="87" name="Google Shape;87;p6"/>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 name="Google Shape;88;p6"/>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89" name="Google Shape;89;p6"/>
              <p:cNvGrpSpPr/>
              <p:nvPr/>
            </p:nvGrpSpPr>
            <p:grpSpPr>
              <a:xfrm>
                <a:off x="8595300" y="365550"/>
                <a:ext cx="183000" cy="183000"/>
                <a:chOff x="8225400" y="367488"/>
                <a:chExt cx="183000" cy="183000"/>
              </a:xfrm>
            </p:grpSpPr>
            <p:cxnSp>
              <p:nvCxnSpPr>
                <p:cNvPr id="90" name="Google Shape;90;p6"/>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91" name="Google Shape;91;p6"/>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92" name="Google Shape;92;p6"/>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3" name="Google Shape;93;p6"/>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94" name="Google Shape;94;p6"/>
          <p:cNvSpPr txBox="1">
            <a:spLocks noGrp="1"/>
          </p:cNvSpPr>
          <p:nvPr>
            <p:ph type="title"/>
          </p:nvPr>
        </p:nvSpPr>
        <p:spPr>
          <a:xfrm>
            <a:off x="715125" y="731525"/>
            <a:ext cx="7713900" cy="6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9"/>
        <p:cNvGrpSpPr/>
        <p:nvPr/>
      </p:nvGrpSpPr>
      <p:grpSpPr>
        <a:xfrm>
          <a:off x="0" y="0"/>
          <a:ext cx="0" cy="0"/>
          <a:chOff x="0" y="0"/>
          <a:chExt cx="0" cy="0"/>
        </a:xfrm>
      </p:grpSpPr>
      <p:pic>
        <p:nvPicPr>
          <p:cNvPr id="120" name="Google Shape;120;p8"/>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121" name="Google Shape;121;p8"/>
          <p:cNvGrpSpPr/>
          <p:nvPr/>
        </p:nvGrpSpPr>
        <p:grpSpPr>
          <a:xfrm>
            <a:off x="2028115" y="535000"/>
            <a:ext cx="6492300" cy="3749100"/>
            <a:chOff x="1371300" y="742950"/>
            <a:chExt cx="6492300" cy="3749100"/>
          </a:xfrm>
        </p:grpSpPr>
        <p:sp>
          <p:nvSpPr>
            <p:cNvPr id="122" name="Google Shape;122;p8"/>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 name="Google Shape;123;p8"/>
            <p:cNvGrpSpPr/>
            <p:nvPr/>
          </p:nvGrpSpPr>
          <p:grpSpPr>
            <a:xfrm>
              <a:off x="1371300" y="742950"/>
              <a:ext cx="6401400" cy="3657600"/>
              <a:chOff x="1371300" y="742950"/>
              <a:chExt cx="6401400" cy="3657600"/>
            </a:xfrm>
          </p:grpSpPr>
          <p:sp>
            <p:nvSpPr>
              <p:cNvPr id="124" name="Google Shape;124;p8"/>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5" name="Google Shape;125;p8"/>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126" name="Google Shape;126;p8"/>
              <p:cNvGrpSpPr/>
              <p:nvPr/>
            </p:nvGrpSpPr>
            <p:grpSpPr>
              <a:xfrm>
                <a:off x="7498200" y="834288"/>
                <a:ext cx="183000" cy="183000"/>
                <a:chOff x="8225400" y="367488"/>
                <a:chExt cx="183000" cy="183000"/>
              </a:xfrm>
            </p:grpSpPr>
            <p:cxnSp>
              <p:nvCxnSpPr>
                <p:cNvPr id="127" name="Google Shape;127;p8"/>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28" name="Google Shape;128;p8"/>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29" name="Google Shape;129;p8"/>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0" name="Google Shape;130;p8"/>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131" name="Google Shape;131;p8"/>
          <p:cNvGrpSpPr/>
          <p:nvPr/>
        </p:nvGrpSpPr>
        <p:grpSpPr>
          <a:xfrm>
            <a:off x="1371300" y="742950"/>
            <a:ext cx="6492300" cy="3749100"/>
            <a:chOff x="1371300" y="742950"/>
            <a:chExt cx="6492300" cy="3749100"/>
          </a:xfrm>
        </p:grpSpPr>
        <p:sp>
          <p:nvSpPr>
            <p:cNvPr id="132" name="Google Shape;132;p8"/>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8"/>
            <p:cNvGrpSpPr/>
            <p:nvPr/>
          </p:nvGrpSpPr>
          <p:grpSpPr>
            <a:xfrm>
              <a:off x="1371300" y="742950"/>
              <a:ext cx="6401400" cy="3657600"/>
              <a:chOff x="1371300" y="742950"/>
              <a:chExt cx="6401400" cy="3657600"/>
            </a:xfrm>
          </p:grpSpPr>
          <p:sp>
            <p:nvSpPr>
              <p:cNvPr id="134" name="Google Shape;134;p8"/>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5" name="Google Shape;135;p8"/>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136" name="Google Shape;136;p8"/>
              <p:cNvGrpSpPr/>
              <p:nvPr/>
            </p:nvGrpSpPr>
            <p:grpSpPr>
              <a:xfrm>
                <a:off x="7498200" y="834288"/>
                <a:ext cx="183000" cy="183000"/>
                <a:chOff x="8225400" y="367488"/>
                <a:chExt cx="183000" cy="183000"/>
              </a:xfrm>
            </p:grpSpPr>
            <p:cxnSp>
              <p:nvCxnSpPr>
                <p:cNvPr id="137" name="Google Shape;137;p8"/>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38" name="Google Shape;138;p8"/>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39" name="Google Shape;139;p8"/>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0" name="Google Shape;140;p8"/>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141" name="Google Shape;141;p8"/>
          <p:cNvSpPr txBox="1">
            <a:spLocks noGrp="1"/>
          </p:cNvSpPr>
          <p:nvPr>
            <p:ph type="title"/>
          </p:nvPr>
        </p:nvSpPr>
        <p:spPr>
          <a:xfrm>
            <a:off x="1828800" y="1307100"/>
            <a:ext cx="5486400" cy="274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7000">
                <a:latin typeface="Arial" panose="020B0604020202020204" pitchFamily="34" charset="0"/>
                <a:cs typeface="Arial" panose="020B0604020202020204" pitchFamily="34" charset="0"/>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83"/>
        <p:cNvGrpSpPr/>
        <p:nvPr/>
      </p:nvGrpSpPr>
      <p:grpSpPr>
        <a:xfrm>
          <a:off x="0" y="0"/>
          <a:ext cx="0" cy="0"/>
          <a:chOff x="0" y="0"/>
          <a:chExt cx="0" cy="0"/>
        </a:xfrm>
      </p:grpSpPr>
      <p:pic>
        <p:nvPicPr>
          <p:cNvPr id="184" name="Google Shape;184;p13"/>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185" name="Google Shape;185;p13"/>
          <p:cNvGrpSpPr/>
          <p:nvPr/>
        </p:nvGrpSpPr>
        <p:grpSpPr>
          <a:xfrm>
            <a:off x="274200" y="274200"/>
            <a:ext cx="8687100" cy="4686600"/>
            <a:chOff x="274200" y="274200"/>
            <a:chExt cx="8687100" cy="4686600"/>
          </a:xfrm>
        </p:grpSpPr>
        <p:sp>
          <p:nvSpPr>
            <p:cNvPr id="186" name="Google Shape;186;p13"/>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 name="Google Shape;187;p13"/>
            <p:cNvGrpSpPr/>
            <p:nvPr/>
          </p:nvGrpSpPr>
          <p:grpSpPr>
            <a:xfrm>
              <a:off x="274200" y="274200"/>
              <a:ext cx="8595900" cy="4595100"/>
              <a:chOff x="274200" y="274200"/>
              <a:chExt cx="8595900" cy="4595100"/>
            </a:xfrm>
          </p:grpSpPr>
          <p:grpSp>
            <p:nvGrpSpPr>
              <p:cNvPr id="188" name="Google Shape;188;p13"/>
              <p:cNvGrpSpPr/>
              <p:nvPr/>
            </p:nvGrpSpPr>
            <p:grpSpPr>
              <a:xfrm>
                <a:off x="274200" y="274200"/>
                <a:ext cx="8595900" cy="4595100"/>
                <a:chOff x="274200" y="274200"/>
                <a:chExt cx="8595900" cy="4595100"/>
              </a:xfrm>
            </p:grpSpPr>
            <p:sp>
              <p:nvSpPr>
                <p:cNvPr id="189" name="Google Shape;189;p13"/>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0" name="Google Shape;190;p13"/>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191" name="Google Shape;191;p13"/>
              <p:cNvGrpSpPr/>
              <p:nvPr/>
            </p:nvGrpSpPr>
            <p:grpSpPr>
              <a:xfrm>
                <a:off x="8595300" y="365550"/>
                <a:ext cx="183000" cy="183000"/>
                <a:chOff x="8225400" y="367488"/>
                <a:chExt cx="183000" cy="183000"/>
              </a:xfrm>
            </p:grpSpPr>
            <p:cxnSp>
              <p:nvCxnSpPr>
                <p:cNvPr id="192" name="Google Shape;192;p13"/>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193" name="Google Shape;193;p13"/>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194" name="Google Shape;194;p13"/>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5" name="Google Shape;195;p13"/>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196" name="Google Shape;196;p13"/>
          <p:cNvSpPr txBox="1">
            <a:spLocks noGrp="1"/>
          </p:cNvSpPr>
          <p:nvPr>
            <p:ph type="subTitle" idx="1"/>
          </p:nvPr>
        </p:nvSpPr>
        <p:spPr>
          <a:xfrm>
            <a:off x="1957976" y="1802875"/>
            <a:ext cx="2377500" cy="548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Arial" panose="020B0604020202020204" pitchFamily="34" charset="0"/>
                <a:ea typeface="Arial" panose="020B0604020202020204" pitchFamily="34" charset="0"/>
                <a:cs typeface="Arial" panose="020B0604020202020204" pitchFamily="34" charset="0"/>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97" name="Google Shape;197;p13"/>
          <p:cNvSpPr txBox="1">
            <a:spLocks noGrp="1"/>
          </p:cNvSpPr>
          <p:nvPr>
            <p:ph type="subTitle" idx="2"/>
          </p:nvPr>
        </p:nvSpPr>
        <p:spPr>
          <a:xfrm>
            <a:off x="1957956" y="3399150"/>
            <a:ext cx="2377500" cy="548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Arial" panose="020B0604020202020204" pitchFamily="34" charset="0"/>
                <a:ea typeface="Arial" panose="020B0604020202020204" pitchFamily="34" charset="0"/>
                <a:cs typeface="Arial" panose="020B0604020202020204" pitchFamily="34" charset="0"/>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98" name="Google Shape;198;p13"/>
          <p:cNvSpPr txBox="1">
            <a:spLocks noGrp="1"/>
          </p:cNvSpPr>
          <p:nvPr>
            <p:ph type="subTitle" idx="3"/>
          </p:nvPr>
        </p:nvSpPr>
        <p:spPr>
          <a:xfrm>
            <a:off x="5997466" y="1803588"/>
            <a:ext cx="2377500" cy="548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Arial" panose="020B0604020202020204" pitchFamily="34" charset="0"/>
                <a:ea typeface="Arial" panose="020B0604020202020204" pitchFamily="34" charset="0"/>
                <a:cs typeface="Arial" panose="020B0604020202020204" pitchFamily="34" charset="0"/>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99" name="Google Shape;199;p13"/>
          <p:cNvSpPr txBox="1">
            <a:spLocks noGrp="1"/>
          </p:cNvSpPr>
          <p:nvPr>
            <p:ph type="subTitle" idx="4"/>
          </p:nvPr>
        </p:nvSpPr>
        <p:spPr>
          <a:xfrm>
            <a:off x="6043506" y="3399143"/>
            <a:ext cx="2286000" cy="548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Arial" panose="020B0604020202020204" pitchFamily="34" charset="0"/>
                <a:ea typeface="Arial" panose="020B0604020202020204" pitchFamily="34" charset="0"/>
                <a:cs typeface="Arial" panose="020B0604020202020204" pitchFamily="34" charset="0"/>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0" name="Google Shape;200;p13"/>
          <p:cNvSpPr txBox="1">
            <a:spLocks noGrp="1"/>
          </p:cNvSpPr>
          <p:nvPr>
            <p:ph type="title" hasCustomPrompt="1"/>
          </p:nvPr>
        </p:nvSpPr>
        <p:spPr>
          <a:xfrm>
            <a:off x="769317" y="1802875"/>
            <a:ext cx="1188600" cy="1097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5000">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1" name="Google Shape;201;p13"/>
          <p:cNvSpPr txBox="1">
            <a:spLocks noGrp="1"/>
          </p:cNvSpPr>
          <p:nvPr>
            <p:ph type="subTitle" idx="5"/>
          </p:nvPr>
        </p:nvSpPr>
        <p:spPr>
          <a:xfrm>
            <a:off x="1957976" y="2261521"/>
            <a:ext cx="2377500" cy="64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2" name="Google Shape;202;p13"/>
          <p:cNvSpPr txBox="1">
            <a:spLocks noGrp="1"/>
          </p:cNvSpPr>
          <p:nvPr>
            <p:ph type="title" idx="6" hasCustomPrompt="1"/>
          </p:nvPr>
        </p:nvSpPr>
        <p:spPr>
          <a:xfrm>
            <a:off x="4808859" y="1803600"/>
            <a:ext cx="1188600" cy="1097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5000">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3" name="Google Shape;203;p13"/>
          <p:cNvSpPr txBox="1">
            <a:spLocks noGrp="1"/>
          </p:cNvSpPr>
          <p:nvPr>
            <p:ph type="subTitle" idx="7"/>
          </p:nvPr>
        </p:nvSpPr>
        <p:spPr>
          <a:xfrm>
            <a:off x="5997466" y="2260800"/>
            <a:ext cx="2377500" cy="64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4" name="Google Shape;204;p13"/>
          <p:cNvSpPr txBox="1">
            <a:spLocks noGrp="1"/>
          </p:cNvSpPr>
          <p:nvPr>
            <p:ph type="title" idx="8" hasCustomPrompt="1"/>
          </p:nvPr>
        </p:nvSpPr>
        <p:spPr>
          <a:xfrm>
            <a:off x="769347" y="3399150"/>
            <a:ext cx="1188600" cy="1097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5000">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5" name="Google Shape;205;p13"/>
          <p:cNvSpPr txBox="1">
            <a:spLocks noGrp="1"/>
          </p:cNvSpPr>
          <p:nvPr>
            <p:ph type="subTitle" idx="9"/>
          </p:nvPr>
        </p:nvSpPr>
        <p:spPr>
          <a:xfrm>
            <a:off x="1957956" y="3856343"/>
            <a:ext cx="2377500" cy="64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6" name="Google Shape;206;p13"/>
          <p:cNvSpPr txBox="1">
            <a:spLocks noGrp="1"/>
          </p:cNvSpPr>
          <p:nvPr>
            <p:ph type="title" idx="13" hasCustomPrompt="1"/>
          </p:nvPr>
        </p:nvSpPr>
        <p:spPr>
          <a:xfrm>
            <a:off x="4854897" y="3399143"/>
            <a:ext cx="1188600" cy="1097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5000">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7" name="Google Shape;207;p13"/>
          <p:cNvSpPr txBox="1">
            <a:spLocks noGrp="1"/>
          </p:cNvSpPr>
          <p:nvPr>
            <p:ph type="subTitle" idx="14"/>
          </p:nvPr>
        </p:nvSpPr>
        <p:spPr>
          <a:xfrm>
            <a:off x="6043506" y="3856343"/>
            <a:ext cx="2286000" cy="64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8" name="Google Shape;208;p13"/>
          <p:cNvSpPr txBox="1">
            <a:spLocks noGrp="1"/>
          </p:cNvSpPr>
          <p:nvPr>
            <p:ph type="title" idx="15"/>
          </p:nvPr>
        </p:nvSpPr>
        <p:spPr>
          <a:xfrm>
            <a:off x="715650" y="731525"/>
            <a:ext cx="7713300" cy="6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09"/>
        <p:cNvGrpSpPr/>
        <p:nvPr/>
      </p:nvGrpSpPr>
      <p:grpSpPr>
        <a:xfrm>
          <a:off x="0" y="0"/>
          <a:ext cx="0" cy="0"/>
          <a:chOff x="0" y="0"/>
          <a:chExt cx="0" cy="0"/>
        </a:xfrm>
      </p:grpSpPr>
      <p:pic>
        <p:nvPicPr>
          <p:cNvPr id="210" name="Google Shape;210;p14"/>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211" name="Google Shape;211;p14"/>
          <p:cNvGrpSpPr/>
          <p:nvPr/>
        </p:nvGrpSpPr>
        <p:grpSpPr>
          <a:xfrm>
            <a:off x="2025281" y="535000"/>
            <a:ext cx="6492300" cy="3749100"/>
            <a:chOff x="1371300" y="742950"/>
            <a:chExt cx="6492300" cy="3749100"/>
          </a:xfrm>
        </p:grpSpPr>
        <p:sp>
          <p:nvSpPr>
            <p:cNvPr id="212" name="Google Shape;212;p14"/>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 name="Google Shape;213;p14"/>
            <p:cNvGrpSpPr/>
            <p:nvPr/>
          </p:nvGrpSpPr>
          <p:grpSpPr>
            <a:xfrm>
              <a:off x="1371300" y="742950"/>
              <a:ext cx="6401400" cy="3657600"/>
              <a:chOff x="1371300" y="742950"/>
              <a:chExt cx="6401400" cy="3657600"/>
            </a:xfrm>
          </p:grpSpPr>
          <p:sp>
            <p:nvSpPr>
              <p:cNvPr id="214" name="Google Shape;214;p14"/>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5" name="Google Shape;215;p14"/>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216" name="Google Shape;216;p14"/>
              <p:cNvGrpSpPr/>
              <p:nvPr/>
            </p:nvGrpSpPr>
            <p:grpSpPr>
              <a:xfrm>
                <a:off x="7498200" y="834288"/>
                <a:ext cx="183000" cy="183000"/>
                <a:chOff x="8225400" y="367488"/>
                <a:chExt cx="183000" cy="183000"/>
              </a:xfrm>
            </p:grpSpPr>
            <p:cxnSp>
              <p:nvCxnSpPr>
                <p:cNvPr id="217" name="Google Shape;217;p14"/>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18" name="Google Shape;218;p14"/>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19" name="Google Shape;219;p14"/>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0" name="Google Shape;220;p14"/>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grpSp>
        <p:nvGrpSpPr>
          <p:cNvPr id="221" name="Google Shape;221;p14"/>
          <p:cNvGrpSpPr/>
          <p:nvPr/>
        </p:nvGrpSpPr>
        <p:grpSpPr>
          <a:xfrm>
            <a:off x="1371300" y="742950"/>
            <a:ext cx="6492300" cy="3749100"/>
            <a:chOff x="1371300" y="742950"/>
            <a:chExt cx="6492300" cy="3749100"/>
          </a:xfrm>
        </p:grpSpPr>
        <p:sp>
          <p:nvSpPr>
            <p:cNvPr id="222" name="Google Shape;222;p14"/>
            <p:cNvSpPr/>
            <p:nvPr/>
          </p:nvSpPr>
          <p:spPr>
            <a:xfrm>
              <a:off x="1462800" y="834450"/>
              <a:ext cx="6400800" cy="36576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 name="Google Shape;223;p14"/>
            <p:cNvGrpSpPr/>
            <p:nvPr/>
          </p:nvGrpSpPr>
          <p:grpSpPr>
            <a:xfrm>
              <a:off x="1371300" y="742950"/>
              <a:ext cx="6401400" cy="3657600"/>
              <a:chOff x="1371300" y="742950"/>
              <a:chExt cx="6401400" cy="3657600"/>
            </a:xfrm>
          </p:grpSpPr>
          <p:sp>
            <p:nvSpPr>
              <p:cNvPr id="224" name="Google Shape;224;p14"/>
              <p:cNvSpPr/>
              <p:nvPr/>
            </p:nvSpPr>
            <p:spPr>
              <a:xfrm>
                <a:off x="1371300" y="742950"/>
                <a:ext cx="6400800" cy="36576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5" name="Google Shape;225;p14"/>
              <p:cNvCxnSpPr/>
              <p:nvPr/>
            </p:nvCxnSpPr>
            <p:spPr>
              <a:xfrm>
                <a:off x="1371300" y="1108650"/>
                <a:ext cx="6401400" cy="0"/>
              </a:xfrm>
              <a:prstGeom prst="straightConnector1">
                <a:avLst/>
              </a:prstGeom>
              <a:noFill/>
              <a:ln w="28575" cap="flat" cmpd="sng">
                <a:solidFill>
                  <a:schemeClr val="dk1"/>
                </a:solidFill>
                <a:prstDash val="solid"/>
                <a:round/>
                <a:headEnd type="none" w="med" len="med"/>
                <a:tailEnd type="none" w="med" len="med"/>
              </a:ln>
            </p:spPr>
          </p:cxnSp>
          <p:grpSp>
            <p:nvGrpSpPr>
              <p:cNvPr id="226" name="Google Shape;226;p14"/>
              <p:cNvGrpSpPr/>
              <p:nvPr/>
            </p:nvGrpSpPr>
            <p:grpSpPr>
              <a:xfrm>
                <a:off x="7498200" y="834288"/>
                <a:ext cx="183000" cy="183000"/>
                <a:chOff x="8225400" y="367488"/>
                <a:chExt cx="183000" cy="183000"/>
              </a:xfrm>
            </p:grpSpPr>
            <p:cxnSp>
              <p:nvCxnSpPr>
                <p:cNvPr id="227" name="Google Shape;227;p14"/>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28" name="Google Shape;228;p14"/>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229" name="Google Shape;229;p14"/>
              <p:cNvSpPr/>
              <p:nvPr/>
            </p:nvSpPr>
            <p:spPr>
              <a:xfrm>
                <a:off x="7177950" y="834288"/>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0" name="Google Shape;230;p14"/>
              <p:cNvCxnSpPr/>
              <p:nvPr/>
            </p:nvCxnSpPr>
            <p:spPr>
              <a:xfrm>
                <a:off x="6827699" y="1017288"/>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231" name="Google Shape;231;p14"/>
          <p:cNvSpPr txBox="1">
            <a:spLocks noGrp="1"/>
          </p:cNvSpPr>
          <p:nvPr>
            <p:ph type="title"/>
          </p:nvPr>
        </p:nvSpPr>
        <p:spPr>
          <a:xfrm>
            <a:off x="2286000" y="3293217"/>
            <a:ext cx="4572000" cy="502800"/>
          </a:xfrm>
          <a:prstGeom prst="rect">
            <a:avLst/>
          </a:prstGeom>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400">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32" name="Google Shape;232;p14"/>
          <p:cNvSpPr txBox="1">
            <a:spLocks noGrp="1"/>
          </p:cNvSpPr>
          <p:nvPr>
            <p:ph type="subTitle" idx="1"/>
          </p:nvPr>
        </p:nvSpPr>
        <p:spPr>
          <a:xfrm>
            <a:off x="1828800" y="1600317"/>
            <a:ext cx="5486400" cy="137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317"/>
        <p:cNvGrpSpPr/>
        <p:nvPr/>
      </p:nvGrpSpPr>
      <p:grpSpPr>
        <a:xfrm>
          <a:off x="0" y="0"/>
          <a:ext cx="0" cy="0"/>
          <a:chOff x="0" y="0"/>
          <a:chExt cx="0" cy="0"/>
        </a:xfrm>
      </p:grpSpPr>
      <p:pic>
        <p:nvPicPr>
          <p:cNvPr id="318" name="Google Shape;318;p20"/>
          <p:cNvPicPr preferRelativeResize="0"/>
          <p:nvPr/>
        </p:nvPicPr>
        <p:blipFill>
          <a:blip r:embed="rId2">
            <a:alphaModFix amt="20000"/>
          </a:blip>
          <a:stretch>
            <a:fillRect/>
          </a:stretch>
        </p:blipFill>
        <p:spPr>
          <a:xfrm>
            <a:off x="-91387" y="1031845"/>
            <a:ext cx="9326879" cy="4169115"/>
          </a:xfrm>
          <a:prstGeom prst="rect">
            <a:avLst/>
          </a:prstGeom>
          <a:noFill/>
          <a:ln>
            <a:noFill/>
          </a:ln>
        </p:spPr>
      </p:pic>
      <p:grpSp>
        <p:nvGrpSpPr>
          <p:cNvPr id="319" name="Google Shape;319;p20"/>
          <p:cNvGrpSpPr/>
          <p:nvPr/>
        </p:nvGrpSpPr>
        <p:grpSpPr>
          <a:xfrm>
            <a:off x="274200" y="274200"/>
            <a:ext cx="8687100" cy="4686600"/>
            <a:chOff x="274200" y="274200"/>
            <a:chExt cx="8687100" cy="4686600"/>
          </a:xfrm>
        </p:grpSpPr>
        <p:sp>
          <p:nvSpPr>
            <p:cNvPr id="320" name="Google Shape;320;p20"/>
            <p:cNvSpPr/>
            <p:nvPr/>
          </p:nvSpPr>
          <p:spPr>
            <a:xfrm>
              <a:off x="365700" y="365700"/>
              <a:ext cx="8595600" cy="4595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 name="Google Shape;321;p20"/>
            <p:cNvGrpSpPr/>
            <p:nvPr/>
          </p:nvGrpSpPr>
          <p:grpSpPr>
            <a:xfrm>
              <a:off x="274200" y="274200"/>
              <a:ext cx="8595900" cy="4595100"/>
              <a:chOff x="274200" y="274200"/>
              <a:chExt cx="8595900" cy="4595100"/>
            </a:xfrm>
          </p:grpSpPr>
          <p:grpSp>
            <p:nvGrpSpPr>
              <p:cNvPr id="322" name="Google Shape;322;p20"/>
              <p:cNvGrpSpPr/>
              <p:nvPr/>
            </p:nvGrpSpPr>
            <p:grpSpPr>
              <a:xfrm>
                <a:off x="274200" y="274200"/>
                <a:ext cx="8595900" cy="4595100"/>
                <a:chOff x="274200" y="274200"/>
                <a:chExt cx="8595900" cy="4595100"/>
              </a:xfrm>
            </p:grpSpPr>
            <p:sp>
              <p:nvSpPr>
                <p:cNvPr id="323" name="Google Shape;323;p20"/>
                <p:cNvSpPr/>
                <p:nvPr/>
              </p:nvSpPr>
              <p:spPr>
                <a:xfrm>
                  <a:off x="274200" y="274200"/>
                  <a:ext cx="8595600" cy="4595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4" name="Google Shape;324;p20"/>
                <p:cNvCxnSpPr/>
                <p:nvPr/>
              </p:nvCxnSpPr>
              <p:spPr>
                <a:xfrm>
                  <a:off x="274200" y="639909"/>
                  <a:ext cx="8595900" cy="0"/>
                </a:xfrm>
                <a:prstGeom prst="straightConnector1">
                  <a:avLst/>
                </a:prstGeom>
                <a:noFill/>
                <a:ln w="28575" cap="flat" cmpd="sng">
                  <a:solidFill>
                    <a:schemeClr val="dk1"/>
                  </a:solidFill>
                  <a:prstDash val="solid"/>
                  <a:round/>
                  <a:headEnd type="none" w="med" len="med"/>
                  <a:tailEnd type="none" w="med" len="med"/>
                </a:ln>
              </p:spPr>
            </p:cxnSp>
          </p:grpSp>
          <p:grpSp>
            <p:nvGrpSpPr>
              <p:cNvPr id="325" name="Google Shape;325;p20"/>
              <p:cNvGrpSpPr/>
              <p:nvPr/>
            </p:nvGrpSpPr>
            <p:grpSpPr>
              <a:xfrm>
                <a:off x="8595300" y="365550"/>
                <a:ext cx="183000" cy="183000"/>
                <a:chOff x="8225400" y="367488"/>
                <a:chExt cx="183000" cy="183000"/>
              </a:xfrm>
            </p:grpSpPr>
            <p:cxnSp>
              <p:nvCxnSpPr>
                <p:cNvPr id="326" name="Google Shape;326;p20"/>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327" name="Google Shape;327;p20"/>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328" name="Google Shape;328;p20"/>
              <p:cNvSpPr/>
              <p:nvPr/>
            </p:nvSpPr>
            <p:spPr>
              <a:xfrm>
                <a:off x="8275200" y="365550"/>
                <a:ext cx="183000" cy="183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9" name="Google Shape;329;p20"/>
              <p:cNvCxnSpPr/>
              <p:nvPr/>
            </p:nvCxnSpPr>
            <p:spPr>
              <a:xfrm>
                <a:off x="7925099" y="548550"/>
                <a:ext cx="213000" cy="0"/>
              </a:xfrm>
              <a:prstGeom prst="straightConnector1">
                <a:avLst/>
              </a:prstGeom>
              <a:noFill/>
              <a:ln w="28575" cap="flat" cmpd="sng">
                <a:solidFill>
                  <a:schemeClr val="dk1"/>
                </a:solidFill>
                <a:prstDash val="solid"/>
                <a:round/>
                <a:headEnd type="none" w="med" len="med"/>
                <a:tailEnd type="none" w="med" len="med"/>
              </a:ln>
            </p:spPr>
          </p:cxnSp>
        </p:grpSp>
      </p:grpSp>
      <p:sp>
        <p:nvSpPr>
          <p:cNvPr id="330" name="Google Shape;330;p20"/>
          <p:cNvSpPr txBox="1">
            <a:spLocks noGrp="1"/>
          </p:cNvSpPr>
          <p:nvPr>
            <p:ph type="title"/>
          </p:nvPr>
        </p:nvSpPr>
        <p:spPr>
          <a:xfrm>
            <a:off x="715100" y="731400"/>
            <a:ext cx="7713900" cy="6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1" name="Google Shape;331;p20"/>
          <p:cNvSpPr txBox="1">
            <a:spLocks noGrp="1"/>
          </p:cNvSpPr>
          <p:nvPr>
            <p:ph type="subTitle" idx="1"/>
          </p:nvPr>
        </p:nvSpPr>
        <p:spPr>
          <a:xfrm>
            <a:off x="5918599" y="3396625"/>
            <a:ext cx="2377500" cy="548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Arial" panose="020B0604020202020204" pitchFamily="34" charset="0"/>
                <a:ea typeface="Arial" panose="020B0604020202020204" pitchFamily="34" charset="0"/>
                <a:cs typeface="Arial" panose="020B0604020202020204" pitchFamily="34" charset="0"/>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32" name="Google Shape;332;p20"/>
          <p:cNvSpPr txBox="1">
            <a:spLocks noGrp="1"/>
          </p:cNvSpPr>
          <p:nvPr>
            <p:ph type="subTitle" idx="2"/>
          </p:nvPr>
        </p:nvSpPr>
        <p:spPr>
          <a:xfrm>
            <a:off x="5918599" y="3855625"/>
            <a:ext cx="2377500" cy="640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3" name="Google Shape;333;p20"/>
          <p:cNvSpPr txBox="1">
            <a:spLocks noGrp="1"/>
          </p:cNvSpPr>
          <p:nvPr>
            <p:ph type="subTitle" idx="3"/>
          </p:nvPr>
        </p:nvSpPr>
        <p:spPr>
          <a:xfrm>
            <a:off x="1878800" y="2263125"/>
            <a:ext cx="2377500" cy="640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4" name="Google Shape;334;p20"/>
          <p:cNvSpPr txBox="1">
            <a:spLocks noGrp="1"/>
          </p:cNvSpPr>
          <p:nvPr>
            <p:ph type="subTitle" idx="4"/>
          </p:nvPr>
        </p:nvSpPr>
        <p:spPr>
          <a:xfrm>
            <a:off x="1878800" y="3855634"/>
            <a:ext cx="2377500" cy="640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5" name="Google Shape;335;p20"/>
          <p:cNvSpPr txBox="1">
            <a:spLocks noGrp="1"/>
          </p:cNvSpPr>
          <p:nvPr>
            <p:ph type="subTitle" idx="5"/>
          </p:nvPr>
        </p:nvSpPr>
        <p:spPr>
          <a:xfrm>
            <a:off x="5918599" y="2260100"/>
            <a:ext cx="2377500" cy="640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6" name="Google Shape;336;p20"/>
          <p:cNvSpPr txBox="1">
            <a:spLocks noGrp="1"/>
          </p:cNvSpPr>
          <p:nvPr>
            <p:ph type="subTitle" idx="6"/>
          </p:nvPr>
        </p:nvSpPr>
        <p:spPr>
          <a:xfrm>
            <a:off x="1878800" y="3396625"/>
            <a:ext cx="2377500" cy="548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Arial" panose="020B0604020202020204" pitchFamily="34" charset="0"/>
                <a:ea typeface="Arial" panose="020B0604020202020204" pitchFamily="34" charset="0"/>
                <a:cs typeface="Arial" panose="020B0604020202020204" pitchFamily="34" charset="0"/>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37" name="Google Shape;337;p20"/>
          <p:cNvSpPr txBox="1">
            <a:spLocks noGrp="1"/>
          </p:cNvSpPr>
          <p:nvPr>
            <p:ph type="subTitle" idx="7"/>
          </p:nvPr>
        </p:nvSpPr>
        <p:spPr>
          <a:xfrm>
            <a:off x="1878800" y="1801544"/>
            <a:ext cx="2377500" cy="548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Arial" panose="020B0604020202020204" pitchFamily="34" charset="0"/>
                <a:ea typeface="Arial" panose="020B0604020202020204" pitchFamily="34" charset="0"/>
                <a:cs typeface="Arial" panose="020B0604020202020204" pitchFamily="34" charset="0"/>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38" name="Google Shape;338;p20"/>
          <p:cNvSpPr txBox="1">
            <a:spLocks noGrp="1"/>
          </p:cNvSpPr>
          <p:nvPr>
            <p:ph type="subTitle" idx="8"/>
          </p:nvPr>
        </p:nvSpPr>
        <p:spPr>
          <a:xfrm>
            <a:off x="5918599" y="1804550"/>
            <a:ext cx="2377500" cy="548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latin typeface="Arial" panose="020B0604020202020204" pitchFamily="34" charset="0"/>
                <a:ea typeface="Arial" panose="020B0604020202020204" pitchFamily="34" charset="0"/>
                <a:cs typeface="Arial" panose="020B0604020202020204" pitchFamily="34" charset="0"/>
                <a:sym typeface="Rubik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99"/>
        <p:cNvGrpSpPr/>
        <p:nvPr/>
      </p:nvGrpSpPr>
      <p:grpSpPr>
        <a:xfrm>
          <a:off x="0" y="0"/>
          <a:ext cx="0" cy="0"/>
          <a:chOff x="0" y="0"/>
          <a:chExt cx="0" cy="0"/>
        </a:xfrm>
      </p:grpSpPr>
      <p:pic>
        <p:nvPicPr>
          <p:cNvPr id="400" name="Google Shape;400;p24"/>
          <p:cNvPicPr preferRelativeResize="0"/>
          <p:nvPr/>
        </p:nvPicPr>
        <p:blipFill>
          <a:blip r:embed="rId2">
            <a:alphaModFix amt="20000"/>
          </a:blip>
          <a:stretch>
            <a:fillRect/>
          </a:stretch>
        </p:blipFill>
        <p:spPr>
          <a:xfrm>
            <a:off x="-91387" y="1031845"/>
            <a:ext cx="9326879" cy="416911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0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Rubik Black"/>
              <a:buNone/>
              <a:defRPr sz="3500">
                <a:solidFill>
                  <a:schemeClr val="dk1"/>
                </a:solidFill>
                <a:latin typeface="Rubik Black"/>
                <a:ea typeface="Rubik Black"/>
                <a:cs typeface="Rubik Black"/>
                <a:sym typeface="Rubik Bl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1pPr>
            <a:lvl2pPr marL="914400" lvl="1"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2pPr>
            <a:lvl3pPr marL="1371600" lvl="2"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3pPr>
            <a:lvl4pPr marL="1828800" lvl="3"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4pPr>
            <a:lvl5pPr marL="2286000" lvl="4"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5pPr>
            <a:lvl6pPr marL="2743200" lvl="5"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6pPr>
            <a:lvl7pPr marL="3200400" lvl="6"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7pPr>
            <a:lvl8pPr marL="3657600" lvl="7"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8pPr>
            <a:lvl9pPr marL="4114800" lvl="8"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 id="2147483659" r:id="rId4"/>
    <p:sldLayoutId id="2147483660" r:id="rId5"/>
    <p:sldLayoutId id="2147483666" r:id="rId6"/>
    <p:sldLayoutId id="2147483670" r:id="rId7"/>
    <p:sldLayoutId id="2147483671"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guide id="5" pos="2880">
          <p15:clr>
            <a:srgbClr val="EA4335"/>
          </p15:clr>
        </p15:guide>
        <p15:guide id="6" orient="horz" pos="1620">
          <p15:clr>
            <a:srgbClr val="EA4335"/>
          </p15:clr>
        </p15:guide>
        <p15:guide id="7" pos="173">
          <p15:clr>
            <a:srgbClr val="EA4335"/>
          </p15:clr>
        </p15:guide>
        <p15:guide id="8" orient="horz" pos="173">
          <p15:clr>
            <a:srgbClr val="EA4335"/>
          </p15:clr>
        </p15:guide>
        <p15:guide id="9" pos="5587">
          <p15:clr>
            <a:srgbClr val="EA4335"/>
          </p15:clr>
        </p15:guide>
        <p15:guide id="10" orient="horz" pos="3067">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NULL"/><Relationship Id="rId5" Type="http://schemas.openxmlformats.org/officeDocument/2006/relationships/image" Target="../media/image6.png"/><Relationship Id="rId4" Type="http://schemas.openxmlformats.org/officeDocument/2006/relationships/image" Target="NUL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4" name="Google Shape;414;p29"/>
          <p:cNvSpPr/>
          <p:nvPr/>
        </p:nvSpPr>
        <p:spPr>
          <a:xfrm rot="-2700000">
            <a:off x="7330594" y="3840147"/>
            <a:ext cx="513535" cy="513535"/>
          </a:xfrm>
          <a:prstGeom prst="upArrow">
            <a:avLst>
              <a:gd name="adj1" fmla="val 50000"/>
              <a:gd name="adj2"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 name="Google Shape;415;p29"/>
          <p:cNvGrpSpPr/>
          <p:nvPr/>
        </p:nvGrpSpPr>
        <p:grpSpPr>
          <a:xfrm>
            <a:off x="136938" y="2571748"/>
            <a:ext cx="962387" cy="855490"/>
            <a:chOff x="274188" y="1278048"/>
            <a:chExt cx="1182720" cy="1051350"/>
          </a:xfrm>
        </p:grpSpPr>
        <p:sp>
          <p:nvSpPr>
            <p:cNvPr id="416" name="Google Shape;416;p29"/>
            <p:cNvSpPr/>
            <p:nvPr/>
          </p:nvSpPr>
          <p:spPr>
            <a:xfrm>
              <a:off x="364363" y="1369398"/>
              <a:ext cx="1092545" cy="9600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29"/>
            <p:cNvGrpSpPr/>
            <p:nvPr/>
          </p:nvGrpSpPr>
          <p:grpSpPr>
            <a:xfrm>
              <a:off x="274188" y="1278048"/>
              <a:ext cx="1092545" cy="960000"/>
              <a:chOff x="7146475" y="2190661"/>
              <a:chExt cx="1092545" cy="960000"/>
            </a:xfrm>
          </p:grpSpPr>
          <p:sp>
            <p:nvSpPr>
              <p:cNvPr id="418" name="Google Shape;418;p29"/>
              <p:cNvSpPr/>
              <p:nvPr/>
            </p:nvSpPr>
            <p:spPr>
              <a:xfrm>
                <a:off x="7146475" y="2190661"/>
                <a:ext cx="1092545" cy="9600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9" name="Google Shape;419;p29"/>
              <p:cNvCxnSpPr/>
              <p:nvPr/>
            </p:nvCxnSpPr>
            <p:spPr>
              <a:xfrm>
                <a:off x="7151600" y="2373361"/>
                <a:ext cx="1087420" cy="658"/>
              </a:xfrm>
              <a:prstGeom prst="straightConnector1">
                <a:avLst/>
              </a:prstGeom>
              <a:noFill/>
              <a:ln w="28575" cap="flat" cmpd="sng">
                <a:solidFill>
                  <a:schemeClr val="dk1"/>
                </a:solidFill>
                <a:prstDash val="solid"/>
                <a:round/>
                <a:headEnd type="none" w="med" len="med"/>
                <a:tailEnd type="none" w="med" len="med"/>
              </a:ln>
            </p:spPr>
          </p:cxnSp>
        </p:grpSp>
        <p:grpSp>
          <p:nvGrpSpPr>
            <p:cNvPr id="420" name="Google Shape;420;p29"/>
            <p:cNvGrpSpPr/>
            <p:nvPr/>
          </p:nvGrpSpPr>
          <p:grpSpPr>
            <a:xfrm>
              <a:off x="463107" y="1573715"/>
              <a:ext cx="735110" cy="506865"/>
              <a:chOff x="833189" y="2970279"/>
              <a:chExt cx="735110" cy="506865"/>
            </a:xfrm>
          </p:grpSpPr>
          <p:sp>
            <p:nvSpPr>
              <p:cNvPr id="421" name="Google Shape;421;p29"/>
              <p:cNvSpPr/>
              <p:nvPr/>
            </p:nvSpPr>
            <p:spPr>
              <a:xfrm>
                <a:off x="850404" y="2970279"/>
                <a:ext cx="328236" cy="324039"/>
              </a:xfrm>
              <a:custGeom>
                <a:avLst/>
                <a:gdLst/>
                <a:ahLst/>
                <a:cxnLst/>
                <a:rect l="l" t="t" r="r" b="b"/>
                <a:pathLst>
                  <a:path w="8732" h="8733" extrusionOk="0">
                    <a:moveTo>
                      <a:pt x="4366" y="1"/>
                    </a:moveTo>
                    <a:cubicBezTo>
                      <a:pt x="1951" y="1"/>
                      <a:pt x="0" y="1952"/>
                      <a:pt x="0" y="4366"/>
                    </a:cubicBezTo>
                    <a:cubicBezTo>
                      <a:pt x="0" y="6757"/>
                      <a:pt x="1951" y="8732"/>
                      <a:pt x="4366" y="8732"/>
                    </a:cubicBezTo>
                    <a:cubicBezTo>
                      <a:pt x="6780" y="8732"/>
                      <a:pt x="8732" y="6757"/>
                      <a:pt x="8732" y="4366"/>
                    </a:cubicBezTo>
                    <a:cubicBezTo>
                      <a:pt x="8732" y="1952"/>
                      <a:pt x="6780" y="1"/>
                      <a:pt x="4366"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9"/>
              <p:cNvSpPr/>
              <p:nvPr/>
            </p:nvSpPr>
            <p:spPr>
              <a:xfrm>
                <a:off x="833189" y="3110323"/>
                <a:ext cx="735110" cy="366821"/>
              </a:xfrm>
              <a:custGeom>
                <a:avLst/>
                <a:gdLst/>
                <a:ahLst/>
                <a:cxnLst/>
                <a:rect l="l" t="t" r="r" b="b"/>
                <a:pathLst>
                  <a:path w="19556" h="9886" extrusionOk="0">
                    <a:moveTo>
                      <a:pt x="10025" y="0"/>
                    </a:moveTo>
                    <a:cubicBezTo>
                      <a:pt x="7970" y="0"/>
                      <a:pt x="5937" y="1254"/>
                      <a:pt x="5263" y="3544"/>
                    </a:cubicBezTo>
                    <a:cubicBezTo>
                      <a:pt x="4773" y="3298"/>
                      <a:pt x="4258" y="3184"/>
                      <a:pt x="3754" y="3184"/>
                    </a:cubicBezTo>
                    <a:cubicBezTo>
                      <a:pt x="2252" y="3184"/>
                      <a:pt x="848" y="4199"/>
                      <a:pt x="482" y="5787"/>
                    </a:cubicBezTo>
                    <a:cubicBezTo>
                      <a:pt x="0" y="7884"/>
                      <a:pt x="1590" y="9886"/>
                      <a:pt x="3723" y="9886"/>
                    </a:cubicBezTo>
                    <a:cubicBezTo>
                      <a:pt x="3748" y="9886"/>
                      <a:pt x="3774" y="9885"/>
                      <a:pt x="3799" y="9885"/>
                    </a:cubicBezTo>
                    <a:lnTo>
                      <a:pt x="15531" y="9885"/>
                    </a:lnTo>
                    <a:cubicBezTo>
                      <a:pt x="17750" y="9885"/>
                      <a:pt x="19555" y="8104"/>
                      <a:pt x="19555" y="5885"/>
                    </a:cubicBezTo>
                    <a:cubicBezTo>
                      <a:pt x="19555" y="3641"/>
                      <a:pt x="17750" y="1861"/>
                      <a:pt x="15531" y="1861"/>
                    </a:cubicBezTo>
                    <a:cubicBezTo>
                      <a:pt x="15019" y="1861"/>
                      <a:pt x="14531" y="1958"/>
                      <a:pt x="14068" y="2129"/>
                    </a:cubicBezTo>
                    <a:cubicBezTo>
                      <a:pt x="13064" y="681"/>
                      <a:pt x="11538" y="0"/>
                      <a:pt x="10025"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6" name="Google Shape;426;p29"/>
          <p:cNvSpPr/>
          <p:nvPr/>
        </p:nvSpPr>
        <p:spPr>
          <a:xfrm>
            <a:off x="1099325" y="4259275"/>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29"/>
          <p:cNvGrpSpPr/>
          <p:nvPr/>
        </p:nvGrpSpPr>
        <p:grpSpPr>
          <a:xfrm>
            <a:off x="136938" y="1047512"/>
            <a:ext cx="1116080" cy="1119559"/>
            <a:chOff x="299013" y="1079125"/>
            <a:chExt cx="1371600" cy="1375875"/>
          </a:xfrm>
        </p:grpSpPr>
        <p:sp>
          <p:nvSpPr>
            <p:cNvPr id="431" name="Google Shape;431;p29"/>
            <p:cNvSpPr/>
            <p:nvPr/>
          </p:nvSpPr>
          <p:spPr>
            <a:xfrm>
              <a:off x="390513" y="1174900"/>
              <a:ext cx="1280100" cy="1280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9"/>
            <p:cNvSpPr/>
            <p:nvPr/>
          </p:nvSpPr>
          <p:spPr>
            <a:xfrm>
              <a:off x="299013" y="1079125"/>
              <a:ext cx="1280100" cy="1280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3" name="Google Shape;433;p29"/>
            <p:cNvGrpSpPr/>
            <p:nvPr/>
          </p:nvGrpSpPr>
          <p:grpSpPr>
            <a:xfrm>
              <a:off x="396400" y="1384064"/>
              <a:ext cx="1085400" cy="635100"/>
              <a:chOff x="396400" y="1399225"/>
              <a:chExt cx="1085400" cy="635100"/>
            </a:xfrm>
          </p:grpSpPr>
          <p:sp>
            <p:nvSpPr>
              <p:cNvPr id="434" name="Google Shape;434;p29"/>
              <p:cNvSpPr/>
              <p:nvPr/>
            </p:nvSpPr>
            <p:spPr>
              <a:xfrm>
                <a:off x="396400" y="1399225"/>
                <a:ext cx="1085400" cy="635100"/>
              </a:xfrm>
              <a:prstGeom prst="roundRect">
                <a:avLst>
                  <a:gd name="adj" fmla="val 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 name="Google Shape;435;p29"/>
              <p:cNvGrpSpPr/>
              <p:nvPr/>
            </p:nvGrpSpPr>
            <p:grpSpPr>
              <a:xfrm>
                <a:off x="712181" y="1506835"/>
                <a:ext cx="453838" cy="419880"/>
                <a:chOff x="733647" y="1423686"/>
                <a:chExt cx="453838" cy="419880"/>
              </a:xfrm>
            </p:grpSpPr>
            <p:sp>
              <p:nvSpPr>
                <p:cNvPr id="436" name="Google Shape;436;p29"/>
                <p:cNvSpPr/>
                <p:nvPr/>
              </p:nvSpPr>
              <p:spPr>
                <a:xfrm>
                  <a:off x="733647" y="1423686"/>
                  <a:ext cx="453838" cy="419880"/>
                </a:xfrm>
                <a:custGeom>
                  <a:avLst/>
                  <a:gdLst/>
                  <a:ahLst/>
                  <a:cxnLst/>
                  <a:rect l="l" t="t" r="r" b="b"/>
                  <a:pathLst>
                    <a:path w="9781" h="9055" extrusionOk="0">
                      <a:moveTo>
                        <a:pt x="4904" y="1"/>
                      </a:moveTo>
                      <a:cubicBezTo>
                        <a:pt x="4654" y="1"/>
                        <a:pt x="4401" y="21"/>
                        <a:pt x="4147" y="64"/>
                      </a:cubicBezTo>
                      <a:cubicBezTo>
                        <a:pt x="1659" y="479"/>
                        <a:pt x="1" y="2820"/>
                        <a:pt x="440" y="5284"/>
                      </a:cubicBezTo>
                      <a:cubicBezTo>
                        <a:pt x="811" y="7493"/>
                        <a:pt x="2733" y="9054"/>
                        <a:pt x="4902" y="9054"/>
                      </a:cubicBezTo>
                      <a:cubicBezTo>
                        <a:pt x="5152" y="9054"/>
                        <a:pt x="5405" y="9034"/>
                        <a:pt x="5659" y="8991"/>
                      </a:cubicBezTo>
                      <a:cubicBezTo>
                        <a:pt x="8122" y="8576"/>
                        <a:pt x="9781" y="6235"/>
                        <a:pt x="9366" y="3771"/>
                      </a:cubicBezTo>
                      <a:cubicBezTo>
                        <a:pt x="8994" y="1562"/>
                        <a:pt x="7073" y="1"/>
                        <a:pt x="4904"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9"/>
                <p:cNvSpPr/>
                <p:nvPr/>
              </p:nvSpPr>
              <p:spPr>
                <a:xfrm>
                  <a:off x="898875" y="1539755"/>
                  <a:ext cx="163003" cy="188911"/>
                </a:xfrm>
                <a:custGeom>
                  <a:avLst/>
                  <a:gdLst/>
                  <a:ahLst/>
                  <a:cxnLst/>
                  <a:rect l="l" t="t" r="r" b="b"/>
                  <a:pathLst>
                    <a:path w="3513" h="4074" extrusionOk="0">
                      <a:moveTo>
                        <a:pt x="1" y="0"/>
                      </a:moveTo>
                      <a:lnTo>
                        <a:pt x="1" y="4073"/>
                      </a:lnTo>
                      <a:lnTo>
                        <a:pt x="3513" y="2024"/>
                      </a:lnTo>
                      <a:lnTo>
                        <a:pt x="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8" name="Google Shape;438;p29"/>
            <p:cNvGrpSpPr/>
            <p:nvPr/>
          </p:nvGrpSpPr>
          <p:grpSpPr>
            <a:xfrm>
              <a:off x="396391" y="2141102"/>
              <a:ext cx="1085342" cy="96171"/>
              <a:chOff x="417899" y="2116530"/>
              <a:chExt cx="1085342" cy="96171"/>
            </a:xfrm>
          </p:grpSpPr>
          <p:sp>
            <p:nvSpPr>
              <p:cNvPr id="439" name="Google Shape;439;p29"/>
              <p:cNvSpPr/>
              <p:nvPr/>
            </p:nvSpPr>
            <p:spPr>
              <a:xfrm>
                <a:off x="417899" y="2116530"/>
                <a:ext cx="1085342" cy="96171"/>
              </a:xfrm>
              <a:custGeom>
                <a:avLst/>
                <a:gdLst/>
                <a:ahLst/>
                <a:cxnLst/>
                <a:rect l="l" t="t" r="r" b="b"/>
                <a:pathLst>
                  <a:path w="23391" h="2074" extrusionOk="0">
                    <a:moveTo>
                      <a:pt x="1025" y="1"/>
                    </a:moveTo>
                    <a:cubicBezTo>
                      <a:pt x="464" y="1"/>
                      <a:pt x="1" y="464"/>
                      <a:pt x="1" y="1050"/>
                    </a:cubicBezTo>
                    <a:cubicBezTo>
                      <a:pt x="1" y="1611"/>
                      <a:pt x="464" y="2074"/>
                      <a:pt x="1025" y="2074"/>
                    </a:cubicBezTo>
                    <a:lnTo>
                      <a:pt x="22366" y="2074"/>
                    </a:lnTo>
                    <a:cubicBezTo>
                      <a:pt x="22927" y="2074"/>
                      <a:pt x="23391" y="1611"/>
                      <a:pt x="23391" y="1050"/>
                    </a:cubicBezTo>
                    <a:cubicBezTo>
                      <a:pt x="23391" y="464"/>
                      <a:pt x="22927" y="1"/>
                      <a:pt x="22366"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9"/>
              <p:cNvSpPr/>
              <p:nvPr/>
            </p:nvSpPr>
            <p:spPr>
              <a:xfrm>
                <a:off x="417899" y="2116530"/>
                <a:ext cx="555733" cy="96171"/>
              </a:xfrm>
              <a:custGeom>
                <a:avLst/>
                <a:gdLst/>
                <a:ahLst/>
                <a:cxnLst/>
                <a:rect l="l" t="t" r="r" b="b"/>
                <a:pathLst>
                  <a:path w="11977" h="2074" extrusionOk="0">
                    <a:moveTo>
                      <a:pt x="1025" y="1"/>
                    </a:moveTo>
                    <a:cubicBezTo>
                      <a:pt x="464" y="1"/>
                      <a:pt x="1" y="464"/>
                      <a:pt x="1" y="1050"/>
                    </a:cubicBezTo>
                    <a:cubicBezTo>
                      <a:pt x="1" y="1611"/>
                      <a:pt x="464" y="2074"/>
                      <a:pt x="1025" y="2074"/>
                    </a:cubicBezTo>
                    <a:lnTo>
                      <a:pt x="11976" y="2074"/>
                    </a:lnTo>
                    <a:lnTo>
                      <a:pt x="11976"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41" name="Google Shape;441;p29"/>
            <p:cNvCxnSpPr/>
            <p:nvPr/>
          </p:nvCxnSpPr>
          <p:spPr>
            <a:xfrm>
              <a:off x="308975" y="1262125"/>
              <a:ext cx="1263300" cy="0"/>
            </a:xfrm>
            <a:prstGeom prst="straightConnector1">
              <a:avLst/>
            </a:prstGeom>
            <a:noFill/>
            <a:ln w="28575" cap="flat" cmpd="sng">
              <a:solidFill>
                <a:schemeClr val="dk1"/>
              </a:solidFill>
              <a:prstDash val="solid"/>
              <a:round/>
              <a:headEnd type="none" w="med" len="med"/>
              <a:tailEnd type="none" w="med" len="med"/>
            </a:ln>
          </p:spPr>
        </p:cxnSp>
      </p:grpSp>
      <p:grpSp>
        <p:nvGrpSpPr>
          <p:cNvPr id="442" name="Google Shape;442;p29"/>
          <p:cNvGrpSpPr/>
          <p:nvPr/>
        </p:nvGrpSpPr>
        <p:grpSpPr>
          <a:xfrm>
            <a:off x="7863743" y="1255425"/>
            <a:ext cx="1425619" cy="1029657"/>
            <a:chOff x="7403363" y="1047512"/>
            <a:chExt cx="1646100" cy="1188900"/>
          </a:xfrm>
        </p:grpSpPr>
        <p:sp>
          <p:nvSpPr>
            <p:cNvPr id="443" name="Google Shape;443;p29"/>
            <p:cNvSpPr/>
            <p:nvPr/>
          </p:nvSpPr>
          <p:spPr>
            <a:xfrm>
              <a:off x="7494863" y="1139012"/>
              <a:ext cx="1554600" cy="1097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9"/>
            <p:cNvSpPr/>
            <p:nvPr/>
          </p:nvSpPr>
          <p:spPr>
            <a:xfrm>
              <a:off x="7403363" y="1047512"/>
              <a:ext cx="1554600" cy="1097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5" name="Google Shape;445;p29"/>
            <p:cNvCxnSpPr/>
            <p:nvPr/>
          </p:nvCxnSpPr>
          <p:spPr>
            <a:xfrm>
              <a:off x="7413325" y="1230512"/>
              <a:ext cx="1544700" cy="0"/>
            </a:xfrm>
            <a:prstGeom prst="straightConnector1">
              <a:avLst/>
            </a:prstGeom>
            <a:noFill/>
            <a:ln w="28575" cap="flat" cmpd="sng">
              <a:solidFill>
                <a:schemeClr val="dk1"/>
              </a:solidFill>
              <a:prstDash val="solid"/>
              <a:round/>
              <a:headEnd type="none" w="med" len="med"/>
              <a:tailEnd type="none" w="med" len="med"/>
            </a:ln>
          </p:spPr>
        </p:cxnSp>
        <p:sp>
          <p:nvSpPr>
            <p:cNvPr id="446" name="Google Shape;446;p29"/>
            <p:cNvSpPr/>
            <p:nvPr/>
          </p:nvSpPr>
          <p:spPr>
            <a:xfrm>
              <a:off x="7540474" y="1687769"/>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9"/>
            <p:cNvSpPr/>
            <p:nvPr/>
          </p:nvSpPr>
          <p:spPr>
            <a:xfrm>
              <a:off x="8009987" y="1687769"/>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9"/>
            <p:cNvSpPr/>
            <p:nvPr/>
          </p:nvSpPr>
          <p:spPr>
            <a:xfrm>
              <a:off x="8479499" y="1687769"/>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9" name="Google Shape;449;p29"/>
            <p:cNvGrpSpPr/>
            <p:nvPr/>
          </p:nvGrpSpPr>
          <p:grpSpPr>
            <a:xfrm>
              <a:off x="7770652" y="1367593"/>
              <a:ext cx="820034" cy="187786"/>
              <a:chOff x="4005100" y="3437025"/>
              <a:chExt cx="535375" cy="122600"/>
            </a:xfrm>
          </p:grpSpPr>
          <p:sp>
            <p:nvSpPr>
              <p:cNvPr id="450" name="Google Shape;450;p29"/>
              <p:cNvSpPr/>
              <p:nvPr/>
            </p:nvSpPr>
            <p:spPr>
              <a:xfrm>
                <a:off x="4005100" y="3437025"/>
                <a:ext cx="535375" cy="33575"/>
              </a:xfrm>
              <a:custGeom>
                <a:avLst/>
                <a:gdLst/>
                <a:ahLst/>
                <a:cxnLst/>
                <a:rect l="l" t="t" r="r" b="b"/>
                <a:pathLst>
                  <a:path w="21415" h="1343" extrusionOk="0">
                    <a:moveTo>
                      <a:pt x="903" y="1"/>
                    </a:moveTo>
                    <a:cubicBezTo>
                      <a:pt x="1" y="1"/>
                      <a:pt x="1" y="1342"/>
                      <a:pt x="903" y="1342"/>
                    </a:cubicBezTo>
                    <a:lnTo>
                      <a:pt x="20488" y="1342"/>
                    </a:lnTo>
                    <a:cubicBezTo>
                      <a:pt x="21415" y="1342"/>
                      <a:pt x="21415" y="1"/>
                      <a:pt x="20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9"/>
              <p:cNvSpPr/>
              <p:nvPr/>
            </p:nvSpPr>
            <p:spPr>
              <a:xfrm>
                <a:off x="4064850" y="3525450"/>
                <a:ext cx="415275" cy="34175"/>
              </a:xfrm>
              <a:custGeom>
                <a:avLst/>
                <a:gdLst/>
                <a:ahLst/>
                <a:cxnLst/>
                <a:rect l="l" t="t" r="r" b="b"/>
                <a:pathLst>
                  <a:path w="16611" h="1367" extrusionOk="0">
                    <a:moveTo>
                      <a:pt x="928" y="0"/>
                    </a:moveTo>
                    <a:cubicBezTo>
                      <a:pt x="1" y="0"/>
                      <a:pt x="1" y="1366"/>
                      <a:pt x="928" y="1366"/>
                    </a:cubicBezTo>
                    <a:lnTo>
                      <a:pt x="15708" y="1366"/>
                    </a:lnTo>
                    <a:cubicBezTo>
                      <a:pt x="16610" y="1366"/>
                      <a:pt x="16610" y="0"/>
                      <a:pt x="15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2" name="Google Shape;452;p29"/>
          <p:cNvGrpSpPr/>
          <p:nvPr/>
        </p:nvGrpSpPr>
        <p:grpSpPr>
          <a:xfrm>
            <a:off x="8063227" y="2779362"/>
            <a:ext cx="651775" cy="1068491"/>
            <a:chOff x="2771692" y="3497697"/>
            <a:chExt cx="836668" cy="1371596"/>
          </a:xfrm>
        </p:grpSpPr>
        <p:sp>
          <p:nvSpPr>
            <p:cNvPr id="453"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338;p32"/>
          <p:cNvSpPr txBox="1">
            <a:spLocks/>
          </p:cNvSpPr>
          <p:nvPr/>
        </p:nvSpPr>
        <p:spPr>
          <a:xfrm>
            <a:off x="913042" y="1507462"/>
            <a:ext cx="7324985" cy="2128572"/>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800" b="1">
                <a:solidFill>
                  <a:schemeClr val="tx1"/>
                </a:solidFill>
                <a:latin typeface="Arial" panose="020B0604020202020204" pitchFamily="34" charset="0"/>
                <a:ea typeface="Kantumruy Pro SemiBold"/>
                <a:cs typeface="Arial" panose="020B0604020202020204" pitchFamily="34" charset="0"/>
                <a:sym typeface="Kantumruy Pro SemiBold"/>
              </a:rPr>
              <a:t>THÂN MẾN CHÀO CÁC EM </a:t>
            </a:r>
            <a:endParaRPr lang="en-US" sz="3800" b="1" smtClean="0">
              <a:solidFill>
                <a:schemeClr val="tx1"/>
              </a:solidFill>
              <a:latin typeface="Arial" panose="020B0604020202020204" pitchFamily="34" charset="0"/>
              <a:ea typeface="Kantumruy Pro SemiBold"/>
              <a:cs typeface="Arial" panose="020B0604020202020204" pitchFamily="34" charset="0"/>
              <a:sym typeface="Kantumruy Pro SemiBold"/>
            </a:endParaRPr>
          </a:p>
          <a:p>
            <a:pPr algn="ctr">
              <a:lnSpc>
                <a:spcPct val="150000"/>
              </a:lnSpc>
            </a:pPr>
            <a:r>
              <a:rPr lang="en-US" sz="3800" b="1" smtClean="0">
                <a:solidFill>
                  <a:schemeClr val="tx1"/>
                </a:solidFill>
                <a:latin typeface="Arial" panose="020B0604020202020204" pitchFamily="34" charset="0"/>
                <a:ea typeface="Kantumruy Pro SemiBold"/>
                <a:cs typeface="Arial" panose="020B0604020202020204" pitchFamily="34" charset="0"/>
                <a:sym typeface="Kantumruy Pro SemiBold"/>
              </a:rPr>
              <a:t>ĐẾN </a:t>
            </a:r>
            <a:r>
              <a:rPr lang="en-US" sz="3800" b="1">
                <a:solidFill>
                  <a:schemeClr val="tx1"/>
                </a:solidFill>
                <a:latin typeface="Arial" panose="020B0604020202020204" pitchFamily="34" charset="0"/>
                <a:ea typeface="Kantumruy Pro SemiBold"/>
                <a:cs typeface="Arial" panose="020B0604020202020204" pitchFamily="34" charset="0"/>
                <a:sym typeface="Kantumruy Pro SemiBold"/>
              </a:rPr>
              <a:t>VỚI BÀI HỌC </a:t>
            </a:r>
            <a:r>
              <a:rPr lang="en-US" sz="3800" b="1" smtClean="0">
                <a:solidFill>
                  <a:schemeClr val="tx1"/>
                </a:solidFill>
                <a:latin typeface="Arial" panose="020B0604020202020204" pitchFamily="34" charset="0"/>
                <a:ea typeface="Kantumruy Pro SemiBold"/>
                <a:cs typeface="Arial" panose="020B0604020202020204" pitchFamily="34" charset="0"/>
                <a:sym typeface="Kantumruy Pro SemiBold"/>
              </a:rPr>
              <a:t>MỚI!</a:t>
            </a:r>
            <a:endParaRPr lang="vi-VN" sz="3800" b="1">
              <a:solidFill>
                <a:schemeClr val="tx1"/>
              </a:solidFill>
              <a:latin typeface="Arial" panose="020B0604020202020204" pitchFamily="34" charset="0"/>
              <a:ea typeface="Kantumruy Pro SemiBold"/>
              <a:cs typeface="Arial" panose="020B0604020202020204" pitchFamily="34" charset="0"/>
              <a:sym typeface="Kantumruy Pro SemiBold"/>
            </a:endParaRPr>
          </a:p>
        </p:txBody>
      </p:sp>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randombar(horizontal)">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Pentagon 7"/>
          <p:cNvSpPr/>
          <p:nvPr/>
        </p:nvSpPr>
        <p:spPr>
          <a:xfrm>
            <a:off x="-1" y="715560"/>
            <a:ext cx="3381829" cy="503640"/>
          </a:xfrm>
          <a:prstGeom prst="homePlate">
            <a:avLst>
              <a:gd name="adj" fmla="val 44901"/>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Khai thác thông tin SGK</a:t>
            </a:r>
            <a:endParaRPr lang="en-US" sz="2000" b="1">
              <a:solidFill>
                <a:schemeClr val="accent6"/>
              </a:solidFill>
            </a:endParaRPr>
          </a:p>
        </p:txBody>
      </p:sp>
      <p:sp>
        <p:nvSpPr>
          <p:cNvPr id="7" name="Rounded Rectangle 6"/>
          <p:cNvSpPr/>
          <p:nvPr/>
        </p:nvSpPr>
        <p:spPr>
          <a:xfrm>
            <a:off x="611844" y="1516978"/>
            <a:ext cx="4582026" cy="634365"/>
          </a:xfrm>
          <a:prstGeom prst="roundRect">
            <a:avLst>
              <a:gd name="adj" fmla="val 21946"/>
            </a:avLst>
          </a:prstGeom>
          <a:solidFill>
            <a:schemeClr val="accent6"/>
          </a:solidFill>
          <a:ln w="28575">
            <a:solidFill>
              <a:schemeClr val="tx2">
                <a:lumMod val="50000"/>
              </a:schemeClr>
            </a:solid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i="1">
                <a:latin typeface="+mn-lt"/>
                <a:ea typeface="Times New Roman" panose="02020603050405020304" pitchFamily="18" charset="0"/>
              </a:rPr>
              <a:t>Thế nào là chương </a:t>
            </a:r>
            <a:r>
              <a:rPr lang="vi-VN" sz="2000" i="1" smtClean="0">
                <a:latin typeface="+mn-lt"/>
                <a:ea typeface="Times New Roman" panose="02020603050405020304" pitchFamily="18" charset="0"/>
              </a:rPr>
              <a:t>trình</a:t>
            </a:r>
            <a:r>
              <a:rPr lang="en-US" sz="2000" i="1" smtClean="0">
                <a:latin typeface="+mn-lt"/>
                <a:ea typeface="Times New Roman" panose="02020603050405020304" pitchFamily="18" charset="0"/>
              </a:rPr>
              <a:t>?  </a:t>
            </a:r>
            <a:endParaRPr lang="en-US" sz="2000" i="1">
              <a:latin typeface="+mn-lt"/>
            </a:endParaRPr>
          </a:p>
        </p:txBody>
      </p:sp>
      <p:sp>
        <p:nvSpPr>
          <p:cNvPr id="10" name="Rounded Rectangle 9"/>
          <p:cNvSpPr/>
          <p:nvPr/>
        </p:nvSpPr>
        <p:spPr>
          <a:xfrm>
            <a:off x="611844" y="2449121"/>
            <a:ext cx="4582026" cy="2032754"/>
          </a:xfrm>
          <a:prstGeom prst="roundRect">
            <a:avLst>
              <a:gd name="adj" fmla="val 8303"/>
            </a:avLst>
          </a:prstGeom>
          <a:solidFill>
            <a:schemeClr val="accent6"/>
          </a:solidFill>
          <a:ln w="28575">
            <a:solidFill>
              <a:schemeClr val="tx2">
                <a:lumMod val="50000"/>
              </a:schemeClr>
            </a:solid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i="1">
                <a:latin typeface="+mn-lt"/>
                <a:ea typeface="Times New Roman" panose="02020603050405020304" pitchFamily="18" charset="0"/>
              </a:rPr>
              <a:t>Hãy quan sát Hình 12.3 và cho biết các thành phần của một vòng lặp và các thành phần đó được thể hiện trong sơ đồ khối như thế nào</a:t>
            </a:r>
            <a:r>
              <a:rPr lang="vi-VN" sz="2000" i="1" smtClean="0">
                <a:latin typeface="+mn-lt"/>
                <a:ea typeface="Times New Roman" panose="02020603050405020304" pitchFamily="18" charset="0"/>
              </a:rPr>
              <a:t>?</a:t>
            </a:r>
            <a:r>
              <a:rPr lang="en-US" sz="2000" i="1" smtClean="0">
                <a:latin typeface="+mn-lt"/>
                <a:ea typeface="Times New Roman" panose="02020603050405020304" pitchFamily="18" charset="0"/>
              </a:rPr>
              <a:t> </a:t>
            </a:r>
            <a:endParaRPr lang="en-US" sz="2000" i="1">
              <a:latin typeface="+mn-lt"/>
            </a:endParaRPr>
          </a:p>
        </p:txBody>
      </p:sp>
      <p:pic>
        <p:nvPicPr>
          <p:cNvPr id="11" name="Picture 50"/>
          <p:cNvPicPr>
            <a:picLocks noChangeAspect="1"/>
          </p:cNvPicPr>
          <p:nvPr/>
        </p:nvPicPr>
        <p:blipFill>
          <a:blip r:embed="rId3"/>
          <a:srcRect/>
          <a:stretch>
            <a:fillRect/>
          </a:stretch>
        </p:blipFill>
        <p:spPr>
          <a:xfrm rot="1259534">
            <a:off x="4451022" y="1579890"/>
            <a:ext cx="507651" cy="844325"/>
          </a:xfrm>
          <a:prstGeom prst="rect">
            <a:avLst/>
          </a:prstGeom>
        </p:spPr>
      </p:pic>
      <p:pic>
        <p:nvPicPr>
          <p:cNvPr id="12" name="Picture 11"/>
          <p:cNvPicPr>
            <a:picLocks noChangeAspect="1"/>
          </p:cNvPicPr>
          <p:nvPr/>
        </p:nvPicPr>
        <p:blipFill>
          <a:blip r:embed="rId4"/>
          <a:stretch>
            <a:fillRect/>
          </a:stretch>
        </p:blipFill>
        <p:spPr>
          <a:xfrm>
            <a:off x="5480361" y="1675055"/>
            <a:ext cx="3059100" cy="2583240"/>
          </a:xfrm>
          <a:prstGeom prst="rect">
            <a:avLst/>
          </a:prstGeom>
        </p:spPr>
      </p:pic>
      <p:pic>
        <p:nvPicPr>
          <p:cNvPr id="13" name="Picture 50"/>
          <p:cNvPicPr>
            <a:picLocks noChangeAspect="1"/>
          </p:cNvPicPr>
          <p:nvPr/>
        </p:nvPicPr>
        <p:blipFill>
          <a:blip r:embed="rId3"/>
          <a:srcRect/>
          <a:stretch>
            <a:fillRect/>
          </a:stretch>
        </p:blipFill>
        <p:spPr>
          <a:xfrm rot="1259534">
            <a:off x="4451022" y="3982729"/>
            <a:ext cx="507651" cy="844325"/>
          </a:xfrm>
          <a:prstGeom prst="rect">
            <a:avLst/>
          </a:prstGeom>
        </p:spPr>
      </p:pic>
    </p:spTree>
    <p:extLst>
      <p:ext uri="{BB962C8B-B14F-4D97-AF65-F5344CB8AC3E}">
        <p14:creationId xmlns:p14="http://schemas.microsoft.com/office/powerpoint/2010/main" val="17039905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par>
                          <p:cTn id="19" fill="hold">
                            <p:stCondLst>
                              <p:cond delay="500"/>
                            </p:stCondLst>
                            <p:childTnLst>
                              <p:par>
                                <p:cTn id="20" presetID="37"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450" decel="100000" fill="hold"/>
                                        <p:tgtEl>
                                          <p:spTgt spid="12"/>
                                        </p:tgtEl>
                                        <p:attrNameLst>
                                          <p:attrName>ppt_y</p:attrName>
                                        </p:attrNameLst>
                                      </p:cBhvr>
                                      <p:tavLst>
                                        <p:tav tm="0">
                                          <p:val>
                                            <p:strVal val="#ppt_y+1"/>
                                          </p:val>
                                        </p:tav>
                                        <p:tav tm="100000">
                                          <p:val>
                                            <p:strVal val="#ppt_y-.03"/>
                                          </p:val>
                                        </p:tav>
                                      </p:tavLst>
                                    </p:anim>
                                    <p:anim calcmode="lin" valueType="num">
                                      <p:cBhvr>
                                        <p:cTn id="25" dur="50" accel="100000" fill="hold">
                                          <p:stCondLst>
                                            <p:cond delay="45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Pentagon 7"/>
          <p:cNvSpPr/>
          <p:nvPr/>
        </p:nvSpPr>
        <p:spPr>
          <a:xfrm>
            <a:off x="-1" y="715560"/>
            <a:ext cx="3381829" cy="503640"/>
          </a:xfrm>
          <a:prstGeom prst="homePlate">
            <a:avLst>
              <a:gd name="adj" fmla="val 44901"/>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Khai thác thông tin SGK</a:t>
            </a:r>
            <a:endParaRPr lang="en-US" sz="2000" b="1">
              <a:solidFill>
                <a:schemeClr val="accent6"/>
              </a:solidFill>
            </a:endParaRPr>
          </a:p>
        </p:txBody>
      </p:sp>
      <p:pic>
        <p:nvPicPr>
          <p:cNvPr id="12" name="Picture 11"/>
          <p:cNvPicPr>
            <a:picLocks noChangeAspect="1"/>
          </p:cNvPicPr>
          <p:nvPr/>
        </p:nvPicPr>
        <p:blipFill>
          <a:blip r:embed="rId3"/>
          <a:stretch>
            <a:fillRect/>
          </a:stretch>
        </p:blipFill>
        <p:spPr>
          <a:xfrm>
            <a:off x="5480361" y="1675055"/>
            <a:ext cx="3059100" cy="2583240"/>
          </a:xfrm>
          <a:prstGeom prst="rect">
            <a:avLst/>
          </a:prstGeom>
        </p:spPr>
      </p:pic>
      <p:grpSp>
        <p:nvGrpSpPr>
          <p:cNvPr id="9" name="Group 8"/>
          <p:cNvGrpSpPr/>
          <p:nvPr/>
        </p:nvGrpSpPr>
        <p:grpSpPr>
          <a:xfrm>
            <a:off x="505676" y="1762899"/>
            <a:ext cx="4431738" cy="2155006"/>
            <a:chOff x="232183" y="1096079"/>
            <a:chExt cx="4431738" cy="2155006"/>
          </a:xfrm>
        </p:grpSpPr>
        <p:sp>
          <p:nvSpPr>
            <p:cNvPr id="14" name="Rounded Rectangle 13"/>
            <p:cNvSpPr/>
            <p:nvPr/>
          </p:nvSpPr>
          <p:spPr>
            <a:xfrm>
              <a:off x="1698170" y="1096079"/>
              <a:ext cx="2965751" cy="2155006"/>
            </a:xfrm>
            <a:prstGeom prst="roundRect">
              <a:avLst>
                <a:gd name="adj" fmla="val 22401"/>
              </a:avLst>
            </a:prstGeom>
            <a:solidFill>
              <a:srgbClr val="FFF89E"/>
            </a:solidFill>
          </p:spPr>
          <p:txBody>
            <a:bodyPr wrap="square">
              <a:spAutoFit/>
            </a:bodyPr>
            <a:lstStyle/>
            <a:p>
              <a:pPr algn="just">
                <a:lnSpc>
                  <a:spcPct val="150000"/>
                </a:lnSpc>
                <a:spcAft>
                  <a:spcPts val="800"/>
                </a:spcAft>
              </a:pPr>
              <a:r>
                <a:rPr lang="vi-VN" sz="2000">
                  <a:latin typeface="+mn-lt"/>
                  <a:ea typeface="Calibri" panose="020F0502020204030204" pitchFamily="34" charset="0"/>
                  <a:cs typeface="Times New Roman" panose="02020603050405020304" pitchFamily="18" charset="0"/>
                </a:rPr>
                <a:t>Chương trình là dãy các lệnh điều khiển máy tính thực hiện một thuật toán.</a:t>
              </a:r>
              <a:endParaRPr lang="en-US" sz="2000">
                <a:effectLst/>
                <a:latin typeface="+mn-lt"/>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t="28613" b="26919"/>
            <a:stretch/>
          </p:blipFill>
          <p:spPr>
            <a:xfrm>
              <a:off x="232183" y="1775165"/>
              <a:ext cx="1791943" cy="796834"/>
            </a:xfrm>
            <a:prstGeom prst="rect">
              <a:avLst/>
            </a:prstGeom>
          </p:spPr>
        </p:pic>
      </p:grpSp>
    </p:spTree>
    <p:extLst>
      <p:ext uri="{BB962C8B-B14F-4D97-AF65-F5344CB8AC3E}">
        <p14:creationId xmlns:p14="http://schemas.microsoft.com/office/powerpoint/2010/main" val="38973581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Pentagon 7"/>
          <p:cNvSpPr/>
          <p:nvPr/>
        </p:nvSpPr>
        <p:spPr>
          <a:xfrm>
            <a:off x="-1" y="715560"/>
            <a:ext cx="3381829" cy="503640"/>
          </a:xfrm>
          <a:prstGeom prst="homePlate">
            <a:avLst>
              <a:gd name="adj" fmla="val 44901"/>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Khai thác thông tin SGK</a:t>
            </a:r>
            <a:endParaRPr lang="en-US" sz="2000" b="1">
              <a:solidFill>
                <a:schemeClr val="accent6"/>
              </a:solidFill>
            </a:endParaRPr>
          </a:p>
        </p:txBody>
      </p:sp>
      <p:sp>
        <p:nvSpPr>
          <p:cNvPr id="10" name="TextBox 9"/>
          <p:cNvSpPr txBox="1"/>
          <p:nvPr/>
        </p:nvSpPr>
        <p:spPr>
          <a:xfrm>
            <a:off x="707673" y="1269558"/>
            <a:ext cx="7728652" cy="3323987"/>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solidFill>
                  <a:srgbClr val="C00000"/>
                </a:solidFill>
                <a:latin typeface="Arial" panose="020B0604020202020204" pitchFamily="34" charset="0"/>
                <a:cs typeface="Arial" panose="020B0604020202020204" pitchFamily="34" charset="0"/>
              </a:rPr>
              <a:t>Ba thành phần của một vòng lặp bao gồm:</a:t>
            </a:r>
          </a:p>
          <a:p>
            <a:pPr marL="457200" indent="-457200" algn="just">
              <a:lnSpc>
                <a:spcPct val="150000"/>
              </a:lnSpc>
              <a:buFont typeface="+mj-lt"/>
              <a:buAutoNum type="arabicPeriod"/>
            </a:pPr>
            <a:r>
              <a:rPr lang="vi-VN" sz="2000" smtClean="0">
                <a:latin typeface="Arial" panose="020B0604020202020204" pitchFamily="34" charset="0"/>
                <a:cs typeface="Arial" panose="020B0604020202020204" pitchFamily="34" charset="0"/>
              </a:rPr>
              <a:t>Các </a:t>
            </a:r>
            <a:r>
              <a:rPr lang="vi-VN" sz="2000">
                <a:latin typeface="Arial" panose="020B0604020202020204" pitchFamily="34" charset="0"/>
                <a:cs typeface="Arial" panose="020B0604020202020204" pitchFamily="34" charset="0"/>
              </a:rPr>
              <a:t>giá trị được gán một lần trước khi thực hiện vòng lặp, còn được gọi là các giá trị khởi đầu.</a:t>
            </a:r>
          </a:p>
          <a:p>
            <a:pPr marL="457200" indent="-457200" algn="just">
              <a:lnSpc>
                <a:spcPct val="150000"/>
              </a:lnSpc>
              <a:buFont typeface="+mj-lt"/>
              <a:buAutoNum type="arabicPeriod"/>
            </a:pPr>
            <a:r>
              <a:rPr lang="vi-VN" sz="2000" smtClean="0">
                <a:latin typeface="Arial" panose="020B0604020202020204" pitchFamily="34" charset="0"/>
                <a:cs typeface="Arial" panose="020B0604020202020204" pitchFamily="34" charset="0"/>
              </a:rPr>
              <a:t>Điều </a:t>
            </a:r>
            <a:r>
              <a:rPr lang="vi-VN" sz="2000">
                <a:latin typeface="Arial" panose="020B0604020202020204" pitchFamily="34" charset="0"/>
                <a:cs typeface="Arial" panose="020B0604020202020204" pitchFamily="34" charset="0"/>
              </a:rPr>
              <a:t>kiện tiếp tục hay kết thúc vòng lặp, được kiểm tra trước hoặc sau mỗi bước lặp.</a:t>
            </a:r>
          </a:p>
          <a:p>
            <a:pPr marL="457200" indent="-457200" algn="just">
              <a:lnSpc>
                <a:spcPct val="150000"/>
              </a:lnSpc>
              <a:buFont typeface="+mj-lt"/>
              <a:buAutoNum type="arabicPeriod"/>
            </a:pPr>
            <a:r>
              <a:rPr lang="vi-VN" sz="2000" smtClean="0">
                <a:latin typeface="Arial" panose="020B0604020202020204" pitchFamily="34" charset="0"/>
                <a:cs typeface="Arial" panose="020B0604020202020204" pitchFamily="34" charset="0"/>
              </a:rPr>
              <a:t>Các </a:t>
            </a:r>
            <a:r>
              <a:rPr lang="vi-VN" sz="2000">
                <a:latin typeface="Arial" panose="020B0604020202020204" pitchFamily="34" charset="0"/>
                <a:cs typeface="Arial" panose="020B0604020202020204" pitchFamily="34" charset="0"/>
              </a:rPr>
              <a:t>khối lệnh được thực hiện trong mỗi bước lặp, còn được gọi là thân lặp.</a:t>
            </a:r>
          </a:p>
        </p:txBody>
      </p:sp>
      <p:grpSp>
        <p:nvGrpSpPr>
          <p:cNvPr id="11" name="Google Shape;515;p32"/>
          <p:cNvGrpSpPr/>
          <p:nvPr/>
        </p:nvGrpSpPr>
        <p:grpSpPr>
          <a:xfrm>
            <a:off x="5980131" y="4450875"/>
            <a:ext cx="3338276" cy="317936"/>
            <a:chOff x="4572050" y="100025"/>
            <a:chExt cx="3657590" cy="348347"/>
          </a:xfrm>
        </p:grpSpPr>
        <p:sp>
          <p:nvSpPr>
            <p:cNvPr id="13"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452;p29"/>
          <p:cNvGrpSpPr/>
          <p:nvPr/>
        </p:nvGrpSpPr>
        <p:grpSpPr>
          <a:xfrm>
            <a:off x="462761" y="4368537"/>
            <a:ext cx="444079" cy="728003"/>
            <a:chOff x="2771692" y="3497697"/>
            <a:chExt cx="836668" cy="1371596"/>
          </a:xfrm>
        </p:grpSpPr>
        <p:sp>
          <p:nvSpPr>
            <p:cNvPr id="35"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 name="Picture 44"/>
          <p:cNvPicPr>
            <a:picLocks noChangeAspect="1"/>
          </p:cNvPicPr>
          <p:nvPr/>
        </p:nvPicPr>
        <p:blipFill>
          <a:blip r:embed="rId3"/>
          <a:stretch>
            <a:fillRect/>
          </a:stretch>
        </p:blipFill>
        <p:spPr>
          <a:xfrm>
            <a:off x="8476216" y="2143591"/>
            <a:ext cx="564421" cy="564421"/>
          </a:xfrm>
          <a:prstGeom prst="rect">
            <a:avLst/>
          </a:prstGeom>
        </p:spPr>
      </p:pic>
    </p:spTree>
    <p:extLst>
      <p:ext uri="{BB962C8B-B14F-4D97-AF65-F5344CB8AC3E}">
        <p14:creationId xmlns:p14="http://schemas.microsoft.com/office/powerpoint/2010/main" val="5295687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Pentagon 7"/>
          <p:cNvSpPr/>
          <p:nvPr/>
        </p:nvSpPr>
        <p:spPr>
          <a:xfrm>
            <a:off x="-1" y="715560"/>
            <a:ext cx="3381829" cy="503640"/>
          </a:xfrm>
          <a:prstGeom prst="homePlate">
            <a:avLst>
              <a:gd name="adj" fmla="val 44901"/>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Khai thác thông tin SGK</a:t>
            </a:r>
            <a:endParaRPr lang="en-US" sz="2000" b="1">
              <a:solidFill>
                <a:schemeClr val="accent6"/>
              </a:solidFill>
            </a:endParaRPr>
          </a:p>
        </p:txBody>
      </p:sp>
      <p:sp>
        <p:nvSpPr>
          <p:cNvPr id="10" name="TextBox 9"/>
          <p:cNvSpPr txBox="1"/>
          <p:nvPr/>
        </p:nvSpPr>
        <p:spPr>
          <a:xfrm>
            <a:off x="707673" y="1269558"/>
            <a:ext cx="7728652" cy="3323987"/>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solidFill>
                  <a:srgbClr val="C00000"/>
                </a:solidFill>
                <a:latin typeface="Arial" panose="020B0604020202020204" pitchFamily="34" charset="0"/>
                <a:cs typeface="Arial" panose="020B0604020202020204" pitchFamily="34" charset="0"/>
              </a:rPr>
              <a:t>Ba thành phần được thể hiện trong sơ đồ khối như sau</a:t>
            </a:r>
            <a:r>
              <a:rPr lang="vi-VN" sz="2000" b="1" smtClean="0">
                <a:solidFill>
                  <a:srgbClr val="C00000"/>
                </a:solidFill>
                <a:latin typeface="Arial" panose="020B0604020202020204" pitchFamily="34" charset="0"/>
                <a:cs typeface="Arial" panose="020B0604020202020204" pitchFamily="34" charset="0"/>
              </a:rPr>
              <a:t>:</a:t>
            </a:r>
            <a:endParaRPr lang="en-US" sz="2000" b="1" smtClean="0">
              <a:solidFill>
                <a:srgbClr val="C00000"/>
              </a:solidFill>
              <a:latin typeface="Arial" panose="020B0604020202020204" pitchFamily="34" charset="0"/>
              <a:cs typeface="Arial" panose="020B0604020202020204" pitchFamily="34" charset="0"/>
            </a:endParaRPr>
          </a:p>
          <a:p>
            <a:pPr marL="457200" indent="-457200" algn="just">
              <a:lnSpc>
                <a:spcPct val="150000"/>
              </a:lnSpc>
              <a:buFont typeface="+mj-lt"/>
              <a:buAutoNum type="arabicPeriod"/>
            </a:pPr>
            <a:r>
              <a:rPr lang="vi-VN" sz="2000" smtClean="0">
                <a:latin typeface="Arial" panose="020B0604020202020204" pitchFamily="34" charset="0"/>
                <a:cs typeface="Arial" panose="020B0604020202020204" pitchFamily="34" charset="0"/>
              </a:rPr>
              <a:t>Giá </a:t>
            </a:r>
            <a:r>
              <a:rPr lang="vi-VN" sz="2000">
                <a:latin typeface="Arial" panose="020B0604020202020204" pitchFamily="34" charset="0"/>
                <a:cs typeface="Arial" panose="020B0604020202020204" pitchFamily="34" charset="0"/>
              </a:rPr>
              <a:t>trị khởi đầu: Lần lặp ← 1.</a:t>
            </a:r>
          </a:p>
          <a:p>
            <a:pPr marL="457200" indent="-457200" algn="just">
              <a:lnSpc>
                <a:spcPct val="150000"/>
              </a:lnSpc>
              <a:buFont typeface="+mj-lt"/>
              <a:buAutoNum type="arabicPeriod"/>
            </a:pPr>
            <a:r>
              <a:rPr lang="vi-VN" sz="2000" smtClean="0">
                <a:latin typeface="Arial" panose="020B0604020202020204" pitchFamily="34" charset="0"/>
                <a:cs typeface="Arial" panose="020B0604020202020204" pitchFamily="34" charset="0"/>
              </a:rPr>
              <a:t>Điều </a:t>
            </a:r>
            <a:r>
              <a:rPr lang="vi-VN" sz="2000">
                <a:latin typeface="Arial" panose="020B0604020202020204" pitchFamily="34" charset="0"/>
                <a:cs typeface="Arial" panose="020B0604020202020204" pitchFamily="34" charset="0"/>
              </a:rPr>
              <a:t>kiện tiếp tục vòng lặp là Lần lặp ≤ 3. Điều kiện này được kiểm tra trước mỗi bước lặp.</a:t>
            </a:r>
          </a:p>
          <a:p>
            <a:pPr marL="457200" indent="-457200" algn="just">
              <a:lnSpc>
                <a:spcPct val="150000"/>
              </a:lnSpc>
              <a:buFont typeface="+mj-lt"/>
              <a:buAutoNum type="arabicPeriod"/>
            </a:pPr>
            <a:r>
              <a:rPr lang="vi-VN" sz="2000" smtClean="0">
                <a:latin typeface="Arial" panose="020B0604020202020204" pitchFamily="34" charset="0"/>
                <a:cs typeface="Arial" panose="020B0604020202020204" pitchFamily="34" charset="0"/>
              </a:rPr>
              <a:t>Khối </a:t>
            </a:r>
            <a:r>
              <a:rPr lang="vi-VN" sz="2000">
                <a:latin typeface="Arial" panose="020B0604020202020204" pitchFamily="34" charset="0"/>
                <a:cs typeface="Arial" panose="020B0604020202020204" pitchFamily="34" charset="0"/>
              </a:rPr>
              <a:t>lệnh được thực hiện trong mỗi bước lặp gồm ba lệnh: </a:t>
            </a:r>
            <a:endParaRPr lang="en-US" sz="2000" smtClean="0">
              <a:latin typeface="Arial" panose="020B0604020202020204" pitchFamily="34" charset="0"/>
              <a:cs typeface="Arial" panose="020B0604020202020204" pitchFamily="34" charset="0"/>
            </a:endParaRPr>
          </a:p>
          <a:p>
            <a:pPr algn="just">
              <a:lnSpc>
                <a:spcPct val="150000"/>
              </a:lnSpc>
            </a:pP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1</a:t>
            </a:r>
            <a:r>
              <a:rPr lang="vi-VN" sz="2000">
                <a:latin typeface="Arial" panose="020B0604020202020204" pitchFamily="34" charset="0"/>
                <a:cs typeface="Arial" panose="020B0604020202020204" pitchFamily="34" charset="0"/>
              </a:rPr>
              <a:t>. Di chuyển 60 bước, 2. Quay trái 120 độ và 3. Tăng lần lặp </a:t>
            </a:r>
            <a:endParaRPr lang="en-US" sz="2000" smtClean="0">
              <a:latin typeface="Arial" panose="020B0604020202020204" pitchFamily="34" charset="0"/>
              <a:cs typeface="Arial" panose="020B0604020202020204" pitchFamily="34" charset="0"/>
            </a:endParaRPr>
          </a:p>
          <a:p>
            <a:pPr algn="just">
              <a:lnSpc>
                <a:spcPct val="150000"/>
              </a:lnSpc>
            </a:pPr>
            <a:r>
              <a:rPr lang="en-US" sz="200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lên </a:t>
            </a:r>
            <a:r>
              <a:rPr lang="vi-VN" sz="2000">
                <a:latin typeface="Arial" panose="020B0604020202020204" pitchFamily="34" charset="0"/>
                <a:cs typeface="Arial" panose="020B0604020202020204" pitchFamily="34" charset="0"/>
              </a:rPr>
              <a:t>1 đơn vị.</a:t>
            </a:r>
          </a:p>
        </p:txBody>
      </p:sp>
      <p:grpSp>
        <p:nvGrpSpPr>
          <p:cNvPr id="11" name="Google Shape;515;p32"/>
          <p:cNvGrpSpPr/>
          <p:nvPr/>
        </p:nvGrpSpPr>
        <p:grpSpPr>
          <a:xfrm>
            <a:off x="5980131" y="4450875"/>
            <a:ext cx="3338276" cy="317936"/>
            <a:chOff x="4572050" y="100025"/>
            <a:chExt cx="3657590" cy="348347"/>
          </a:xfrm>
        </p:grpSpPr>
        <p:sp>
          <p:nvSpPr>
            <p:cNvPr id="13"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452;p29"/>
          <p:cNvGrpSpPr/>
          <p:nvPr/>
        </p:nvGrpSpPr>
        <p:grpSpPr>
          <a:xfrm>
            <a:off x="462761" y="4368537"/>
            <a:ext cx="444079" cy="728003"/>
            <a:chOff x="2771692" y="3497697"/>
            <a:chExt cx="836668" cy="1371596"/>
          </a:xfrm>
        </p:grpSpPr>
        <p:sp>
          <p:nvSpPr>
            <p:cNvPr id="35"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Picture 28"/>
          <p:cNvPicPr>
            <a:picLocks noChangeAspect="1"/>
          </p:cNvPicPr>
          <p:nvPr/>
        </p:nvPicPr>
        <p:blipFill>
          <a:blip r:embed="rId3"/>
          <a:stretch>
            <a:fillRect/>
          </a:stretch>
        </p:blipFill>
        <p:spPr>
          <a:xfrm>
            <a:off x="8476216" y="2143591"/>
            <a:ext cx="564421" cy="564421"/>
          </a:xfrm>
          <a:prstGeom prst="rect">
            <a:avLst/>
          </a:prstGeom>
        </p:spPr>
      </p:pic>
    </p:spTree>
    <p:extLst>
      <p:ext uri="{BB962C8B-B14F-4D97-AF65-F5344CB8AC3E}">
        <p14:creationId xmlns:p14="http://schemas.microsoft.com/office/powerpoint/2010/main" val="9413052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Pentagon 7"/>
          <p:cNvSpPr/>
          <p:nvPr/>
        </p:nvSpPr>
        <p:spPr>
          <a:xfrm>
            <a:off x="0" y="715560"/>
            <a:ext cx="2699658" cy="503640"/>
          </a:xfrm>
          <a:prstGeom prst="homePlate">
            <a:avLst>
              <a:gd name="adj" fmla="val 449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Củng cố kiến thức</a:t>
            </a:r>
            <a:endParaRPr lang="en-US" sz="2000" b="1">
              <a:solidFill>
                <a:schemeClr val="accent6"/>
              </a:solidFill>
            </a:endParaRPr>
          </a:p>
        </p:txBody>
      </p:sp>
      <p:sp>
        <p:nvSpPr>
          <p:cNvPr id="30" name="TextBox 9"/>
          <p:cNvSpPr txBox="1"/>
          <p:nvPr/>
        </p:nvSpPr>
        <p:spPr>
          <a:xfrm>
            <a:off x="491936" y="1847704"/>
            <a:ext cx="5139607" cy="286232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Bạn An muốn bổ sung lệnh đợi 1 giây để điều khiển nhân vật dừng lại 1 giây sau khi đi hết mỗi cạnh của tam giác. Em hãy bổ sung lệnh này vào sơ đồ khối mô tả thuật toán và nêu vị trí đặt câu lệnh trong chương trình </a:t>
            </a:r>
            <a:r>
              <a:rPr lang="vi-VN" sz="2000" b="1">
                <a:latin typeface="Arial" panose="020B0604020202020204" pitchFamily="34" charset="0"/>
                <a:cs typeface="Arial" panose="020B0604020202020204" pitchFamily="34" charset="0"/>
              </a:rPr>
              <a:t>Scratch</a:t>
            </a:r>
            <a:r>
              <a:rPr lang="vi-VN" sz="2000">
                <a:latin typeface="Arial" panose="020B0604020202020204" pitchFamily="34" charset="0"/>
                <a:cs typeface="Arial" panose="020B0604020202020204" pitchFamily="34" charset="0"/>
              </a:rPr>
              <a:t> tương ứng ở Hình 12.3.</a:t>
            </a:r>
          </a:p>
        </p:txBody>
      </p:sp>
      <p:pic>
        <p:nvPicPr>
          <p:cNvPr id="31" name="Picture 30"/>
          <p:cNvPicPr>
            <a:picLocks noChangeAspect="1"/>
          </p:cNvPicPr>
          <p:nvPr/>
        </p:nvPicPr>
        <p:blipFill>
          <a:blip r:embed="rId3"/>
          <a:stretch>
            <a:fillRect/>
          </a:stretch>
        </p:blipFill>
        <p:spPr>
          <a:xfrm>
            <a:off x="2659437" y="1395341"/>
            <a:ext cx="833633" cy="452363"/>
          </a:xfrm>
          <a:prstGeom prst="rect">
            <a:avLst/>
          </a:prstGeom>
        </p:spPr>
      </p:pic>
      <p:pic>
        <p:nvPicPr>
          <p:cNvPr id="32" name="Picture 31"/>
          <p:cNvPicPr>
            <a:picLocks noChangeAspect="1"/>
          </p:cNvPicPr>
          <p:nvPr/>
        </p:nvPicPr>
        <p:blipFill>
          <a:blip r:embed="rId4"/>
          <a:stretch>
            <a:fillRect/>
          </a:stretch>
        </p:blipFill>
        <p:spPr>
          <a:xfrm>
            <a:off x="5841003" y="1923904"/>
            <a:ext cx="2750547" cy="2322684"/>
          </a:xfrm>
          <a:prstGeom prst="rect">
            <a:avLst/>
          </a:prstGeom>
        </p:spPr>
      </p:pic>
    </p:spTree>
    <p:extLst>
      <p:ext uri="{BB962C8B-B14F-4D97-AF65-F5344CB8AC3E}">
        <p14:creationId xmlns:p14="http://schemas.microsoft.com/office/powerpoint/2010/main" val="37759558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anim calcmode="lin" valueType="num">
                                      <p:cBhvr>
                                        <p:cTn id="15" dur="500" fill="hold"/>
                                        <p:tgtEl>
                                          <p:spTgt spid="32"/>
                                        </p:tgtEl>
                                        <p:attrNameLst>
                                          <p:attrName>ppt_x</p:attrName>
                                        </p:attrNameLst>
                                      </p:cBhvr>
                                      <p:tavLst>
                                        <p:tav tm="0">
                                          <p:val>
                                            <p:strVal val="#ppt_x"/>
                                          </p:val>
                                        </p:tav>
                                        <p:tav tm="100000">
                                          <p:val>
                                            <p:strVal val="#ppt_x"/>
                                          </p:val>
                                        </p:tav>
                                      </p:tavLst>
                                    </p:anim>
                                    <p:anim calcmode="lin" valueType="num">
                                      <p:cBhvr>
                                        <p:cTn id="16" dur="450" decel="100000" fill="hold"/>
                                        <p:tgtEl>
                                          <p:spTgt spid="32"/>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Pentagon 7"/>
          <p:cNvSpPr/>
          <p:nvPr/>
        </p:nvSpPr>
        <p:spPr>
          <a:xfrm>
            <a:off x="0" y="715560"/>
            <a:ext cx="2699658" cy="503640"/>
          </a:xfrm>
          <a:prstGeom prst="homePlate">
            <a:avLst>
              <a:gd name="adj" fmla="val 449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Củng cố kiến thức</a:t>
            </a:r>
            <a:endParaRPr lang="en-US" sz="2000" b="1">
              <a:solidFill>
                <a:schemeClr val="accent6"/>
              </a:solidFill>
            </a:endParaRPr>
          </a:p>
        </p:txBody>
      </p:sp>
      <p:pic>
        <p:nvPicPr>
          <p:cNvPr id="32" name="Picture 31"/>
          <p:cNvPicPr>
            <a:picLocks noChangeAspect="1"/>
          </p:cNvPicPr>
          <p:nvPr/>
        </p:nvPicPr>
        <p:blipFill>
          <a:blip r:embed="rId3"/>
          <a:stretch>
            <a:fillRect/>
          </a:stretch>
        </p:blipFill>
        <p:spPr>
          <a:xfrm>
            <a:off x="5841003" y="1923904"/>
            <a:ext cx="2750547" cy="2322684"/>
          </a:xfrm>
          <a:prstGeom prst="rect">
            <a:avLst/>
          </a:prstGeom>
        </p:spPr>
      </p:pic>
      <p:grpSp>
        <p:nvGrpSpPr>
          <p:cNvPr id="6" name="Group 5"/>
          <p:cNvGrpSpPr/>
          <p:nvPr/>
        </p:nvGrpSpPr>
        <p:grpSpPr>
          <a:xfrm>
            <a:off x="581877" y="1572399"/>
            <a:ext cx="4799748" cy="2748915"/>
            <a:chOff x="451259" y="1096079"/>
            <a:chExt cx="4799748" cy="2748915"/>
          </a:xfrm>
        </p:grpSpPr>
        <p:sp>
          <p:nvSpPr>
            <p:cNvPr id="7" name="Rounded Rectangle 6"/>
            <p:cNvSpPr/>
            <p:nvPr/>
          </p:nvSpPr>
          <p:spPr>
            <a:xfrm>
              <a:off x="1698170" y="1096079"/>
              <a:ext cx="3552837" cy="2748915"/>
            </a:xfrm>
            <a:prstGeom prst="roundRect">
              <a:avLst>
                <a:gd name="adj" fmla="val 17203"/>
              </a:avLst>
            </a:prstGeom>
            <a:solidFill>
              <a:srgbClr val="FFF89E"/>
            </a:solidFill>
          </p:spPr>
          <p:txBody>
            <a:bodyPr wrap="square">
              <a:spAutoFit/>
            </a:bodyPr>
            <a:lstStyle/>
            <a:p>
              <a:pPr algn="just">
                <a:lnSpc>
                  <a:spcPct val="150000"/>
                </a:lnSpc>
                <a:spcAft>
                  <a:spcPts val="800"/>
                </a:spcAft>
              </a:pPr>
              <a:r>
                <a:rPr lang="vi-VN" sz="2000">
                  <a:latin typeface="+mn-lt"/>
                  <a:ea typeface="Calibri" panose="020F0502020204030204" pitchFamily="34" charset="0"/>
                  <a:cs typeface="Times New Roman" panose="02020603050405020304" pitchFamily="18" charset="0"/>
                </a:rPr>
                <a:t>Trong sơ đồ khối và chương trình ở Hình 12.3 của SGK, bổ sung lệnh “đợi 1 giây” sau lệnh “di chuyển 60 bước”.</a:t>
              </a:r>
              <a:endParaRPr lang="en-US" sz="2000">
                <a:effectLst/>
                <a:latin typeface="+mn-lt"/>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28613" b="26919"/>
            <a:stretch/>
          </p:blipFill>
          <p:spPr>
            <a:xfrm>
              <a:off x="451259" y="2131176"/>
              <a:ext cx="1526324" cy="678720"/>
            </a:xfrm>
            <a:prstGeom prst="rect">
              <a:avLst/>
            </a:prstGeom>
          </p:spPr>
        </p:pic>
      </p:grpSp>
    </p:spTree>
    <p:extLst>
      <p:ext uri="{BB962C8B-B14F-4D97-AF65-F5344CB8AC3E}">
        <p14:creationId xmlns:p14="http://schemas.microsoft.com/office/powerpoint/2010/main" val="35129057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grpSp>
        <p:nvGrpSpPr>
          <p:cNvPr id="984" name="Google Shape;984;p45"/>
          <p:cNvGrpSpPr/>
          <p:nvPr/>
        </p:nvGrpSpPr>
        <p:grpSpPr>
          <a:xfrm>
            <a:off x="440931" y="3426915"/>
            <a:ext cx="502800" cy="502800"/>
            <a:chOff x="7014301" y="2017350"/>
            <a:chExt cx="502800" cy="502800"/>
          </a:xfrm>
        </p:grpSpPr>
        <p:sp>
          <p:nvSpPr>
            <p:cNvPr id="985" name="Google Shape;985;p45"/>
            <p:cNvSpPr/>
            <p:nvPr/>
          </p:nvSpPr>
          <p:spPr>
            <a:xfrm>
              <a:off x="7014301" y="2017350"/>
              <a:ext cx="502800" cy="502800"/>
            </a:xfrm>
            <a:prstGeom prst="roundRect">
              <a:avLst>
                <a:gd name="adj" fmla="val 15109"/>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5"/>
            <p:cNvSpPr/>
            <p:nvPr/>
          </p:nvSpPr>
          <p:spPr>
            <a:xfrm>
              <a:off x="7095012" y="2108734"/>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999;p45"/>
          <p:cNvSpPr/>
          <p:nvPr/>
        </p:nvSpPr>
        <p:spPr>
          <a:xfrm>
            <a:off x="1646925" y="3966700"/>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45"/>
          <p:cNvGrpSpPr/>
          <p:nvPr/>
        </p:nvGrpSpPr>
        <p:grpSpPr>
          <a:xfrm>
            <a:off x="440882" y="4112722"/>
            <a:ext cx="502899" cy="502899"/>
            <a:chOff x="858700" y="1967475"/>
            <a:chExt cx="605100" cy="605100"/>
          </a:xfrm>
        </p:grpSpPr>
        <p:sp>
          <p:nvSpPr>
            <p:cNvPr id="1003" name="Google Shape;1003;p45"/>
            <p:cNvSpPr/>
            <p:nvPr/>
          </p:nvSpPr>
          <p:spPr>
            <a:xfrm>
              <a:off x="858700" y="1967475"/>
              <a:ext cx="605100" cy="605100"/>
            </a:xfrm>
            <a:prstGeom prst="roundRect">
              <a:avLst>
                <a:gd name="adj" fmla="val 15109"/>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5"/>
            <p:cNvSpPr/>
            <p:nvPr/>
          </p:nvSpPr>
          <p:spPr>
            <a:xfrm>
              <a:off x="932654" y="2075711"/>
              <a:ext cx="457191" cy="388627"/>
            </a:xfrm>
            <a:custGeom>
              <a:avLst/>
              <a:gdLst/>
              <a:ahLst/>
              <a:cxnLst/>
              <a:rect l="l" t="t" r="r" b="b"/>
              <a:pathLst>
                <a:path w="10659" h="9051" extrusionOk="0">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5" name="Google Shape;1005;p45"/>
          <p:cNvGrpSpPr/>
          <p:nvPr/>
        </p:nvGrpSpPr>
        <p:grpSpPr>
          <a:xfrm>
            <a:off x="381831" y="2681416"/>
            <a:ext cx="621000" cy="621000"/>
            <a:chOff x="416300" y="4058211"/>
            <a:chExt cx="621000" cy="621000"/>
          </a:xfrm>
        </p:grpSpPr>
        <p:sp>
          <p:nvSpPr>
            <p:cNvPr id="1006" name="Google Shape;1006;p45"/>
            <p:cNvSpPr/>
            <p:nvPr/>
          </p:nvSpPr>
          <p:spPr>
            <a:xfrm>
              <a:off x="475400" y="4117311"/>
              <a:ext cx="502800" cy="502800"/>
            </a:xfrm>
            <a:prstGeom prst="roundRect">
              <a:avLst>
                <a:gd name="adj" fmla="val 15109"/>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5"/>
            <p:cNvSpPr/>
            <p:nvPr/>
          </p:nvSpPr>
          <p:spPr>
            <a:xfrm rot="2700000">
              <a:off x="507243" y="4149154"/>
              <a:ext cx="439113" cy="439113"/>
            </a:xfrm>
            <a:prstGeom prst="plus">
              <a:avLst>
                <a:gd name="adj" fmla="val 42536"/>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535;p32"/>
          <p:cNvGrpSpPr/>
          <p:nvPr/>
        </p:nvGrpSpPr>
        <p:grpSpPr>
          <a:xfrm>
            <a:off x="502896" y="889203"/>
            <a:ext cx="1541064" cy="1539920"/>
            <a:chOff x="715100" y="274199"/>
            <a:chExt cx="1920300" cy="1918875"/>
          </a:xfrm>
        </p:grpSpPr>
        <p:sp>
          <p:nvSpPr>
            <p:cNvPr id="29" name="Google Shape;536;p32"/>
            <p:cNvSpPr/>
            <p:nvPr/>
          </p:nvSpPr>
          <p:spPr>
            <a:xfrm>
              <a:off x="806600" y="364274"/>
              <a:ext cx="1828800" cy="18288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537;p32"/>
            <p:cNvGrpSpPr/>
            <p:nvPr/>
          </p:nvGrpSpPr>
          <p:grpSpPr>
            <a:xfrm>
              <a:off x="715100" y="274199"/>
              <a:ext cx="1828800" cy="1828800"/>
              <a:chOff x="715100" y="274199"/>
              <a:chExt cx="1828800" cy="1828800"/>
            </a:xfrm>
          </p:grpSpPr>
          <p:sp>
            <p:nvSpPr>
              <p:cNvPr id="31" name="Google Shape;538;p32"/>
              <p:cNvSpPr/>
              <p:nvPr/>
            </p:nvSpPr>
            <p:spPr>
              <a:xfrm>
                <a:off x="715100" y="274199"/>
                <a:ext cx="1828800" cy="18288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 name="Google Shape;539;p32"/>
              <p:cNvCxnSpPr/>
              <p:nvPr/>
            </p:nvCxnSpPr>
            <p:spPr>
              <a:xfrm>
                <a:off x="717952" y="637800"/>
                <a:ext cx="1823100" cy="0"/>
              </a:xfrm>
              <a:prstGeom prst="straightConnector1">
                <a:avLst/>
              </a:prstGeom>
              <a:noFill/>
              <a:ln w="28575" cap="flat" cmpd="sng">
                <a:solidFill>
                  <a:schemeClr val="dk1"/>
                </a:solidFill>
                <a:prstDash val="solid"/>
                <a:round/>
                <a:headEnd type="none" w="med" len="med"/>
                <a:tailEnd type="none" w="med" len="med"/>
              </a:ln>
            </p:spPr>
          </p:cxnSp>
          <p:grpSp>
            <p:nvGrpSpPr>
              <p:cNvPr id="33" name="Google Shape;540;p32"/>
              <p:cNvGrpSpPr/>
              <p:nvPr/>
            </p:nvGrpSpPr>
            <p:grpSpPr>
              <a:xfrm>
                <a:off x="2267950" y="363963"/>
                <a:ext cx="183000" cy="183000"/>
                <a:chOff x="8225400" y="367488"/>
                <a:chExt cx="183000" cy="183000"/>
              </a:xfrm>
            </p:grpSpPr>
            <p:cxnSp>
              <p:nvCxnSpPr>
                <p:cNvPr id="36" name="Google Shape;541;p32"/>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37" name="Google Shape;542;p32"/>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34" name="Google Shape;543;p32"/>
              <p:cNvSpPr/>
              <p:nvPr/>
            </p:nvSpPr>
            <p:spPr>
              <a:xfrm>
                <a:off x="1951450" y="367563"/>
                <a:ext cx="179400" cy="179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 name="Google Shape;544;p32"/>
              <p:cNvCxnSpPr/>
              <p:nvPr/>
            </p:nvCxnSpPr>
            <p:spPr>
              <a:xfrm>
                <a:off x="1605849" y="546963"/>
                <a:ext cx="208500" cy="0"/>
              </a:xfrm>
              <a:prstGeom prst="straightConnector1">
                <a:avLst/>
              </a:prstGeom>
              <a:noFill/>
              <a:ln w="28575" cap="flat" cmpd="sng">
                <a:solidFill>
                  <a:schemeClr val="dk1"/>
                </a:solidFill>
                <a:prstDash val="solid"/>
                <a:round/>
                <a:headEnd type="none" w="med" len="med"/>
                <a:tailEnd type="none" w="med" len="med"/>
              </a:ln>
            </p:spPr>
          </p:cxnSp>
        </p:grpSp>
      </p:grpSp>
      <p:sp>
        <p:nvSpPr>
          <p:cNvPr id="38" name="Google Shape;545;p32"/>
          <p:cNvSpPr txBox="1">
            <a:spLocks noGrp="1"/>
          </p:cNvSpPr>
          <p:nvPr>
            <p:ph type="title" idx="4294967295"/>
          </p:nvPr>
        </p:nvSpPr>
        <p:spPr>
          <a:xfrm>
            <a:off x="502896" y="1180137"/>
            <a:ext cx="1465348" cy="117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200" b="1" smtClean="0">
                <a:latin typeface="+mj-lt"/>
              </a:rPr>
              <a:t>02</a:t>
            </a:r>
            <a:endParaRPr sz="4200" b="1">
              <a:latin typeface="+mj-lt"/>
            </a:endParaRPr>
          </a:p>
        </p:txBody>
      </p:sp>
      <p:grpSp>
        <p:nvGrpSpPr>
          <p:cNvPr id="39" name="Google Shape;515;p32"/>
          <p:cNvGrpSpPr/>
          <p:nvPr/>
        </p:nvGrpSpPr>
        <p:grpSpPr>
          <a:xfrm>
            <a:off x="5694781" y="4615621"/>
            <a:ext cx="3338276" cy="317936"/>
            <a:chOff x="4572050" y="100025"/>
            <a:chExt cx="3657590" cy="348347"/>
          </a:xfrm>
        </p:grpSpPr>
        <p:sp>
          <p:nvSpPr>
            <p:cNvPr id="40"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04;p31"/>
          <p:cNvSpPr txBox="1">
            <a:spLocks noGrp="1"/>
          </p:cNvSpPr>
          <p:nvPr>
            <p:ph type="title" idx="4294967295"/>
          </p:nvPr>
        </p:nvSpPr>
        <p:spPr>
          <a:xfrm>
            <a:off x="1495082" y="962208"/>
            <a:ext cx="6186771" cy="685800"/>
          </a:xfrm>
          <a:prstGeom prst="rect">
            <a:avLst/>
          </a:prstGeom>
        </p:spPr>
        <p:txBody>
          <a:bodyPr spcFirstLastPara="1" wrap="square" lIns="91425" tIns="91425" rIns="91425" bIns="91425" anchor="t" anchorCtr="0">
            <a:noAutofit/>
          </a:bodyPr>
          <a:lstStyle/>
          <a:p>
            <a:pPr lvl="0" algn="ctr">
              <a:lnSpc>
                <a:spcPct val="150000"/>
              </a:lnSpc>
            </a:pPr>
            <a:r>
              <a:rPr lang="vi-VN" sz="3600" b="1" smtClean="0">
                <a:latin typeface="+mn-lt"/>
              </a:rPr>
              <a:t>THỰC HÀNH: TẠO CHƯƠNG TRÌNH ĐIỀU KHIỂN MÁY TÍNH THỰC HIỆN THUẬT TOÁN</a:t>
            </a:r>
            <a:endParaRPr lang="vi-VN" sz="3600" b="1">
              <a:latin typeface="+mn-lt"/>
            </a:endParaRPr>
          </a:p>
        </p:txBody>
      </p:sp>
      <p:grpSp>
        <p:nvGrpSpPr>
          <p:cNvPr id="60" name="Google Shape;452;p29"/>
          <p:cNvGrpSpPr/>
          <p:nvPr/>
        </p:nvGrpSpPr>
        <p:grpSpPr>
          <a:xfrm>
            <a:off x="8125382" y="1180137"/>
            <a:ext cx="639624" cy="1048571"/>
            <a:chOff x="2771692" y="3497697"/>
            <a:chExt cx="836668" cy="1371596"/>
          </a:xfrm>
        </p:grpSpPr>
        <p:sp>
          <p:nvSpPr>
            <p:cNvPr id="61"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98859555"/>
      </p:ext>
    </p:extLst>
  </p:cSld>
  <p:clrMapOvr>
    <a:masterClrMapping/>
  </p:clrMapOvr>
  <p:transition spd="med">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Pentagon 7"/>
          <p:cNvSpPr/>
          <p:nvPr/>
        </p:nvSpPr>
        <p:spPr>
          <a:xfrm>
            <a:off x="0" y="715560"/>
            <a:ext cx="1872343" cy="503640"/>
          </a:xfrm>
          <a:prstGeom prst="homePlate">
            <a:avLst>
              <a:gd name="adj" fmla="val 4490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Nhiệm vụ 1</a:t>
            </a:r>
            <a:endParaRPr lang="en-US" sz="2000" b="1">
              <a:solidFill>
                <a:schemeClr val="accent6"/>
              </a:solidFill>
            </a:endParaRPr>
          </a:p>
        </p:txBody>
      </p:sp>
      <p:sp>
        <p:nvSpPr>
          <p:cNvPr id="10" name="TextBox 9"/>
          <p:cNvSpPr txBox="1"/>
          <p:nvPr/>
        </p:nvSpPr>
        <p:spPr>
          <a:xfrm>
            <a:off x="666109" y="1524000"/>
            <a:ext cx="3688178" cy="193899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Tạo chương trình điều khiển nhân vật di chuyển theo đường đi là một tam giác đều như minh họa trong Hình 12.3.</a:t>
            </a:r>
          </a:p>
        </p:txBody>
      </p:sp>
      <p:pic>
        <p:nvPicPr>
          <p:cNvPr id="11" name="Picture 10"/>
          <p:cNvPicPr>
            <a:picLocks noChangeAspect="1"/>
          </p:cNvPicPr>
          <p:nvPr/>
        </p:nvPicPr>
        <p:blipFill>
          <a:blip r:embed="rId3"/>
          <a:stretch>
            <a:fillRect/>
          </a:stretch>
        </p:blipFill>
        <p:spPr>
          <a:xfrm>
            <a:off x="4663481" y="1355598"/>
            <a:ext cx="3619440" cy="3056416"/>
          </a:xfrm>
          <a:prstGeom prst="rect">
            <a:avLst/>
          </a:prstGeom>
        </p:spPr>
      </p:pic>
      <p:grpSp>
        <p:nvGrpSpPr>
          <p:cNvPr id="12" name="Google Shape;515;p32"/>
          <p:cNvGrpSpPr/>
          <p:nvPr/>
        </p:nvGrpSpPr>
        <p:grpSpPr>
          <a:xfrm rot="10800000">
            <a:off x="-227048" y="4275616"/>
            <a:ext cx="3338276" cy="317936"/>
            <a:chOff x="4572050" y="100025"/>
            <a:chExt cx="3657590" cy="348347"/>
          </a:xfrm>
        </p:grpSpPr>
        <p:sp>
          <p:nvSpPr>
            <p:cNvPr id="13"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452;p29"/>
          <p:cNvGrpSpPr/>
          <p:nvPr/>
        </p:nvGrpSpPr>
        <p:grpSpPr>
          <a:xfrm>
            <a:off x="8592115" y="834605"/>
            <a:ext cx="469202" cy="769189"/>
            <a:chOff x="2771692" y="3497697"/>
            <a:chExt cx="836668" cy="1371596"/>
          </a:xfrm>
        </p:grpSpPr>
        <p:sp>
          <p:nvSpPr>
            <p:cNvPr id="26"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 name="Picture 36"/>
          <p:cNvPicPr>
            <a:picLocks noChangeAspect="1"/>
          </p:cNvPicPr>
          <p:nvPr/>
        </p:nvPicPr>
        <p:blipFill>
          <a:blip r:embed="rId4"/>
          <a:stretch>
            <a:fillRect/>
          </a:stretch>
        </p:blipFill>
        <p:spPr>
          <a:xfrm>
            <a:off x="8592115" y="4149243"/>
            <a:ext cx="508485" cy="508485"/>
          </a:xfrm>
          <a:prstGeom prst="rect">
            <a:avLst/>
          </a:prstGeom>
        </p:spPr>
      </p:pic>
    </p:spTree>
    <p:extLst>
      <p:ext uri="{BB962C8B-B14F-4D97-AF65-F5344CB8AC3E}">
        <p14:creationId xmlns:p14="http://schemas.microsoft.com/office/powerpoint/2010/main" val="1043217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7"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anim calcmode="lin" valueType="num">
                                      <p:cBhvr>
                                        <p:cTn id="17" dur="500" fill="hold"/>
                                        <p:tgtEl>
                                          <p:spTgt spid="11"/>
                                        </p:tgtEl>
                                        <p:attrNameLst>
                                          <p:attrName>ppt_x</p:attrName>
                                        </p:attrNameLst>
                                      </p:cBhvr>
                                      <p:tavLst>
                                        <p:tav tm="0">
                                          <p:val>
                                            <p:strVal val="#ppt_x"/>
                                          </p:val>
                                        </p:tav>
                                        <p:tav tm="100000">
                                          <p:val>
                                            <p:strVal val="#ppt_x"/>
                                          </p:val>
                                        </p:tav>
                                      </p:tavLst>
                                    </p:anim>
                                    <p:anim calcmode="lin" valueType="num">
                                      <p:cBhvr>
                                        <p:cTn id="18" dur="450" decel="100000" fill="hold"/>
                                        <p:tgtEl>
                                          <p:spTgt spid="11"/>
                                        </p:tgtEl>
                                        <p:attrNameLst>
                                          <p:attrName>ppt_y</p:attrName>
                                        </p:attrNameLst>
                                      </p:cBhvr>
                                      <p:tavLst>
                                        <p:tav tm="0">
                                          <p:val>
                                            <p:strVal val="#ppt_y+1"/>
                                          </p:val>
                                        </p:tav>
                                        <p:tav tm="100000">
                                          <p:val>
                                            <p:strVal val="#ppt_y-.03"/>
                                          </p:val>
                                        </p:tav>
                                      </p:tavLst>
                                    </p:anim>
                                    <p:anim calcmode="lin" valueType="num">
                                      <p:cBhvr>
                                        <p:cTn id="19"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Pentagon 7"/>
          <p:cNvSpPr/>
          <p:nvPr/>
        </p:nvSpPr>
        <p:spPr>
          <a:xfrm>
            <a:off x="0" y="715560"/>
            <a:ext cx="1872343" cy="503640"/>
          </a:xfrm>
          <a:prstGeom prst="homePlate">
            <a:avLst>
              <a:gd name="adj" fmla="val 4490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Hướng dẫn</a:t>
            </a:r>
            <a:endParaRPr lang="en-US" sz="2000" b="1">
              <a:solidFill>
                <a:schemeClr val="accent6"/>
              </a:solidFill>
            </a:endParaRPr>
          </a:p>
        </p:txBody>
      </p:sp>
      <p:sp>
        <p:nvSpPr>
          <p:cNvPr id="10" name="TextBox 9"/>
          <p:cNvSpPr txBox="1"/>
          <p:nvPr/>
        </p:nvSpPr>
        <p:spPr>
          <a:xfrm>
            <a:off x="469035" y="1559234"/>
            <a:ext cx="4740274" cy="1015663"/>
          </a:xfrm>
          <a:prstGeom prst="rect">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smtClean="0">
                <a:latin typeface="Arial" panose="020B0604020202020204" pitchFamily="34" charset="0"/>
                <a:cs typeface="Arial" panose="020B0604020202020204" pitchFamily="34" charset="0"/>
              </a:rPr>
              <a:t>Bước </a:t>
            </a:r>
            <a:r>
              <a:rPr lang="vi-VN" sz="2000" b="1">
                <a:latin typeface="Arial" panose="020B0604020202020204" pitchFamily="34" charset="0"/>
                <a:cs typeface="Arial" panose="020B0604020202020204" pitchFamily="34" charset="0"/>
              </a:rPr>
              <a:t>1. </a:t>
            </a:r>
            <a:r>
              <a:rPr lang="vi-VN" sz="2000">
                <a:latin typeface="Arial" panose="020B0604020202020204" pitchFamily="34" charset="0"/>
                <a:cs typeface="Arial" panose="020B0604020202020204" pitchFamily="34" charset="0"/>
              </a:rPr>
              <a:t>Khởi động phần mềm </a:t>
            </a:r>
            <a:r>
              <a:rPr lang="vi-VN" sz="2000" b="1">
                <a:latin typeface="Arial" panose="020B0604020202020204" pitchFamily="34" charset="0"/>
                <a:cs typeface="Arial" panose="020B0604020202020204" pitchFamily="34" charset="0"/>
              </a:rPr>
              <a:t>Scratch</a:t>
            </a:r>
            <a:r>
              <a:rPr lang="vi-VN" sz="2000">
                <a:latin typeface="Arial" panose="020B0604020202020204" pitchFamily="34" charset="0"/>
                <a:cs typeface="Arial" panose="020B0604020202020204" pitchFamily="34" charset="0"/>
              </a:rPr>
              <a:t>, chọn chế độ hiển thị tiếng Việt</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grpSp>
        <p:nvGrpSpPr>
          <p:cNvPr id="12" name="Google Shape;515;p32"/>
          <p:cNvGrpSpPr/>
          <p:nvPr/>
        </p:nvGrpSpPr>
        <p:grpSpPr>
          <a:xfrm rot="10800000">
            <a:off x="-227048" y="4275616"/>
            <a:ext cx="3338276" cy="317936"/>
            <a:chOff x="4572050" y="100025"/>
            <a:chExt cx="3657590" cy="348347"/>
          </a:xfrm>
        </p:grpSpPr>
        <p:sp>
          <p:nvSpPr>
            <p:cNvPr id="13"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452;p29"/>
          <p:cNvGrpSpPr/>
          <p:nvPr/>
        </p:nvGrpSpPr>
        <p:grpSpPr>
          <a:xfrm>
            <a:off x="8592115" y="834605"/>
            <a:ext cx="469202" cy="769189"/>
            <a:chOff x="2771692" y="3497697"/>
            <a:chExt cx="836668" cy="1371596"/>
          </a:xfrm>
        </p:grpSpPr>
        <p:sp>
          <p:nvSpPr>
            <p:cNvPr id="26"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2" name="image171.png"/>
          <p:cNvPicPr/>
          <p:nvPr/>
        </p:nvPicPr>
        <p:blipFill>
          <a:blip r:embed="rId3"/>
          <a:srcRect/>
          <a:stretch>
            <a:fillRect/>
          </a:stretch>
        </p:blipFill>
        <p:spPr>
          <a:xfrm>
            <a:off x="5880288" y="1274912"/>
            <a:ext cx="2354841" cy="3128574"/>
          </a:xfrm>
          <a:prstGeom prst="rect">
            <a:avLst/>
          </a:prstGeom>
          <a:ln/>
        </p:spPr>
      </p:pic>
      <p:sp>
        <p:nvSpPr>
          <p:cNvPr id="38" name="TextBox 37"/>
          <p:cNvSpPr txBox="1"/>
          <p:nvPr/>
        </p:nvSpPr>
        <p:spPr>
          <a:xfrm>
            <a:off x="469035" y="2862703"/>
            <a:ext cx="4740274" cy="958660"/>
          </a:xfrm>
          <a:prstGeom prst="rect">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smtClean="0">
                <a:latin typeface="Arial" panose="020B0604020202020204" pitchFamily="34" charset="0"/>
                <a:cs typeface="Arial" panose="020B0604020202020204" pitchFamily="34" charset="0"/>
              </a:rPr>
              <a:t>Bước </a:t>
            </a:r>
            <a:r>
              <a:rPr lang="vi-VN" sz="2000" b="1">
                <a:latin typeface="Arial" panose="020B0604020202020204" pitchFamily="34" charset="0"/>
                <a:cs typeface="Arial" panose="020B0604020202020204" pitchFamily="34" charset="0"/>
              </a:rPr>
              <a:t>2. </a:t>
            </a:r>
            <a:r>
              <a:rPr lang="vi-VN" sz="2000">
                <a:latin typeface="Arial" panose="020B0604020202020204" pitchFamily="34" charset="0"/>
                <a:cs typeface="Arial" panose="020B0604020202020204" pitchFamily="34" charset="0"/>
              </a:rPr>
              <a:t>Xóa nhân vật chú Mèo, thêm nhân vật chú Bọ rùa</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pic>
        <p:nvPicPr>
          <p:cNvPr id="39" name="Picture 38"/>
          <p:cNvPicPr>
            <a:picLocks noChangeAspect="1"/>
          </p:cNvPicPr>
          <p:nvPr/>
        </p:nvPicPr>
        <p:blipFill>
          <a:blip r:embed="rId4"/>
          <a:stretch>
            <a:fillRect/>
          </a:stretch>
        </p:blipFill>
        <p:spPr>
          <a:xfrm>
            <a:off x="8592115" y="4149243"/>
            <a:ext cx="508485" cy="508485"/>
          </a:xfrm>
          <a:prstGeom prst="rect">
            <a:avLst/>
          </a:prstGeom>
        </p:spPr>
      </p:pic>
    </p:spTree>
    <p:extLst>
      <p:ext uri="{BB962C8B-B14F-4D97-AF65-F5344CB8AC3E}">
        <p14:creationId xmlns:p14="http://schemas.microsoft.com/office/powerpoint/2010/main" val="28678444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randombar(horizontal)">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0-#ppt_w/2"/>
                                          </p:val>
                                        </p:tav>
                                        <p:tav tm="100000">
                                          <p:val>
                                            <p:strVal val="#ppt_x"/>
                                          </p:val>
                                        </p:tav>
                                      </p:tavLst>
                                    </p:anim>
                                    <p:anim calcmode="lin" valueType="num">
                                      <p:cBhvr additive="base">
                                        <p:cTn id="22"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Pentagon 7"/>
          <p:cNvSpPr/>
          <p:nvPr/>
        </p:nvSpPr>
        <p:spPr>
          <a:xfrm>
            <a:off x="0" y="715560"/>
            <a:ext cx="1872343" cy="503640"/>
          </a:xfrm>
          <a:prstGeom prst="homePlate">
            <a:avLst>
              <a:gd name="adj" fmla="val 4490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Hướng dẫn</a:t>
            </a:r>
            <a:endParaRPr lang="en-US" sz="2000" b="1">
              <a:solidFill>
                <a:schemeClr val="accent6"/>
              </a:solidFill>
            </a:endParaRPr>
          </a:p>
        </p:txBody>
      </p:sp>
      <p:sp>
        <p:nvSpPr>
          <p:cNvPr id="10" name="TextBox 9"/>
          <p:cNvSpPr txBox="1"/>
          <p:nvPr/>
        </p:nvSpPr>
        <p:spPr>
          <a:xfrm>
            <a:off x="469035" y="1393757"/>
            <a:ext cx="4490892" cy="1477328"/>
          </a:xfrm>
          <a:prstGeom prst="rect">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a:latin typeface="Arial" panose="020B0604020202020204" pitchFamily="34" charset="0"/>
                <a:cs typeface="Arial" panose="020B0604020202020204" pitchFamily="34" charset="0"/>
              </a:rPr>
              <a:t>Bước 3. </a:t>
            </a:r>
            <a:r>
              <a:rPr lang="vi-VN" sz="2000">
                <a:latin typeface="Arial" panose="020B0604020202020204" pitchFamily="34" charset="0"/>
                <a:cs typeface="Arial" panose="020B0604020202020204" pitchFamily="34" charset="0"/>
              </a:rPr>
              <a:t>Kéo thả các lệnh để được chương trình như minh họa trong Hình 12.3.</a:t>
            </a:r>
          </a:p>
        </p:txBody>
      </p:sp>
      <p:grpSp>
        <p:nvGrpSpPr>
          <p:cNvPr id="12" name="Google Shape;515;p32"/>
          <p:cNvGrpSpPr/>
          <p:nvPr/>
        </p:nvGrpSpPr>
        <p:grpSpPr>
          <a:xfrm rot="10800000">
            <a:off x="-227048" y="4275616"/>
            <a:ext cx="3338276" cy="317936"/>
            <a:chOff x="4572050" y="100025"/>
            <a:chExt cx="3657590" cy="348347"/>
          </a:xfrm>
        </p:grpSpPr>
        <p:sp>
          <p:nvSpPr>
            <p:cNvPr id="13"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452;p29"/>
          <p:cNvGrpSpPr/>
          <p:nvPr/>
        </p:nvGrpSpPr>
        <p:grpSpPr>
          <a:xfrm>
            <a:off x="8592115" y="834605"/>
            <a:ext cx="469202" cy="769189"/>
            <a:chOff x="2771692" y="3497697"/>
            <a:chExt cx="836668" cy="1371596"/>
          </a:xfrm>
        </p:grpSpPr>
        <p:sp>
          <p:nvSpPr>
            <p:cNvPr id="26"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2" name="image171.png"/>
          <p:cNvPicPr/>
          <p:nvPr/>
        </p:nvPicPr>
        <p:blipFill>
          <a:blip r:embed="rId3"/>
          <a:srcRect/>
          <a:stretch>
            <a:fillRect/>
          </a:stretch>
        </p:blipFill>
        <p:spPr>
          <a:xfrm>
            <a:off x="5880288" y="1274912"/>
            <a:ext cx="2354841" cy="3128574"/>
          </a:xfrm>
          <a:prstGeom prst="rect">
            <a:avLst/>
          </a:prstGeom>
          <a:ln/>
        </p:spPr>
      </p:pic>
      <p:pic>
        <p:nvPicPr>
          <p:cNvPr id="39" name="Picture 38"/>
          <p:cNvPicPr>
            <a:picLocks noChangeAspect="1"/>
          </p:cNvPicPr>
          <p:nvPr/>
        </p:nvPicPr>
        <p:blipFill>
          <a:blip r:embed="rId4"/>
          <a:stretch>
            <a:fillRect/>
          </a:stretch>
        </p:blipFill>
        <p:spPr>
          <a:xfrm>
            <a:off x="8592115" y="4149243"/>
            <a:ext cx="508485" cy="508485"/>
          </a:xfrm>
          <a:prstGeom prst="rect">
            <a:avLst/>
          </a:prstGeom>
        </p:spPr>
      </p:pic>
      <p:grpSp>
        <p:nvGrpSpPr>
          <p:cNvPr id="2" name="Group 1"/>
          <p:cNvGrpSpPr/>
          <p:nvPr/>
        </p:nvGrpSpPr>
        <p:grpSpPr>
          <a:xfrm>
            <a:off x="469035" y="3045642"/>
            <a:ext cx="4490892" cy="1015663"/>
            <a:chOff x="469035" y="3045642"/>
            <a:chExt cx="4490892" cy="1015663"/>
          </a:xfrm>
        </p:grpSpPr>
        <p:sp>
          <p:nvSpPr>
            <p:cNvPr id="38" name="TextBox 37"/>
            <p:cNvSpPr txBox="1"/>
            <p:nvPr/>
          </p:nvSpPr>
          <p:spPr>
            <a:xfrm>
              <a:off x="469035" y="3045642"/>
              <a:ext cx="4490892" cy="1015663"/>
            </a:xfrm>
            <a:prstGeom prst="rect">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smtClean="0">
                  <a:latin typeface="Arial" panose="020B0604020202020204" pitchFamily="34" charset="0"/>
                  <a:cs typeface="Arial" panose="020B0604020202020204" pitchFamily="34" charset="0"/>
                </a:rPr>
                <a:t>Bước </a:t>
              </a:r>
              <a:r>
                <a:rPr lang="en-US" sz="2000" b="1" smtClean="0">
                  <a:latin typeface="Arial" panose="020B0604020202020204" pitchFamily="34" charset="0"/>
                  <a:cs typeface="Arial" panose="020B0604020202020204" pitchFamily="34" charset="0"/>
                </a:rPr>
                <a:t>4</a:t>
              </a:r>
              <a:r>
                <a:rPr lang="vi-VN" sz="2000" b="1"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Nháy chuột vào nút  </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để </a:t>
              </a:r>
              <a:r>
                <a:rPr lang="vi-VN" sz="2000">
                  <a:latin typeface="Arial" panose="020B0604020202020204" pitchFamily="34" charset="0"/>
                  <a:cs typeface="Arial" panose="020B0604020202020204" pitchFamily="34" charset="0"/>
                </a:rPr>
                <a:t>chạy chương trình và xem kết quả.</a:t>
              </a:r>
            </a:p>
          </p:txBody>
        </p:sp>
        <p:pic>
          <p:nvPicPr>
            <p:cNvPr id="37" name="Picture 36"/>
            <p:cNvPicPr>
              <a:picLocks noChangeAspect="1"/>
            </p:cNvPicPr>
            <p:nvPr/>
          </p:nvPicPr>
          <p:blipFill>
            <a:blip r:embed="rId5"/>
            <a:stretch>
              <a:fillRect/>
            </a:stretch>
          </p:blipFill>
          <p:spPr>
            <a:xfrm>
              <a:off x="4215522" y="3163185"/>
              <a:ext cx="317584" cy="314440"/>
            </a:xfrm>
            <a:prstGeom prst="rect">
              <a:avLst/>
            </a:prstGeom>
          </p:spPr>
        </p:pic>
      </p:grpSp>
    </p:spTree>
    <p:extLst>
      <p:ext uri="{BB962C8B-B14F-4D97-AF65-F5344CB8AC3E}">
        <p14:creationId xmlns:p14="http://schemas.microsoft.com/office/powerpoint/2010/main" val="22069409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504" name="Google Shape;504;p31"/>
          <p:cNvSpPr txBox="1">
            <a:spLocks noGrp="1"/>
          </p:cNvSpPr>
          <p:nvPr>
            <p:ph type="title" idx="15"/>
          </p:nvPr>
        </p:nvSpPr>
        <p:spPr>
          <a:xfrm>
            <a:off x="0" y="731525"/>
            <a:ext cx="91440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solidFill>
                  <a:srgbClr val="002060"/>
                </a:solidFill>
              </a:rPr>
              <a:t>KHỞI ĐỘNG</a:t>
            </a:r>
            <a:endParaRPr sz="3400" b="1">
              <a:solidFill>
                <a:srgbClr val="002060"/>
              </a:solidFill>
            </a:endParaRPr>
          </a:p>
        </p:txBody>
      </p:sp>
      <p:sp>
        <p:nvSpPr>
          <p:cNvPr id="510" name="Google Shape;510;p31"/>
          <p:cNvSpPr/>
          <p:nvPr/>
        </p:nvSpPr>
        <p:spPr>
          <a:xfrm>
            <a:off x="715100" y="912725"/>
            <a:ext cx="457208" cy="164598"/>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9"/>
          <p:cNvSpPr txBox="1"/>
          <p:nvPr/>
        </p:nvSpPr>
        <p:spPr>
          <a:xfrm>
            <a:off x="608050" y="1775133"/>
            <a:ext cx="4419850" cy="286232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Bằng ngôn ngữ lập trình trực quan, bạn Khoa muốn tạo chương trình điều khiển nhân vật di chuyển theo đường đi là các hình như: tam giác đều, </a:t>
            </a:r>
            <a:r>
              <a:rPr lang="vi-VN" sz="2000" smtClean="0">
                <a:latin typeface="Arial" panose="020B0604020202020204" pitchFamily="34" charset="0"/>
                <a:cs typeface="Arial" panose="020B0604020202020204" pitchFamily="34" charset="0"/>
              </a:rPr>
              <a:t>vuông</a:t>
            </a:r>
            <a:r>
              <a:rPr lang="en-US" sz="2000" smtClean="0">
                <a:latin typeface="Arial" panose="020B0604020202020204" pitchFamily="34" charset="0"/>
                <a:cs typeface="Arial" panose="020B0604020202020204" pitchFamily="34" charset="0"/>
              </a:rPr>
              <a:t>,</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Theo em, bạn Khoa cần thực hiện những công việc gì?</a:t>
            </a:r>
          </a:p>
        </p:txBody>
      </p:sp>
      <p:pic>
        <p:nvPicPr>
          <p:cNvPr id="19" name="Picture 18"/>
          <p:cNvPicPr>
            <a:picLocks noChangeAspect="1"/>
          </p:cNvPicPr>
          <p:nvPr/>
        </p:nvPicPr>
        <p:blipFill>
          <a:blip r:embed="rId3"/>
          <a:stretch>
            <a:fillRect/>
          </a:stretch>
        </p:blipFill>
        <p:spPr>
          <a:xfrm>
            <a:off x="2401158" y="1417325"/>
            <a:ext cx="833633" cy="452363"/>
          </a:xfrm>
          <a:prstGeom prst="rect">
            <a:avLst/>
          </a:prstGeom>
        </p:spPr>
      </p:pic>
      <p:pic>
        <p:nvPicPr>
          <p:cNvPr id="20" name="Picture 19"/>
          <p:cNvPicPr>
            <a:picLocks noChangeAspect="1"/>
          </p:cNvPicPr>
          <p:nvPr/>
        </p:nvPicPr>
        <p:blipFill>
          <a:blip r:embed="rId4"/>
          <a:stretch>
            <a:fillRect/>
          </a:stretch>
        </p:blipFill>
        <p:spPr>
          <a:xfrm>
            <a:off x="5274130" y="1775133"/>
            <a:ext cx="3149433" cy="2614498"/>
          </a:xfrm>
          <a:prstGeom prst="rect">
            <a:avLst/>
          </a:prstGeom>
        </p:spPr>
      </p:pic>
    </p:spTree>
    <p:extLst>
      <p:ext uri="{BB962C8B-B14F-4D97-AF65-F5344CB8AC3E}">
        <p14:creationId xmlns:p14="http://schemas.microsoft.com/office/powerpoint/2010/main" val="30860683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anim calcmode="lin" valueType="num">
                                      <p:cBhvr>
                                        <p:cTn id="15" dur="500" fill="hold"/>
                                        <p:tgtEl>
                                          <p:spTgt spid="20"/>
                                        </p:tgtEl>
                                        <p:attrNameLst>
                                          <p:attrName>ppt_x</p:attrName>
                                        </p:attrNameLst>
                                      </p:cBhvr>
                                      <p:tavLst>
                                        <p:tav tm="0">
                                          <p:val>
                                            <p:strVal val="#ppt_x"/>
                                          </p:val>
                                        </p:tav>
                                        <p:tav tm="100000">
                                          <p:val>
                                            <p:strVal val="#ppt_x"/>
                                          </p:val>
                                        </p:tav>
                                      </p:tavLst>
                                    </p:anim>
                                    <p:anim calcmode="lin" valueType="num">
                                      <p:cBhvr>
                                        <p:cTn id="16" dur="450" decel="100000" fill="hold"/>
                                        <p:tgtEl>
                                          <p:spTgt spid="20"/>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Pentagon 7"/>
          <p:cNvSpPr/>
          <p:nvPr/>
        </p:nvSpPr>
        <p:spPr>
          <a:xfrm>
            <a:off x="0" y="715560"/>
            <a:ext cx="1872343" cy="503640"/>
          </a:xfrm>
          <a:prstGeom prst="homePlate">
            <a:avLst>
              <a:gd name="adj" fmla="val 4490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Nhiệm vụ 2</a:t>
            </a:r>
            <a:endParaRPr lang="en-US" sz="2000" b="1">
              <a:solidFill>
                <a:schemeClr val="accent6"/>
              </a:solidFill>
            </a:endParaRPr>
          </a:p>
        </p:txBody>
      </p:sp>
      <p:sp>
        <p:nvSpPr>
          <p:cNvPr id="10" name="TextBox 9"/>
          <p:cNvSpPr txBox="1"/>
          <p:nvPr/>
        </p:nvSpPr>
        <p:spPr>
          <a:xfrm>
            <a:off x="469900" y="1310964"/>
            <a:ext cx="5829300"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Thêm một số lệnh để nhân vật vừa di chuyển, vừa vẽ tam giác đều.</a:t>
            </a:r>
          </a:p>
        </p:txBody>
      </p:sp>
      <p:grpSp>
        <p:nvGrpSpPr>
          <p:cNvPr id="25" name="Google Shape;452;p29"/>
          <p:cNvGrpSpPr/>
          <p:nvPr/>
        </p:nvGrpSpPr>
        <p:grpSpPr>
          <a:xfrm>
            <a:off x="8592115" y="834605"/>
            <a:ext cx="469202" cy="769189"/>
            <a:chOff x="2771692" y="3497697"/>
            <a:chExt cx="836668" cy="1371596"/>
          </a:xfrm>
        </p:grpSpPr>
        <p:sp>
          <p:nvSpPr>
            <p:cNvPr id="26"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 name="Picture 36"/>
          <p:cNvPicPr>
            <a:picLocks noChangeAspect="1"/>
          </p:cNvPicPr>
          <p:nvPr/>
        </p:nvPicPr>
        <p:blipFill>
          <a:blip r:embed="rId3"/>
          <a:stretch>
            <a:fillRect/>
          </a:stretch>
        </p:blipFill>
        <p:spPr>
          <a:xfrm>
            <a:off x="8592115" y="4149243"/>
            <a:ext cx="508485" cy="508485"/>
          </a:xfrm>
          <a:prstGeom prst="rect">
            <a:avLst/>
          </a:prstGeom>
        </p:spPr>
      </p:pic>
      <p:sp>
        <p:nvSpPr>
          <p:cNvPr id="32" name="Pentagon 31"/>
          <p:cNvSpPr/>
          <p:nvPr/>
        </p:nvSpPr>
        <p:spPr>
          <a:xfrm>
            <a:off x="0" y="2455536"/>
            <a:ext cx="1872343" cy="503640"/>
          </a:xfrm>
          <a:prstGeom prst="homePlate">
            <a:avLst>
              <a:gd name="adj" fmla="val 4490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Hướng dẫn</a:t>
            </a:r>
            <a:endParaRPr lang="en-US" sz="2000" b="1">
              <a:solidFill>
                <a:schemeClr val="accent6"/>
              </a:solidFill>
            </a:endParaRPr>
          </a:p>
        </p:txBody>
      </p:sp>
      <p:pic>
        <p:nvPicPr>
          <p:cNvPr id="38" name="Picture 37"/>
          <p:cNvPicPr>
            <a:picLocks noChangeAspect="1"/>
          </p:cNvPicPr>
          <p:nvPr/>
        </p:nvPicPr>
        <p:blipFill>
          <a:blip r:embed="rId4"/>
          <a:stretch>
            <a:fillRect/>
          </a:stretch>
        </p:blipFill>
        <p:spPr>
          <a:xfrm>
            <a:off x="6565229" y="909624"/>
            <a:ext cx="1615441" cy="3748104"/>
          </a:xfrm>
          <a:prstGeom prst="rect">
            <a:avLst/>
          </a:prstGeom>
        </p:spPr>
      </p:pic>
      <p:grpSp>
        <p:nvGrpSpPr>
          <p:cNvPr id="2" name="Group 1"/>
          <p:cNvGrpSpPr/>
          <p:nvPr/>
        </p:nvGrpSpPr>
        <p:grpSpPr>
          <a:xfrm>
            <a:off x="469900" y="3088085"/>
            <a:ext cx="5829300" cy="1477328"/>
            <a:chOff x="469900" y="3088085"/>
            <a:chExt cx="5829300" cy="1477328"/>
          </a:xfrm>
        </p:grpSpPr>
        <p:sp>
          <p:nvSpPr>
            <p:cNvPr id="39" name="TextBox 38"/>
            <p:cNvSpPr txBox="1"/>
            <p:nvPr/>
          </p:nvSpPr>
          <p:spPr>
            <a:xfrm>
              <a:off x="469900" y="3088085"/>
              <a:ext cx="5829300" cy="1477328"/>
            </a:xfrm>
            <a:prstGeom prst="rect">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a:latin typeface="Arial" panose="020B0604020202020204" pitchFamily="34" charset="0"/>
                  <a:cs typeface="Arial" panose="020B0604020202020204" pitchFamily="34" charset="0"/>
                </a:rPr>
                <a:t>Bước 1. </a:t>
              </a:r>
              <a:r>
                <a:rPr lang="vi-VN" sz="2000" smtClean="0">
                  <a:latin typeface="Arial" panose="020B0604020202020204" pitchFamily="34" charset="0"/>
                  <a:cs typeface="Arial" panose="020B0604020202020204" pitchFamily="34" charset="0"/>
                </a:rPr>
                <a:t>Nhá</a:t>
              </a:r>
              <a:r>
                <a:rPr lang="en-US" sz="2000" smtClean="0">
                  <a:latin typeface="Arial" panose="020B0604020202020204" pitchFamily="34" charset="0"/>
                  <a:cs typeface="Arial" panose="020B0604020202020204" pitchFamily="34" charset="0"/>
                </a:rPr>
                <a:t>y</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chuột vào nhóm lệnh  </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kéo thả các lệnh của nhóm này vào chương trình như minh họa trong Hình 12.4.</a:t>
              </a:r>
            </a:p>
          </p:txBody>
        </p:sp>
        <p:pic>
          <p:nvPicPr>
            <p:cNvPr id="40" name="Picture 39"/>
            <p:cNvPicPr>
              <a:picLocks noChangeAspect="1"/>
            </p:cNvPicPr>
            <p:nvPr/>
          </p:nvPicPr>
          <p:blipFill>
            <a:blip r:embed="rId5"/>
            <a:stretch>
              <a:fillRect/>
            </a:stretch>
          </p:blipFill>
          <p:spPr>
            <a:xfrm>
              <a:off x="4838701" y="3203432"/>
              <a:ext cx="323850" cy="314508"/>
            </a:xfrm>
            <a:prstGeom prst="rect">
              <a:avLst/>
            </a:prstGeom>
          </p:spPr>
        </p:pic>
      </p:grpSp>
    </p:spTree>
    <p:extLst>
      <p:ext uri="{BB962C8B-B14F-4D97-AF65-F5344CB8AC3E}">
        <p14:creationId xmlns:p14="http://schemas.microsoft.com/office/powerpoint/2010/main" val="37252693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0-#ppt_w/2"/>
                                          </p:val>
                                        </p:tav>
                                        <p:tav tm="100000">
                                          <p:val>
                                            <p:strVal val="#ppt_x"/>
                                          </p:val>
                                        </p:tav>
                                      </p:tavLst>
                                    </p:anim>
                                    <p:anim calcmode="lin" valueType="num">
                                      <p:cBhvr additive="base">
                                        <p:cTn id="18" dur="500" fill="hold"/>
                                        <p:tgtEl>
                                          <p:spTgt spid="3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37" presetClass="entr" presetSubtype="0"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anim calcmode="lin" valueType="num">
                                      <p:cBhvr>
                                        <p:cTn id="27" dur="500" fill="hold"/>
                                        <p:tgtEl>
                                          <p:spTgt spid="38"/>
                                        </p:tgtEl>
                                        <p:attrNameLst>
                                          <p:attrName>ppt_x</p:attrName>
                                        </p:attrNameLst>
                                      </p:cBhvr>
                                      <p:tavLst>
                                        <p:tav tm="0">
                                          <p:val>
                                            <p:strVal val="#ppt_x"/>
                                          </p:val>
                                        </p:tav>
                                        <p:tav tm="100000">
                                          <p:val>
                                            <p:strVal val="#ppt_x"/>
                                          </p:val>
                                        </p:tav>
                                      </p:tavLst>
                                    </p:anim>
                                    <p:anim calcmode="lin" valueType="num">
                                      <p:cBhvr>
                                        <p:cTn id="28" dur="450" decel="100000" fill="hold"/>
                                        <p:tgtEl>
                                          <p:spTgt spid="38"/>
                                        </p:tgtEl>
                                        <p:attrNameLst>
                                          <p:attrName>ppt_y</p:attrName>
                                        </p:attrNameLst>
                                      </p:cBhvr>
                                      <p:tavLst>
                                        <p:tav tm="0">
                                          <p:val>
                                            <p:strVal val="#ppt_y+1"/>
                                          </p:val>
                                        </p:tav>
                                        <p:tav tm="100000">
                                          <p:val>
                                            <p:strVal val="#ppt_y-.03"/>
                                          </p:val>
                                        </p:tav>
                                      </p:tavLst>
                                    </p:anim>
                                    <p:anim calcmode="lin" valueType="num">
                                      <p:cBhvr>
                                        <p:cTn id="29" dur="50" accel="100000" fill="hold">
                                          <p:stCondLst>
                                            <p:cond delay="45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pSp>
        <p:nvGrpSpPr>
          <p:cNvPr id="25" name="Google Shape;452;p29"/>
          <p:cNvGrpSpPr/>
          <p:nvPr/>
        </p:nvGrpSpPr>
        <p:grpSpPr>
          <a:xfrm>
            <a:off x="8592115" y="834605"/>
            <a:ext cx="469202" cy="769189"/>
            <a:chOff x="2771692" y="3497697"/>
            <a:chExt cx="836668" cy="1371596"/>
          </a:xfrm>
        </p:grpSpPr>
        <p:sp>
          <p:nvSpPr>
            <p:cNvPr id="26"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 name="Picture 36"/>
          <p:cNvPicPr>
            <a:picLocks noChangeAspect="1"/>
          </p:cNvPicPr>
          <p:nvPr/>
        </p:nvPicPr>
        <p:blipFill>
          <a:blip r:embed="rId3"/>
          <a:stretch>
            <a:fillRect/>
          </a:stretch>
        </p:blipFill>
        <p:spPr>
          <a:xfrm>
            <a:off x="8592115" y="4149243"/>
            <a:ext cx="508485" cy="508485"/>
          </a:xfrm>
          <a:prstGeom prst="rect">
            <a:avLst/>
          </a:prstGeom>
        </p:spPr>
      </p:pic>
      <p:sp>
        <p:nvSpPr>
          <p:cNvPr id="32" name="Pentagon 31"/>
          <p:cNvSpPr/>
          <p:nvPr/>
        </p:nvSpPr>
        <p:spPr>
          <a:xfrm>
            <a:off x="0" y="715559"/>
            <a:ext cx="1872343" cy="503640"/>
          </a:xfrm>
          <a:prstGeom prst="homePlate">
            <a:avLst>
              <a:gd name="adj" fmla="val 4490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Hướng dẫn</a:t>
            </a:r>
            <a:endParaRPr lang="en-US" sz="2000" b="1">
              <a:solidFill>
                <a:schemeClr val="accent6"/>
              </a:solidFill>
            </a:endParaRPr>
          </a:p>
        </p:txBody>
      </p:sp>
      <p:pic>
        <p:nvPicPr>
          <p:cNvPr id="38" name="Picture 37"/>
          <p:cNvPicPr>
            <a:picLocks noChangeAspect="1"/>
          </p:cNvPicPr>
          <p:nvPr/>
        </p:nvPicPr>
        <p:blipFill>
          <a:blip r:embed="rId4"/>
          <a:stretch>
            <a:fillRect/>
          </a:stretch>
        </p:blipFill>
        <p:spPr>
          <a:xfrm>
            <a:off x="6565229" y="909624"/>
            <a:ext cx="1615441" cy="3748104"/>
          </a:xfrm>
          <a:prstGeom prst="rect">
            <a:avLst/>
          </a:prstGeom>
        </p:spPr>
      </p:pic>
      <p:sp>
        <p:nvSpPr>
          <p:cNvPr id="21" name="TextBox 20"/>
          <p:cNvSpPr txBox="1"/>
          <p:nvPr/>
        </p:nvSpPr>
        <p:spPr>
          <a:xfrm>
            <a:off x="416967" y="4022979"/>
            <a:ext cx="5736815" cy="1015663"/>
          </a:xfrm>
          <a:prstGeom prst="rect">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a:latin typeface="Arial" panose="020B0604020202020204" pitchFamily="34" charset="0"/>
                <a:cs typeface="Arial" panose="020B0604020202020204" pitchFamily="34" charset="0"/>
              </a:rPr>
              <a:t>Bước </a:t>
            </a:r>
            <a:r>
              <a:rPr lang="en-US" sz="2000" b="1">
                <a:latin typeface="Arial" panose="020B0604020202020204" pitchFamily="34" charset="0"/>
                <a:cs typeface="Arial" panose="020B0604020202020204" pitchFamily="34" charset="0"/>
              </a:rPr>
              <a:t>4</a:t>
            </a:r>
            <a:r>
              <a:rPr lang="vi-VN" sz="2000" b="1"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Lưu tệp với tên </a:t>
            </a:r>
            <a:r>
              <a:rPr lang="vi-VN" sz="2000">
                <a:solidFill>
                  <a:srgbClr val="FF00FF"/>
                </a:solidFill>
                <a:latin typeface="Arial" panose="020B0604020202020204" pitchFamily="34" charset="0"/>
                <a:cs typeface="Arial" panose="020B0604020202020204" pitchFamily="34" charset="0"/>
              </a:rPr>
              <a:t>Vehinh.sb3</a:t>
            </a:r>
            <a:r>
              <a:rPr lang="vi-VN" sz="2000">
                <a:latin typeface="Arial" panose="020B0604020202020204" pitchFamily="34" charset="0"/>
                <a:cs typeface="Arial" panose="020B0604020202020204" pitchFamily="34" charset="0"/>
              </a:rPr>
              <a:t> và thoát khỏi chương trình.</a:t>
            </a:r>
          </a:p>
        </p:txBody>
      </p:sp>
      <p:grpSp>
        <p:nvGrpSpPr>
          <p:cNvPr id="3" name="Group 2"/>
          <p:cNvGrpSpPr/>
          <p:nvPr/>
        </p:nvGrpSpPr>
        <p:grpSpPr>
          <a:xfrm>
            <a:off x="416967" y="2902458"/>
            <a:ext cx="5736815" cy="1015663"/>
            <a:chOff x="416967" y="2902458"/>
            <a:chExt cx="5736815" cy="1015663"/>
          </a:xfrm>
        </p:grpSpPr>
        <p:sp>
          <p:nvSpPr>
            <p:cNvPr id="20" name="TextBox 19"/>
            <p:cNvSpPr txBox="1"/>
            <p:nvPr/>
          </p:nvSpPr>
          <p:spPr>
            <a:xfrm>
              <a:off x="416967" y="2902458"/>
              <a:ext cx="5736815" cy="1015663"/>
            </a:xfrm>
            <a:prstGeom prst="rect">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a:latin typeface="Arial" panose="020B0604020202020204" pitchFamily="34" charset="0"/>
                  <a:cs typeface="Arial" panose="020B0604020202020204" pitchFamily="34" charset="0"/>
                </a:rPr>
                <a:t>Bước </a:t>
              </a:r>
              <a:r>
                <a:rPr lang="en-US" sz="2000" b="1" smtClean="0">
                  <a:latin typeface="Arial" panose="020B0604020202020204" pitchFamily="34" charset="0"/>
                  <a:cs typeface="Arial" panose="020B0604020202020204" pitchFamily="34" charset="0"/>
                </a:rPr>
                <a:t>3</a:t>
              </a:r>
              <a:r>
                <a:rPr lang="vi-VN" sz="2000" b="1"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Nháy chuột vào </a:t>
              </a:r>
              <a:r>
                <a:rPr lang="vi-VN" sz="2000" smtClean="0">
                  <a:latin typeface="Arial" panose="020B0604020202020204" pitchFamily="34" charset="0"/>
                  <a:cs typeface="Arial" panose="020B0604020202020204" pitchFamily="34" charset="0"/>
                </a:rPr>
                <a:t>nút</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để chạy chương trình và xem kết quả.</a:t>
              </a:r>
            </a:p>
          </p:txBody>
        </p:sp>
        <p:pic>
          <p:nvPicPr>
            <p:cNvPr id="22" name="Picture 21"/>
            <p:cNvPicPr>
              <a:picLocks noChangeAspect="1"/>
            </p:cNvPicPr>
            <p:nvPr/>
          </p:nvPicPr>
          <p:blipFill>
            <a:blip r:embed="rId5"/>
            <a:stretch>
              <a:fillRect/>
            </a:stretch>
          </p:blipFill>
          <p:spPr>
            <a:xfrm>
              <a:off x="3825874" y="3026863"/>
              <a:ext cx="316711" cy="313575"/>
            </a:xfrm>
            <a:prstGeom prst="rect">
              <a:avLst/>
            </a:prstGeom>
          </p:spPr>
        </p:pic>
      </p:grpSp>
      <p:grpSp>
        <p:nvGrpSpPr>
          <p:cNvPr id="2" name="Group 1"/>
          <p:cNvGrpSpPr/>
          <p:nvPr/>
        </p:nvGrpSpPr>
        <p:grpSpPr>
          <a:xfrm>
            <a:off x="416967" y="1314830"/>
            <a:ext cx="5736815" cy="1477328"/>
            <a:chOff x="416967" y="1314830"/>
            <a:chExt cx="5736815" cy="1477328"/>
          </a:xfrm>
        </p:grpSpPr>
        <p:sp>
          <p:nvSpPr>
            <p:cNvPr id="39" name="TextBox 38"/>
            <p:cNvSpPr txBox="1"/>
            <p:nvPr/>
          </p:nvSpPr>
          <p:spPr>
            <a:xfrm>
              <a:off x="416967" y="1314830"/>
              <a:ext cx="5736815" cy="1477328"/>
            </a:xfrm>
            <a:prstGeom prst="rect">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a:latin typeface="Arial" panose="020B0604020202020204" pitchFamily="34" charset="0"/>
                  <a:cs typeface="Arial" panose="020B0604020202020204" pitchFamily="34" charset="0"/>
                </a:rPr>
                <a:t>Bước 2. </a:t>
              </a:r>
              <a:r>
                <a:rPr lang="vi-VN" sz="2000">
                  <a:latin typeface="Arial" panose="020B0604020202020204" pitchFamily="34" charset="0"/>
                  <a:cs typeface="Arial" panose="020B0604020202020204" pitchFamily="34" charset="0"/>
                </a:rPr>
                <a:t>Nháy chuột vào nhóm </a:t>
              </a:r>
              <a:r>
                <a:rPr lang="vi-VN" sz="2000" smtClean="0">
                  <a:latin typeface="Arial" panose="020B0604020202020204" pitchFamily="34" charset="0"/>
                  <a:cs typeface="Arial" panose="020B0604020202020204" pitchFamily="34" charset="0"/>
                </a:rPr>
                <a:t>lệnh</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kéo thả lệnh  </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vào </a:t>
              </a:r>
              <a:r>
                <a:rPr lang="vi-VN" sz="2000">
                  <a:latin typeface="Arial" panose="020B0604020202020204" pitchFamily="34" charset="0"/>
                  <a:cs typeface="Arial" panose="020B0604020202020204" pitchFamily="34" charset="0"/>
                </a:rPr>
                <a:t>chương trình như minh họa trong Hình 12.4.</a:t>
              </a:r>
            </a:p>
          </p:txBody>
        </p:sp>
        <p:pic>
          <p:nvPicPr>
            <p:cNvPr id="23" name="Picture 22"/>
            <p:cNvPicPr>
              <a:picLocks noChangeAspect="1"/>
            </p:cNvPicPr>
            <p:nvPr/>
          </p:nvPicPr>
          <p:blipFill>
            <a:blip r:embed="rId6"/>
            <a:stretch>
              <a:fillRect/>
            </a:stretch>
          </p:blipFill>
          <p:spPr>
            <a:xfrm>
              <a:off x="4685230" y="1447199"/>
              <a:ext cx="377301" cy="274932"/>
            </a:xfrm>
            <a:prstGeom prst="rect">
              <a:avLst/>
            </a:prstGeom>
          </p:spPr>
        </p:pic>
        <p:pic>
          <p:nvPicPr>
            <p:cNvPr id="24" name="Picture 23"/>
            <p:cNvPicPr>
              <a:picLocks noChangeAspect="1"/>
            </p:cNvPicPr>
            <p:nvPr/>
          </p:nvPicPr>
          <p:blipFill>
            <a:blip r:embed="rId7"/>
            <a:stretch>
              <a:fillRect/>
            </a:stretch>
          </p:blipFill>
          <p:spPr>
            <a:xfrm>
              <a:off x="1039191" y="1911351"/>
              <a:ext cx="716426" cy="302242"/>
            </a:xfrm>
            <a:prstGeom prst="rect">
              <a:avLst/>
            </a:prstGeom>
          </p:spPr>
        </p:pic>
      </p:grpSp>
    </p:spTree>
    <p:extLst>
      <p:ext uri="{BB962C8B-B14F-4D97-AF65-F5344CB8AC3E}">
        <p14:creationId xmlns:p14="http://schemas.microsoft.com/office/powerpoint/2010/main" val="26840953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11" name="Google Shape;1211;p51"/>
          <p:cNvSpPr/>
          <p:nvPr/>
        </p:nvSpPr>
        <p:spPr>
          <a:xfrm rot="-2700000">
            <a:off x="7239358" y="3888829"/>
            <a:ext cx="350367" cy="350367"/>
          </a:xfrm>
          <a:prstGeom prst="upArrow">
            <a:avLst>
              <a:gd name="adj1" fmla="val 50000"/>
              <a:gd name="adj2"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2" name="Google Shape;1212;p51"/>
          <p:cNvGrpSpPr/>
          <p:nvPr/>
        </p:nvGrpSpPr>
        <p:grpSpPr>
          <a:xfrm>
            <a:off x="463651" y="1220603"/>
            <a:ext cx="502899" cy="502899"/>
            <a:chOff x="858700" y="1967475"/>
            <a:chExt cx="605100" cy="605100"/>
          </a:xfrm>
        </p:grpSpPr>
        <p:sp>
          <p:nvSpPr>
            <p:cNvPr id="1213" name="Google Shape;1213;p51"/>
            <p:cNvSpPr/>
            <p:nvPr/>
          </p:nvSpPr>
          <p:spPr>
            <a:xfrm>
              <a:off x="858700" y="1967475"/>
              <a:ext cx="605100" cy="605100"/>
            </a:xfrm>
            <a:prstGeom prst="roundRect">
              <a:avLst>
                <a:gd name="adj" fmla="val 15109"/>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1"/>
            <p:cNvSpPr/>
            <p:nvPr/>
          </p:nvSpPr>
          <p:spPr>
            <a:xfrm>
              <a:off x="932654" y="2075711"/>
              <a:ext cx="457191" cy="388627"/>
            </a:xfrm>
            <a:custGeom>
              <a:avLst/>
              <a:gdLst/>
              <a:ahLst/>
              <a:cxnLst/>
              <a:rect l="l" t="t" r="r" b="b"/>
              <a:pathLst>
                <a:path w="10659" h="9051" extrusionOk="0">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51"/>
          <p:cNvGrpSpPr/>
          <p:nvPr/>
        </p:nvGrpSpPr>
        <p:grpSpPr>
          <a:xfrm>
            <a:off x="463651" y="1906497"/>
            <a:ext cx="502800" cy="502800"/>
            <a:chOff x="7014301" y="2017350"/>
            <a:chExt cx="502800" cy="502800"/>
          </a:xfrm>
        </p:grpSpPr>
        <p:sp>
          <p:nvSpPr>
            <p:cNvPr id="1216" name="Google Shape;1216;p51"/>
            <p:cNvSpPr/>
            <p:nvPr/>
          </p:nvSpPr>
          <p:spPr>
            <a:xfrm>
              <a:off x="7014301" y="2017350"/>
              <a:ext cx="502800" cy="502800"/>
            </a:xfrm>
            <a:prstGeom prst="roundRect">
              <a:avLst>
                <a:gd name="adj" fmla="val 15109"/>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1"/>
            <p:cNvSpPr/>
            <p:nvPr/>
          </p:nvSpPr>
          <p:spPr>
            <a:xfrm>
              <a:off x="7095012" y="2108734"/>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51"/>
          <p:cNvGrpSpPr/>
          <p:nvPr/>
        </p:nvGrpSpPr>
        <p:grpSpPr>
          <a:xfrm>
            <a:off x="463651" y="445094"/>
            <a:ext cx="629846" cy="592514"/>
            <a:chOff x="463701" y="2217961"/>
            <a:chExt cx="629846" cy="592514"/>
          </a:xfrm>
        </p:grpSpPr>
        <p:sp>
          <p:nvSpPr>
            <p:cNvPr id="1219" name="Google Shape;1219;p51"/>
            <p:cNvSpPr/>
            <p:nvPr/>
          </p:nvSpPr>
          <p:spPr>
            <a:xfrm>
              <a:off x="463701" y="2307675"/>
              <a:ext cx="502800" cy="502800"/>
            </a:xfrm>
            <a:prstGeom prst="roundRect">
              <a:avLst>
                <a:gd name="adj" fmla="val 15109"/>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1"/>
            <p:cNvSpPr/>
            <p:nvPr/>
          </p:nvSpPr>
          <p:spPr>
            <a:xfrm>
              <a:off x="545925" y="2446300"/>
              <a:ext cx="338328" cy="225549"/>
            </a:xfrm>
            <a:custGeom>
              <a:avLst/>
              <a:gdLst/>
              <a:ahLst/>
              <a:cxnLst/>
              <a:rect l="l" t="t" r="r" b="b"/>
              <a:pathLst>
                <a:path w="8708" h="5806" extrusionOk="0">
                  <a:moveTo>
                    <a:pt x="757" y="1"/>
                  </a:moveTo>
                  <a:cubicBezTo>
                    <a:pt x="342" y="1"/>
                    <a:pt x="1" y="342"/>
                    <a:pt x="1" y="757"/>
                  </a:cubicBezTo>
                  <a:lnTo>
                    <a:pt x="1" y="5049"/>
                  </a:lnTo>
                  <a:cubicBezTo>
                    <a:pt x="1" y="5464"/>
                    <a:pt x="342" y="5806"/>
                    <a:pt x="757" y="5806"/>
                  </a:cubicBezTo>
                  <a:lnTo>
                    <a:pt x="7952" y="5806"/>
                  </a:lnTo>
                  <a:cubicBezTo>
                    <a:pt x="8366" y="5806"/>
                    <a:pt x="8708" y="5464"/>
                    <a:pt x="8708" y="5049"/>
                  </a:cubicBezTo>
                  <a:lnTo>
                    <a:pt x="8708" y="757"/>
                  </a:lnTo>
                  <a:cubicBezTo>
                    <a:pt x="8708" y="342"/>
                    <a:pt x="8366" y="1"/>
                    <a:pt x="7952"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1"/>
            <p:cNvSpPr/>
            <p:nvPr/>
          </p:nvSpPr>
          <p:spPr>
            <a:xfrm>
              <a:off x="555887" y="2446307"/>
              <a:ext cx="318435" cy="106170"/>
            </a:xfrm>
            <a:custGeom>
              <a:avLst/>
              <a:gdLst/>
              <a:ahLst/>
              <a:cxnLst/>
              <a:rect l="l" t="t" r="r" b="b"/>
              <a:pathLst>
                <a:path w="8196" h="2733" extrusionOk="0">
                  <a:moveTo>
                    <a:pt x="1" y="1"/>
                  </a:moveTo>
                  <a:lnTo>
                    <a:pt x="3659" y="2586"/>
                  </a:lnTo>
                  <a:cubicBezTo>
                    <a:pt x="3794" y="2684"/>
                    <a:pt x="3946" y="2733"/>
                    <a:pt x="4098" y="2733"/>
                  </a:cubicBezTo>
                  <a:cubicBezTo>
                    <a:pt x="4251" y="2733"/>
                    <a:pt x="4403" y="2684"/>
                    <a:pt x="4537" y="2586"/>
                  </a:cubicBezTo>
                  <a:lnTo>
                    <a:pt x="8196" y="1"/>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2" name="Google Shape;1222;p51"/>
            <p:cNvGrpSpPr/>
            <p:nvPr/>
          </p:nvGrpSpPr>
          <p:grpSpPr>
            <a:xfrm>
              <a:off x="773496" y="2217961"/>
              <a:ext cx="320051" cy="298703"/>
              <a:chOff x="1023863" y="2896525"/>
              <a:chExt cx="240875" cy="219425"/>
            </a:xfrm>
          </p:grpSpPr>
          <p:sp>
            <p:nvSpPr>
              <p:cNvPr id="1223" name="Google Shape;1223;p51"/>
              <p:cNvSpPr/>
              <p:nvPr/>
            </p:nvSpPr>
            <p:spPr>
              <a:xfrm>
                <a:off x="1023863" y="2896525"/>
                <a:ext cx="240875" cy="219425"/>
              </a:xfrm>
              <a:custGeom>
                <a:avLst/>
                <a:gdLst/>
                <a:ahLst/>
                <a:cxnLst/>
                <a:rect l="l" t="t" r="r" b="b"/>
                <a:pathLst>
                  <a:path w="9635" h="8777" extrusionOk="0">
                    <a:moveTo>
                      <a:pt x="4811" y="1"/>
                    </a:moveTo>
                    <a:cubicBezTo>
                      <a:pt x="2818" y="1"/>
                      <a:pt x="1017" y="1364"/>
                      <a:pt x="537" y="3389"/>
                    </a:cubicBezTo>
                    <a:cubicBezTo>
                      <a:pt x="0" y="5754"/>
                      <a:pt x="1464" y="8096"/>
                      <a:pt x="3805" y="8657"/>
                    </a:cubicBezTo>
                    <a:cubicBezTo>
                      <a:pt x="4147" y="8738"/>
                      <a:pt x="4488" y="8776"/>
                      <a:pt x="4824" y="8776"/>
                    </a:cubicBezTo>
                    <a:cubicBezTo>
                      <a:pt x="6816" y="8776"/>
                      <a:pt x="8614" y="7413"/>
                      <a:pt x="9073" y="5388"/>
                    </a:cubicBezTo>
                    <a:cubicBezTo>
                      <a:pt x="9634" y="3047"/>
                      <a:pt x="8171" y="681"/>
                      <a:pt x="5830" y="120"/>
                    </a:cubicBezTo>
                    <a:cubicBezTo>
                      <a:pt x="5488" y="39"/>
                      <a:pt x="5147" y="1"/>
                      <a:pt x="4811"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1"/>
              <p:cNvSpPr/>
              <p:nvPr/>
            </p:nvSpPr>
            <p:spPr>
              <a:xfrm>
                <a:off x="1111105" y="2959275"/>
                <a:ext cx="54900" cy="93925"/>
              </a:xfrm>
              <a:custGeom>
                <a:avLst/>
                <a:gdLst/>
                <a:ahLst/>
                <a:cxnLst/>
                <a:rect l="l" t="t" r="r" b="b"/>
                <a:pathLst>
                  <a:path w="2196" h="3757" extrusionOk="0">
                    <a:moveTo>
                      <a:pt x="1268" y="0"/>
                    </a:moveTo>
                    <a:lnTo>
                      <a:pt x="0" y="1049"/>
                    </a:lnTo>
                    <a:lnTo>
                      <a:pt x="512" y="1708"/>
                    </a:lnTo>
                    <a:lnTo>
                      <a:pt x="951" y="1342"/>
                    </a:lnTo>
                    <a:cubicBezTo>
                      <a:pt x="1024" y="1269"/>
                      <a:pt x="1098" y="1195"/>
                      <a:pt x="1171" y="1098"/>
                    </a:cubicBezTo>
                    <a:lnTo>
                      <a:pt x="1171" y="1756"/>
                    </a:lnTo>
                    <a:lnTo>
                      <a:pt x="1171" y="3756"/>
                    </a:lnTo>
                    <a:lnTo>
                      <a:pt x="2195" y="3756"/>
                    </a:lnTo>
                    <a:lnTo>
                      <a:pt x="21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25" name="Google Shape;1225;p51"/>
          <p:cNvGrpSpPr/>
          <p:nvPr/>
        </p:nvGrpSpPr>
        <p:grpSpPr>
          <a:xfrm>
            <a:off x="404600" y="4046486"/>
            <a:ext cx="621000" cy="621000"/>
            <a:chOff x="416300" y="4058211"/>
            <a:chExt cx="621000" cy="621000"/>
          </a:xfrm>
        </p:grpSpPr>
        <p:sp>
          <p:nvSpPr>
            <p:cNvPr id="1226" name="Google Shape;1226;p51"/>
            <p:cNvSpPr/>
            <p:nvPr/>
          </p:nvSpPr>
          <p:spPr>
            <a:xfrm>
              <a:off x="475400" y="4117311"/>
              <a:ext cx="502800" cy="502800"/>
            </a:xfrm>
            <a:prstGeom prst="roundRect">
              <a:avLst>
                <a:gd name="adj" fmla="val 15109"/>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1"/>
            <p:cNvSpPr/>
            <p:nvPr/>
          </p:nvSpPr>
          <p:spPr>
            <a:xfrm rot="2700000">
              <a:off x="507243" y="4149154"/>
              <a:ext cx="439113" cy="439113"/>
            </a:xfrm>
            <a:prstGeom prst="plus">
              <a:avLst>
                <a:gd name="adj" fmla="val 42536"/>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8" name="Google Shape;1228;p51"/>
          <p:cNvSpPr/>
          <p:nvPr/>
        </p:nvSpPr>
        <p:spPr>
          <a:xfrm>
            <a:off x="7036700" y="1335025"/>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1"/>
          <p:cNvSpPr/>
          <p:nvPr/>
        </p:nvSpPr>
        <p:spPr>
          <a:xfrm>
            <a:off x="1698218" y="4212665"/>
            <a:ext cx="457207" cy="59636"/>
          </a:xfrm>
          <a:custGeom>
            <a:avLst/>
            <a:gdLst/>
            <a:ahLst/>
            <a:cxnLst/>
            <a:rect l="l" t="t" r="r" b="b"/>
            <a:pathLst>
              <a:path w="8294" h="952" extrusionOk="0">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1"/>
          <p:cNvSpPr/>
          <p:nvPr/>
        </p:nvSpPr>
        <p:spPr>
          <a:xfrm>
            <a:off x="1465878" y="4064013"/>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xmlns="" id="{126B4565-CBF5-CE30-D63A-8DCCD48ED114}"/>
              </a:ext>
            </a:extLst>
          </p:cNvPr>
          <p:cNvSpPr txBox="1"/>
          <p:nvPr/>
        </p:nvSpPr>
        <p:spPr>
          <a:xfrm>
            <a:off x="1465878" y="1451938"/>
            <a:ext cx="6381751" cy="400110"/>
          </a:xfrm>
          <a:prstGeom prst="rect">
            <a:avLst/>
          </a:prstGeom>
          <a:noFill/>
        </p:spPr>
        <p:txBody>
          <a:bodyPr wrap="square">
            <a:spAutoFit/>
          </a:bodyPr>
          <a:lstStyle/>
          <a:p>
            <a:pPr algn="ctr"/>
            <a:r>
              <a:rPr lang="en-US" sz="2000" b="1" smtClean="0">
                <a:solidFill>
                  <a:srgbClr val="C00000"/>
                </a:solidFill>
              </a:rPr>
              <a:t> Hộp kiến thức</a:t>
            </a:r>
            <a:endParaRPr lang="en-US" sz="2000" b="1">
              <a:solidFill>
                <a:srgbClr val="C00000"/>
              </a:solidFill>
            </a:endParaRPr>
          </a:p>
        </p:txBody>
      </p:sp>
      <p:sp>
        <p:nvSpPr>
          <p:cNvPr id="25" name="Horizontal Scroll 24"/>
          <p:cNvSpPr/>
          <p:nvPr/>
        </p:nvSpPr>
        <p:spPr>
          <a:xfrm>
            <a:off x="2115699" y="1935700"/>
            <a:ext cx="5051095" cy="1820661"/>
          </a:xfrm>
          <a:prstGeom prst="horizontalScroll">
            <a:avLst>
              <a:gd name="adj" fmla="val 10207"/>
            </a:avLst>
          </a:prstGeom>
          <a:solidFill>
            <a:srgbClr val="FFF89E"/>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Chương trình là dãy các lệnh điều khiển máy tính thực hiện một thuật toán.</a:t>
            </a:r>
            <a:endParaRPr lang="en-US" sz="2000">
              <a:solidFill>
                <a:srgbClr val="000000"/>
              </a:solidFill>
            </a:endParaRPr>
          </a:p>
        </p:txBody>
      </p:sp>
      <p:pic>
        <p:nvPicPr>
          <p:cNvPr id="26" name="Picture 2" descr="Clip Art Take Note - Note Taking Png, Transparent Png , Transparent Png  Image - PNGitem"/>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265471" y="1443385"/>
            <a:ext cx="490769" cy="425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5055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par>
                                <p:cTn id="11" presetID="14"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504" name="Google Shape;504;p31"/>
          <p:cNvSpPr txBox="1">
            <a:spLocks noGrp="1"/>
          </p:cNvSpPr>
          <p:nvPr>
            <p:ph type="title" idx="15"/>
          </p:nvPr>
        </p:nvSpPr>
        <p:spPr>
          <a:xfrm>
            <a:off x="290287" y="731525"/>
            <a:ext cx="4484914"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solidFill>
                  <a:srgbClr val="002060"/>
                </a:solidFill>
              </a:rPr>
              <a:t>LUYỆN TẬP</a:t>
            </a:r>
            <a:endParaRPr sz="3400" b="1">
              <a:solidFill>
                <a:srgbClr val="002060"/>
              </a:solidFill>
            </a:endParaRPr>
          </a:p>
        </p:txBody>
      </p:sp>
      <p:sp>
        <p:nvSpPr>
          <p:cNvPr id="7" name="TextBox 6">
            <a:extLst>
              <a:ext uri="{FF2B5EF4-FFF2-40B4-BE49-F238E27FC236}">
                <a16:creationId xmlns:a16="http://schemas.microsoft.com/office/drawing/2014/main" xmlns="" id="{126B4565-CBF5-CE30-D63A-8DCCD48ED114}"/>
              </a:ext>
            </a:extLst>
          </p:cNvPr>
          <p:cNvSpPr txBox="1"/>
          <p:nvPr/>
        </p:nvSpPr>
        <p:spPr>
          <a:xfrm>
            <a:off x="1872343" y="1594873"/>
            <a:ext cx="2757714" cy="400110"/>
          </a:xfrm>
          <a:prstGeom prst="rect">
            <a:avLst/>
          </a:prstGeom>
          <a:noFill/>
        </p:spPr>
        <p:txBody>
          <a:bodyPr wrap="square">
            <a:spAutoFit/>
          </a:bodyPr>
          <a:lstStyle/>
          <a:p>
            <a:r>
              <a:rPr lang="en-US" sz="2000" b="1" smtClean="0"/>
              <a:t>Trò chơi trắc nghiệm</a:t>
            </a:r>
            <a:endParaRPr lang="en-US" sz="2000" b="1"/>
          </a:p>
        </p:txBody>
      </p:sp>
      <p:sp>
        <p:nvSpPr>
          <p:cNvPr id="8" name="TextBox 7">
            <a:extLst>
              <a:ext uri="{FF2B5EF4-FFF2-40B4-BE49-F238E27FC236}">
                <a16:creationId xmlns:a16="http://schemas.microsoft.com/office/drawing/2014/main" xmlns="" id="{3A06DEAF-8EBD-BB2C-86E3-F9D0B9856831}"/>
              </a:ext>
            </a:extLst>
          </p:cNvPr>
          <p:cNvSpPr txBox="1"/>
          <p:nvPr/>
        </p:nvSpPr>
        <p:spPr>
          <a:xfrm>
            <a:off x="740230" y="2275833"/>
            <a:ext cx="3323772" cy="1015663"/>
          </a:xfrm>
          <a:prstGeom prst="rect">
            <a:avLst/>
          </a:prstGeom>
          <a:noFill/>
        </p:spPr>
        <p:txBody>
          <a:bodyPr wrap="square">
            <a:spAutoFit/>
          </a:bodyPr>
          <a:lstStyle/>
          <a:p>
            <a:pPr algn="just">
              <a:lnSpc>
                <a:spcPct val="150000"/>
              </a:lnSpc>
            </a:pPr>
            <a:r>
              <a:rPr lang="en-US" sz="2000" b="1"/>
              <a:t>Câu 1: </a:t>
            </a:r>
            <a:r>
              <a:rPr lang="vi-VN" sz="2000"/>
              <a:t>Sơ đồ khối </a:t>
            </a:r>
            <a:r>
              <a:rPr lang="en-US" sz="2000" smtClean="0"/>
              <a:t>sau</a:t>
            </a:r>
            <a:r>
              <a:rPr lang="vi-VN" sz="2000" smtClean="0"/>
              <a:t> </a:t>
            </a:r>
            <a:r>
              <a:rPr lang="vi-VN" sz="2000"/>
              <a:t>thực hiện công việc gì?</a:t>
            </a:r>
            <a:endParaRPr lang="en-US" sz="2000"/>
          </a:p>
        </p:txBody>
      </p:sp>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4920344" y="808304"/>
            <a:ext cx="3454400" cy="3950722"/>
          </a:xfrm>
          <a:prstGeom prst="rect">
            <a:avLst/>
          </a:prstGeom>
        </p:spPr>
      </p:pic>
      <p:sp>
        <p:nvSpPr>
          <p:cNvPr id="17" name="Pentagon 16"/>
          <p:cNvSpPr/>
          <p:nvPr/>
        </p:nvSpPr>
        <p:spPr>
          <a:xfrm>
            <a:off x="0" y="1541891"/>
            <a:ext cx="1872343" cy="503640"/>
          </a:xfrm>
          <a:prstGeom prst="homePlate">
            <a:avLst>
              <a:gd name="adj" fmla="val 44901"/>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0000"/>
                </a:solidFill>
              </a:rPr>
              <a:t> Nhiệm vụ 1</a:t>
            </a:r>
          </a:p>
        </p:txBody>
      </p:sp>
    </p:spTree>
    <p:extLst>
      <p:ext uri="{BB962C8B-B14F-4D97-AF65-F5344CB8AC3E}">
        <p14:creationId xmlns:p14="http://schemas.microsoft.com/office/powerpoint/2010/main" val="3980523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TextBox 7">
            <a:extLst>
              <a:ext uri="{FF2B5EF4-FFF2-40B4-BE49-F238E27FC236}">
                <a16:creationId xmlns:a16="http://schemas.microsoft.com/office/drawing/2014/main" xmlns="" id="{3A06DEAF-8EBD-BB2C-86E3-F9D0B9856831}"/>
              </a:ext>
            </a:extLst>
          </p:cNvPr>
          <p:cNvSpPr txBox="1"/>
          <p:nvPr/>
        </p:nvSpPr>
        <p:spPr>
          <a:xfrm>
            <a:off x="0" y="679262"/>
            <a:ext cx="9144000" cy="553998"/>
          </a:xfrm>
          <a:prstGeom prst="rect">
            <a:avLst/>
          </a:prstGeom>
          <a:noFill/>
        </p:spPr>
        <p:txBody>
          <a:bodyPr wrap="square">
            <a:spAutoFit/>
          </a:bodyPr>
          <a:lstStyle/>
          <a:p>
            <a:pPr algn="ctr">
              <a:lnSpc>
                <a:spcPct val="150000"/>
              </a:lnSpc>
            </a:pPr>
            <a:r>
              <a:rPr lang="en-US" sz="2000" b="1"/>
              <a:t>Câu 1: </a:t>
            </a:r>
            <a:r>
              <a:rPr lang="vi-VN" sz="2000"/>
              <a:t>Sơ đồ khối </a:t>
            </a:r>
            <a:r>
              <a:rPr lang="en-US" sz="2000" smtClean="0"/>
              <a:t>trên</a:t>
            </a:r>
            <a:r>
              <a:rPr lang="vi-VN" sz="2000" smtClean="0"/>
              <a:t> </a:t>
            </a:r>
            <a:r>
              <a:rPr lang="vi-VN" sz="2000"/>
              <a:t>thực hiện công việc gì?</a:t>
            </a:r>
            <a:endParaRPr lang="en-US" sz="2000"/>
          </a:p>
        </p:txBody>
      </p:sp>
      <p:sp>
        <p:nvSpPr>
          <p:cNvPr id="9" name="Rounded Rectangle 8">
            <a:extLst>
              <a:ext uri="{FF2B5EF4-FFF2-40B4-BE49-F238E27FC236}">
                <a16:creationId xmlns:a16="http://schemas.microsoft.com/office/drawing/2014/main" xmlns="" id="{F8F2F0A6-F1CF-0111-C5BD-F8733B7B5351}"/>
              </a:ext>
            </a:extLst>
          </p:cNvPr>
          <p:cNvSpPr/>
          <p:nvPr/>
        </p:nvSpPr>
        <p:spPr>
          <a:xfrm>
            <a:off x="446837" y="1396075"/>
            <a:ext cx="4038077" cy="1533708"/>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A. Điều khiển nhân vật đi theo hình vuông.</a:t>
            </a:r>
          </a:p>
        </p:txBody>
      </p:sp>
      <p:sp>
        <p:nvSpPr>
          <p:cNvPr id="10" name="Rounded Rectangle 9">
            <a:extLst>
              <a:ext uri="{FF2B5EF4-FFF2-40B4-BE49-F238E27FC236}">
                <a16:creationId xmlns:a16="http://schemas.microsoft.com/office/drawing/2014/main" xmlns="" id="{0EB8EB02-8EFF-91C0-A975-61E68A9234DE}"/>
              </a:ext>
            </a:extLst>
          </p:cNvPr>
          <p:cNvSpPr/>
          <p:nvPr/>
        </p:nvSpPr>
        <p:spPr>
          <a:xfrm>
            <a:off x="4691984" y="1396075"/>
            <a:ext cx="4038077" cy="1533708"/>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B. Điều khiển nhân vật đi theo hình ngũ giác đều (5 cạnh </a:t>
            </a:r>
            <a:endParaRPr lang="en-US" sz="2000" smtClean="0">
              <a:solidFill>
                <a:schemeClr val="tx1"/>
              </a:solidFill>
            </a:endParaRPr>
          </a:p>
          <a:p>
            <a:pPr algn="ctr">
              <a:lnSpc>
                <a:spcPct val="150000"/>
              </a:lnSpc>
            </a:pPr>
            <a:r>
              <a:rPr lang="vi-VN" sz="2000" smtClean="0">
                <a:solidFill>
                  <a:schemeClr val="tx1"/>
                </a:solidFill>
              </a:rPr>
              <a:t>bằng </a:t>
            </a:r>
            <a:r>
              <a:rPr lang="vi-VN" sz="2000">
                <a:solidFill>
                  <a:schemeClr val="tx1"/>
                </a:solidFill>
              </a:rPr>
              <a:t>nhau).</a:t>
            </a:r>
            <a:endParaRPr lang="en-US" sz="2000">
              <a:solidFill>
                <a:schemeClr val="tx1"/>
              </a:solidFill>
            </a:endParaRPr>
          </a:p>
        </p:txBody>
      </p:sp>
      <p:sp>
        <p:nvSpPr>
          <p:cNvPr id="11" name="Rounded Rectangle 10">
            <a:extLst>
              <a:ext uri="{FF2B5EF4-FFF2-40B4-BE49-F238E27FC236}">
                <a16:creationId xmlns:a16="http://schemas.microsoft.com/office/drawing/2014/main" xmlns="" id="{D4F02CC3-CDDD-9E0B-5AF7-4E3A2AD06CA5}"/>
              </a:ext>
            </a:extLst>
          </p:cNvPr>
          <p:cNvSpPr/>
          <p:nvPr/>
        </p:nvSpPr>
        <p:spPr>
          <a:xfrm>
            <a:off x="446837" y="3149600"/>
            <a:ext cx="4038077" cy="1533708"/>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C. Điều khiển nhân vật đi theo hình cầu thang có 5 bậc </a:t>
            </a:r>
            <a:endParaRPr lang="en-US" sz="2000" smtClean="0">
              <a:solidFill>
                <a:schemeClr val="tx1"/>
              </a:solidFill>
            </a:endParaRPr>
          </a:p>
          <a:p>
            <a:pPr algn="ctr">
              <a:lnSpc>
                <a:spcPct val="150000"/>
              </a:lnSpc>
            </a:pPr>
            <a:r>
              <a:rPr lang="vi-VN" sz="2000" smtClean="0">
                <a:solidFill>
                  <a:schemeClr val="tx1"/>
                </a:solidFill>
              </a:rPr>
              <a:t>bằng </a:t>
            </a:r>
            <a:r>
              <a:rPr lang="vi-VN" sz="2000">
                <a:solidFill>
                  <a:schemeClr val="tx1"/>
                </a:solidFill>
              </a:rPr>
              <a:t>nhau.</a:t>
            </a:r>
            <a:endParaRPr lang="en-US" sz="2000">
              <a:solidFill>
                <a:schemeClr val="tx1"/>
              </a:solidFill>
            </a:endParaRPr>
          </a:p>
        </p:txBody>
      </p:sp>
      <p:sp>
        <p:nvSpPr>
          <p:cNvPr id="12" name="Rounded Rectangle 11">
            <a:extLst>
              <a:ext uri="{FF2B5EF4-FFF2-40B4-BE49-F238E27FC236}">
                <a16:creationId xmlns:a16="http://schemas.microsoft.com/office/drawing/2014/main" xmlns="" id="{15BF237F-1D39-26EB-8C52-BA1687F3CDFC}"/>
              </a:ext>
            </a:extLst>
          </p:cNvPr>
          <p:cNvSpPr/>
          <p:nvPr/>
        </p:nvSpPr>
        <p:spPr>
          <a:xfrm>
            <a:off x="4691984" y="3149600"/>
            <a:ext cx="4038077" cy="1533708"/>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D. Điều khiển nhân vật đi theo hình ngôi sao năm cánh.</a:t>
            </a:r>
            <a:endParaRPr lang="en-US" sz="2000">
              <a:solidFill>
                <a:schemeClr val="tx1"/>
              </a:solidFill>
            </a:endParaRPr>
          </a:p>
        </p:txBody>
      </p:sp>
      <p:sp>
        <p:nvSpPr>
          <p:cNvPr id="13" name="Rounded Rectangle 12">
            <a:extLst>
              <a:ext uri="{FF2B5EF4-FFF2-40B4-BE49-F238E27FC236}">
                <a16:creationId xmlns:a16="http://schemas.microsoft.com/office/drawing/2014/main" xmlns="" id="{7CE7A210-918B-CD89-B9AB-4209CCA249B2}"/>
              </a:ext>
            </a:extLst>
          </p:cNvPr>
          <p:cNvSpPr/>
          <p:nvPr/>
        </p:nvSpPr>
        <p:spPr>
          <a:xfrm>
            <a:off x="4691983" y="1396075"/>
            <a:ext cx="4038077" cy="1533708"/>
          </a:xfrm>
          <a:prstGeom prst="roundRect">
            <a:avLst/>
          </a:prstGeom>
          <a:solidFill>
            <a:srgbClr val="604D3A"/>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B. Điều khiển nhân vật đi theo hình ngũ giác đều (5 cạnh </a:t>
            </a:r>
          </a:p>
          <a:p>
            <a:pPr algn="ctr">
              <a:lnSpc>
                <a:spcPct val="150000"/>
              </a:lnSpc>
            </a:pPr>
            <a:r>
              <a:rPr lang="vi-VN" sz="2000">
                <a:solidFill>
                  <a:schemeClr val="accent6"/>
                </a:solidFill>
              </a:rPr>
              <a:t>bằng nhau).</a:t>
            </a:r>
          </a:p>
        </p:txBody>
      </p:sp>
    </p:spTree>
    <p:extLst>
      <p:ext uri="{BB962C8B-B14F-4D97-AF65-F5344CB8AC3E}">
        <p14:creationId xmlns:p14="http://schemas.microsoft.com/office/powerpoint/2010/main" val="33508517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TextBox 7">
            <a:extLst>
              <a:ext uri="{FF2B5EF4-FFF2-40B4-BE49-F238E27FC236}">
                <a16:creationId xmlns:a16="http://schemas.microsoft.com/office/drawing/2014/main" xmlns="" id="{3A06DEAF-8EBD-BB2C-86E3-F9D0B9856831}"/>
              </a:ext>
            </a:extLst>
          </p:cNvPr>
          <p:cNvSpPr txBox="1"/>
          <p:nvPr/>
        </p:nvSpPr>
        <p:spPr>
          <a:xfrm>
            <a:off x="0" y="660153"/>
            <a:ext cx="9144000" cy="1015663"/>
          </a:xfrm>
          <a:prstGeom prst="rect">
            <a:avLst/>
          </a:prstGeom>
          <a:noFill/>
        </p:spPr>
        <p:txBody>
          <a:bodyPr wrap="square">
            <a:spAutoFit/>
          </a:bodyPr>
          <a:lstStyle/>
          <a:p>
            <a:pPr algn="ctr">
              <a:lnSpc>
                <a:spcPct val="150000"/>
              </a:lnSpc>
            </a:pPr>
            <a:r>
              <a:rPr lang="en-US" sz="2000" b="1"/>
              <a:t>Câu </a:t>
            </a:r>
            <a:r>
              <a:rPr lang="en-US" sz="2000" b="1" smtClean="0"/>
              <a:t>2: </a:t>
            </a:r>
            <a:r>
              <a:rPr lang="vi-VN" sz="2000"/>
              <a:t>Chương trình </a:t>
            </a:r>
            <a:r>
              <a:rPr lang="vi-VN" sz="2000" b="1"/>
              <a:t>Scratch</a:t>
            </a:r>
            <a:r>
              <a:rPr lang="vi-VN" sz="2000"/>
              <a:t> nào sau đây thực hiện thuật toán điều khiển </a:t>
            </a:r>
            <a:endParaRPr lang="en-US" sz="2000" smtClean="0"/>
          </a:p>
          <a:p>
            <a:pPr algn="ctr">
              <a:lnSpc>
                <a:spcPct val="150000"/>
              </a:lnSpc>
            </a:pPr>
            <a:r>
              <a:rPr lang="vi-VN" sz="2000" smtClean="0"/>
              <a:t>nhân </a:t>
            </a:r>
            <a:r>
              <a:rPr lang="vi-VN" sz="2000"/>
              <a:t>vật đi theo hình ngũ giác đều (5 cạnh bằng nhau)?</a:t>
            </a:r>
            <a:endParaRPr lang="en-US" sz="2000"/>
          </a:p>
        </p:txBody>
      </p:sp>
      <p:grpSp>
        <p:nvGrpSpPr>
          <p:cNvPr id="4" name="Group 3"/>
          <p:cNvGrpSpPr/>
          <p:nvPr/>
        </p:nvGrpSpPr>
        <p:grpSpPr>
          <a:xfrm>
            <a:off x="476809" y="1718782"/>
            <a:ext cx="1931009" cy="2948093"/>
            <a:chOff x="476809" y="1718782"/>
            <a:chExt cx="1931009" cy="2948093"/>
          </a:xfrm>
        </p:grpSpPr>
        <p:sp>
          <p:nvSpPr>
            <p:cNvPr id="9" name="Rounded Rectangle 8">
              <a:extLst>
                <a:ext uri="{FF2B5EF4-FFF2-40B4-BE49-F238E27FC236}">
                  <a16:creationId xmlns:a16="http://schemas.microsoft.com/office/drawing/2014/main" xmlns="" id="{F8F2F0A6-F1CF-0111-C5BD-F8733B7B5351}"/>
                </a:ext>
              </a:extLst>
            </p:cNvPr>
            <p:cNvSpPr/>
            <p:nvPr/>
          </p:nvSpPr>
          <p:spPr>
            <a:xfrm>
              <a:off x="476809" y="1718782"/>
              <a:ext cx="1931009" cy="2948093"/>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2000">
                  <a:solidFill>
                    <a:schemeClr val="tx1"/>
                  </a:solidFill>
                </a:rPr>
                <a:t>A</a:t>
              </a:r>
              <a:r>
                <a:rPr lang="en-US" sz="2000" smtClean="0">
                  <a:solidFill>
                    <a:schemeClr val="tx1"/>
                  </a:solidFill>
                </a:rPr>
                <a:t>.</a:t>
              </a:r>
            </a:p>
            <a:p>
              <a:pPr>
                <a:lnSpc>
                  <a:spcPct val="150000"/>
                </a:lnSpc>
              </a:pPr>
              <a:endParaRPr lang="en-US" sz="2000">
                <a:solidFill>
                  <a:schemeClr val="tx1"/>
                </a:solidFill>
              </a:endParaRPr>
            </a:p>
            <a:p>
              <a:pPr>
                <a:lnSpc>
                  <a:spcPct val="150000"/>
                </a:lnSpc>
              </a:pPr>
              <a:endParaRPr lang="en-US" sz="2000" smtClean="0">
                <a:solidFill>
                  <a:schemeClr val="tx1"/>
                </a:solidFill>
              </a:endParaRPr>
            </a:p>
            <a:p>
              <a:pPr>
                <a:lnSpc>
                  <a:spcPct val="150000"/>
                </a:lnSpc>
              </a:pPr>
              <a:endParaRPr lang="en-US" sz="2000" smtClean="0">
                <a:solidFill>
                  <a:schemeClr val="tx1"/>
                </a:solidFill>
              </a:endParaRPr>
            </a:p>
            <a:p>
              <a:pPr>
                <a:lnSpc>
                  <a:spcPct val="150000"/>
                </a:lnSpc>
              </a:pPr>
              <a:endParaRPr lang="en-US" sz="2000">
                <a:solidFill>
                  <a:schemeClr val="tx1"/>
                </a:solidFill>
              </a:endParaRPr>
            </a:p>
            <a:p>
              <a:pPr>
                <a:lnSpc>
                  <a:spcPct val="150000"/>
                </a:lnSpc>
              </a:pPr>
              <a:r>
                <a:rPr lang="en-US" sz="2000" smtClean="0">
                  <a:solidFill>
                    <a:schemeClr val="tx1"/>
                  </a:solidFill>
                </a:rPr>
                <a:t> </a:t>
              </a:r>
              <a:endParaRPr lang="en-US" sz="2000">
                <a:solidFill>
                  <a:schemeClr val="tx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34" t="4885" r="76180" b="3023"/>
            <a:stretch/>
          </p:blipFill>
          <p:spPr>
            <a:xfrm>
              <a:off x="706482" y="2307293"/>
              <a:ext cx="1473159" cy="2140021"/>
            </a:xfrm>
            <a:prstGeom prst="rect">
              <a:avLst/>
            </a:prstGeom>
          </p:spPr>
        </p:pic>
      </p:grpSp>
      <p:grpSp>
        <p:nvGrpSpPr>
          <p:cNvPr id="7" name="Group 6"/>
          <p:cNvGrpSpPr/>
          <p:nvPr/>
        </p:nvGrpSpPr>
        <p:grpSpPr>
          <a:xfrm>
            <a:off x="6719504" y="1720684"/>
            <a:ext cx="1931009" cy="2948093"/>
            <a:chOff x="6719504" y="1720684"/>
            <a:chExt cx="1931009" cy="2948093"/>
          </a:xfrm>
        </p:grpSpPr>
        <p:sp>
          <p:nvSpPr>
            <p:cNvPr id="12" name="Rounded Rectangle 11">
              <a:extLst>
                <a:ext uri="{FF2B5EF4-FFF2-40B4-BE49-F238E27FC236}">
                  <a16:creationId xmlns:a16="http://schemas.microsoft.com/office/drawing/2014/main" xmlns="" id="{15BF237F-1D39-26EB-8C52-BA1687F3CDFC}"/>
                </a:ext>
              </a:extLst>
            </p:cNvPr>
            <p:cNvSpPr/>
            <p:nvPr/>
          </p:nvSpPr>
          <p:spPr>
            <a:xfrm>
              <a:off x="6719504" y="1720684"/>
              <a:ext cx="1931009" cy="2948093"/>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vi-VN" sz="2000">
                  <a:solidFill>
                    <a:schemeClr val="tx1"/>
                  </a:solidFill>
                </a:rPr>
                <a:t>D</a:t>
              </a:r>
              <a:r>
                <a:rPr lang="vi-VN" sz="2000" smtClean="0">
                  <a:solidFill>
                    <a:schemeClr val="tx1"/>
                  </a:solidFill>
                </a:rPr>
                <a:t>.</a:t>
              </a:r>
              <a:endParaRPr lang="en-US" sz="2000" smtClean="0">
                <a:solidFill>
                  <a:schemeClr val="tx1"/>
                </a:solidFill>
              </a:endParaRPr>
            </a:p>
            <a:p>
              <a:pPr>
                <a:lnSpc>
                  <a:spcPct val="150000"/>
                </a:lnSpc>
              </a:pPr>
              <a:endParaRPr lang="en-US" sz="2000">
                <a:solidFill>
                  <a:schemeClr val="tx1"/>
                </a:solidFill>
              </a:endParaRPr>
            </a:p>
            <a:p>
              <a:pPr>
                <a:lnSpc>
                  <a:spcPct val="150000"/>
                </a:lnSpc>
              </a:pPr>
              <a:endParaRPr lang="en-US" sz="2000" smtClean="0">
                <a:solidFill>
                  <a:schemeClr val="tx1"/>
                </a:solidFill>
              </a:endParaRPr>
            </a:p>
            <a:p>
              <a:pPr>
                <a:lnSpc>
                  <a:spcPct val="150000"/>
                </a:lnSpc>
              </a:pPr>
              <a:endParaRPr lang="en-US" sz="2000" smtClean="0">
                <a:solidFill>
                  <a:schemeClr val="tx1"/>
                </a:solidFill>
              </a:endParaRPr>
            </a:p>
            <a:p>
              <a:pPr>
                <a:lnSpc>
                  <a:spcPct val="150000"/>
                </a:lnSpc>
              </a:pPr>
              <a:endParaRPr lang="en-US" sz="2000">
                <a:solidFill>
                  <a:schemeClr val="tx1"/>
                </a:solidFill>
              </a:endParaRPr>
            </a:p>
            <a:p>
              <a:pPr>
                <a:lnSpc>
                  <a:spcPct val="150000"/>
                </a:lnSpc>
              </a:pPr>
              <a:r>
                <a:rPr lang="vi-VN" sz="2000" smtClean="0">
                  <a:solidFill>
                    <a:schemeClr val="tx1"/>
                  </a:solidFill>
                </a:rPr>
                <a:t> </a:t>
              </a:r>
              <a:endParaRPr lang="en-US" sz="2000">
                <a:solidFill>
                  <a:schemeClr val="tx1"/>
                </a:solidFill>
              </a:endParaRP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75593" t="2563" r="845" b="2476"/>
            <a:stretch/>
          </p:blipFill>
          <p:spPr>
            <a:xfrm>
              <a:off x="6933272" y="2276114"/>
              <a:ext cx="1503471" cy="2206708"/>
            </a:xfrm>
            <a:prstGeom prst="rect">
              <a:avLst/>
            </a:prstGeom>
          </p:spPr>
        </p:pic>
      </p:grpSp>
      <p:grpSp>
        <p:nvGrpSpPr>
          <p:cNvPr id="6" name="Group 5"/>
          <p:cNvGrpSpPr/>
          <p:nvPr/>
        </p:nvGrpSpPr>
        <p:grpSpPr>
          <a:xfrm>
            <a:off x="4639104" y="1720684"/>
            <a:ext cx="1931009" cy="2948093"/>
            <a:chOff x="4639104" y="1720684"/>
            <a:chExt cx="1931009" cy="2948093"/>
          </a:xfrm>
        </p:grpSpPr>
        <p:sp>
          <p:nvSpPr>
            <p:cNvPr id="11" name="Rounded Rectangle 10">
              <a:extLst>
                <a:ext uri="{FF2B5EF4-FFF2-40B4-BE49-F238E27FC236}">
                  <a16:creationId xmlns:a16="http://schemas.microsoft.com/office/drawing/2014/main" xmlns="" id="{D4F02CC3-CDDD-9E0B-5AF7-4E3A2AD06CA5}"/>
                </a:ext>
              </a:extLst>
            </p:cNvPr>
            <p:cNvSpPr/>
            <p:nvPr/>
          </p:nvSpPr>
          <p:spPr>
            <a:xfrm>
              <a:off x="4639104" y="1720684"/>
              <a:ext cx="1931009" cy="2948093"/>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vi-VN" sz="2000">
                  <a:solidFill>
                    <a:schemeClr val="tx1"/>
                  </a:solidFill>
                </a:rPr>
                <a:t>C</a:t>
              </a:r>
              <a:r>
                <a:rPr lang="vi-VN" sz="2000" smtClean="0">
                  <a:solidFill>
                    <a:schemeClr val="tx1"/>
                  </a:solidFill>
                </a:rPr>
                <a:t>.</a:t>
              </a:r>
              <a:endParaRPr lang="en-US" sz="2000" smtClean="0">
                <a:solidFill>
                  <a:schemeClr val="tx1"/>
                </a:solidFill>
              </a:endParaRPr>
            </a:p>
            <a:p>
              <a:pPr>
                <a:lnSpc>
                  <a:spcPct val="150000"/>
                </a:lnSpc>
              </a:pPr>
              <a:endParaRPr lang="en-US" sz="2000">
                <a:solidFill>
                  <a:schemeClr val="tx1"/>
                </a:solidFill>
              </a:endParaRPr>
            </a:p>
            <a:p>
              <a:pPr>
                <a:lnSpc>
                  <a:spcPct val="150000"/>
                </a:lnSpc>
              </a:pPr>
              <a:endParaRPr lang="en-US" sz="2000" smtClean="0">
                <a:solidFill>
                  <a:schemeClr val="tx1"/>
                </a:solidFill>
              </a:endParaRPr>
            </a:p>
            <a:p>
              <a:pPr>
                <a:lnSpc>
                  <a:spcPct val="150000"/>
                </a:lnSpc>
              </a:pPr>
              <a:endParaRPr lang="en-US" sz="2000" smtClean="0">
                <a:solidFill>
                  <a:schemeClr val="tx1"/>
                </a:solidFill>
              </a:endParaRPr>
            </a:p>
            <a:p>
              <a:pPr>
                <a:lnSpc>
                  <a:spcPct val="150000"/>
                </a:lnSpc>
              </a:pPr>
              <a:endParaRPr lang="en-US" sz="2000">
                <a:solidFill>
                  <a:schemeClr val="tx1"/>
                </a:solidFill>
              </a:endParaRPr>
            </a:p>
            <a:p>
              <a:pPr>
                <a:lnSpc>
                  <a:spcPct val="150000"/>
                </a:lnSpc>
              </a:pPr>
              <a:r>
                <a:rPr lang="vi-VN" sz="2000" smtClean="0">
                  <a:solidFill>
                    <a:schemeClr val="tx1"/>
                  </a:solidFill>
                </a:rPr>
                <a:t> </a:t>
              </a:r>
              <a:endParaRPr lang="en-US" sz="2000">
                <a:solidFill>
                  <a:schemeClr val="tx1"/>
                </a:solidFill>
              </a:endParaRPr>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50856" t="2986" r="25990" b="1531"/>
            <a:stretch/>
          </p:blipFill>
          <p:spPr>
            <a:xfrm>
              <a:off x="4865863" y="2263989"/>
              <a:ext cx="1477490" cy="2218833"/>
            </a:xfrm>
            <a:prstGeom prst="rect">
              <a:avLst/>
            </a:prstGeom>
          </p:spPr>
        </p:pic>
      </p:grpSp>
      <p:grpSp>
        <p:nvGrpSpPr>
          <p:cNvPr id="5" name="Group 4"/>
          <p:cNvGrpSpPr/>
          <p:nvPr/>
        </p:nvGrpSpPr>
        <p:grpSpPr>
          <a:xfrm>
            <a:off x="2558704" y="1718782"/>
            <a:ext cx="1931009" cy="2948093"/>
            <a:chOff x="2558704" y="1718782"/>
            <a:chExt cx="1931009" cy="2948093"/>
          </a:xfrm>
        </p:grpSpPr>
        <p:sp>
          <p:nvSpPr>
            <p:cNvPr id="10" name="Rounded Rectangle 9">
              <a:extLst>
                <a:ext uri="{FF2B5EF4-FFF2-40B4-BE49-F238E27FC236}">
                  <a16:creationId xmlns:a16="http://schemas.microsoft.com/office/drawing/2014/main" xmlns="" id="{0EB8EB02-8EFF-91C0-A975-61E68A9234DE}"/>
                </a:ext>
              </a:extLst>
            </p:cNvPr>
            <p:cNvSpPr/>
            <p:nvPr/>
          </p:nvSpPr>
          <p:spPr>
            <a:xfrm>
              <a:off x="2558704" y="1718782"/>
              <a:ext cx="1931009" cy="2948093"/>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vi-VN" sz="2000">
                  <a:solidFill>
                    <a:schemeClr val="tx1"/>
                  </a:solidFill>
                </a:rPr>
                <a:t>B</a:t>
              </a:r>
              <a:r>
                <a:rPr lang="vi-VN" sz="2000" smtClean="0">
                  <a:solidFill>
                    <a:schemeClr val="tx1"/>
                  </a:solidFill>
                </a:rPr>
                <a:t>.</a:t>
              </a:r>
              <a:endParaRPr lang="en-US" sz="2000" smtClean="0">
                <a:solidFill>
                  <a:schemeClr val="tx1"/>
                </a:solidFill>
              </a:endParaRPr>
            </a:p>
            <a:p>
              <a:pPr>
                <a:lnSpc>
                  <a:spcPct val="150000"/>
                </a:lnSpc>
              </a:pPr>
              <a:endParaRPr lang="en-US" sz="2000">
                <a:solidFill>
                  <a:schemeClr val="tx1"/>
                </a:solidFill>
              </a:endParaRPr>
            </a:p>
            <a:p>
              <a:pPr>
                <a:lnSpc>
                  <a:spcPct val="150000"/>
                </a:lnSpc>
              </a:pPr>
              <a:endParaRPr lang="en-US" sz="2000" smtClean="0">
                <a:solidFill>
                  <a:schemeClr val="tx1"/>
                </a:solidFill>
              </a:endParaRPr>
            </a:p>
            <a:p>
              <a:pPr>
                <a:lnSpc>
                  <a:spcPct val="150000"/>
                </a:lnSpc>
              </a:pPr>
              <a:endParaRPr lang="en-US" sz="2000" smtClean="0">
                <a:solidFill>
                  <a:schemeClr val="tx1"/>
                </a:solidFill>
              </a:endParaRPr>
            </a:p>
            <a:p>
              <a:pPr>
                <a:lnSpc>
                  <a:spcPct val="150000"/>
                </a:lnSpc>
              </a:pPr>
              <a:endParaRPr lang="en-US" sz="2000">
                <a:solidFill>
                  <a:schemeClr val="tx1"/>
                </a:solidFill>
              </a:endParaRPr>
            </a:p>
            <a:p>
              <a:pPr>
                <a:lnSpc>
                  <a:spcPct val="150000"/>
                </a:lnSpc>
              </a:pPr>
              <a:r>
                <a:rPr lang="vi-VN" sz="2000" smtClean="0">
                  <a:solidFill>
                    <a:schemeClr val="tx1"/>
                  </a:solidFill>
                </a:rPr>
                <a:t> </a:t>
              </a:r>
              <a:endParaRPr lang="en-US" sz="2000">
                <a:solidFill>
                  <a:schemeClr val="tx1"/>
                </a:solidFill>
              </a:endParaRPr>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25509" t="4132" r="51038" b="3441"/>
            <a:stretch/>
          </p:blipFill>
          <p:spPr>
            <a:xfrm>
              <a:off x="2774442" y="2299499"/>
              <a:ext cx="1496542" cy="2147815"/>
            </a:xfrm>
            <a:prstGeom prst="rect">
              <a:avLst/>
            </a:prstGeom>
          </p:spPr>
        </p:pic>
      </p:grpSp>
      <p:grpSp>
        <p:nvGrpSpPr>
          <p:cNvPr id="3" name="Group 2"/>
          <p:cNvGrpSpPr/>
          <p:nvPr/>
        </p:nvGrpSpPr>
        <p:grpSpPr>
          <a:xfrm>
            <a:off x="4639104" y="1740670"/>
            <a:ext cx="1931009" cy="2926205"/>
            <a:chOff x="2339975" y="5091601"/>
            <a:chExt cx="1931009" cy="2926205"/>
          </a:xfrm>
        </p:grpSpPr>
        <p:sp>
          <p:nvSpPr>
            <p:cNvPr id="13" name="Rounded Rectangle 12">
              <a:extLst>
                <a:ext uri="{FF2B5EF4-FFF2-40B4-BE49-F238E27FC236}">
                  <a16:creationId xmlns:a16="http://schemas.microsoft.com/office/drawing/2014/main" xmlns="" id="{7CE7A210-918B-CD89-B9AB-4209CCA249B2}"/>
                </a:ext>
              </a:extLst>
            </p:cNvPr>
            <p:cNvSpPr/>
            <p:nvPr/>
          </p:nvSpPr>
          <p:spPr>
            <a:xfrm>
              <a:off x="2339975" y="5091601"/>
              <a:ext cx="1931009" cy="2926205"/>
            </a:xfrm>
            <a:prstGeom prst="roundRect">
              <a:avLst/>
            </a:prstGeom>
            <a:solidFill>
              <a:srgbClr val="604D3A"/>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2000" smtClean="0">
                  <a:solidFill>
                    <a:schemeClr val="accent6"/>
                  </a:solidFill>
                </a:rPr>
                <a:t>C. </a:t>
              </a:r>
            </a:p>
            <a:p>
              <a:pPr>
                <a:lnSpc>
                  <a:spcPct val="150000"/>
                </a:lnSpc>
              </a:pPr>
              <a:endParaRPr lang="en-US" sz="2000">
                <a:solidFill>
                  <a:schemeClr val="accent6"/>
                </a:solidFill>
              </a:endParaRPr>
            </a:p>
            <a:p>
              <a:pPr>
                <a:lnSpc>
                  <a:spcPct val="150000"/>
                </a:lnSpc>
              </a:pPr>
              <a:endParaRPr lang="en-US" sz="2000" smtClean="0">
                <a:solidFill>
                  <a:schemeClr val="accent6"/>
                </a:solidFill>
              </a:endParaRPr>
            </a:p>
            <a:p>
              <a:pPr>
                <a:lnSpc>
                  <a:spcPct val="150000"/>
                </a:lnSpc>
              </a:pPr>
              <a:endParaRPr lang="en-US" sz="2000">
                <a:solidFill>
                  <a:schemeClr val="accent6"/>
                </a:solidFill>
              </a:endParaRPr>
            </a:p>
            <a:p>
              <a:pPr>
                <a:lnSpc>
                  <a:spcPct val="150000"/>
                </a:lnSpc>
              </a:pPr>
              <a:endParaRPr lang="en-US" sz="2000" smtClean="0">
                <a:solidFill>
                  <a:schemeClr val="accent6"/>
                </a:solidFill>
              </a:endParaRPr>
            </a:p>
            <a:p>
              <a:pPr>
                <a:lnSpc>
                  <a:spcPct val="150000"/>
                </a:lnSpc>
              </a:pPr>
              <a:endParaRPr lang="vi-VN" sz="2000">
                <a:solidFill>
                  <a:schemeClr val="accent6"/>
                </a:solidFill>
              </a:endParaRPr>
            </a:p>
          </p:txBody>
        </p: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50856" t="2986" r="25990" b="1531"/>
            <a:stretch/>
          </p:blipFill>
          <p:spPr>
            <a:xfrm>
              <a:off x="2566734" y="5629275"/>
              <a:ext cx="1477490" cy="2182512"/>
            </a:xfrm>
            <a:prstGeom prst="rect">
              <a:avLst/>
            </a:prstGeom>
          </p:spPr>
        </p:pic>
      </p:grpSp>
    </p:spTree>
    <p:extLst>
      <p:ext uri="{BB962C8B-B14F-4D97-AF65-F5344CB8AC3E}">
        <p14:creationId xmlns:p14="http://schemas.microsoft.com/office/powerpoint/2010/main" val="25060122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par>
                                <p:cTn id="12" presetID="14" presetClass="entr" presetSubtype="1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14"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TextBox 7">
            <a:extLst>
              <a:ext uri="{FF2B5EF4-FFF2-40B4-BE49-F238E27FC236}">
                <a16:creationId xmlns:a16="http://schemas.microsoft.com/office/drawing/2014/main" xmlns="" id="{3A06DEAF-8EBD-BB2C-86E3-F9D0B9856831}"/>
              </a:ext>
            </a:extLst>
          </p:cNvPr>
          <p:cNvSpPr txBox="1"/>
          <p:nvPr/>
        </p:nvSpPr>
        <p:spPr>
          <a:xfrm>
            <a:off x="261257" y="679262"/>
            <a:ext cx="5805714" cy="553998"/>
          </a:xfrm>
          <a:prstGeom prst="rect">
            <a:avLst/>
          </a:prstGeom>
          <a:noFill/>
        </p:spPr>
        <p:txBody>
          <a:bodyPr wrap="square">
            <a:spAutoFit/>
          </a:bodyPr>
          <a:lstStyle/>
          <a:p>
            <a:pPr algn="ctr">
              <a:lnSpc>
                <a:spcPct val="150000"/>
              </a:lnSpc>
            </a:pPr>
            <a:r>
              <a:rPr lang="vi-VN" sz="2000" b="1"/>
              <a:t>Câu 3: </a:t>
            </a:r>
            <a:r>
              <a:rPr lang="vi-VN" sz="2000"/>
              <a:t>Sơ đồ khối sau đây mô tả thuật toán nào?</a:t>
            </a:r>
            <a:endParaRPr lang="en-US" sz="2000"/>
          </a:p>
        </p:txBody>
      </p:sp>
      <p:sp>
        <p:nvSpPr>
          <p:cNvPr id="9" name="Rounded Rectangle 8">
            <a:extLst>
              <a:ext uri="{FF2B5EF4-FFF2-40B4-BE49-F238E27FC236}">
                <a16:creationId xmlns:a16="http://schemas.microsoft.com/office/drawing/2014/main" xmlns="" id="{F8F2F0A6-F1CF-0111-C5BD-F8733B7B5351}"/>
              </a:ext>
            </a:extLst>
          </p:cNvPr>
          <p:cNvSpPr/>
          <p:nvPr/>
        </p:nvSpPr>
        <p:spPr>
          <a:xfrm>
            <a:off x="627796" y="1450212"/>
            <a:ext cx="4585649" cy="663506"/>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A. Giải phương trình bậc nhất.</a:t>
            </a:r>
            <a:endParaRPr lang="en-US" sz="2000">
              <a:solidFill>
                <a:schemeClr val="tx1"/>
              </a:solidFill>
            </a:endParaRPr>
          </a:p>
        </p:txBody>
      </p:sp>
      <p:sp>
        <p:nvSpPr>
          <p:cNvPr id="10" name="Rounded Rectangle 9">
            <a:extLst>
              <a:ext uri="{FF2B5EF4-FFF2-40B4-BE49-F238E27FC236}">
                <a16:creationId xmlns:a16="http://schemas.microsoft.com/office/drawing/2014/main" xmlns="" id="{0EB8EB02-8EFF-91C0-A975-61E68A9234DE}"/>
              </a:ext>
            </a:extLst>
          </p:cNvPr>
          <p:cNvSpPr/>
          <p:nvPr/>
        </p:nvSpPr>
        <p:spPr>
          <a:xfrm>
            <a:off x="627797" y="2280885"/>
            <a:ext cx="4585649" cy="663506"/>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de-DE" sz="2000">
                <a:solidFill>
                  <a:schemeClr val="tx1"/>
                </a:solidFill>
              </a:rPr>
              <a:t>B. So sánh hai số x, y.</a:t>
            </a:r>
            <a:endParaRPr lang="en-US" sz="2000">
              <a:solidFill>
                <a:schemeClr val="tx1"/>
              </a:solidFill>
            </a:endParaRPr>
          </a:p>
        </p:txBody>
      </p:sp>
      <p:sp>
        <p:nvSpPr>
          <p:cNvPr id="11" name="Rounded Rectangle 10">
            <a:extLst>
              <a:ext uri="{FF2B5EF4-FFF2-40B4-BE49-F238E27FC236}">
                <a16:creationId xmlns:a16="http://schemas.microsoft.com/office/drawing/2014/main" xmlns="" id="{D4F02CC3-CDDD-9E0B-5AF7-4E3A2AD06CA5}"/>
              </a:ext>
            </a:extLst>
          </p:cNvPr>
          <p:cNvSpPr/>
          <p:nvPr/>
        </p:nvSpPr>
        <p:spPr>
          <a:xfrm>
            <a:off x="627796" y="3108152"/>
            <a:ext cx="4585649" cy="663506"/>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C. Tính tổng hai số x, y</a:t>
            </a:r>
            <a:r>
              <a:rPr lang="vi-VN" sz="2000" smtClean="0">
                <a:solidFill>
                  <a:schemeClr val="tx1"/>
                </a:solidFill>
              </a:rPr>
              <a:t>.</a:t>
            </a:r>
            <a:endParaRPr lang="en-US" sz="2000">
              <a:solidFill>
                <a:schemeClr val="tx1"/>
              </a:solidFill>
            </a:endParaRPr>
          </a:p>
        </p:txBody>
      </p:sp>
      <p:sp>
        <p:nvSpPr>
          <p:cNvPr id="12" name="Rounded Rectangle 11">
            <a:extLst>
              <a:ext uri="{FF2B5EF4-FFF2-40B4-BE49-F238E27FC236}">
                <a16:creationId xmlns:a16="http://schemas.microsoft.com/office/drawing/2014/main" xmlns="" id="{15BF237F-1D39-26EB-8C52-BA1687F3CDFC}"/>
              </a:ext>
            </a:extLst>
          </p:cNvPr>
          <p:cNvSpPr/>
          <p:nvPr/>
        </p:nvSpPr>
        <p:spPr>
          <a:xfrm>
            <a:off x="627796" y="3935419"/>
            <a:ext cx="4585649" cy="663506"/>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s-ES" sz="2000">
                <a:solidFill>
                  <a:schemeClr val="tx1"/>
                </a:solidFill>
              </a:rPr>
              <a:t>D. Tính tích hai số x, y.</a:t>
            </a:r>
            <a:endParaRPr lang="en-US" sz="2000">
              <a:solidFill>
                <a:schemeClr val="tx1"/>
              </a:solidFill>
            </a:endParaRPr>
          </a:p>
        </p:txBody>
      </p:sp>
      <p:sp>
        <p:nvSpPr>
          <p:cNvPr id="13" name="Rounded Rectangle 12">
            <a:extLst>
              <a:ext uri="{FF2B5EF4-FFF2-40B4-BE49-F238E27FC236}">
                <a16:creationId xmlns:a16="http://schemas.microsoft.com/office/drawing/2014/main" xmlns="" id="{7CE7A210-918B-CD89-B9AB-4209CCA249B2}"/>
              </a:ext>
            </a:extLst>
          </p:cNvPr>
          <p:cNvSpPr/>
          <p:nvPr/>
        </p:nvSpPr>
        <p:spPr>
          <a:xfrm>
            <a:off x="627796" y="2277479"/>
            <a:ext cx="4585649" cy="666912"/>
          </a:xfrm>
          <a:prstGeom prst="roundRect">
            <a:avLst/>
          </a:prstGeom>
          <a:solidFill>
            <a:srgbClr val="604D3A"/>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de-DE" sz="2000">
                <a:solidFill>
                  <a:schemeClr val="accent6"/>
                </a:solidFill>
              </a:rPr>
              <a:t>B. So sánh hai số x, y.</a:t>
            </a:r>
          </a:p>
        </p:txBody>
      </p:sp>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5495925" y="745264"/>
            <a:ext cx="3226253" cy="4013764"/>
          </a:xfrm>
          <a:prstGeom prst="rect">
            <a:avLst/>
          </a:prstGeom>
        </p:spPr>
      </p:pic>
    </p:spTree>
    <p:extLst>
      <p:ext uri="{BB962C8B-B14F-4D97-AF65-F5344CB8AC3E}">
        <p14:creationId xmlns:p14="http://schemas.microsoft.com/office/powerpoint/2010/main" val="32949714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TextBox 7">
            <a:extLst>
              <a:ext uri="{FF2B5EF4-FFF2-40B4-BE49-F238E27FC236}">
                <a16:creationId xmlns:a16="http://schemas.microsoft.com/office/drawing/2014/main" xmlns="" id="{3A06DEAF-8EBD-BB2C-86E3-F9D0B9856831}"/>
              </a:ext>
            </a:extLst>
          </p:cNvPr>
          <p:cNvSpPr txBox="1"/>
          <p:nvPr/>
        </p:nvSpPr>
        <p:spPr>
          <a:xfrm>
            <a:off x="0" y="798170"/>
            <a:ext cx="9144000" cy="958660"/>
          </a:xfrm>
          <a:prstGeom prst="rect">
            <a:avLst/>
          </a:prstGeom>
          <a:noFill/>
        </p:spPr>
        <p:txBody>
          <a:bodyPr wrap="square">
            <a:spAutoFit/>
          </a:bodyPr>
          <a:lstStyle/>
          <a:p>
            <a:pPr algn="ctr">
              <a:lnSpc>
                <a:spcPct val="150000"/>
              </a:lnSpc>
            </a:pPr>
            <a:r>
              <a:rPr lang="vi-VN" sz="2000" b="1"/>
              <a:t>Câu 4: </a:t>
            </a:r>
            <a:r>
              <a:rPr lang="vi-VN" sz="2000"/>
              <a:t>Nếu nhân vật trong bài toán Khởi động di chuyển theo đường đi </a:t>
            </a:r>
            <a:endParaRPr lang="en-US" sz="2000" smtClean="0"/>
          </a:p>
          <a:p>
            <a:pPr algn="ctr">
              <a:lnSpc>
                <a:spcPct val="150000"/>
              </a:lnSpc>
            </a:pPr>
            <a:r>
              <a:rPr lang="vi-VN" sz="2000" smtClean="0"/>
              <a:t>là </a:t>
            </a:r>
            <a:r>
              <a:rPr lang="vi-VN" sz="2000"/>
              <a:t>một hình vuông thì góc quay của nhân vật khi đi hết một cạnh là</a:t>
            </a:r>
            <a:endParaRPr lang="en-US" sz="2000"/>
          </a:p>
        </p:txBody>
      </p:sp>
      <p:sp>
        <p:nvSpPr>
          <p:cNvPr id="9" name="Rounded Rectangle 8">
            <a:extLst>
              <a:ext uri="{FF2B5EF4-FFF2-40B4-BE49-F238E27FC236}">
                <a16:creationId xmlns:a16="http://schemas.microsoft.com/office/drawing/2014/main" xmlns="" id="{F8F2F0A6-F1CF-0111-C5BD-F8733B7B5351}"/>
              </a:ext>
            </a:extLst>
          </p:cNvPr>
          <p:cNvSpPr/>
          <p:nvPr/>
        </p:nvSpPr>
        <p:spPr>
          <a:xfrm>
            <a:off x="446837" y="2032001"/>
            <a:ext cx="4038077" cy="1144526"/>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A. 45 độ</a:t>
            </a:r>
            <a:r>
              <a:rPr lang="en-US" sz="2000" smtClean="0">
                <a:solidFill>
                  <a:schemeClr val="tx1"/>
                </a:solidFill>
              </a:rPr>
              <a:t>.</a:t>
            </a:r>
            <a:endParaRPr lang="en-US" sz="2000">
              <a:solidFill>
                <a:schemeClr val="tx1"/>
              </a:solidFill>
            </a:endParaRPr>
          </a:p>
        </p:txBody>
      </p:sp>
      <p:sp>
        <p:nvSpPr>
          <p:cNvPr id="10" name="Rounded Rectangle 9">
            <a:extLst>
              <a:ext uri="{FF2B5EF4-FFF2-40B4-BE49-F238E27FC236}">
                <a16:creationId xmlns:a16="http://schemas.microsoft.com/office/drawing/2014/main" xmlns="" id="{0EB8EB02-8EFF-91C0-A975-61E68A9234DE}"/>
              </a:ext>
            </a:extLst>
          </p:cNvPr>
          <p:cNvSpPr/>
          <p:nvPr/>
        </p:nvSpPr>
        <p:spPr>
          <a:xfrm>
            <a:off x="4691984" y="2032001"/>
            <a:ext cx="4038077" cy="1144526"/>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B. 90 độ.</a:t>
            </a:r>
            <a:endParaRPr lang="en-US" sz="2000">
              <a:solidFill>
                <a:schemeClr val="tx1"/>
              </a:solidFill>
            </a:endParaRPr>
          </a:p>
        </p:txBody>
      </p:sp>
      <p:sp>
        <p:nvSpPr>
          <p:cNvPr id="11" name="Rounded Rectangle 10">
            <a:extLst>
              <a:ext uri="{FF2B5EF4-FFF2-40B4-BE49-F238E27FC236}">
                <a16:creationId xmlns:a16="http://schemas.microsoft.com/office/drawing/2014/main" xmlns="" id="{D4F02CC3-CDDD-9E0B-5AF7-4E3A2AD06CA5}"/>
              </a:ext>
            </a:extLst>
          </p:cNvPr>
          <p:cNvSpPr/>
          <p:nvPr/>
        </p:nvSpPr>
        <p:spPr>
          <a:xfrm>
            <a:off x="446837" y="3451697"/>
            <a:ext cx="4038077" cy="1144526"/>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C. 135 độ</a:t>
            </a:r>
            <a:r>
              <a:rPr lang="vi-VN" sz="2000" smtClean="0">
                <a:solidFill>
                  <a:schemeClr val="tx1"/>
                </a:solidFill>
              </a:rPr>
              <a:t>.</a:t>
            </a:r>
            <a:endParaRPr lang="en-US" sz="2000">
              <a:solidFill>
                <a:schemeClr val="tx1"/>
              </a:solidFill>
            </a:endParaRPr>
          </a:p>
        </p:txBody>
      </p:sp>
      <p:sp>
        <p:nvSpPr>
          <p:cNvPr id="12" name="Rounded Rectangle 11">
            <a:extLst>
              <a:ext uri="{FF2B5EF4-FFF2-40B4-BE49-F238E27FC236}">
                <a16:creationId xmlns:a16="http://schemas.microsoft.com/office/drawing/2014/main" xmlns="" id="{15BF237F-1D39-26EB-8C52-BA1687F3CDFC}"/>
              </a:ext>
            </a:extLst>
          </p:cNvPr>
          <p:cNvSpPr/>
          <p:nvPr/>
        </p:nvSpPr>
        <p:spPr>
          <a:xfrm>
            <a:off x="4691984" y="3451697"/>
            <a:ext cx="4038077" cy="1144526"/>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D. 180 </a:t>
            </a:r>
            <a:r>
              <a:rPr lang="vi-VN" sz="2000" smtClean="0">
                <a:solidFill>
                  <a:schemeClr val="tx1"/>
                </a:solidFill>
              </a:rPr>
              <a:t>độ</a:t>
            </a:r>
            <a:r>
              <a:rPr lang="en-US" sz="2000" smtClean="0">
                <a:solidFill>
                  <a:schemeClr val="tx1"/>
                </a:solidFill>
              </a:rPr>
              <a:t>.</a:t>
            </a:r>
            <a:endParaRPr lang="en-US" sz="2000">
              <a:solidFill>
                <a:schemeClr val="tx1"/>
              </a:solidFill>
            </a:endParaRPr>
          </a:p>
        </p:txBody>
      </p:sp>
      <p:sp>
        <p:nvSpPr>
          <p:cNvPr id="13" name="Rounded Rectangle 12">
            <a:extLst>
              <a:ext uri="{FF2B5EF4-FFF2-40B4-BE49-F238E27FC236}">
                <a16:creationId xmlns:a16="http://schemas.microsoft.com/office/drawing/2014/main" xmlns="" id="{7CE7A210-918B-CD89-B9AB-4209CCA249B2}"/>
              </a:ext>
            </a:extLst>
          </p:cNvPr>
          <p:cNvSpPr/>
          <p:nvPr/>
        </p:nvSpPr>
        <p:spPr>
          <a:xfrm>
            <a:off x="4691983" y="2032000"/>
            <a:ext cx="4038077" cy="1144527"/>
          </a:xfrm>
          <a:prstGeom prst="roundRect">
            <a:avLst/>
          </a:prstGeom>
          <a:solidFill>
            <a:srgbClr val="604D3A"/>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B. 90 độ.</a:t>
            </a:r>
          </a:p>
        </p:txBody>
      </p:sp>
    </p:spTree>
    <p:extLst>
      <p:ext uri="{BB962C8B-B14F-4D97-AF65-F5344CB8AC3E}">
        <p14:creationId xmlns:p14="http://schemas.microsoft.com/office/powerpoint/2010/main" val="24053625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TextBox 7">
            <a:extLst>
              <a:ext uri="{FF2B5EF4-FFF2-40B4-BE49-F238E27FC236}">
                <a16:creationId xmlns:a16="http://schemas.microsoft.com/office/drawing/2014/main" xmlns="" id="{3A06DEAF-8EBD-BB2C-86E3-F9D0B9856831}"/>
              </a:ext>
            </a:extLst>
          </p:cNvPr>
          <p:cNvSpPr txBox="1"/>
          <p:nvPr/>
        </p:nvSpPr>
        <p:spPr>
          <a:xfrm>
            <a:off x="0" y="936070"/>
            <a:ext cx="9144000" cy="496996"/>
          </a:xfrm>
          <a:prstGeom prst="rect">
            <a:avLst/>
          </a:prstGeom>
          <a:noFill/>
        </p:spPr>
        <p:txBody>
          <a:bodyPr wrap="square">
            <a:spAutoFit/>
          </a:bodyPr>
          <a:lstStyle/>
          <a:p>
            <a:pPr algn="ctr">
              <a:lnSpc>
                <a:spcPct val="150000"/>
              </a:lnSpc>
            </a:pPr>
            <a:r>
              <a:rPr lang="vi-VN" sz="2000" b="1"/>
              <a:t>Câu 5: </a:t>
            </a:r>
            <a:r>
              <a:rPr lang="vi-VN" sz="2000"/>
              <a:t>Một vòng lặp gồm có bao nhiêu thành phần?</a:t>
            </a:r>
            <a:endParaRPr lang="en-US" sz="2000"/>
          </a:p>
        </p:txBody>
      </p:sp>
      <p:sp>
        <p:nvSpPr>
          <p:cNvPr id="9" name="Rounded Rectangle 8">
            <a:extLst>
              <a:ext uri="{FF2B5EF4-FFF2-40B4-BE49-F238E27FC236}">
                <a16:creationId xmlns:a16="http://schemas.microsoft.com/office/drawing/2014/main" xmlns="" id="{F8F2F0A6-F1CF-0111-C5BD-F8733B7B5351}"/>
              </a:ext>
            </a:extLst>
          </p:cNvPr>
          <p:cNvSpPr/>
          <p:nvPr/>
        </p:nvSpPr>
        <p:spPr>
          <a:xfrm>
            <a:off x="446837" y="1828799"/>
            <a:ext cx="4038077" cy="1246127"/>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A. 3</a:t>
            </a:r>
            <a:r>
              <a:rPr lang="en-US" sz="2000" smtClean="0">
                <a:solidFill>
                  <a:schemeClr val="tx1"/>
                </a:solidFill>
              </a:rPr>
              <a:t>.</a:t>
            </a:r>
            <a:endParaRPr lang="en-US" sz="2000">
              <a:solidFill>
                <a:schemeClr val="tx1"/>
              </a:solidFill>
            </a:endParaRPr>
          </a:p>
        </p:txBody>
      </p:sp>
      <p:sp>
        <p:nvSpPr>
          <p:cNvPr id="10" name="Rounded Rectangle 9">
            <a:extLst>
              <a:ext uri="{FF2B5EF4-FFF2-40B4-BE49-F238E27FC236}">
                <a16:creationId xmlns:a16="http://schemas.microsoft.com/office/drawing/2014/main" xmlns="" id="{0EB8EB02-8EFF-91C0-A975-61E68A9234DE}"/>
              </a:ext>
            </a:extLst>
          </p:cNvPr>
          <p:cNvSpPr/>
          <p:nvPr/>
        </p:nvSpPr>
        <p:spPr>
          <a:xfrm>
            <a:off x="4691984" y="1828799"/>
            <a:ext cx="4038077" cy="1246127"/>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B. </a:t>
            </a:r>
            <a:r>
              <a:rPr lang="en-US" sz="2000" smtClean="0">
                <a:solidFill>
                  <a:schemeClr val="tx1"/>
                </a:solidFill>
              </a:rPr>
              <a:t>4</a:t>
            </a:r>
            <a:r>
              <a:rPr lang="vi-VN" sz="2000" smtClean="0">
                <a:solidFill>
                  <a:schemeClr val="tx1"/>
                </a:solidFill>
              </a:rPr>
              <a:t>.</a:t>
            </a:r>
            <a:endParaRPr lang="en-US" sz="2000">
              <a:solidFill>
                <a:schemeClr val="tx1"/>
              </a:solidFill>
            </a:endParaRPr>
          </a:p>
        </p:txBody>
      </p:sp>
      <p:sp>
        <p:nvSpPr>
          <p:cNvPr id="11" name="Rounded Rectangle 10">
            <a:extLst>
              <a:ext uri="{FF2B5EF4-FFF2-40B4-BE49-F238E27FC236}">
                <a16:creationId xmlns:a16="http://schemas.microsoft.com/office/drawing/2014/main" xmlns="" id="{D4F02CC3-CDDD-9E0B-5AF7-4E3A2AD06CA5}"/>
              </a:ext>
            </a:extLst>
          </p:cNvPr>
          <p:cNvSpPr/>
          <p:nvPr/>
        </p:nvSpPr>
        <p:spPr>
          <a:xfrm>
            <a:off x="446837" y="3350096"/>
            <a:ext cx="4038077" cy="1246127"/>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C. </a:t>
            </a:r>
            <a:r>
              <a:rPr lang="en-US" sz="2000" smtClean="0">
                <a:solidFill>
                  <a:schemeClr val="tx1"/>
                </a:solidFill>
              </a:rPr>
              <a:t>5</a:t>
            </a:r>
            <a:r>
              <a:rPr lang="vi-VN" sz="2000" smtClean="0">
                <a:solidFill>
                  <a:schemeClr val="tx1"/>
                </a:solidFill>
              </a:rPr>
              <a:t>.</a:t>
            </a:r>
            <a:endParaRPr lang="en-US" sz="2000">
              <a:solidFill>
                <a:schemeClr val="tx1"/>
              </a:solidFill>
            </a:endParaRPr>
          </a:p>
        </p:txBody>
      </p:sp>
      <p:sp>
        <p:nvSpPr>
          <p:cNvPr id="12" name="Rounded Rectangle 11">
            <a:extLst>
              <a:ext uri="{FF2B5EF4-FFF2-40B4-BE49-F238E27FC236}">
                <a16:creationId xmlns:a16="http://schemas.microsoft.com/office/drawing/2014/main" xmlns="" id="{15BF237F-1D39-26EB-8C52-BA1687F3CDFC}"/>
              </a:ext>
            </a:extLst>
          </p:cNvPr>
          <p:cNvSpPr/>
          <p:nvPr/>
        </p:nvSpPr>
        <p:spPr>
          <a:xfrm>
            <a:off x="4691984" y="3350096"/>
            <a:ext cx="4038077" cy="1246127"/>
          </a:xfrm>
          <a:prstGeom prst="roundRect">
            <a:avLst/>
          </a:prstGeom>
          <a:solidFill>
            <a:schemeClr val="bg1"/>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D. </a:t>
            </a:r>
            <a:r>
              <a:rPr lang="en-US" sz="2000" smtClean="0">
                <a:solidFill>
                  <a:schemeClr val="tx1"/>
                </a:solidFill>
              </a:rPr>
              <a:t>6.</a:t>
            </a:r>
            <a:endParaRPr lang="en-US" sz="2000">
              <a:solidFill>
                <a:schemeClr val="tx1"/>
              </a:solidFill>
            </a:endParaRPr>
          </a:p>
        </p:txBody>
      </p:sp>
      <p:sp>
        <p:nvSpPr>
          <p:cNvPr id="13" name="Rounded Rectangle 12">
            <a:extLst>
              <a:ext uri="{FF2B5EF4-FFF2-40B4-BE49-F238E27FC236}">
                <a16:creationId xmlns:a16="http://schemas.microsoft.com/office/drawing/2014/main" xmlns="" id="{7CE7A210-918B-CD89-B9AB-4209CCA249B2}"/>
              </a:ext>
            </a:extLst>
          </p:cNvPr>
          <p:cNvSpPr/>
          <p:nvPr/>
        </p:nvSpPr>
        <p:spPr>
          <a:xfrm>
            <a:off x="446836" y="1828799"/>
            <a:ext cx="4038077" cy="1246127"/>
          </a:xfrm>
          <a:prstGeom prst="roundRect">
            <a:avLst/>
          </a:prstGeom>
          <a:solidFill>
            <a:srgbClr val="604D3A"/>
          </a:solidFill>
          <a:ln w="28575">
            <a:solidFill>
              <a:srgbClr val="604D3A"/>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A. 3.</a:t>
            </a:r>
          </a:p>
        </p:txBody>
      </p:sp>
    </p:spTree>
    <p:extLst>
      <p:ext uri="{BB962C8B-B14F-4D97-AF65-F5344CB8AC3E}">
        <p14:creationId xmlns:p14="http://schemas.microsoft.com/office/powerpoint/2010/main" val="8363835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7" name="TextBox 6">
            <a:extLst>
              <a:ext uri="{FF2B5EF4-FFF2-40B4-BE49-F238E27FC236}">
                <a16:creationId xmlns:a16="http://schemas.microsoft.com/office/drawing/2014/main" xmlns="" id="{126B4565-CBF5-CE30-D63A-8DCCD48ED114}"/>
              </a:ext>
            </a:extLst>
          </p:cNvPr>
          <p:cNvSpPr txBox="1"/>
          <p:nvPr/>
        </p:nvSpPr>
        <p:spPr>
          <a:xfrm>
            <a:off x="0" y="889138"/>
            <a:ext cx="9143999" cy="400110"/>
          </a:xfrm>
          <a:prstGeom prst="rect">
            <a:avLst/>
          </a:prstGeom>
          <a:noFill/>
        </p:spPr>
        <p:txBody>
          <a:bodyPr wrap="square">
            <a:spAutoFit/>
          </a:bodyPr>
          <a:lstStyle/>
          <a:p>
            <a:pPr algn="ctr"/>
            <a:r>
              <a:rPr lang="en-US" sz="2000" b="1"/>
              <a:t>Trả lời câu hỏi phần Luyện tập SGK </a:t>
            </a:r>
            <a:r>
              <a:rPr lang="en-US" sz="2000" b="1" smtClean="0"/>
              <a:t>tr. 75</a:t>
            </a:r>
            <a:endParaRPr lang="en-US" sz="2000" b="1"/>
          </a:p>
        </p:txBody>
      </p:sp>
      <p:sp>
        <p:nvSpPr>
          <p:cNvPr id="8" name="TextBox 7">
            <a:extLst>
              <a:ext uri="{FF2B5EF4-FFF2-40B4-BE49-F238E27FC236}">
                <a16:creationId xmlns:a16="http://schemas.microsoft.com/office/drawing/2014/main" xmlns="" id="{3A06DEAF-8EBD-BB2C-86E3-F9D0B9856831}"/>
              </a:ext>
            </a:extLst>
          </p:cNvPr>
          <p:cNvSpPr txBox="1"/>
          <p:nvPr/>
        </p:nvSpPr>
        <p:spPr>
          <a:xfrm>
            <a:off x="928858" y="1527285"/>
            <a:ext cx="7286282" cy="1015663"/>
          </a:xfrm>
          <a:prstGeom prst="rect">
            <a:avLst/>
          </a:prstGeom>
          <a:solidFill>
            <a:schemeClr val="bg1">
              <a:lumMod val="90000"/>
            </a:schemeClr>
          </a:solidFill>
        </p:spPr>
        <p:txBody>
          <a:bodyPr wrap="square">
            <a:spAutoFit/>
          </a:bodyPr>
          <a:lstStyle/>
          <a:p>
            <a:pPr algn="just">
              <a:lnSpc>
                <a:spcPct val="150000"/>
              </a:lnSpc>
            </a:pPr>
            <a:r>
              <a:rPr lang="vi-VN" sz="2000"/>
              <a:t>1. Em hãy mô tả thuật toán bằng sơ đồ khối trong trường hợp đường đi của nhân vật là một hình vuông</a:t>
            </a:r>
            <a:r>
              <a:rPr lang="vi-VN" sz="2000" smtClean="0"/>
              <a:t>.</a:t>
            </a:r>
            <a:endParaRPr lang="vi-VN" sz="2000"/>
          </a:p>
        </p:txBody>
      </p:sp>
      <p:sp>
        <p:nvSpPr>
          <p:cNvPr id="17" name="Pentagon 16"/>
          <p:cNvSpPr/>
          <p:nvPr/>
        </p:nvSpPr>
        <p:spPr>
          <a:xfrm>
            <a:off x="0" y="837373"/>
            <a:ext cx="1872343" cy="503640"/>
          </a:xfrm>
          <a:prstGeom prst="homePlate">
            <a:avLst>
              <a:gd name="adj" fmla="val 44901"/>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0000"/>
                </a:solidFill>
              </a:rPr>
              <a:t> Nhiệm vụ </a:t>
            </a:r>
            <a:r>
              <a:rPr lang="en-US" sz="2000" b="1" smtClean="0">
                <a:solidFill>
                  <a:srgbClr val="000000"/>
                </a:solidFill>
              </a:rPr>
              <a:t>2</a:t>
            </a:r>
            <a:endParaRPr lang="en-US" sz="2000" b="1">
              <a:solidFill>
                <a:srgbClr val="000000"/>
              </a:solidFill>
            </a:endParaRPr>
          </a:p>
        </p:txBody>
      </p:sp>
      <p:sp>
        <p:nvSpPr>
          <p:cNvPr id="9" name="TextBox 8">
            <a:extLst>
              <a:ext uri="{FF2B5EF4-FFF2-40B4-BE49-F238E27FC236}">
                <a16:creationId xmlns:a16="http://schemas.microsoft.com/office/drawing/2014/main" xmlns="" id="{3A06DEAF-8EBD-BB2C-86E3-F9D0B9856831}"/>
              </a:ext>
            </a:extLst>
          </p:cNvPr>
          <p:cNvSpPr txBox="1"/>
          <p:nvPr/>
        </p:nvSpPr>
        <p:spPr>
          <a:xfrm>
            <a:off x="928858" y="2663322"/>
            <a:ext cx="7286282" cy="1477328"/>
          </a:xfrm>
          <a:prstGeom prst="rect">
            <a:avLst/>
          </a:prstGeom>
          <a:solidFill>
            <a:schemeClr val="bg1">
              <a:lumMod val="90000"/>
            </a:schemeClr>
          </a:solidFill>
        </p:spPr>
        <p:txBody>
          <a:bodyPr wrap="square">
            <a:spAutoFit/>
          </a:bodyPr>
          <a:lstStyle/>
          <a:p>
            <a:pPr algn="just">
              <a:lnSpc>
                <a:spcPct val="150000"/>
              </a:lnSpc>
            </a:pPr>
            <a:r>
              <a:rPr lang="vi-VN" sz="2000" smtClean="0"/>
              <a:t>2</a:t>
            </a:r>
            <a:r>
              <a:rPr lang="vi-VN" sz="2000"/>
              <a:t>. Em hãy nâng cấp chương trình </a:t>
            </a:r>
            <a:r>
              <a:rPr lang="vi-VN" sz="2000">
                <a:solidFill>
                  <a:srgbClr val="FF00FF"/>
                </a:solidFill>
              </a:rPr>
              <a:t>Vehinh.sb3</a:t>
            </a:r>
            <a:r>
              <a:rPr lang="vi-VN" sz="2000"/>
              <a:t> bằng cách bổ sung một nhân vật mới và lập trình để khi nháy chuột vào nhân vật này thì chương trình thực hiện thuật toán vẽ hình vuông</a:t>
            </a:r>
            <a:r>
              <a:rPr lang="vi-VN" sz="2000" smtClean="0"/>
              <a:t>.</a:t>
            </a:r>
            <a:endParaRPr lang="vi-VN" sz="2000"/>
          </a:p>
        </p:txBody>
      </p:sp>
      <p:grpSp>
        <p:nvGrpSpPr>
          <p:cNvPr id="23" name="Google Shape;515;p32"/>
          <p:cNvGrpSpPr/>
          <p:nvPr/>
        </p:nvGrpSpPr>
        <p:grpSpPr>
          <a:xfrm rot="10800000">
            <a:off x="-74648" y="4428016"/>
            <a:ext cx="3175988" cy="302480"/>
            <a:chOff x="4572050" y="100025"/>
            <a:chExt cx="3657590" cy="348347"/>
          </a:xfrm>
        </p:grpSpPr>
        <p:sp>
          <p:nvSpPr>
            <p:cNvPr id="24"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452;p29"/>
          <p:cNvGrpSpPr/>
          <p:nvPr/>
        </p:nvGrpSpPr>
        <p:grpSpPr>
          <a:xfrm>
            <a:off x="8595290" y="1031455"/>
            <a:ext cx="469202" cy="769189"/>
            <a:chOff x="2771692" y="3497697"/>
            <a:chExt cx="836668" cy="1371596"/>
          </a:xfrm>
        </p:grpSpPr>
        <p:sp>
          <p:nvSpPr>
            <p:cNvPr id="37"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 name="Picture 46"/>
          <p:cNvPicPr>
            <a:picLocks noChangeAspect="1"/>
          </p:cNvPicPr>
          <p:nvPr/>
        </p:nvPicPr>
        <p:blipFill>
          <a:blip r:embed="rId3"/>
          <a:stretch>
            <a:fillRect/>
          </a:stretch>
        </p:blipFill>
        <p:spPr>
          <a:xfrm>
            <a:off x="8450623" y="4042666"/>
            <a:ext cx="675658" cy="675658"/>
          </a:xfrm>
          <a:prstGeom prst="rect">
            <a:avLst/>
          </a:prstGeom>
        </p:spPr>
      </p:pic>
    </p:spTree>
    <p:extLst>
      <p:ext uri="{BB962C8B-B14F-4D97-AF65-F5344CB8AC3E}">
        <p14:creationId xmlns:p14="http://schemas.microsoft.com/office/powerpoint/2010/main" val="3172207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504" name="Google Shape;504;p31"/>
          <p:cNvSpPr txBox="1">
            <a:spLocks noGrp="1"/>
          </p:cNvSpPr>
          <p:nvPr>
            <p:ph type="title" idx="15"/>
          </p:nvPr>
        </p:nvSpPr>
        <p:spPr>
          <a:xfrm>
            <a:off x="0" y="731525"/>
            <a:ext cx="91440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solidFill>
                  <a:srgbClr val="002060"/>
                </a:solidFill>
              </a:rPr>
              <a:t>KHỞI ĐỘNG</a:t>
            </a:r>
            <a:endParaRPr sz="3400" b="1">
              <a:solidFill>
                <a:srgbClr val="002060"/>
              </a:solidFill>
            </a:endParaRPr>
          </a:p>
        </p:txBody>
      </p:sp>
      <p:sp>
        <p:nvSpPr>
          <p:cNvPr id="510" name="Google Shape;510;p31"/>
          <p:cNvSpPr/>
          <p:nvPr/>
        </p:nvSpPr>
        <p:spPr>
          <a:xfrm>
            <a:off x="715100" y="912725"/>
            <a:ext cx="457208" cy="164598"/>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Picture 19"/>
          <p:cNvPicPr>
            <a:picLocks noChangeAspect="1"/>
          </p:cNvPicPr>
          <p:nvPr/>
        </p:nvPicPr>
        <p:blipFill>
          <a:blip r:embed="rId3"/>
          <a:stretch>
            <a:fillRect/>
          </a:stretch>
        </p:blipFill>
        <p:spPr>
          <a:xfrm>
            <a:off x="5274130" y="1775133"/>
            <a:ext cx="3149433" cy="2614498"/>
          </a:xfrm>
          <a:prstGeom prst="rect">
            <a:avLst/>
          </a:prstGeom>
        </p:spPr>
      </p:pic>
      <p:grpSp>
        <p:nvGrpSpPr>
          <p:cNvPr id="2" name="Group 1"/>
          <p:cNvGrpSpPr/>
          <p:nvPr/>
        </p:nvGrpSpPr>
        <p:grpSpPr>
          <a:xfrm>
            <a:off x="454338" y="1733585"/>
            <a:ext cx="4277321" cy="2656046"/>
            <a:chOff x="454338" y="1733585"/>
            <a:chExt cx="4277321" cy="2656046"/>
          </a:xfrm>
        </p:grpSpPr>
        <p:sp>
          <p:nvSpPr>
            <p:cNvPr id="7" name="TextBox 9"/>
            <p:cNvSpPr txBox="1"/>
            <p:nvPr/>
          </p:nvSpPr>
          <p:spPr>
            <a:xfrm>
              <a:off x="1295673" y="1733585"/>
              <a:ext cx="3435986" cy="2656046"/>
            </a:xfrm>
            <a:prstGeom prst="roundRect">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Bạn Khoa cần viết các bước thực hiện bằng ngôn ngữ tự nhiên, sau đó tạo chương trình máy tính thực hiện các bước đó.</a:t>
              </a:r>
            </a:p>
          </p:txBody>
        </p:sp>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454338" y="2670876"/>
              <a:ext cx="823012" cy="823012"/>
            </a:xfrm>
            <a:prstGeom prst="rect">
              <a:avLst/>
            </a:prstGeom>
          </p:spPr>
        </p:pic>
      </p:grpSp>
    </p:spTree>
    <p:extLst>
      <p:ext uri="{BB962C8B-B14F-4D97-AF65-F5344CB8AC3E}">
        <p14:creationId xmlns:p14="http://schemas.microsoft.com/office/powerpoint/2010/main" val="40629522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7" name="TextBox 6">
            <a:extLst>
              <a:ext uri="{FF2B5EF4-FFF2-40B4-BE49-F238E27FC236}">
                <a16:creationId xmlns:a16="http://schemas.microsoft.com/office/drawing/2014/main" xmlns="" id="{126B4565-CBF5-CE30-D63A-8DCCD48ED114}"/>
              </a:ext>
            </a:extLst>
          </p:cNvPr>
          <p:cNvSpPr txBox="1"/>
          <p:nvPr/>
        </p:nvSpPr>
        <p:spPr>
          <a:xfrm>
            <a:off x="0" y="889138"/>
            <a:ext cx="9143999" cy="400110"/>
          </a:xfrm>
          <a:prstGeom prst="rect">
            <a:avLst/>
          </a:prstGeom>
          <a:noFill/>
        </p:spPr>
        <p:txBody>
          <a:bodyPr wrap="square">
            <a:spAutoFit/>
          </a:bodyPr>
          <a:lstStyle/>
          <a:p>
            <a:pPr algn="ctr"/>
            <a:r>
              <a:rPr lang="en-US" sz="2000" b="1"/>
              <a:t>Trả lời câu hỏi phần Luyện tập SGK </a:t>
            </a:r>
            <a:r>
              <a:rPr lang="en-US" sz="2000" b="1" smtClean="0"/>
              <a:t>tr. 75</a:t>
            </a:r>
            <a:endParaRPr lang="en-US" sz="2000" b="1"/>
          </a:p>
        </p:txBody>
      </p:sp>
      <p:sp>
        <p:nvSpPr>
          <p:cNvPr id="8" name="TextBox 7">
            <a:extLst>
              <a:ext uri="{FF2B5EF4-FFF2-40B4-BE49-F238E27FC236}">
                <a16:creationId xmlns:a16="http://schemas.microsoft.com/office/drawing/2014/main" xmlns="" id="{3A06DEAF-8EBD-BB2C-86E3-F9D0B9856831}"/>
              </a:ext>
            </a:extLst>
          </p:cNvPr>
          <p:cNvSpPr txBox="1"/>
          <p:nvPr/>
        </p:nvSpPr>
        <p:spPr>
          <a:xfrm>
            <a:off x="669271" y="1787002"/>
            <a:ext cx="4335080" cy="1938992"/>
          </a:xfrm>
          <a:prstGeom prst="rect">
            <a:avLst/>
          </a:prstGeom>
          <a:solidFill>
            <a:schemeClr val="bg1">
              <a:lumMod val="90000"/>
            </a:schemeClr>
          </a:solidFill>
        </p:spPr>
        <p:txBody>
          <a:bodyPr wrap="square">
            <a:spAutoFit/>
          </a:bodyPr>
          <a:lstStyle/>
          <a:p>
            <a:pPr algn="just">
              <a:lnSpc>
                <a:spcPct val="150000"/>
              </a:lnSpc>
            </a:pPr>
            <a:r>
              <a:rPr lang="vi-VN" sz="2000"/>
              <a:t>3. Bạn Khoa viết kịch bản mô tả hoạt động của xe ô tô chạy trên đường như sau: Khi hai </a:t>
            </a:r>
            <a:r>
              <a:rPr lang="vi-VN" sz="2000" smtClean="0"/>
              <a:t>x</a:t>
            </a:r>
            <a:r>
              <a:rPr lang="en-US" sz="2000" smtClean="0"/>
              <a:t>e</a:t>
            </a:r>
            <a:r>
              <a:rPr lang="vi-VN" sz="2000" smtClean="0"/>
              <a:t> </a:t>
            </a:r>
            <a:r>
              <a:rPr lang="vi-VN" sz="2000"/>
              <a:t>cách hòn đá nhỏ hơn 120 bước, xe sẽ dừng lại.</a:t>
            </a:r>
          </a:p>
        </p:txBody>
      </p:sp>
      <p:sp>
        <p:nvSpPr>
          <p:cNvPr id="17" name="Pentagon 16"/>
          <p:cNvSpPr/>
          <p:nvPr/>
        </p:nvSpPr>
        <p:spPr>
          <a:xfrm>
            <a:off x="0" y="837373"/>
            <a:ext cx="1872343" cy="503640"/>
          </a:xfrm>
          <a:prstGeom prst="homePlate">
            <a:avLst>
              <a:gd name="adj" fmla="val 44901"/>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0000"/>
                </a:solidFill>
              </a:rPr>
              <a:t> Nhiệm vụ </a:t>
            </a:r>
            <a:r>
              <a:rPr lang="en-US" sz="2000" b="1" smtClean="0">
                <a:solidFill>
                  <a:srgbClr val="000000"/>
                </a:solidFill>
              </a:rPr>
              <a:t>2</a:t>
            </a:r>
            <a:endParaRPr lang="en-US" sz="2000" b="1">
              <a:solidFill>
                <a:srgbClr val="000000"/>
              </a:solidFill>
            </a:endParaRPr>
          </a:p>
        </p:txBody>
      </p:sp>
      <p:grpSp>
        <p:nvGrpSpPr>
          <p:cNvPr id="23" name="Google Shape;515;p32"/>
          <p:cNvGrpSpPr/>
          <p:nvPr/>
        </p:nvGrpSpPr>
        <p:grpSpPr>
          <a:xfrm rot="10800000">
            <a:off x="-74648" y="4428016"/>
            <a:ext cx="3175988" cy="302480"/>
            <a:chOff x="4572050" y="100025"/>
            <a:chExt cx="3657590" cy="348347"/>
          </a:xfrm>
        </p:grpSpPr>
        <p:sp>
          <p:nvSpPr>
            <p:cNvPr id="24"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452;p29"/>
          <p:cNvGrpSpPr/>
          <p:nvPr/>
        </p:nvGrpSpPr>
        <p:grpSpPr>
          <a:xfrm>
            <a:off x="8595290" y="1031455"/>
            <a:ext cx="469202" cy="769189"/>
            <a:chOff x="2771692" y="3497697"/>
            <a:chExt cx="836668" cy="1371596"/>
          </a:xfrm>
        </p:grpSpPr>
        <p:sp>
          <p:nvSpPr>
            <p:cNvPr id="37"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 name="Picture 46"/>
          <p:cNvPicPr>
            <a:picLocks noChangeAspect="1"/>
          </p:cNvPicPr>
          <p:nvPr/>
        </p:nvPicPr>
        <p:blipFill>
          <a:blip r:embed="rId3"/>
          <a:stretch>
            <a:fillRect/>
          </a:stretch>
        </p:blipFill>
        <p:spPr>
          <a:xfrm>
            <a:off x="8450623" y="4042666"/>
            <a:ext cx="675658" cy="675658"/>
          </a:xfrm>
          <a:prstGeom prst="rect">
            <a:avLst/>
          </a:prstGeom>
        </p:spPr>
      </p:pic>
      <p:pic>
        <p:nvPicPr>
          <p:cNvPr id="48" name="Picture 47"/>
          <p:cNvPicPr>
            <a:picLocks noChangeAspect="1"/>
          </p:cNvPicPr>
          <p:nvPr/>
        </p:nvPicPr>
        <p:blipFill>
          <a:blip r:embed="rId4"/>
          <a:stretch>
            <a:fillRect/>
          </a:stretch>
        </p:blipFill>
        <p:spPr>
          <a:xfrm>
            <a:off x="5425184" y="1602056"/>
            <a:ext cx="2891726" cy="2261568"/>
          </a:xfrm>
          <a:prstGeom prst="rect">
            <a:avLst/>
          </a:prstGeom>
        </p:spPr>
      </p:pic>
    </p:spTree>
    <p:extLst>
      <p:ext uri="{BB962C8B-B14F-4D97-AF65-F5344CB8AC3E}">
        <p14:creationId xmlns:p14="http://schemas.microsoft.com/office/powerpoint/2010/main" val="27098014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randombar(horizontal)">
                                      <p:cBhvr>
                                        <p:cTn id="1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7" name="TextBox 6">
            <a:extLst>
              <a:ext uri="{FF2B5EF4-FFF2-40B4-BE49-F238E27FC236}">
                <a16:creationId xmlns:a16="http://schemas.microsoft.com/office/drawing/2014/main" xmlns="" id="{126B4565-CBF5-CE30-D63A-8DCCD48ED114}"/>
              </a:ext>
            </a:extLst>
          </p:cNvPr>
          <p:cNvSpPr txBox="1"/>
          <p:nvPr/>
        </p:nvSpPr>
        <p:spPr>
          <a:xfrm>
            <a:off x="0" y="889138"/>
            <a:ext cx="9143999" cy="400110"/>
          </a:xfrm>
          <a:prstGeom prst="rect">
            <a:avLst/>
          </a:prstGeom>
          <a:noFill/>
        </p:spPr>
        <p:txBody>
          <a:bodyPr wrap="square">
            <a:spAutoFit/>
          </a:bodyPr>
          <a:lstStyle/>
          <a:p>
            <a:pPr algn="ctr"/>
            <a:r>
              <a:rPr lang="en-US" sz="2000" b="1"/>
              <a:t>Trả lời câu hỏi phần Luyện tập SGK </a:t>
            </a:r>
            <a:r>
              <a:rPr lang="en-US" sz="2000" b="1" smtClean="0"/>
              <a:t>tr. 75</a:t>
            </a:r>
            <a:endParaRPr lang="en-US" sz="2000" b="1"/>
          </a:p>
        </p:txBody>
      </p:sp>
      <p:sp>
        <p:nvSpPr>
          <p:cNvPr id="8" name="TextBox 7">
            <a:extLst>
              <a:ext uri="{FF2B5EF4-FFF2-40B4-BE49-F238E27FC236}">
                <a16:creationId xmlns:a16="http://schemas.microsoft.com/office/drawing/2014/main" xmlns="" id="{3A06DEAF-8EBD-BB2C-86E3-F9D0B9856831}"/>
              </a:ext>
            </a:extLst>
          </p:cNvPr>
          <p:cNvSpPr txBox="1"/>
          <p:nvPr/>
        </p:nvSpPr>
        <p:spPr>
          <a:xfrm>
            <a:off x="484637" y="1527285"/>
            <a:ext cx="5456385" cy="1938992"/>
          </a:xfrm>
          <a:prstGeom prst="rect">
            <a:avLst/>
          </a:prstGeom>
          <a:solidFill>
            <a:schemeClr val="bg1">
              <a:lumMod val="90000"/>
            </a:schemeClr>
          </a:solidFill>
        </p:spPr>
        <p:txBody>
          <a:bodyPr wrap="square">
            <a:spAutoFit/>
          </a:bodyPr>
          <a:lstStyle/>
          <a:p>
            <a:pPr algn="just">
              <a:lnSpc>
                <a:spcPct val="150000"/>
              </a:lnSpc>
            </a:pPr>
            <a:r>
              <a:rPr lang="vi-VN" sz="2000"/>
              <a:t>a) Em hãy hoàn thành sơ đồ khối theo kịch bản trên bằng cách ghép mỗi lệnh dưới đây với một ô phù hợp được đánh số </a:t>
            </a:r>
            <a:r>
              <a:rPr lang="en-US" sz="2000" smtClean="0"/>
              <a:t>    </a:t>
            </a:r>
            <a:r>
              <a:rPr lang="vi-VN" sz="2000" smtClean="0"/>
              <a:t>và </a:t>
            </a:r>
            <a:r>
              <a:rPr lang="en-US" sz="2000" smtClean="0"/>
              <a:t>    </a:t>
            </a:r>
            <a:r>
              <a:rPr lang="vi-VN" sz="2000" smtClean="0"/>
              <a:t>trong </a:t>
            </a:r>
            <a:r>
              <a:rPr lang="vi-VN" sz="2000"/>
              <a:t>Hình 12.6.</a:t>
            </a:r>
          </a:p>
        </p:txBody>
      </p:sp>
      <p:sp>
        <p:nvSpPr>
          <p:cNvPr id="17" name="Pentagon 16"/>
          <p:cNvSpPr/>
          <p:nvPr/>
        </p:nvSpPr>
        <p:spPr>
          <a:xfrm>
            <a:off x="0" y="837373"/>
            <a:ext cx="1872343" cy="503640"/>
          </a:xfrm>
          <a:prstGeom prst="homePlate">
            <a:avLst>
              <a:gd name="adj" fmla="val 44901"/>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0000"/>
                </a:solidFill>
              </a:rPr>
              <a:t> Nhiệm vụ </a:t>
            </a:r>
            <a:r>
              <a:rPr lang="en-US" sz="2000" b="1" smtClean="0">
                <a:solidFill>
                  <a:srgbClr val="000000"/>
                </a:solidFill>
              </a:rPr>
              <a:t>2</a:t>
            </a:r>
            <a:endParaRPr lang="en-US" sz="2000" b="1">
              <a:solidFill>
                <a:srgbClr val="000000"/>
              </a:solidFill>
            </a:endParaRPr>
          </a:p>
        </p:txBody>
      </p:sp>
      <p:grpSp>
        <p:nvGrpSpPr>
          <p:cNvPr id="36" name="Google Shape;452;p29"/>
          <p:cNvGrpSpPr/>
          <p:nvPr/>
        </p:nvGrpSpPr>
        <p:grpSpPr>
          <a:xfrm>
            <a:off x="8595290" y="1031455"/>
            <a:ext cx="469202" cy="769189"/>
            <a:chOff x="2771692" y="3497697"/>
            <a:chExt cx="836668" cy="1371596"/>
          </a:xfrm>
        </p:grpSpPr>
        <p:sp>
          <p:nvSpPr>
            <p:cNvPr id="37"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 name="Picture 46"/>
          <p:cNvPicPr>
            <a:picLocks noChangeAspect="1"/>
          </p:cNvPicPr>
          <p:nvPr/>
        </p:nvPicPr>
        <p:blipFill>
          <a:blip r:embed="rId3"/>
          <a:stretch>
            <a:fillRect/>
          </a:stretch>
        </p:blipFill>
        <p:spPr>
          <a:xfrm>
            <a:off x="8450623" y="4042666"/>
            <a:ext cx="675658" cy="675658"/>
          </a:xfrm>
          <a:prstGeom prst="rect">
            <a:avLst/>
          </a:prstGeom>
        </p:spPr>
      </p:pic>
      <p:pic>
        <p:nvPicPr>
          <p:cNvPr id="49" name="Picture 48"/>
          <p:cNvPicPr>
            <a:picLocks noChangeAspect="1"/>
          </p:cNvPicPr>
          <p:nvPr/>
        </p:nvPicPr>
        <p:blipFill>
          <a:blip r:embed="rId4">
            <a:clrChange>
              <a:clrFrom>
                <a:srgbClr val="FFFFFF"/>
              </a:clrFrom>
              <a:clrTo>
                <a:srgbClr val="FFFFFF">
                  <a:alpha val="0"/>
                </a:srgbClr>
              </a:clrTo>
            </a:clrChange>
          </a:blip>
          <a:stretch>
            <a:fillRect/>
          </a:stretch>
        </p:blipFill>
        <p:spPr>
          <a:xfrm>
            <a:off x="6277546" y="1355958"/>
            <a:ext cx="1991104" cy="3307141"/>
          </a:xfrm>
          <a:prstGeom prst="rect">
            <a:avLst/>
          </a:prstGeom>
        </p:spPr>
      </p:pic>
      <p:pic>
        <p:nvPicPr>
          <p:cNvPr id="2" name="Picture 1"/>
          <p:cNvPicPr>
            <a:picLocks noChangeAspect="1"/>
          </p:cNvPicPr>
          <p:nvPr/>
        </p:nvPicPr>
        <p:blipFill>
          <a:blip r:embed="rId5">
            <a:clrChange>
              <a:clrFrom>
                <a:srgbClr val="FFFFFF"/>
              </a:clrFrom>
              <a:clrTo>
                <a:srgbClr val="FFFFFF">
                  <a:alpha val="0"/>
                </a:srgbClr>
              </a:clrTo>
            </a:clrChange>
          </a:blip>
          <a:stretch>
            <a:fillRect/>
          </a:stretch>
        </p:blipFill>
        <p:spPr>
          <a:xfrm>
            <a:off x="4331493" y="2603729"/>
            <a:ext cx="283367" cy="267769"/>
          </a:xfrm>
          <a:prstGeom prst="rect">
            <a:avLst/>
          </a:prstGeom>
        </p:spPr>
      </p:pic>
      <p:pic>
        <p:nvPicPr>
          <p:cNvPr id="3" name="Picture 2"/>
          <p:cNvPicPr>
            <a:picLocks noChangeAspect="1"/>
          </p:cNvPicPr>
          <p:nvPr/>
        </p:nvPicPr>
        <p:blipFill>
          <a:blip r:embed="rId6">
            <a:clrChange>
              <a:clrFrom>
                <a:srgbClr val="FFFFFF"/>
              </a:clrFrom>
              <a:clrTo>
                <a:srgbClr val="FFFFFF">
                  <a:alpha val="0"/>
                </a:srgbClr>
              </a:clrTo>
            </a:clrChange>
          </a:blip>
          <a:stretch>
            <a:fillRect/>
          </a:stretch>
        </p:blipFill>
        <p:spPr>
          <a:xfrm>
            <a:off x="4955521" y="2603728"/>
            <a:ext cx="275568" cy="267769"/>
          </a:xfrm>
          <a:prstGeom prst="rect">
            <a:avLst/>
          </a:prstGeom>
        </p:spPr>
      </p:pic>
      <p:sp>
        <p:nvSpPr>
          <p:cNvPr id="51" name="TextBox 50">
            <a:extLst>
              <a:ext uri="{FF2B5EF4-FFF2-40B4-BE49-F238E27FC236}">
                <a16:creationId xmlns:a16="http://schemas.microsoft.com/office/drawing/2014/main" xmlns="" id="{3A06DEAF-8EBD-BB2C-86E3-F9D0B9856831}"/>
              </a:ext>
            </a:extLst>
          </p:cNvPr>
          <p:cNvSpPr txBox="1"/>
          <p:nvPr/>
        </p:nvSpPr>
        <p:spPr>
          <a:xfrm>
            <a:off x="484637" y="3686730"/>
            <a:ext cx="2243565" cy="442674"/>
          </a:xfrm>
          <a:prstGeom prst="roundRect">
            <a:avLst/>
          </a:prstGeom>
          <a:solidFill>
            <a:schemeClr val="accent3"/>
          </a:solidFill>
        </p:spPr>
        <p:txBody>
          <a:bodyPr wrap="square">
            <a:spAutoFit/>
          </a:bodyPr>
          <a:lstStyle/>
          <a:p>
            <a:pPr algn="ctr"/>
            <a:r>
              <a:rPr lang="en-US" sz="2000" smtClean="0"/>
              <a:t>Di chuyển 5 bước</a:t>
            </a:r>
            <a:endParaRPr lang="vi-VN" sz="2000"/>
          </a:p>
        </p:txBody>
      </p:sp>
      <p:sp>
        <p:nvSpPr>
          <p:cNvPr id="52" name="TextBox 51">
            <a:extLst>
              <a:ext uri="{FF2B5EF4-FFF2-40B4-BE49-F238E27FC236}">
                <a16:creationId xmlns:a16="http://schemas.microsoft.com/office/drawing/2014/main" xmlns="" id="{3A06DEAF-8EBD-BB2C-86E3-F9D0B9856831}"/>
              </a:ext>
            </a:extLst>
          </p:cNvPr>
          <p:cNvSpPr txBox="1"/>
          <p:nvPr/>
        </p:nvSpPr>
        <p:spPr>
          <a:xfrm>
            <a:off x="2850409" y="3685437"/>
            <a:ext cx="3245533" cy="442674"/>
          </a:xfrm>
          <a:prstGeom prst="roundRect">
            <a:avLst/>
          </a:prstGeom>
          <a:solidFill>
            <a:schemeClr val="accent3"/>
          </a:solidFill>
        </p:spPr>
        <p:txBody>
          <a:bodyPr wrap="square">
            <a:spAutoFit/>
          </a:bodyPr>
          <a:lstStyle/>
          <a:p>
            <a:pPr algn="ctr"/>
            <a:r>
              <a:rPr lang="en-US" sz="2000" smtClean="0"/>
              <a:t>Cách hòn đá &lt; 120 bước?</a:t>
            </a:r>
            <a:endParaRPr lang="vi-VN" sz="2000"/>
          </a:p>
        </p:txBody>
      </p:sp>
      <p:grpSp>
        <p:nvGrpSpPr>
          <p:cNvPr id="53" name="Google Shape;515;p32"/>
          <p:cNvGrpSpPr/>
          <p:nvPr/>
        </p:nvGrpSpPr>
        <p:grpSpPr>
          <a:xfrm rot="10800000">
            <a:off x="-74648" y="4428016"/>
            <a:ext cx="3175988" cy="302480"/>
            <a:chOff x="4572050" y="100025"/>
            <a:chExt cx="3657590" cy="348347"/>
          </a:xfrm>
        </p:grpSpPr>
        <p:sp>
          <p:nvSpPr>
            <p:cNvPr id="54"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914293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randombar(horizontal)">
                                      <p:cBhvr>
                                        <p:cTn id="10" dur="500"/>
                                        <p:tgtEl>
                                          <p:spTgt spid="4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randombar(horizontal)">
                                      <p:cBhvr>
                                        <p:cTn id="13" dur="500"/>
                                        <p:tgtEl>
                                          <p:spTgt spid="5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randombar(horizontal)">
                                      <p:cBhvr>
                                        <p:cTn id="16" dur="500"/>
                                        <p:tgtEl>
                                          <p:spTgt spid="52"/>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1" grpId="0" animBg="1"/>
      <p:bldP spid="5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7" name="TextBox 6">
            <a:extLst>
              <a:ext uri="{FF2B5EF4-FFF2-40B4-BE49-F238E27FC236}">
                <a16:creationId xmlns:a16="http://schemas.microsoft.com/office/drawing/2014/main" xmlns="" id="{126B4565-CBF5-CE30-D63A-8DCCD48ED114}"/>
              </a:ext>
            </a:extLst>
          </p:cNvPr>
          <p:cNvSpPr txBox="1"/>
          <p:nvPr/>
        </p:nvSpPr>
        <p:spPr>
          <a:xfrm>
            <a:off x="0" y="889138"/>
            <a:ext cx="9143999" cy="400110"/>
          </a:xfrm>
          <a:prstGeom prst="rect">
            <a:avLst/>
          </a:prstGeom>
          <a:noFill/>
        </p:spPr>
        <p:txBody>
          <a:bodyPr wrap="square">
            <a:spAutoFit/>
          </a:bodyPr>
          <a:lstStyle/>
          <a:p>
            <a:pPr algn="ctr"/>
            <a:r>
              <a:rPr lang="en-US" sz="2000" b="1"/>
              <a:t>Trả lời câu hỏi phần Luyện tập SGK </a:t>
            </a:r>
            <a:r>
              <a:rPr lang="en-US" sz="2000" b="1" smtClean="0"/>
              <a:t>tr. 75</a:t>
            </a:r>
            <a:endParaRPr lang="en-US" sz="2000" b="1"/>
          </a:p>
        </p:txBody>
      </p:sp>
      <p:sp>
        <p:nvSpPr>
          <p:cNvPr id="8" name="TextBox 7">
            <a:extLst>
              <a:ext uri="{FF2B5EF4-FFF2-40B4-BE49-F238E27FC236}">
                <a16:creationId xmlns:a16="http://schemas.microsoft.com/office/drawing/2014/main" xmlns="" id="{3A06DEAF-8EBD-BB2C-86E3-F9D0B9856831}"/>
              </a:ext>
            </a:extLst>
          </p:cNvPr>
          <p:cNvSpPr txBox="1"/>
          <p:nvPr/>
        </p:nvSpPr>
        <p:spPr>
          <a:xfrm>
            <a:off x="1513346" y="1608526"/>
            <a:ext cx="3513786" cy="1015663"/>
          </a:xfrm>
          <a:prstGeom prst="rect">
            <a:avLst/>
          </a:prstGeom>
          <a:solidFill>
            <a:schemeClr val="bg1">
              <a:lumMod val="90000"/>
            </a:schemeClr>
          </a:solidFill>
        </p:spPr>
        <p:txBody>
          <a:bodyPr wrap="square">
            <a:spAutoFit/>
          </a:bodyPr>
          <a:lstStyle/>
          <a:p>
            <a:pPr algn="just">
              <a:lnSpc>
                <a:spcPct val="150000"/>
              </a:lnSpc>
            </a:pPr>
            <a:r>
              <a:rPr lang="vi-VN" sz="2000"/>
              <a:t>b) Em hãy viết chương trình </a:t>
            </a:r>
            <a:r>
              <a:rPr lang="vi-VN" sz="2000" b="1"/>
              <a:t>Scratch</a:t>
            </a:r>
            <a:r>
              <a:rPr lang="vi-VN" sz="2000"/>
              <a:t> thực hiện thuật toán.</a:t>
            </a:r>
          </a:p>
        </p:txBody>
      </p:sp>
      <p:sp>
        <p:nvSpPr>
          <p:cNvPr id="17" name="Pentagon 16"/>
          <p:cNvSpPr/>
          <p:nvPr/>
        </p:nvSpPr>
        <p:spPr>
          <a:xfrm>
            <a:off x="0" y="837373"/>
            <a:ext cx="1872343" cy="503640"/>
          </a:xfrm>
          <a:prstGeom prst="homePlate">
            <a:avLst>
              <a:gd name="adj" fmla="val 44901"/>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0000"/>
                </a:solidFill>
              </a:rPr>
              <a:t> Nhiệm vụ </a:t>
            </a:r>
            <a:r>
              <a:rPr lang="en-US" sz="2000" b="1" smtClean="0">
                <a:solidFill>
                  <a:srgbClr val="000000"/>
                </a:solidFill>
              </a:rPr>
              <a:t>2</a:t>
            </a:r>
            <a:endParaRPr lang="en-US" sz="2000" b="1">
              <a:solidFill>
                <a:srgbClr val="000000"/>
              </a:solidFill>
            </a:endParaRPr>
          </a:p>
        </p:txBody>
      </p:sp>
      <p:grpSp>
        <p:nvGrpSpPr>
          <p:cNvPr id="36" name="Google Shape;452;p29"/>
          <p:cNvGrpSpPr/>
          <p:nvPr/>
        </p:nvGrpSpPr>
        <p:grpSpPr>
          <a:xfrm>
            <a:off x="8595290" y="1031455"/>
            <a:ext cx="469202" cy="769189"/>
            <a:chOff x="2771692" y="3497697"/>
            <a:chExt cx="836668" cy="1371596"/>
          </a:xfrm>
        </p:grpSpPr>
        <p:sp>
          <p:nvSpPr>
            <p:cNvPr id="37"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 name="Picture 46"/>
          <p:cNvPicPr>
            <a:picLocks noChangeAspect="1"/>
          </p:cNvPicPr>
          <p:nvPr/>
        </p:nvPicPr>
        <p:blipFill>
          <a:blip r:embed="rId3"/>
          <a:stretch>
            <a:fillRect/>
          </a:stretch>
        </p:blipFill>
        <p:spPr>
          <a:xfrm>
            <a:off x="8450623" y="4042666"/>
            <a:ext cx="675658" cy="675658"/>
          </a:xfrm>
          <a:prstGeom prst="rect">
            <a:avLst/>
          </a:prstGeom>
        </p:spPr>
      </p:pic>
      <p:pic>
        <p:nvPicPr>
          <p:cNvPr id="49" name="Picture 48"/>
          <p:cNvPicPr>
            <a:picLocks noChangeAspect="1"/>
          </p:cNvPicPr>
          <p:nvPr/>
        </p:nvPicPr>
        <p:blipFill>
          <a:blip r:embed="rId4">
            <a:clrChange>
              <a:clrFrom>
                <a:srgbClr val="FFFFFF"/>
              </a:clrFrom>
              <a:clrTo>
                <a:srgbClr val="FFFFFF">
                  <a:alpha val="0"/>
                </a:srgbClr>
              </a:clrTo>
            </a:clrChange>
          </a:blip>
          <a:stretch>
            <a:fillRect/>
          </a:stretch>
        </p:blipFill>
        <p:spPr>
          <a:xfrm>
            <a:off x="6277546" y="1355958"/>
            <a:ext cx="1991104" cy="3307141"/>
          </a:xfrm>
          <a:prstGeom prst="rect">
            <a:avLst/>
          </a:prstGeom>
        </p:spPr>
      </p:pic>
      <p:grpSp>
        <p:nvGrpSpPr>
          <p:cNvPr id="53" name="Google Shape;515;p32"/>
          <p:cNvGrpSpPr/>
          <p:nvPr/>
        </p:nvGrpSpPr>
        <p:grpSpPr>
          <a:xfrm rot="10800000">
            <a:off x="-74648" y="4428016"/>
            <a:ext cx="3175988" cy="302480"/>
            <a:chOff x="4572050" y="100025"/>
            <a:chExt cx="3657590" cy="348347"/>
          </a:xfrm>
        </p:grpSpPr>
        <p:sp>
          <p:nvSpPr>
            <p:cNvPr id="54"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3284" y="2351617"/>
            <a:ext cx="4321333" cy="226713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0399" y="2847355"/>
            <a:ext cx="1056864" cy="1080667"/>
          </a:xfrm>
          <a:prstGeom prst="rect">
            <a:avLst/>
          </a:prstGeom>
        </p:spPr>
      </p:pic>
    </p:spTree>
    <p:extLst>
      <p:ext uri="{BB962C8B-B14F-4D97-AF65-F5344CB8AC3E}">
        <p14:creationId xmlns:p14="http://schemas.microsoft.com/office/powerpoint/2010/main" val="10778658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pSp>
        <p:nvGrpSpPr>
          <p:cNvPr id="36" name="Google Shape;452;p29"/>
          <p:cNvGrpSpPr/>
          <p:nvPr/>
        </p:nvGrpSpPr>
        <p:grpSpPr>
          <a:xfrm>
            <a:off x="8595290" y="1031455"/>
            <a:ext cx="469202" cy="769189"/>
            <a:chOff x="2771692" y="3497697"/>
            <a:chExt cx="836668" cy="1371596"/>
          </a:xfrm>
        </p:grpSpPr>
        <p:sp>
          <p:nvSpPr>
            <p:cNvPr id="37"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 name="Picture 46"/>
          <p:cNvPicPr>
            <a:picLocks noChangeAspect="1"/>
          </p:cNvPicPr>
          <p:nvPr/>
        </p:nvPicPr>
        <p:blipFill>
          <a:blip r:embed="rId3"/>
          <a:stretch>
            <a:fillRect/>
          </a:stretch>
        </p:blipFill>
        <p:spPr>
          <a:xfrm>
            <a:off x="8450623" y="4042666"/>
            <a:ext cx="675658" cy="675658"/>
          </a:xfrm>
          <a:prstGeom prst="rect">
            <a:avLst/>
          </a:prstGeom>
        </p:spPr>
      </p:pic>
      <p:grpSp>
        <p:nvGrpSpPr>
          <p:cNvPr id="53" name="Google Shape;515;p32"/>
          <p:cNvGrpSpPr/>
          <p:nvPr/>
        </p:nvGrpSpPr>
        <p:grpSpPr>
          <a:xfrm rot="10800000">
            <a:off x="-74648" y="4428016"/>
            <a:ext cx="3175988" cy="302480"/>
            <a:chOff x="4572050" y="100025"/>
            <a:chExt cx="3657590" cy="348347"/>
          </a:xfrm>
        </p:grpSpPr>
        <p:sp>
          <p:nvSpPr>
            <p:cNvPr id="54"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4">
            <a:clrChange>
              <a:clrFrom>
                <a:srgbClr val="FFFFFF"/>
              </a:clrFrom>
              <a:clrTo>
                <a:srgbClr val="FFFFFF">
                  <a:alpha val="0"/>
                </a:srgbClr>
              </a:clrTo>
            </a:clrChange>
          </a:blip>
          <a:stretch>
            <a:fillRect/>
          </a:stretch>
        </p:blipFill>
        <p:spPr>
          <a:xfrm>
            <a:off x="3884365" y="755408"/>
            <a:ext cx="2578941" cy="3948803"/>
          </a:xfrm>
          <a:prstGeom prst="rect">
            <a:avLst/>
          </a:prstGeom>
        </p:spPr>
      </p:pic>
      <p:grpSp>
        <p:nvGrpSpPr>
          <p:cNvPr id="3" name="Group 2"/>
          <p:cNvGrpSpPr/>
          <p:nvPr/>
        </p:nvGrpSpPr>
        <p:grpSpPr>
          <a:xfrm>
            <a:off x="484637" y="794129"/>
            <a:ext cx="2790254" cy="400110"/>
            <a:chOff x="1210246" y="889138"/>
            <a:chExt cx="2790254" cy="400110"/>
          </a:xfrm>
        </p:grpSpPr>
        <p:sp>
          <p:nvSpPr>
            <p:cNvPr id="48" name="TextBox 47">
              <a:extLst>
                <a:ext uri="{FF2B5EF4-FFF2-40B4-BE49-F238E27FC236}">
                  <a16:creationId xmlns:a16="http://schemas.microsoft.com/office/drawing/2014/main" xmlns="" id="{126B4565-CBF5-CE30-D63A-8DCCD48ED114}"/>
                </a:ext>
              </a:extLst>
            </p:cNvPr>
            <p:cNvSpPr txBox="1"/>
            <p:nvPr/>
          </p:nvSpPr>
          <p:spPr>
            <a:xfrm>
              <a:off x="1468505" y="889138"/>
              <a:ext cx="2531995" cy="400110"/>
            </a:xfrm>
            <a:prstGeom prst="rect">
              <a:avLst/>
            </a:prstGeom>
            <a:noFill/>
          </p:spPr>
          <p:txBody>
            <a:bodyPr wrap="square">
              <a:spAutoFit/>
            </a:bodyPr>
            <a:lstStyle/>
            <a:p>
              <a:r>
                <a:rPr lang="en-US" sz="2000" b="1" smtClean="0">
                  <a:solidFill>
                    <a:srgbClr val="C00000"/>
                  </a:solidFill>
                </a:rPr>
                <a:t>Hướng dẫn trả lời:</a:t>
              </a:r>
              <a:endParaRPr lang="en-US" sz="2000" b="1">
                <a:solidFill>
                  <a:srgbClr val="C00000"/>
                </a:solidFill>
              </a:endParaRPr>
            </a:p>
          </p:txBody>
        </p:sp>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0246" y="935255"/>
              <a:ext cx="299313" cy="299313"/>
            </a:xfrm>
            <a:prstGeom prst="rect">
              <a:avLst/>
            </a:prstGeom>
          </p:spPr>
        </p:pic>
      </p:grpSp>
      <p:sp>
        <p:nvSpPr>
          <p:cNvPr id="52" name="Rounded Rectangle 51"/>
          <p:cNvSpPr/>
          <p:nvPr/>
        </p:nvSpPr>
        <p:spPr>
          <a:xfrm>
            <a:off x="484637" y="1370019"/>
            <a:ext cx="1117421" cy="503640"/>
          </a:xfrm>
          <a:prstGeom prst="roundRect">
            <a:avLst>
              <a:gd name="adj" fmla="val 28960"/>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0000"/>
                </a:solidFill>
              </a:rPr>
              <a:t>Câu 1</a:t>
            </a:r>
            <a:endParaRPr lang="en-US" sz="2000" b="1">
              <a:solidFill>
                <a:srgbClr val="000000"/>
              </a:solidFill>
            </a:endParaRPr>
          </a:p>
        </p:txBody>
      </p:sp>
    </p:spTree>
    <p:extLst>
      <p:ext uri="{BB962C8B-B14F-4D97-AF65-F5344CB8AC3E}">
        <p14:creationId xmlns:p14="http://schemas.microsoft.com/office/powerpoint/2010/main" val="13782797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pSp>
        <p:nvGrpSpPr>
          <p:cNvPr id="36" name="Google Shape;452;p29"/>
          <p:cNvGrpSpPr/>
          <p:nvPr/>
        </p:nvGrpSpPr>
        <p:grpSpPr>
          <a:xfrm>
            <a:off x="8595290" y="1031455"/>
            <a:ext cx="469202" cy="769189"/>
            <a:chOff x="2771692" y="3497697"/>
            <a:chExt cx="836668" cy="1371596"/>
          </a:xfrm>
        </p:grpSpPr>
        <p:sp>
          <p:nvSpPr>
            <p:cNvPr id="37"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 name="Picture 46"/>
          <p:cNvPicPr>
            <a:picLocks noChangeAspect="1"/>
          </p:cNvPicPr>
          <p:nvPr/>
        </p:nvPicPr>
        <p:blipFill>
          <a:blip r:embed="rId3"/>
          <a:stretch>
            <a:fillRect/>
          </a:stretch>
        </p:blipFill>
        <p:spPr>
          <a:xfrm>
            <a:off x="8450623" y="4042666"/>
            <a:ext cx="675658" cy="675658"/>
          </a:xfrm>
          <a:prstGeom prst="rect">
            <a:avLst/>
          </a:prstGeom>
        </p:spPr>
      </p:pic>
      <p:grpSp>
        <p:nvGrpSpPr>
          <p:cNvPr id="53" name="Google Shape;515;p32"/>
          <p:cNvGrpSpPr/>
          <p:nvPr/>
        </p:nvGrpSpPr>
        <p:grpSpPr>
          <a:xfrm rot="10800000">
            <a:off x="-74648" y="4428016"/>
            <a:ext cx="3175988" cy="302480"/>
            <a:chOff x="4572050" y="100025"/>
            <a:chExt cx="3657590" cy="348347"/>
          </a:xfrm>
        </p:grpSpPr>
        <p:sp>
          <p:nvSpPr>
            <p:cNvPr id="54"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p:cNvGrpSpPr/>
          <p:nvPr/>
        </p:nvGrpSpPr>
        <p:grpSpPr>
          <a:xfrm>
            <a:off x="484637" y="794129"/>
            <a:ext cx="2790254" cy="400110"/>
            <a:chOff x="1210246" y="889138"/>
            <a:chExt cx="2790254" cy="400110"/>
          </a:xfrm>
        </p:grpSpPr>
        <p:sp>
          <p:nvSpPr>
            <p:cNvPr id="48" name="TextBox 47">
              <a:extLst>
                <a:ext uri="{FF2B5EF4-FFF2-40B4-BE49-F238E27FC236}">
                  <a16:creationId xmlns:a16="http://schemas.microsoft.com/office/drawing/2014/main" xmlns="" id="{126B4565-CBF5-CE30-D63A-8DCCD48ED114}"/>
                </a:ext>
              </a:extLst>
            </p:cNvPr>
            <p:cNvSpPr txBox="1"/>
            <p:nvPr/>
          </p:nvSpPr>
          <p:spPr>
            <a:xfrm>
              <a:off x="1468505" y="889138"/>
              <a:ext cx="2531995" cy="400110"/>
            </a:xfrm>
            <a:prstGeom prst="rect">
              <a:avLst/>
            </a:prstGeom>
            <a:noFill/>
          </p:spPr>
          <p:txBody>
            <a:bodyPr wrap="square">
              <a:spAutoFit/>
            </a:bodyPr>
            <a:lstStyle/>
            <a:p>
              <a:r>
                <a:rPr lang="en-US" sz="2000" b="1" smtClean="0">
                  <a:solidFill>
                    <a:srgbClr val="C00000"/>
                  </a:solidFill>
                </a:rPr>
                <a:t>Hướng dẫn trả lời:</a:t>
              </a:r>
              <a:endParaRPr lang="en-US" sz="2000" b="1">
                <a:solidFill>
                  <a:srgbClr val="C00000"/>
                </a:solidFill>
              </a:endParaRPr>
            </a:p>
          </p:txBody>
        </p:sp>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0246" y="935255"/>
              <a:ext cx="299313" cy="299313"/>
            </a:xfrm>
            <a:prstGeom prst="rect">
              <a:avLst/>
            </a:prstGeom>
          </p:spPr>
        </p:pic>
      </p:grpSp>
      <p:sp>
        <p:nvSpPr>
          <p:cNvPr id="52" name="Rounded Rectangle 51"/>
          <p:cNvSpPr/>
          <p:nvPr/>
        </p:nvSpPr>
        <p:spPr>
          <a:xfrm>
            <a:off x="484637" y="1370019"/>
            <a:ext cx="1117421" cy="503640"/>
          </a:xfrm>
          <a:prstGeom prst="roundRect">
            <a:avLst>
              <a:gd name="adj" fmla="val 28960"/>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0000"/>
                </a:solidFill>
              </a:rPr>
              <a:t>Câu 2</a:t>
            </a:r>
            <a:endParaRPr lang="en-US" sz="2000" b="1">
              <a:solidFill>
                <a:srgbClr val="000000"/>
              </a:solidFill>
            </a:endParaRPr>
          </a:p>
        </p:txBody>
      </p:sp>
      <p:sp>
        <p:nvSpPr>
          <p:cNvPr id="32" name="TextBox 31"/>
          <p:cNvSpPr txBox="1"/>
          <p:nvPr/>
        </p:nvSpPr>
        <p:spPr>
          <a:xfrm>
            <a:off x="1700702" y="1265330"/>
            <a:ext cx="5600878" cy="496996"/>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Bổ sung nhân vật </a:t>
            </a:r>
            <a:r>
              <a:rPr lang="vi-VN" sz="2000" smtClean="0">
                <a:latin typeface="Arial" panose="020B0604020202020204" pitchFamily="34" charset="0"/>
                <a:cs typeface="Arial" panose="020B0604020202020204" pitchFamily="34" charset="0"/>
              </a:rPr>
              <a:t>Butterfly1</a:t>
            </a:r>
            <a:r>
              <a:rPr lang="en-US"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sp>
        <p:nvSpPr>
          <p:cNvPr id="33" name="TextBox 32"/>
          <p:cNvSpPr txBox="1"/>
          <p:nvPr/>
        </p:nvSpPr>
        <p:spPr>
          <a:xfrm>
            <a:off x="395662" y="1908167"/>
            <a:ext cx="5047195" cy="2400657"/>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Sao </a:t>
            </a:r>
            <a:r>
              <a:rPr lang="vi-VN" sz="2000">
                <a:latin typeface="Arial" panose="020B0604020202020204" pitchFamily="34" charset="0"/>
                <a:cs typeface="Arial" panose="020B0604020202020204" pitchFamily="34" charset="0"/>
              </a:rPr>
              <a:t>chép lệnh của nhân vật Ladybug1 sang cho nhân vật Butterfly1.</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Chỉnh </a:t>
            </a:r>
            <a:r>
              <a:rPr lang="vi-VN" sz="2000">
                <a:latin typeface="Arial" panose="020B0604020202020204" pitchFamily="34" charset="0"/>
                <a:cs typeface="Arial" panose="020B0604020202020204" pitchFamily="34" charset="0"/>
              </a:rPr>
              <a:t>sửa chương trình của nhân vật Butterfly1 như minh họa trong </a:t>
            </a:r>
            <a:r>
              <a:rPr lang="vi-VN" sz="2000" smtClean="0">
                <a:latin typeface="Arial" panose="020B0604020202020204" pitchFamily="34" charset="0"/>
                <a:cs typeface="Arial" panose="020B0604020202020204" pitchFamily="34" charset="0"/>
              </a:rPr>
              <a:t>hình. </a:t>
            </a:r>
            <a:r>
              <a:rPr lang="vi-VN" sz="2000">
                <a:latin typeface="Arial" panose="020B0604020202020204" pitchFamily="34" charset="0"/>
                <a:cs typeface="Arial" panose="020B0604020202020204" pitchFamily="34" charset="0"/>
              </a:rPr>
              <a:t>Chạy chương trình để kiểm tra kết quả.</a:t>
            </a:r>
          </a:p>
        </p:txBody>
      </p:sp>
      <p:pic>
        <p:nvPicPr>
          <p:cNvPr id="34" name="image186.png"/>
          <p:cNvPicPr/>
          <p:nvPr/>
        </p:nvPicPr>
        <p:blipFill>
          <a:blip r:embed="rId5"/>
          <a:srcRect/>
          <a:stretch>
            <a:fillRect/>
          </a:stretch>
        </p:blipFill>
        <p:spPr>
          <a:xfrm>
            <a:off x="5528234" y="1634125"/>
            <a:ext cx="2767848" cy="2674699"/>
          </a:xfrm>
          <a:prstGeom prst="rect">
            <a:avLst/>
          </a:prstGeom>
          <a:ln/>
        </p:spPr>
      </p:pic>
    </p:spTree>
    <p:extLst>
      <p:ext uri="{BB962C8B-B14F-4D97-AF65-F5344CB8AC3E}">
        <p14:creationId xmlns:p14="http://schemas.microsoft.com/office/powerpoint/2010/main" val="10812970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p:cTn id="17" dur="500" fill="hold"/>
                                        <p:tgtEl>
                                          <p:spTgt spid="52"/>
                                        </p:tgtEl>
                                        <p:attrNameLst>
                                          <p:attrName>ppt_w</p:attrName>
                                        </p:attrNameLst>
                                      </p:cBhvr>
                                      <p:tavLst>
                                        <p:tav tm="0">
                                          <p:val>
                                            <p:fltVal val="0"/>
                                          </p:val>
                                        </p:tav>
                                        <p:tav tm="100000">
                                          <p:val>
                                            <p:strVal val="#ppt_w"/>
                                          </p:val>
                                        </p:tav>
                                      </p:tavLst>
                                    </p:anim>
                                    <p:anim calcmode="lin" valueType="num">
                                      <p:cBhvr>
                                        <p:cTn id="18" dur="500" fill="hold"/>
                                        <p:tgtEl>
                                          <p:spTgt spid="52"/>
                                        </p:tgtEl>
                                        <p:attrNameLst>
                                          <p:attrName>ppt_h</p:attrName>
                                        </p:attrNameLst>
                                      </p:cBhvr>
                                      <p:tavLst>
                                        <p:tav tm="0">
                                          <p:val>
                                            <p:fltVal val="0"/>
                                          </p:val>
                                        </p:tav>
                                        <p:tav tm="100000">
                                          <p:val>
                                            <p:strVal val="#ppt_h"/>
                                          </p:val>
                                        </p:tav>
                                      </p:tavLst>
                                    </p:anim>
                                    <p:animEffect transition="in" filter="fade">
                                      <p:cBhvr>
                                        <p:cTn id="19" dur="500"/>
                                        <p:tgtEl>
                                          <p:spTgt spid="52"/>
                                        </p:tgtEl>
                                      </p:cBhvr>
                                    </p:animEffect>
                                  </p:childTnLst>
                                </p:cTn>
                              </p:par>
                              <p:par>
                                <p:cTn id="20" presetID="53" presetClass="entr" presetSubtype="16"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2" grpId="0"/>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pSp>
        <p:nvGrpSpPr>
          <p:cNvPr id="36" name="Google Shape;452;p29"/>
          <p:cNvGrpSpPr/>
          <p:nvPr/>
        </p:nvGrpSpPr>
        <p:grpSpPr>
          <a:xfrm>
            <a:off x="8595290" y="1031455"/>
            <a:ext cx="469202" cy="769189"/>
            <a:chOff x="2771692" y="3497697"/>
            <a:chExt cx="836668" cy="1371596"/>
          </a:xfrm>
        </p:grpSpPr>
        <p:sp>
          <p:nvSpPr>
            <p:cNvPr id="37"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 name="Picture 46"/>
          <p:cNvPicPr>
            <a:picLocks noChangeAspect="1"/>
          </p:cNvPicPr>
          <p:nvPr/>
        </p:nvPicPr>
        <p:blipFill>
          <a:blip r:embed="rId3"/>
          <a:stretch>
            <a:fillRect/>
          </a:stretch>
        </p:blipFill>
        <p:spPr>
          <a:xfrm>
            <a:off x="8450623" y="4042666"/>
            <a:ext cx="675658" cy="675658"/>
          </a:xfrm>
          <a:prstGeom prst="rect">
            <a:avLst/>
          </a:prstGeom>
        </p:spPr>
      </p:pic>
      <p:grpSp>
        <p:nvGrpSpPr>
          <p:cNvPr id="53" name="Google Shape;515;p32"/>
          <p:cNvGrpSpPr/>
          <p:nvPr/>
        </p:nvGrpSpPr>
        <p:grpSpPr>
          <a:xfrm rot="10800000">
            <a:off x="-74648" y="4428016"/>
            <a:ext cx="3175988" cy="302480"/>
            <a:chOff x="4572050" y="100025"/>
            <a:chExt cx="3657590" cy="348347"/>
          </a:xfrm>
        </p:grpSpPr>
        <p:sp>
          <p:nvSpPr>
            <p:cNvPr id="54"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p:cNvGrpSpPr/>
          <p:nvPr/>
        </p:nvGrpSpPr>
        <p:grpSpPr>
          <a:xfrm>
            <a:off x="484637" y="794129"/>
            <a:ext cx="2790254" cy="400110"/>
            <a:chOff x="1210246" y="889138"/>
            <a:chExt cx="2790254" cy="400110"/>
          </a:xfrm>
        </p:grpSpPr>
        <p:sp>
          <p:nvSpPr>
            <p:cNvPr id="48" name="TextBox 47">
              <a:extLst>
                <a:ext uri="{FF2B5EF4-FFF2-40B4-BE49-F238E27FC236}">
                  <a16:creationId xmlns:a16="http://schemas.microsoft.com/office/drawing/2014/main" xmlns="" id="{126B4565-CBF5-CE30-D63A-8DCCD48ED114}"/>
                </a:ext>
              </a:extLst>
            </p:cNvPr>
            <p:cNvSpPr txBox="1"/>
            <p:nvPr/>
          </p:nvSpPr>
          <p:spPr>
            <a:xfrm>
              <a:off x="1468505" y="889138"/>
              <a:ext cx="2531995" cy="400110"/>
            </a:xfrm>
            <a:prstGeom prst="rect">
              <a:avLst/>
            </a:prstGeom>
            <a:noFill/>
          </p:spPr>
          <p:txBody>
            <a:bodyPr wrap="square">
              <a:spAutoFit/>
            </a:bodyPr>
            <a:lstStyle/>
            <a:p>
              <a:r>
                <a:rPr lang="en-US" sz="2000" b="1" smtClean="0">
                  <a:solidFill>
                    <a:srgbClr val="C00000"/>
                  </a:solidFill>
                </a:rPr>
                <a:t>Hướng dẫn trả lời:</a:t>
              </a:r>
              <a:endParaRPr lang="en-US" sz="2000" b="1">
                <a:solidFill>
                  <a:srgbClr val="C00000"/>
                </a:solidFill>
              </a:endParaRPr>
            </a:p>
          </p:txBody>
        </p:sp>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0246" y="935255"/>
              <a:ext cx="299313" cy="299313"/>
            </a:xfrm>
            <a:prstGeom prst="rect">
              <a:avLst/>
            </a:prstGeom>
          </p:spPr>
        </p:pic>
      </p:grpSp>
      <p:sp>
        <p:nvSpPr>
          <p:cNvPr id="52" name="Rounded Rectangle 51"/>
          <p:cNvSpPr/>
          <p:nvPr/>
        </p:nvSpPr>
        <p:spPr>
          <a:xfrm>
            <a:off x="484637" y="1370019"/>
            <a:ext cx="1117421" cy="503640"/>
          </a:xfrm>
          <a:prstGeom prst="roundRect">
            <a:avLst>
              <a:gd name="adj" fmla="val 28960"/>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0000"/>
                </a:solidFill>
              </a:rPr>
              <a:t>Câu 3</a:t>
            </a:r>
            <a:endParaRPr lang="en-US" sz="2000" b="1">
              <a:solidFill>
                <a:srgbClr val="000000"/>
              </a:solidFill>
            </a:endParaRPr>
          </a:p>
        </p:txBody>
      </p:sp>
      <p:sp>
        <p:nvSpPr>
          <p:cNvPr id="32" name="TextBox 31"/>
          <p:cNvSpPr txBox="1"/>
          <p:nvPr/>
        </p:nvSpPr>
        <p:spPr>
          <a:xfrm>
            <a:off x="484637" y="1919741"/>
            <a:ext cx="5600878" cy="496996"/>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a) Sơ đồ khối thuật toán như sau:</a:t>
            </a:r>
          </a:p>
        </p:txBody>
      </p:sp>
      <p:pic>
        <p:nvPicPr>
          <p:cNvPr id="2" name="Picture 1"/>
          <p:cNvPicPr>
            <a:picLocks noChangeAspect="1"/>
          </p:cNvPicPr>
          <p:nvPr/>
        </p:nvPicPr>
        <p:blipFill>
          <a:blip r:embed="rId5">
            <a:clrChange>
              <a:clrFrom>
                <a:srgbClr val="FFFFFF"/>
              </a:clrFrom>
              <a:clrTo>
                <a:srgbClr val="FFFFFF">
                  <a:alpha val="0"/>
                </a:srgbClr>
              </a:clrTo>
            </a:clrChange>
          </a:blip>
          <a:stretch>
            <a:fillRect/>
          </a:stretch>
        </p:blipFill>
        <p:spPr>
          <a:xfrm>
            <a:off x="4596227" y="1051760"/>
            <a:ext cx="3723423" cy="3570295"/>
          </a:xfrm>
          <a:prstGeom prst="rect">
            <a:avLst/>
          </a:prstGeom>
        </p:spPr>
      </p:pic>
    </p:spTree>
    <p:extLst>
      <p:ext uri="{BB962C8B-B14F-4D97-AF65-F5344CB8AC3E}">
        <p14:creationId xmlns:p14="http://schemas.microsoft.com/office/powerpoint/2010/main" val="14370452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500" fill="hold"/>
                                        <p:tgtEl>
                                          <p:spTgt spid="52"/>
                                        </p:tgtEl>
                                        <p:attrNameLst>
                                          <p:attrName>ppt_w</p:attrName>
                                        </p:attrNameLst>
                                      </p:cBhvr>
                                      <p:tavLst>
                                        <p:tav tm="0">
                                          <p:val>
                                            <p:fltVal val="0"/>
                                          </p:val>
                                        </p:tav>
                                        <p:tav tm="100000">
                                          <p:val>
                                            <p:strVal val="#ppt_w"/>
                                          </p:val>
                                        </p:tav>
                                      </p:tavLst>
                                    </p:anim>
                                    <p:anim calcmode="lin" valueType="num">
                                      <p:cBhvr>
                                        <p:cTn id="13" dur="500" fill="hold"/>
                                        <p:tgtEl>
                                          <p:spTgt spid="52"/>
                                        </p:tgtEl>
                                        <p:attrNameLst>
                                          <p:attrName>ppt_h</p:attrName>
                                        </p:attrNameLst>
                                      </p:cBhvr>
                                      <p:tavLst>
                                        <p:tav tm="0">
                                          <p:val>
                                            <p:fltVal val="0"/>
                                          </p:val>
                                        </p:tav>
                                        <p:tav tm="100000">
                                          <p:val>
                                            <p:strVal val="#ppt_h"/>
                                          </p:val>
                                        </p:tav>
                                      </p:tavLst>
                                    </p:anim>
                                    <p:animEffect transition="in" filter="fade">
                                      <p:cBhvr>
                                        <p:cTn id="14" dur="500"/>
                                        <p:tgtEl>
                                          <p:spTgt spid="52"/>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pSp>
        <p:nvGrpSpPr>
          <p:cNvPr id="36" name="Google Shape;452;p29"/>
          <p:cNvGrpSpPr/>
          <p:nvPr/>
        </p:nvGrpSpPr>
        <p:grpSpPr>
          <a:xfrm>
            <a:off x="8595290" y="1031455"/>
            <a:ext cx="469202" cy="769189"/>
            <a:chOff x="2771692" y="3497697"/>
            <a:chExt cx="836668" cy="1371596"/>
          </a:xfrm>
        </p:grpSpPr>
        <p:sp>
          <p:nvSpPr>
            <p:cNvPr id="37"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 name="Picture 46"/>
          <p:cNvPicPr>
            <a:picLocks noChangeAspect="1"/>
          </p:cNvPicPr>
          <p:nvPr/>
        </p:nvPicPr>
        <p:blipFill>
          <a:blip r:embed="rId3"/>
          <a:stretch>
            <a:fillRect/>
          </a:stretch>
        </p:blipFill>
        <p:spPr>
          <a:xfrm>
            <a:off x="8450623" y="4042666"/>
            <a:ext cx="675658" cy="675658"/>
          </a:xfrm>
          <a:prstGeom prst="rect">
            <a:avLst/>
          </a:prstGeom>
        </p:spPr>
      </p:pic>
      <p:grpSp>
        <p:nvGrpSpPr>
          <p:cNvPr id="53" name="Google Shape;515;p32"/>
          <p:cNvGrpSpPr/>
          <p:nvPr/>
        </p:nvGrpSpPr>
        <p:grpSpPr>
          <a:xfrm rot="10800000">
            <a:off x="-74648" y="4428016"/>
            <a:ext cx="3175988" cy="302480"/>
            <a:chOff x="4572050" y="100025"/>
            <a:chExt cx="3657590" cy="348347"/>
          </a:xfrm>
        </p:grpSpPr>
        <p:sp>
          <p:nvSpPr>
            <p:cNvPr id="54"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p:cNvGrpSpPr/>
          <p:nvPr/>
        </p:nvGrpSpPr>
        <p:grpSpPr>
          <a:xfrm>
            <a:off x="484637" y="794129"/>
            <a:ext cx="2790254" cy="400110"/>
            <a:chOff x="1210246" y="889138"/>
            <a:chExt cx="2790254" cy="400110"/>
          </a:xfrm>
        </p:grpSpPr>
        <p:sp>
          <p:nvSpPr>
            <p:cNvPr id="48" name="TextBox 47">
              <a:extLst>
                <a:ext uri="{FF2B5EF4-FFF2-40B4-BE49-F238E27FC236}">
                  <a16:creationId xmlns:a16="http://schemas.microsoft.com/office/drawing/2014/main" xmlns="" id="{126B4565-CBF5-CE30-D63A-8DCCD48ED114}"/>
                </a:ext>
              </a:extLst>
            </p:cNvPr>
            <p:cNvSpPr txBox="1"/>
            <p:nvPr/>
          </p:nvSpPr>
          <p:spPr>
            <a:xfrm>
              <a:off x="1468505" y="889138"/>
              <a:ext cx="2531995" cy="400110"/>
            </a:xfrm>
            <a:prstGeom prst="rect">
              <a:avLst/>
            </a:prstGeom>
            <a:noFill/>
          </p:spPr>
          <p:txBody>
            <a:bodyPr wrap="square">
              <a:spAutoFit/>
            </a:bodyPr>
            <a:lstStyle/>
            <a:p>
              <a:r>
                <a:rPr lang="en-US" sz="2000" b="1" smtClean="0">
                  <a:solidFill>
                    <a:srgbClr val="C00000"/>
                  </a:solidFill>
                </a:rPr>
                <a:t>Hướng dẫn trả lời:</a:t>
              </a:r>
              <a:endParaRPr lang="en-US" sz="2000" b="1">
                <a:solidFill>
                  <a:srgbClr val="C00000"/>
                </a:solidFill>
              </a:endParaRPr>
            </a:p>
          </p:txBody>
        </p:sp>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0246" y="935255"/>
              <a:ext cx="299313" cy="299313"/>
            </a:xfrm>
            <a:prstGeom prst="rect">
              <a:avLst/>
            </a:prstGeom>
          </p:spPr>
        </p:pic>
      </p:grpSp>
      <p:sp>
        <p:nvSpPr>
          <p:cNvPr id="52" name="Rounded Rectangle 51"/>
          <p:cNvSpPr/>
          <p:nvPr/>
        </p:nvSpPr>
        <p:spPr>
          <a:xfrm>
            <a:off x="484637" y="1370019"/>
            <a:ext cx="1117421" cy="503640"/>
          </a:xfrm>
          <a:prstGeom prst="roundRect">
            <a:avLst>
              <a:gd name="adj" fmla="val 28960"/>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0000"/>
                </a:solidFill>
              </a:rPr>
              <a:t>Câu 3</a:t>
            </a:r>
            <a:endParaRPr lang="en-US" sz="2000" b="1">
              <a:solidFill>
                <a:srgbClr val="000000"/>
              </a:solidFill>
            </a:endParaRPr>
          </a:p>
        </p:txBody>
      </p:sp>
      <p:sp>
        <p:nvSpPr>
          <p:cNvPr id="32" name="TextBox 31"/>
          <p:cNvSpPr txBox="1"/>
          <p:nvPr/>
        </p:nvSpPr>
        <p:spPr>
          <a:xfrm>
            <a:off x="1700702" y="1344840"/>
            <a:ext cx="6557927" cy="55399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b) Chương trình </a:t>
            </a:r>
            <a:r>
              <a:rPr lang="vi-VN" sz="2000" b="1">
                <a:latin typeface="Arial" panose="020B0604020202020204" pitchFamily="34" charset="0"/>
                <a:cs typeface="Arial" panose="020B0604020202020204" pitchFamily="34" charset="0"/>
              </a:rPr>
              <a:t>Scratch</a:t>
            </a:r>
            <a:r>
              <a:rPr lang="vi-VN" sz="2000">
                <a:latin typeface="Arial" panose="020B0604020202020204" pitchFamily="34" charset="0"/>
                <a:cs typeface="Arial" panose="020B0604020202020204" pitchFamily="34" charset="0"/>
              </a:rPr>
              <a:t> thực hiện thuật toán như sau:</a:t>
            </a:r>
          </a:p>
        </p:txBody>
      </p:sp>
      <p:pic>
        <p:nvPicPr>
          <p:cNvPr id="33" name="image217.png"/>
          <p:cNvPicPr/>
          <p:nvPr/>
        </p:nvPicPr>
        <p:blipFill>
          <a:blip r:embed="rId5"/>
          <a:srcRect/>
          <a:stretch>
            <a:fillRect/>
          </a:stretch>
        </p:blipFill>
        <p:spPr>
          <a:xfrm>
            <a:off x="1421307" y="2047146"/>
            <a:ext cx="6142452" cy="2218107"/>
          </a:xfrm>
          <a:prstGeom prst="rect">
            <a:avLst/>
          </a:prstGeom>
          <a:ln/>
        </p:spPr>
      </p:pic>
    </p:spTree>
    <p:extLst>
      <p:ext uri="{BB962C8B-B14F-4D97-AF65-F5344CB8AC3E}">
        <p14:creationId xmlns:p14="http://schemas.microsoft.com/office/powerpoint/2010/main" val="26621271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504" name="Google Shape;504;p31"/>
          <p:cNvSpPr txBox="1">
            <a:spLocks noGrp="1"/>
          </p:cNvSpPr>
          <p:nvPr>
            <p:ph type="title" idx="15"/>
          </p:nvPr>
        </p:nvSpPr>
        <p:spPr>
          <a:xfrm>
            <a:off x="0" y="731525"/>
            <a:ext cx="91440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solidFill>
                  <a:srgbClr val="002060"/>
                </a:solidFill>
              </a:rPr>
              <a:t>VẬN DỤNG</a:t>
            </a:r>
            <a:endParaRPr sz="3400" b="1">
              <a:solidFill>
                <a:srgbClr val="002060"/>
              </a:solidFill>
            </a:endParaRPr>
          </a:p>
        </p:txBody>
      </p:sp>
      <p:sp>
        <p:nvSpPr>
          <p:cNvPr id="510" name="Google Shape;510;p31"/>
          <p:cNvSpPr/>
          <p:nvPr/>
        </p:nvSpPr>
        <p:spPr>
          <a:xfrm>
            <a:off x="715100" y="912725"/>
            <a:ext cx="457208" cy="164598"/>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9"/>
          <p:cNvSpPr txBox="1"/>
          <p:nvPr/>
        </p:nvSpPr>
        <p:spPr>
          <a:xfrm>
            <a:off x="608050" y="1775133"/>
            <a:ext cx="4419850" cy="286232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Trong bài học trên, đường đi của nhân vật là hình tam giác đều. Đường đi đó có thể là hình vuông, lục giác </a:t>
            </a:r>
            <a:r>
              <a:rPr lang="vi-VN" sz="2000" smtClean="0">
                <a:latin typeface="Arial" panose="020B0604020202020204" pitchFamily="34" charset="0"/>
                <a:cs typeface="Arial" panose="020B0604020202020204" pitchFamily="34" charset="0"/>
              </a:rPr>
              <a:t>đều</a:t>
            </a:r>
            <a:r>
              <a:rPr lang="en-US" sz="2000" smtClean="0">
                <a:latin typeface="Arial" panose="020B0604020202020204" pitchFamily="34" charset="0"/>
                <a:cs typeface="Arial" panose="020B0604020202020204" pitchFamily="34" charset="0"/>
              </a:rPr>
              <a:t>,</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Khi đó các con số nào trong chương trình ở Hình 12.3 cần thay đổi?</a:t>
            </a:r>
          </a:p>
        </p:txBody>
      </p:sp>
      <p:pic>
        <p:nvPicPr>
          <p:cNvPr id="19" name="Picture 18"/>
          <p:cNvPicPr>
            <a:picLocks noChangeAspect="1"/>
          </p:cNvPicPr>
          <p:nvPr/>
        </p:nvPicPr>
        <p:blipFill>
          <a:blip r:embed="rId3"/>
          <a:stretch>
            <a:fillRect/>
          </a:stretch>
        </p:blipFill>
        <p:spPr>
          <a:xfrm>
            <a:off x="2401158" y="1417325"/>
            <a:ext cx="833633" cy="452363"/>
          </a:xfrm>
          <a:prstGeom prst="rect">
            <a:avLst/>
          </a:prstGeom>
        </p:spPr>
      </p:pic>
      <p:pic>
        <p:nvPicPr>
          <p:cNvPr id="7" name="Picture 6"/>
          <p:cNvPicPr>
            <a:picLocks noChangeAspect="1"/>
          </p:cNvPicPr>
          <p:nvPr/>
        </p:nvPicPr>
        <p:blipFill>
          <a:blip r:embed="rId4"/>
          <a:stretch>
            <a:fillRect/>
          </a:stretch>
        </p:blipFill>
        <p:spPr>
          <a:xfrm>
            <a:off x="5164377" y="1658019"/>
            <a:ext cx="3399052" cy="2870311"/>
          </a:xfrm>
          <a:prstGeom prst="rect">
            <a:avLst/>
          </a:prstGeom>
        </p:spPr>
      </p:pic>
    </p:spTree>
    <p:extLst>
      <p:ext uri="{BB962C8B-B14F-4D97-AF65-F5344CB8AC3E}">
        <p14:creationId xmlns:p14="http://schemas.microsoft.com/office/powerpoint/2010/main" val="582592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450" decel="100000" fill="hold"/>
                                        <p:tgtEl>
                                          <p:spTgt spid="7"/>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510" name="Google Shape;510;p31"/>
          <p:cNvSpPr/>
          <p:nvPr/>
        </p:nvSpPr>
        <p:spPr>
          <a:xfrm>
            <a:off x="715100" y="912725"/>
            <a:ext cx="457208" cy="164598"/>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9"/>
          <p:cNvSpPr txBox="1"/>
          <p:nvPr/>
        </p:nvSpPr>
        <p:spPr>
          <a:xfrm>
            <a:off x="473912" y="1199611"/>
            <a:ext cx="8167148" cy="3420428"/>
          </a:xfrm>
          <a:prstGeom prst="roundRect">
            <a:avLst>
              <a:gd name="adj" fmla="val 5578"/>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a:latin typeface="Arial" panose="020B0604020202020204" pitchFamily="34" charset="0"/>
                <a:cs typeface="Arial" panose="020B0604020202020204" pitchFamily="34" charset="0"/>
              </a:rPr>
              <a:t>C</a:t>
            </a:r>
            <a:r>
              <a:rPr lang="vi-VN" sz="2000" smtClean="0">
                <a:latin typeface="Arial" panose="020B0604020202020204" pitchFamily="34" charset="0"/>
                <a:cs typeface="Arial" panose="020B0604020202020204" pitchFamily="34" charset="0"/>
              </a:rPr>
              <a:t>ó </a:t>
            </a:r>
            <a:r>
              <a:rPr lang="vi-VN" sz="2000">
                <a:latin typeface="Arial" panose="020B0604020202020204" pitchFamily="34" charset="0"/>
                <a:cs typeface="Arial" panose="020B0604020202020204" pitchFamily="34" charset="0"/>
              </a:rPr>
              <a:t>thể khái quát bài toán để đường đi của nhân vật là một hình có n cạnh đều (n cạnh bằng nhau):</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Số </a:t>
            </a:r>
            <a:r>
              <a:rPr lang="vi-VN" sz="2000">
                <a:latin typeface="Arial" panose="020B0604020202020204" pitchFamily="34" charset="0"/>
                <a:cs typeface="Arial" panose="020B0604020202020204" pitchFamily="34" charset="0"/>
              </a:rPr>
              <a:t>bước lặp của câu lệnh lặp là n.</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Dựa </a:t>
            </a:r>
            <a:r>
              <a:rPr lang="vi-VN" sz="2000">
                <a:latin typeface="Arial" panose="020B0604020202020204" pitchFamily="34" charset="0"/>
                <a:cs typeface="Arial" panose="020B0604020202020204" pitchFamily="34" charset="0"/>
              </a:rPr>
              <a:t>trên kích thước sân khấu, có thể lấy số bước di chuyển để đảm bảo hình vẽ đường đi không vượt ra ngoài sân khấu là 900/n.</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Góc </a:t>
            </a:r>
            <a:r>
              <a:rPr lang="vi-VN" sz="2000">
                <a:latin typeface="Arial" panose="020B0604020202020204" pitchFamily="34" charset="0"/>
                <a:cs typeface="Arial" panose="020B0604020202020204" pitchFamily="34" charset="0"/>
              </a:rPr>
              <a:t>quay: tùy thuộc vào hình mà góc quay có giá trị khác nhau, công thức tính góc quay là 360/n.</a:t>
            </a:r>
          </a:p>
        </p:txBody>
      </p:sp>
      <p:grpSp>
        <p:nvGrpSpPr>
          <p:cNvPr id="10" name="Google Shape;452;p29"/>
          <p:cNvGrpSpPr/>
          <p:nvPr/>
        </p:nvGrpSpPr>
        <p:grpSpPr>
          <a:xfrm rot="18673674">
            <a:off x="8572863" y="1773745"/>
            <a:ext cx="549724" cy="901193"/>
            <a:chOff x="2771692" y="3497697"/>
            <a:chExt cx="836668" cy="1371596"/>
          </a:xfrm>
        </p:grpSpPr>
        <p:sp>
          <p:nvSpPr>
            <p:cNvPr id="11"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 name="Picture 21"/>
          <p:cNvPicPr>
            <a:picLocks noChangeAspect="1"/>
          </p:cNvPicPr>
          <p:nvPr/>
        </p:nvPicPr>
        <p:blipFill>
          <a:blip r:embed="rId3"/>
          <a:stretch>
            <a:fillRect/>
          </a:stretch>
        </p:blipFill>
        <p:spPr>
          <a:xfrm rot="7011424">
            <a:off x="-23870" y="3157293"/>
            <a:ext cx="675658" cy="675658"/>
          </a:xfrm>
          <a:prstGeom prst="rect">
            <a:avLst/>
          </a:prstGeom>
        </p:spPr>
      </p:pic>
      <p:grpSp>
        <p:nvGrpSpPr>
          <p:cNvPr id="23" name="Google Shape;515;p32"/>
          <p:cNvGrpSpPr/>
          <p:nvPr/>
        </p:nvGrpSpPr>
        <p:grpSpPr>
          <a:xfrm>
            <a:off x="5877512" y="4383314"/>
            <a:ext cx="3377511" cy="321673"/>
            <a:chOff x="4572050" y="100025"/>
            <a:chExt cx="3657590" cy="348347"/>
          </a:xfrm>
        </p:grpSpPr>
        <p:sp>
          <p:nvSpPr>
            <p:cNvPr id="24"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roup 35"/>
          <p:cNvGrpSpPr/>
          <p:nvPr/>
        </p:nvGrpSpPr>
        <p:grpSpPr>
          <a:xfrm>
            <a:off x="3165908" y="751251"/>
            <a:ext cx="2790254" cy="400110"/>
            <a:chOff x="1210246" y="889138"/>
            <a:chExt cx="2790254" cy="400110"/>
          </a:xfrm>
        </p:grpSpPr>
        <p:sp>
          <p:nvSpPr>
            <p:cNvPr id="37" name="TextBox 36">
              <a:extLst>
                <a:ext uri="{FF2B5EF4-FFF2-40B4-BE49-F238E27FC236}">
                  <a16:creationId xmlns:a16="http://schemas.microsoft.com/office/drawing/2014/main" xmlns="" id="{126B4565-CBF5-CE30-D63A-8DCCD48ED114}"/>
                </a:ext>
              </a:extLst>
            </p:cNvPr>
            <p:cNvSpPr txBox="1"/>
            <p:nvPr/>
          </p:nvSpPr>
          <p:spPr>
            <a:xfrm>
              <a:off x="1468505" y="889138"/>
              <a:ext cx="2531995" cy="400110"/>
            </a:xfrm>
            <a:prstGeom prst="rect">
              <a:avLst/>
            </a:prstGeom>
            <a:noFill/>
          </p:spPr>
          <p:txBody>
            <a:bodyPr wrap="square">
              <a:spAutoFit/>
            </a:bodyPr>
            <a:lstStyle/>
            <a:p>
              <a:r>
                <a:rPr lang="en-US" sz="2000" b="1" smtClean="0">
                  <a:solidFill>
                    <a:srgbClr val="C00000"/>
                  </a:solidFill>
                </a:rPr>
                <a:t>Hướng dẫn trả lời:</a:t>
              </a:r>
              <a:endParaRPr lang="en-US" sz="2000" b="1">
                <a:solidFill>
                  <a:srgbClr val="C00000"/>
                </a:solidFill>
              </a:endParaRPr>
            </a:p>
          </p:txBody>
        </p:sp>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0246" y="935255"/>
              <a:ext cx="299313" cy="299313"/>
            </a:xfrm>
            <a:prstGeom prst="rect">
              <a:avLst/>
            </a:prstGeom>
          </p:spPr>
        </p:pic>
      </p:grpSp>
    </p:spTree>
    <p:extLst>
      <p:ext uri="{BB962C8B-B14F-4D97-AF65-F5344CB8AC3E}">
        <p14:creationId xmlns:p14="http://schemas.microsoft.com/office/powerpoint/2010/main" val="4191630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randombar(horizontal)">
                                      <p:cBhvr>
                                        <p:cTn id="10" dur="500"/>
                                        <p:tgtEl>
                                          <p:spTgt spid="36"/>
                                        </p:tgtEl>
                                      </p:cBhvr>
                                    </p:animEffect>
                                  </p:childTnLst>
                                </p:cTn>
                              </p:par>
                              <p:par>
                                <p:cTn id="11" presetID="14"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52" name="Google Shape;752;p37"/>
          <p:cNvSpPr/>
          <p:nvPr/>
        </p:nvSpPr>
        <p:spPr>
          <a:xfrm>
            <a:off x="947500" y="1090313"/>
            <a:ext cx="457207" cy="59636"/>
          </a:xfrm>
          <a:custGeom>
            <a:avLst/>
            <a:gdLst/>
            <a:ahLst/>
            <a:cxnLst/>
            <a:rect l="l" t="t" r="r" b="b"/>
            <a:pathLst>
              <a:path w="8294" h="952" extrusionOk="0">
                <a:moveTo>
                  <a:pt x="415" y="0"/>
                </a:moveTo>
                <a:cubicBezTo>
                  <a:pt x="757" y="0"/>
                  <a:pt x="952" y="439"/>
                  <a:pt x="708" y="683"/>
                </a:cubicBezTo>
                <a:cubicBezTo>
                  <a:pt x="440" y="951"/>
                  <a:pt x="1" y="756"/>
                  <a:pt x="25" y="390"/>
                </a:cubicBezTo>
                <a:cubicBezTo>
                  <a:pt x="25" y="171"/>
                  <a:pt x="196" y="0"/>
                  <a:pt x="415" y="0"/>
                </a:cubicBezTo>
                <a:close/>
                <a:moveTo>
                  <a:pt x="7757" y="0"/>
                </a:moveTo>
                <a:cubicBezTo>
                  <a:pt x="8123" y="0"/>
                  <a:pt x="8293" y="439"/>
                  <a:pt x="8025" y="683"/>
                </a:cubicBezTo>
                <a:cubicBezTo>
                  <a:pt x="7781" y="951"/>
                  <a:pt x="7342" y="756"/>
                  <a:pt x="7342" y="415"/>
                </a:cubicBezTo>
                <a:cubicBezTo>
                  <a:pt x="7342" y="195"/>
                  <a:pt x="7537" y="0"/>
                  <a:pt x="7757" y="0"/>
                </a:cubicBezTo>
                <a:close/>
                <a:moveTo>
                  <a:pt x="5928" y="0"/>
                </a:moveTo>
                <a:cubicBezTo>
                  <a:pt x="6293" y="24"/>
                  <a:pt x="6440" y="463"/>
                  <a:pt x="6171" y="707"/>
                </a:cubicBezTo>
                <a:cubicBezTo>
                  <a:pt x="5903" y="951"/>
                  <a:pt x="5488" y="756"/>
                  <a:pt x="5513" y="390"/>
                </a:cubicBezTo>
                <a:cubicBezTo>
                  <a:pt x="5513" y="171"/>
                  <a:pt x="5684" y="0"/>
                  <a:pt x="5903" y="0"/>
                </a:cubicBezTo>
                <a:close/>
                <a:moveTo>
                  <a:pt x="4098" y="0"/>
                </a:moveTo>
                <a:cubicBezTo>
                  <a:pt x="4464" y="24"/>
                  <a:pt x="4610" y="463"/>
                  <a:pt x="4342" y="707"/>
                </a:cubicBezTo>
                <a:cubicBezTo>
                  <a:pt x="4074" y="951"/>
                  <a:pt x="3659" y="756"/>
                  <a:pt x="3684" y="390"/>
                </a:cubicBezTo>
                <a:cubicBezTo>
                  <a:pt x="3684" y="171"/>
                  <a:pt x="3854" y="0"/>
                  <a:pt x="4074" y="0"/>
                </a:cubicBezTo>
                <a:close/>
                <a:moveTo>
                  <a:pt x="2269" y="0"/>
                </a:moveTo>
                <a:cubicBezTo>
                  <a:pt x="2635" y="24"/>
                  <a:pt x="2781" y="463"/>
                  <a:pt x="2513" y="707"/>
                </a:cubicBezTo>
                <a:cubicBezTo>
                  <a:pt x="2245" y="951"/>
                  <a:pt x="1830" y="756"/>
                  <a:pt x="1854" y="390"/>
                </a:cubicBezTo>
                <a:cubicBezTo>
                  <a:pt x="1854" y="171"/>
                  <a:pt x="2025" y="0"/>
                  <a:pt x="2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7"/>
          <p:cNvSpPr/>
          <p:nvPr/>
        </p:nvSpPr>
        <p:spPr>
          <a:xfrm>
            <a:off x="715160" y="941661"/>
            <a:ext cx="457196" cy="57149"/>
          </a:xfrm>
          <a:custGeom>
            <a:avLst/>
            <a:gdLst/>
            <a:ahLst/>
            <a:cxnLst/>
            <a:rect l="l" t="t" r="r" b="b"/>
            <a:pathLst>
              <a:path w="11732" h="1391" extrusionOk="0">
                <a:moveTo>
                  <a:pt x="11488" y="854"/>
                </a:moveTo>
                <a:cubicBezTo>
                  <a:pt x="11708" y="878"/>
                  <a:pt x="11732" y="1220"/>
                  <a:pt x="11488" y="1244"/>
                </a:cubicBezTo>
                <a:cubicBezTo>
                  <a:pt x="11220" y="1244"/>
                  <a:pt x="10952" y="1098"/>
                  <a:pt x="10805" y="854"/>
                </a:cubicBezTo>
                <a:cubicBezTo>
                  <a:pt x="10683" y="708"/>
                  <a:pt x="10561" y="537"/>
                  <a:pt x="10366" y="537"/>
                </a:cubicBezTo>
                <a:cubicBezTo>
                  <a:pt x="10171" y="537"/>
                  <a:pt x="10049" y="683"/>
                  <a:pt x="9927" y="854"/>
                </a:cubicBezTo>
                <a:cubicBezTo>
                  <a:pt x="9781" y="1098"/>
                  <a:pt x="9513" y="1244"/>
                  <a:pt x="9244" y="1244"/>
                </a:cubicBezTo>
                <a:cubicBezTo>
                  <a:pt x="8952" y="1244"/>
                  <a:pt x="8708" y="1098"/>
                  <a:pt x="8561" y="854"/>
                </a:cubicBezTo>
                <a:cubicBezTo>
                  <a:pt x="8439" y="708"/>
                  <a:pt x="8293" y="537"/>
                  <a:pt x="8122" y="537"/>
                </a:cubicBezTo>
                <a:cubicBezTo>
                  <a:pt x="7927" y="537"/>
                  <a:pt x="7805" y="683"/>
                  <a:pt x="7683" y="854"/>
                </a:cubicBezTo>
                <a:cubicBezTo>
                  <a:pt x="7537" y="1098"/>
                  <a:pt x="7269" y="1244"/>
                  <a:pt x="6976" y="1244"/>
                </a:cubicBezTo>
                <a:cubicBezTo>
                  <a:pt x="6708" y="1244"/>
                  <a:pt x="6439" y="1098"/>
                  <a:pt x="6293" y="854"/>
                </a:cubicBezTo>
                <a:cubicBezTo>
                  <a:pt x="6171" y="708"/>
                  <a:pt x="6049" y="537"/>
                  <a:pt x="5854" y="537"/>
                </a:cubicBezTo>
                <a:cubicBezTo>
                  <a:pt x="5683" y="537"/>
                  <a:pt x="5561" y="683"/>
                  <a:pt x="5415" y="854"/>
                </a:cubicBezTo>
                <a:cubicBezTo>
                  <a:pt x="5122" y="1391"/>
                  <a:pt x="4342" y="1391"/>
                  <a:pt x="4049" y="854"/>
                </a:cubicBezTo>
                <a:cubicBezTo>
                  <a:pt x="3927" y="708"/>
                  <a:pt x="3805" y="537"/>
                  <a:pt x="3610" y="537"/>
                </a:cubicBezTo>
                <a:cubicBezTo>
                  <a:pt x="3415" y="537"/>
                  <a:pt x="3318" y="683"/>
                  <a:pt x="3171" y="854"/>
                </a:cubicBezTo>
                <a:cubicBezTo>
                  <a:pt x="2879" y="1391"/>
                  <a:pt x="2098" y="1391"/>
                  <a:pt x="1805" y="854"/>
                </a:cubicBezTo>
                <a:cubicBezTo>
                  <a:pt x="1683" y="708"/>
                  <a:pt x="1561" y="537"/>
                  <a:pt x="1366" y="537"/>
                </a:cubicBezTo>
                <a:cubicBezTo>
                  <a:pt x="1171" y="537"/>
                  <a:pt x="1074" y="683"/>
                  <a:pt x="927" y="854"/>
                </a:cubicBezTo>
                <a:cubicBezTo>
                  <a:pt x="781" y="1098"/>
                  <a:pt x="513" y="1244"/>
                  <a:pt x="244" y="1244"/>
                </a:cubicBezTo>
                <a:cubicBezTo>
                  <a:pt x="1" y="1220"/>
                  <a:pt x="1" y="878"/>
                  <a:pt x="244" y="854"/>
                </a:cubicBezTo>
                <a:cubicBezTo>
                  <a:pt x="391" y="854"/>
                  <a:pt x="513" y="732"/>
                  <a:pt x="635" y="586"/>
                </a:cubicBezTo>
                <a:cubicBezTo>
                  <a:pt x="781" y="317"/>
                  <a:pt x="1074" y="171"/>
                  <a:pt x="1366" y="147"/>
                </a:cubicBezTo>
                <a:cubicBezTo>
                  <a:pt x="1659" y="171"/>
                  <a:pt x="1952" y="317"/>
                  <a:pt x="2098" y="586"/>
                </a:cubicBezTo>
                <a:cubicBezTo>
                  <a:pt x="2220" y="732"/>
                  <a:pt x="2342" y="854"/>
                  <a:pt x="2488" y="854"/>
                </a:cubicBezTo>
                <a:lnTo>
                  <a:pt x="2488" y="854"/>
                </a:lnTo>
                <a:cubicBezTo>
                  <a:pt x="2635" y="854"/>
                  <a:pt x="2757" y="732"/>
                  <a:pt x="2879" y="586"/>
                </a:cubicBezTo>
                <a:cubicBezTo>
                  <a:pt x="3196" y="0"/>
                  <a:pt x="4025" y="0"/>
                  <a:pt x="4342" y="586"/>
                </a:cubicBezTo>
                <a:cubicBezTo>
                  <a:pt x="4464" y="732"/>
                  <a:pt x="4586" y="854"/>
                  <a:pt x="4732" y="854"/>
                </a:cubicBezTo>
                <a:lnTo>
                  <a:pt x="4781" y="854"/>
                </a:lnTo>
                <a:cubicBezTo>
                  <a:pt x="4927" y="854"/>
                  <a:pt x="5025" y="732"/>
                  <a:pt x="5147" y="586"/>
                </a:cubicBezTo>
                <a:cubicBezTo>
                  <a:pt x="5318" y="317"/>
                  <a:pt x="5586" y="171"/>
                  <a:pt x="5878" y="147"/>
                </a:cubicBezTo>
                <a:cubicBezTo>
                  <a:pt x="6196" y="171"/>
                  <a:pt x="6464" y="317"/>
                  <a:pt x="6635" y="586"/>
                </a:cubicBezTo>
                <a:cubicBezTo>
                  <a:pt x="6757" y="732"/>
                  <a:pt x="6854" y="854"/>
                  <a:pt x="7000" y="854"/>
                </a:cubicBezTo>
                <a:lnTo>
                  <a:pt x="7025" y="854"/>
                </a:lnTo>
                <a:cubicBezTo>
                  <a:pt x="7171" y="854"/>
                  <a:pt x="7293" y="732"/>
                  <a:pt x="7391" y="586"/>
                </a:cubicBezTo>
                <a:cubicBezTo>
                  <a:pt x="7708" y="0"/>
                  <a:pt x="8561" y="0"/>
                  <a:pt x="8878" y="586"/>
                </a:cubicBezTo>
                <a:cubicBezTo>
                  <a:pt x="9000" y="732"/>
                  <a:pt x="9098" y="854"/>
                  <a:pt x="9244" y="854"/>
                </a:cubicBezTo>
                <a:lnTo>
                  <a:pt x="9269" y="854"/>
                </a:lnTo>
                <a:cubicBezTo>
                  <a:pt x="9415" y="854"/>
                  <a:pt x="9537" y="732"/>
                  <a:pt x="9659" y="586"/>
                </a:cubicBezTo>
                <a:cubicBezTo>
                  <a:pt x="9805" y="317"/>
                  <a:pt x="10074" y="171"/>
                  <a:pt x="10391" y="147"/>
                </a:cubicBezTo>
                <a:cubicBezTo>
                  <a:pt x="10683" y="171"/>
                  <a:pt x="10976" y="317"/>
                  <a:pt x="11122" y="586"/>
                </a:cubicBezTo>
                <a:cubicBezTo>
                  <a:pt x="11244" y="732"/>
                  <a:pt x="11342" y="854"/>
                  <a:pt x="11488" y="8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7"/>
          <p:cNvSpPr/>
          <p:nvPr/>
        </p:nvSpPr>
        <p:spPr>
          <a:xfrm>
            <a:off x="7971748" y="1042351"/>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roup 14"/>
          <p:cNvGrpSpPr/>
          <p:nvPr/>
        </p:nvGrpSpPr>
        <p:grpSpPr>
          <a:xfrm>
            <a:off x="569957" y="1600313"/>
            <a:ext cx="3552100" cy="1412550"/>
            <a:chOff x="569957" y="1600313"/>
            <a:chExt cx="3552100" cy="1412550"/>
          </a:xfrm>
        </p:grpSpPr>
        <p:sp>
          <p:nvSpPr>
            <p:cNvPr id="723" name="Google Shape;723;p37"/>
            <p:cNvSpPr/>
            <p:nvPr/>
          </p:nvSpPr>
          <p:spPr>
            <a:xfrm>
              <a:off x="667757" y="1691663"/>
              <a:ext cx="3454300" cy="1321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7"/>
            <p:cNvSpPr/>
            <p:nvPr/>
          </p:nvSpPr>
          <p:spPr>
            <a:xfrm>
              <a:off x="569957" y="1600313"/>
              <a:ext cx="3454300" cy="1321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5" name="Google Shape;725;p37"/>
            <p:cNvCxnSpPr/>
            <p:nvPr/>
          </p:nvCxnSpPr>
          <p:spPr>
            <a:xfrm>
              <a:off x="569957" y="1783313"/>
              <a:ext cx="3454582" cy="0"/>
            </a:xfrm>
            <a:prstGeom prst="straightConnector1">
              <a:avLst/>
            </a:prstGeom>
            <a:noFill/>
            <a:ln w="28575" cap="flat" cmpd="sng">
              <a:solidFill>
                <a:schemeClr val="dk1"/>
              </a:solidFill>
              <a:prstDash val="solid"/>
              <a:round/>
              <a:headEnd type="none" w="med" len="med"/>
              <a:tailEnd type="none" w="med" len="med"/>
            </a:ln>
          </p:spPr>
        </p:cxnSp>
        <p:grpSp>
          <p:nvGrpSpPr>
            <p:cNvPr id="748" name="Google Shape;748;p37"/>
            <p:cNvGrpSpPr/>
            <p:nvPr/>
          </p:nvGrpSpPr>
          <p:grpSpPr>
            <a:xfrm>
              <a:off x="900882" y="2101025"/>
              <a:ext cx="502800" cy="502800"/>
              <a:chOff x="463701" y="2307675"/>
              <a:chExt cx="502800" cy="502800"/>
            </a:xfrm>
          </p:grpSpPr>
          <p:sp>
            <p:nvSpPr>
              <p:cNvPr id="749" name="Google Shape;749;p37"/>
              <p:cNvSpPr/>
              <p:nvPr/>
            </p:nvSpPr>
            <p:spPr>
              <a:xfrm>
                <a:off x="463701" y="2307675"/>
                <a:ext cx="502800" cy="502800"/>
              </a:xfrm>
              <a:prstGeom prst="roundRect">
                <a:avLst>
                  <a:gd name="adj" fmla="val 15109"/>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7"/>
              <p:cNvSpPr/>
              <p:nvPr/>
            </p:nvSpPr>
            <p:spPr>
              <a:xfrm>
                <a:off x="545925" y="2446300"/>
                <a:ext cx="338328" cy="225549"/>
              </a:xfrm>
              <a:custGeom>
                <a:avLst/>
                <a:gdLst/>
                <a:ahLst/>
                <a:cxnLst/>
                <a:rect l="l" t="t" r="r" b="b"/>
                <a:pathLst>
                  <a:path w="8708" h="5806" extrusionOk="0">
                    <a:moveTo>
                      <a:pt x="757" y="1"/>
                    </a:moveTo>
                    <a:cubicBezTo>
                      <a:pt x="342" y="1"/>
                      <a:pt x="1" y="342"/>
                      <a:pt x="1" y="757"/>
                    </a:cubicBezTo>
                    <a:lnTo>
                      <a:pt x="1" y="5049"/>
                    </a:lnTo>
                    <a:cubicBezTo>
                      <a:pt x="1" y="5464"/>
                      <a:pt x="342" y="5806"/>
                      <a:pt x="757" y="5806"/>
                    </a:cubicBezTo>
                    <a:lnTo>
                      <a:pt x="7952" y="5806"/>
                    </a:lnTo>
                    <a:cubicBezTo>
                      <a:pt x="8366" y="5806"/>
                      <a:pt x="8708" y="5464"/>
                      <a:pt x="8708" y="5049"/>
                    </a:cubicBezTo>
                    <a:lnTo>
                      <a:pt x="8708" y="757"/>
                    </a:lnTo>
                    <a:cubicBezTo>
                      <a:pt x="8708" y="342"/>
                      <a:pt x="8366" y="1"/>
                      <a:pt x="7952"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7"/>
              <p:cNvSpPr/>
              <p:nvPr/>
            </p:nvSpPr>
            <p:spPr>
              <a:xfrm>
                <a:off x="555887" y="2446307"/>
                <a:ext cx="318435" cy="106170"/>
              </a:xfrm>
              <a:custGeom>
                <a:avLst/>
                <a:gdLst/>
                <a:ahLst/>
                <a:cxnLst/>
                <a:rect l="l" t="t" r="r" b="b"/>
                <a:pathLst>
                  <a:path w="8196" h="2733" extrusionOk="0">
                    <a:moveTo>
                      <a:pt x="1" y="1"/>
                    </a:moveTo>
                    <a:lnTo>
                      <a:pt x="3659" y="2586"/>
                    </a:lnTo>
                    <a:cubicBezTo>
                      <a:pt x="3794" y="2684"/>
                      <a:pt x="3946" y="2733"/>
                      <a:pt x="4098" y="2733"/>
                    </a:cubicBezTo>
                    <a:cubicBezTo>
                      <a:pt x="4251" y="2733"/>
                      <a:pt x="4403" y="2684"/>
                      <a:pt x="4537" y="2586"/>
                    </a:cubicBezTo>
                    <a:lnTo>
                      <a:pt x="8196" y="1"/>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TextBox 52"/>
            <p:cNvSpPr txBox="1"/>
            <p:nvPr/>
          </p:nvSpPr>
          <p:spPr>
            <a:xfrm>
              <a:off x="1554090" y="1848719"/>
              <a:ext cx="2116555"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smtClean="0">
                  <a:latin typeface="Arial" panose="020B0604020202020204" pitchFamily="34" charset="0"/>
                  <a:cs typeface="Arial" panose="020B0604020202020204" pitchFamily="34" charset="0"/>
                </a:rPr>
                <a:t>Ôn </a:t>
              </a:r>
              <a:r>
                <a:rPr lang="vi-VN" sz="2000">
                  <a:latin typeface="Arial" panose="020B0604020202020204" pitchFamily="34" charset="0"/>
                  <a:cs typeface="Arial" panose="020B0604020202020204" pitchFamily="34" charset="0"/>
                </a:rPr>
                <a:t>lại kiến thức đã học.</a:t>
              </a:r>
            </a:p>
          </p:txBody>
        </p:sp>
      </p:grpSp>
      <p:grpSp>
        <p:nvGrpSpPr>
          <p:cNvPr id="20" name="Group 19"/>
          <p:cNvGrpSpPr/>
          <p:nvPr/>
        </p:nvGrpSpPr>
        <p:grpSpPr>
          <a:xfrm>
            <a:off x="4354713" y="1600313"/>
            <a:ext cx="4258521" cy="1412550"/>
            <a:chOff x="4354713" y="1600313"/>
            <a:chExt cx="4258521" cy="1412550"/>
          </a:xfrm>
        </p:grpSpPr>
        <p:sp>
          <p:nvSpPr>
            <p:cNvPr id="727" name="Google Shape;727;p37"/>
            <p:cNvSpPr/>
            <p:nvPr/>
          </p:nvSpPr>
          <p:spPr>
            <a:xfrm>
              <a:off x="4452513" y="1691663"/>
              <a:ext cx="4160721" cy="1321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7"/>
            <p:cNvSpPr/>
            <p:nvPr/>
          </p:nvSpPr>
          <p:spPr>
            <a:xfrm>
              <a:off x="4354713" y="1600313"/>
              <a:ext cx="4160721" cy="1321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9" name="Google Shape;729;p37"/>
            <p:cNvCxnSpPr/>
            <p:nvPr/>
          </p:nvCxnSpPr>
          <p:spPr>
            <a:xfrm>
              <a:off x="4354714" y="1783313"/>
              <a:ext cx="4161061" cy="0"/>
            </a:xfrm>
            <a:prstGeom prst="straightConnector1">
              <a:avLst/>
            </a:prstGeom>
            <a:noFill/>
            <a:ln w="28575" cap="flat" cmpd="sng">
              <a:solidFill>
                <a:schemeClr val="dk1"/>
              </a:solidFill>
              <a:prstDash val="solid"/>
              <a:round/>
              <a:headEnd type="none" w="med" len="med"/>
              <a:tailEnd type="none" w="med" len="med"/>
            </a:ln>
          </p:spPr>
        </p:cxnSp>
        <p:sp>
          <p:nvSpPr>
            <p:cNvPr id="740" name="Google Shape;740;p37"/>
            <p:cNvSpPr/>
            <p:nvPr/>
          </p:nvSpPr>
          <p:spPr>
            <a:xfrm>
              <a:off x="4685170" y="2100976"/>
              <a:ext cx="502899" cy="502899"/>
            </a:xfrm>
            <a:prstGeom prst="roundRect">
              <a:avLst>
                <a:gd name="adj" fmla="val 15109"/>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7"/>
            <p:cNvSpPr/>
            <p:nvPr/>
          </p:nvSpPr>
          <p:spPr>
            <a:xfrm>
              <a:off x="4746633" y="2190931"/>
              <a:ext cx="379972" cy="322988"/>
            </a:xfrm>
            <a:custGeom>
              <a:avLst/>
              <a:gdLst/>
              <a:ahLst/>
              <a:cxnLst/>
              <a:rect l="l" t="t" r="r" b="b"/>
              <a:pathLst>
                <a:path w="10659" h="9051" extrusionOk="0">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TextBox 53"/>
            <p:cNvSpPr txBox="1"/>
            <p:nvPr/>
          </p:nvSpPr>
          <p:spPr>
            <a:xfrm>
              <a:off x="5285869" y="1844437"/>
              <a:ext cx="2558109"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smtClean="0">
                  <a:latin typeface="Arial" panose="020B0604020202020204" pitchFamily="34" charset="0"/>
                  <a:cs typeface="Arial" panose="020B0604020202020204" pitchFamily="34" charset="0"/>
                </a:rPr>
                <a:t>Làm </a:t>
              </a:r>
              <a:r>
                <a:rPr lang="vi-VN" sz="2000">
                  <a:latin typeface="Arial" panose="020B0604020202020204" pitchFamily="34" charset="0"/>
                  <a:cs typeface="Arial" panose="020B0604020202020204" pitchFamily="34" charset="0"/>
                </a:rPr>
                <a:t>bài tập Bài 12 trong </a:t>
              </a:r>
              <a:r>
                <a:rPr lang="vi-VN" sz="2000" smtClean="0">
                  <a:latin typeface="Arial" panose="020B0604020202020204" pitchFamily="34" charset="0"/>
                  <a:cs typeface="Arial" panose="020B0604020202020204" pitchFamily="34" charset="0"/>
                </a:rPr>
                <a:t>S</a:t>
              </a:r>
              <a:r>
                <a:rPr lang="en-US" sz="2000" smtClean="0">
                  <a:latin typeface="Arial" panose="020B0604020202020204" pitchFamily="34" charset="0"/>
                  <a:cs typeface="Arial" panose="020B0604020202020204" pitchFamily="34" charset="0"/>
                </a:rPr>
                <a:t>BT</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Tin học 8.</a:t>
              </a:r>
            </a:p>
          </p:txBody>
        </p:sp>
      </p:grpSp>
      <p:grpSp>
        <p:nvGrpSpPr>
          <p:cNvPr id="18" name="Group 17"/>
          <p:cNvGrpSpPr/>
          <p:nvPr/>
        </p:nvGrpSpPr>
        <p:grpSpPr>
          <a:xfrm>
            <a:off x="569957" y="3195863"/>
            <a:ext cx="3552100" cy="1412550"/>
            <a:chOff x="569957" y="3195863"/>
            <a:chExt cx="3552100" cy="1412550"/>
          </a:xfrm>
        </p:grpSpPr>
        <p:sp>
          <p:nvSpPr>
            <p:cNvPr id="719" name="Google Shape;719;p37"/>
            <p:cNvSpPr/>
            <p:nvPr/>
          </p:nvSpPr>
          <p:spPr>
            <a:xfrm>
              <a:off x="667757" y="3287213"/>
              <a:ext cx="3454300" cy="1321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7"/>
            <p:cNvSpPr/>
            <p:nvPr/>
          </p:nvSpPr>
          <p:spPr>
            <a:xfrm>
              <a:off x="569957" y="3195863"/>
              <a:ext cx="3454300" cy="1321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1" name="Google Shape;721;p37"/>
            <p:cNvCxnSpPr/>
            <p:nvPr/>
          </p:nvCxnSpPr>
          <p:spPr>
            <a:xfrm>
              <a:off x="569957" y="3378863"/>
              <a:ext cx="3454582" cy="0"/>
            </a:xfrm>
            <a:prstGeom prst="straightConnector1">
              <a:avLst/>
            </a:prstGeom>
            <a:noFill/>
            <a:ln w="28575" cap="flat" cmpd="sng">
              <a:solidFill>
                <a:schemeClr val="dk1"/>
              </a:solidFill>
              <a:prstDash val="solid"/>
              <a:round/>
              <a:headEnd type="none" w="med" len="med"/>
              <a:tailEnd type="none" w="med" len="med"/>
            </a:ln>
          </p:spPr>
        </p:cxnSp>
        <p:grpSp>
          <p:nvGrpSpPr>
            <p:cNvPr id="745" name="Google Shape;745;p37"/>
            <p:cNvGrpSpPr/>
            <p:nvPr/>
          </p:nvGrpSpPr>
          <p:grpSpPr>
            <a:xfrm>
              <a:off x="900413" y="3694821"/>
              <a:ext cx="502800" cy="502800"/>
              <a:chOff x="1627550" y="2017350"/>
              <a:chExt cx="502800" cy="502800"/>
            </a:xfrm>
          </p:grpSpPr>
          <p:sp>
            <p:nvSpPr>
              <p:cNvPr id="746" name="Google Shape;746;p37"/>
              <p:cNvSpPr/>
              <p:nvPr/>
            </p:nvSpPr>
            <p:spPr>
              <a:xfrm>
                <a:off x="1627550" y="2017350"/>
                <a:ext cx="502800" cy="502800"/>
              </a:xfrm>
              <a:prstGeom prst="roundRect">
                <a:avLst>
                  <a:gd name="adj" fmla="val 15109"/>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7"/>
              <p:cNvSpPr/>
              <p:nvPr/>
            </p:nvSpPr>
            <p:spPr>
              <a:xfrm>
                <a:off x="1718900" y="2108700"/>
                <a:ext cx="320100" cy="320100"/>
              </a:xfrm>
              <a:prstGeom prst="donut">
                <a:avLst>
                  <a:gd name="adj" fmla="val 2500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TextBox 54"/>
            <p:cNvSpPr txBox="1"/>
            <p:nvPr/>
          </p:nvSpPr>
          <p:spPr>
            <a:xfrm>
              <a:off x="1554090" y="3437839"/>
              <a:ext cx="2429227"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Hoàn thành bài tập phần Vận dụng.</a:t>
              </a:r>
            </a:p>
          </p:txBody>
        </p:sp>
      </p:grpSp>
      <p:grpSp>
        <p:nvGrpSpPr>
          <p:cNvPr id="19" name="Group 18"/>
          <p:cNvGrpSpPr/>
          <p:nvPr/>
        </p:nvGrpSpPr>
        <p:grpSpPr>
          <a:xfrm>
            <a:off x="4354713" y="3195863"/>
            <a:ext cx="4258521" cy="1412550"/>
            <a:chOff x="4354713" y="3195863"/>
            <a:chExt cx="4258521" cy="1412550"/>
          </a:xfrm>
        </p:grpSpPr>
        <p:grpSp>
          <p:nvGrpSpPr>
            <p:cNvPr id="17" name="Group 16"/>
            <p:cNvGrpSpPr/>
            <p:nvPr/>
          </p:nvGrpSpPr>
          <p:grpSpPr>
            <a:xfrm>
              <a:off x="4354713" y="3195863"/>
              <a:ext cx="4258521" cy="1412550"/>
              <a:chOff x="4354713" y="3195960"/>
              <a:chExt cx="4258521" cy="1412550"/>
            </a:xfrm>
          </p:grpSpPr>
          <p:sp>
            <p:nvSpPr>
              <p:cNvPr id="715" name="Google Shape;715;p37"/>
              <p:cNvSpPr/>
              <p:nvPr/>
            </p:nvSpPr>
            <p:spPr>
              <a:xfrm>
                <a:off x="4452513" y="3287310"/>
                <a:ext cx="4160721" cy="1321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7"/>
              <p:cNvSpPr/>
              <p:nvPr/>
            </p:nvSpPr>
            <p:spPr>
              <a:xfrm>
                <a:off x="4354713" y="3195960"/>
                <a:ext cx="4160721" cy="1321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7"/>
              <p:cNvSpPr/>
              <p:nvPr/>
            </p:nvSpPr>
            <p:spPr>
              <a:xfrm>
                <a:off x="4685220" y="3694821"/>
                <a:ext cx="502800" cy="502800"/>
              </a:xfrm>
              <a:prstGeom prst="roundRect">
                <a:avLst>
                  <a:gd name="adj" fmla="val 15109"/>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7"/>
              <p:cNvSpPr/>
              <p:nvPr/>
            </p:nvSpPr>
            <p:spPr>
              <a:xfrm>
                <a:off x="4765931" y="3786205"/>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TextBox 55"/>
              <p:cNvSpPr txBox="1"/>
              <p:nvPr/>
            </p:nvSpPr>
            <p:spPr>
              <a:xfrm>
                <a:off x="5285869" y="3433557"/>
                <a:ext cx="3108595"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smtClean="0">
                    <a:latin typeface="Arial" panose="020B0604020202020204" pitchFamily="34" charset="0"/>
                    <a:cs typeface="Arial" panose="020B0604020202020204" pitchFamily="34" charset="0"/>
                  </a:rPr>
                  <a:t>Đọc </a:t>
                </a:r>
                <a:r>
                  <a:rPr lang="vi-VN" sz="2000">
                    <a:latin typeface="Arial" panose="020B0604020202020204" pitchFamily="34" charset="0"/>
                    <a:cs typeface="Arial" panose="020B0604020202020204" pitchFamily="34" charset="0"/>
                  </a:rPr>
                  <a:t>và tìm hiểu trước </a:t>
                </a:r>
                <a:r>
                  <a:rPr lang="vi-VN" sz="2000" b="1" i="1">
                    <a:solidFill>
                      <a:srgbClr val="C00000"/>
                    </a:solidFill>
                    <a:latin typeface="Arial" panose="020B0604020202020204" pitchFamily="34" charset="0"/>
                    <a:cs typeface="Arial" panose="020B0604020202020204" pitchFamily="34" charset="0"/>
                  </a:rPr>
                  <a:t>Bài </a:t>
                </a:r>
                <a:r>
                  <a:rPr lang="vi-VN" sz="2000" b="1" i="1" smtClean="0">
                    <a:solidFill>
                      <a:srgbClr val="C00000"/>
                    </a:solidFill>
                    <a:latin typeface="Arial" panose="020B0604020202020204" pitchFamily="34" charset="0"/>
                    <a:cs typeface="Arial" panose="020B0604020202020204" pitchFamily="34" charset="0"/>
                  </a:rPr>
                  <a:t>13</a:t>
                </a:r>
                <a:r>
                  <a:rPr lang="en-US" sz="2000" b="1" i="1" smtClean="0">
                    <a:solidFill>
                      <a:srgbClr val="C00000"/>
                    </a:solidFill>
                    <a:latin typeface="Arial" panose="020B0604020202020204" pitchFamily="34" charset="0"/>
                    <a:cs typeface="Arial" panose="020B0604020202020204" pitchFamily="34" charset="0"/>
                  </a:rPr>
                  <a:t>: </a:t>
                </a:r>
                <a:r>
                  <a:rPr lang="vi-VN" sz="2000" b="1" i="1" smtClean="0">
                    <a:solidFill>
                      <a:srgbClr val="C00000"/>
                    </a:solidFill>
                    <a:latin typeface="Arial" panose="020B0604020202020204" pitchFamily="34" charset="0"/>
                    <a:cs typeface="Arial" panose="020B0604020202020204" pitchFamily="34" charset="0"/>
                  </a:rPr>
                  <a:t>Biểu </a:t>
                </a:r>
                <a:r>
                  <a:rPr lang="vi-VN" sz="2000" b="1" i="1">
                    <a:solidFill>
                      <a:srgbClr val="C00000"/>
                    </a:solidFill>
                    <a:latin typeface="Arial" panose="020B0604020202020204" pitchFamily="34" charset="0"/>
                    <a:cs typeface="Arial" panose="020B0604020202020204" pitchFamily="34" charset="0"/>
                  </a:rPr>
                  <a:t>diễn dữ liệu</a:t>
                </a:r>
                <a:r>
                  <a:rPr lang="vi-VN" sz="2000">
                    <a:latin typeface="Arial" panose="020B0604020202020204" pitchFamily="34" charset="0"/>
                    <a:cs typeface="Arial" panose="020B0604020202020204" pitchFamily="34" charset="0"/>
                  </a:rPr>
                  <a:t>.</a:t>
                </a:r>
              </a:p>
            </p:txBody>
          </p:sp>
        </p:grpSp>
        <p:cxnSp>
          <p:nvCxnSpPr>
            <p:cNvPr id="717" name="Google Shape;717;p37"/>
            <p:cNvCxnSpPr/>
            <p:nvPr/>
          </p:nvCxnSpPr>
          <p:spPr>
            <a:xfrm>
              <a:off x="4354713" y="3378863"/>
              <a:ext cx="4161061" cy="0"/>
            </a:xfrm>
            <a:prstGeom prst="straightConnector1">
              <a:avLst/>
            </a:prstGeom>
            <a:noFill/>
            <a:ln w="28575" cap="flat" cmpd="sng">
              <a:solidFill>
                <a:schemeClr val="dk1"/>
              </a:solidFill>
              <a:prstDash val="solid"/>
              <a:round/>
              <a:headEnd type="none" w="med" len="med"/>
              <a:tailEnd type="none" w="med" len="med"/>
            </a:ln>
          </p:spPr>
        </p:cxnSp>
      </p:grpSp>
      <p:sp>
        <p:nvSpPr>
          <p:cNvPr id="38" name="Google Shape;504;p31"/>
          <p:cNvSpPr txBox="1">
            <a:spLocks noGrp="1"/>
          </p:cNvSpPr>
          <p:nvPr>
            <p:ph type="title" idx="4294967295"/>
          </p:nvPr>
        </p:nvSpPr>
        <p:spPr>
          <a:xfrm>
            <a:off x="0" y="709832"/>
            <a:ext cx="91440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solidFill>
                  <a:srgbClr val="002060"/>
                </a:solidFill>
                <a:latin typeface="+mj-lt"/>
              </a:rPr>
              <a:t>HƯỚNG DẪN VỀ NHÀ</a:t>
            </a:r>
            <a:endParaRPr sz="3400" b="1">
              <a:solidFill>
                <a:srgbClr val="002060"/>
              </a:solidFill>
              <a:latin typeface="+mj-lt"/>
            </a:endParaRPr>
          </a:p>
        </p:txBody>
      </p:sp>
    </p:spTree>
    <p:extLst>
      <p:ext uri="{BB962C8B-B14F-4D97-AF65-F5344CB8AC3E}">
        <p14:creationId xmlns:p14="http://schemas.microsoft.com/office/powerpoint/2010/main" val="391526545"/>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499;p48"/>
          <p:cNvSpPr txBox="1">
            <a:spLocks/>
          </p:cNvSpPr>
          <p:nvPr/>
        </p:nvSpPr>
        <p:spPr>
          <a:xfrm>
            <a:off x="284981" y="2681977"/>
            <a:ext cx="8560454" cy="16902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1919"/>
              </a:buClr>
              <a:buSzPts val="5200"/>
              <a:buFont typeface="Poppins Black"/>
              <a:buNone/>
              <a:defRPr sz="4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2pPr>
            <a:lvl3pPr marR="0" lvl="2"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3pPr>
            <a:lvl4pPr marR="0" lvl="3"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4pPr>
            <a:lvl5pPr marR="0" lvl="4"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5pPr>
            <a:lvl6pPr marR="0" lvl="5"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6pPr>
            <a:lvl7pPr marR="0" lvl="6"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7pPr>
            <a:lvl8pPr marR="0" lvl="7"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8pPr>
            <a:lvl9pPr marR="0" lvl="8"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9pPr>
          </a:lstStyle>
          <a:p>
            <a:pPr algn="ctr">
              <a:lnSpc>
                <a:spcPct val="150000"/>
              </a:lnSpc>
            </a:pPr>
            <a:r>
              <a:rPr lang="vi-VN" sz="4600" b="1">
                <a:solidFill>
                  <a:srgbClr val="C00000"/>
                </a:solidFill>
              </a:rPr>
              <a:t>BÀI 12: TỪ THUẬT TOÁN </a:t>
            </a:r>
            <a:endParaRPr lang="en-US" sz="4600" b="1" smtClean="0">
              <a:solidFill>
                <a:srgbClr val="C00000"/>
              </a:solidFill>
            </a:endParaRPr>
          </a:p>
          <a:p>
            <a:pPr algn="ctr">
              <a:lnSpc>
                <a:spcPct val="150000"/>
              </a:lnSpc>
            </a:pPr>
            <a:r>
              <a:rPr lang="vi-VN" sz="4600" b="1" smtClean="0">
                <a:solidFill>
                  <a:srgbClr val="C00000"/>
                </a:solidFill>
              </a:rPr>
              <a:t>ĐẾN </a:t>
            </a:r>
            <a:r>
              <a:rPr lang="vi-VN" sz="4600" b="1">
                <a:solidFill>
                  <a:srgbClr val="C00000"/>
                </a:solidFill>
              </a:rPr>
              <a:t>CHƯƠNG TRÌNH</a:t>
            </a:r>
            <a:endParaRPr lang="en-US" sz="4600" b="1">
              <a:solidFill>
                <a:srgbClr val="C00000"/>
              </a:solidFill>
            </a:endParaRPr>
          </a:p>
        </p:txBody>
      </p:sp>
      <p:grpSp>
        <p:nvGrpSpPr>
          <p:cNvPr id="33" name="Group 32"/>
          <p:cNvGrpSpPr/>
          <p:nvPr/>
        </p:nvGrpSpPr>
        <p:grpSpPr>
          <a:xfrm>
            <a:off x="142875" y="448355"/>
            <a:ext cx="6318519" cy="1920300"/>
            <a:chOff x="-280576" y="890436"/>
            <a:chExt cx="6318519" cy="1920300"/>
          </a:xfrm>
        </p:grpSpPr>
        <p:grpSp>
          <p:nvGrpSpPr>
            <p:cNvPr id="10" name="Google Shape;535;p32"/>
            <p:cNvGrpSpPr/>
            <p:nvPr/>
          </p:nvGrpSpPr>
          <p:grpSpPr>
            <a:xfrm>
              <a:off x="-269232" y="890436"/>
              <a:ext cx="6307175" cy="1920300"/>
              <a:chOff x="715100" y="274199"/>
              <a:chExt cx="1867518" cy="1920300"/>
            </a:xfrm>
          </p:grpSpPr>
          <p:sp>
            <p:nvSpPr>
              <p:cNvPr id="11" name="Google Shape;536;p32"/>
              <p:cNvSpPr/>
              <p:nvPr/>
            </p:nvSpPr>
            <p:spPr>
              <a:xfrm>
                <a:off x="753818" y="365699"/>
                <a:ext cx="1828800" cy="18288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537;p32"/>
              <p:cNvGrpSpPr/>
              <p:nvPr/>
            </p:nvGrpSpPr>
            <p:grpSpPr>
              <a:xfrm>
                <a:off x="715100" y="274199"/>
                <a:ext cx="1832159" cy="1828800"/>
                <a:chOff x="715100" y="274199"/>
                <a:chExt cx="1832159" cy="1828800"/>
              </a:xfrm>
            </p:grpSpPr>
            <p:sp>
              <p:nvSpPr>
                <p:cNvPr id="13" name="Google Shape;538;p32"/>
                <p:cNvSpPr/>
                <p:nvPr/>
              </p:nvSpPr>
              <p:spPr>
                <a:xfrm>
                  <a:off x="715100" y="274199"/>
                  <a:ext cx="1828800" cy="18288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 name="Google Shape;539;p32"/>
                <p:cNvCxnSpPr/>
                <p:nvPr/>
              </p:nvCxnSpPr>
              <p:spPr>
                <a:xfrm>
                  <a:off x="715100" y="590121"/>
                  <a:ext cx="1832159" cy="375"/>
                </a:xfrm>
                <a:prstGeom prst="straightConnector1">
                  <a:avLst/>
                </a:prstGeom>
                <a:noFill/>
                <a:ln w="28575" cap="flat" cmpd="sng">
                  <a:solidFill>
                    <a:schemeClr val="dk1"/>
                  </a:solidFill>
                  <a:prstDash val="solid"/>
                  <a:round/>
                  <a:headEnd type="none" w="med" len="med"/>
                  <a:tailEnd type="none" w="med" len="med"/>
                </a:ln>
              </p:spPr>
            </p:cxnSp>
          </p:grpSp>
        </p:grpSp>
        <p:cxnSp>
          <p:nvCxnSpPr>
            <p:cNvPr id="23" name="Google Shape;541;p32"/>
            <p:cNvCxnSpPr/>
            <p:nvPr/>
          </p:nvCxnSpPr>
          <p:spPr>
            <a:xfrm>
              <a:off x="5644380" y="958509"/>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24" name="Google Shape;542;p32"/>
            <p:cNvCxnSpPr/>
            <p:nvPr/>
          </p:nvCxnSpPr>
          <p:spPr>
            <a:xfrm rot="5400000">
              <a:off x="5644380" y="958509"/>
              <a:ext cx="183000" cy="183000"/>
            </a:xfrm>
            <a:prstGeom prst="straightConnector1">
              <a:avLst/>
            </a:prstGeom>
            <a:noFill/>
            <a:ln w="28575" cap="flat" cmpd="sng">
              <a:solidFill>
                <a:schemeClr val="dk1"/>
              </a:solidFill>
              <a:prstDash val="solid"/>
              <a:round/>
              <a:headEnd type="none" w="med" len="med"/>
              <a:tailEnd type="none" w="med" len="med"/>
            </a:ln>
          </p:spPr>
        </p:cxnSp>
        <p:sp>
          <p:nvSpPr>
            <p:cNvPr id="25" name="Google Shape;543;p32"/>
            <p:cNvSpPr/>
            <p:nvPr/>
          </p:nvSpPr>
          <p:spPr>
            <a:xfrm>
              <a:off x="5327880" y="962109"/>
              <a:ext cx="179400" cy="179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 name="Google Shape;544;p32"/>
            <p:cNvCxnSpPr/>
            <p:nvPr/>
          </p:nvCxnSpPr>
          <p:spPr>
            <a:xfrm>
              <a:off x="4982279" y="1141509"/>
              <a:ext cx="208500" cy="0"/>
            </a:xfrm>
            <a:prstGeom prst="straightConnector1">
              <a:avLst/>
            </a:prstGeom>
            <a:noFill/>
            <a:ln w="28575" cap="flat" cmpd="sng">
              <a:solidFill>
                <a:schemeClr val="dk1"/>
              </a:solidFill>
              <a:prstDash val="solid"/>
              <a:round/>
              <a:headEnd type="none" w="med" len="med"/>
              <a:tailEnd type="none" w="med" len="med"/>
            </a:ln>
          </p:spPr>
        </p:cxnSp>
        <p:sp>
          <p:nvSpPr>
            <p:cNvPr id="29" name="Google Shape;499;p48"/>
            <p:cNvSpPr txBox="1">
              <a:spLocks/>
            </p:cNvSpPr>
            <p:nvPr/>
          </p:nvSpPr>
          <p:spPr>
            <a:xfrm>
              <a:off x="-280576" y="1099359"/>
              <a:ext cx="6176412" cy="164956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1919"/>
                </a:buClr>
                <a:buSzPts val="5200"/>
                <a:buFont typeface="Poppins Black"/>
                <a:buNone/>
                <a:defRPr sz="4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2pPr>
              <a:lvl3pPr marR="0" lvl="2"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3pPr>
              <a:lvl4pPr marR="0" lvl="3"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4pPr>
              <a:lvl5pPr marR="0" lvl="4"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5pPr>
              <a:lvl6pPr marR="0" lvl="5"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6pPr>
              <a:lvl7pPr marR="0" lvl="6"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7pPr>
              <a:lvl8pPr marR="0" lvl="7"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8pPr>
              <a:lvl9pPr marR="0" lvl="8"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9pPr>
            </a:lstStyle>
            <a:p>
              <a:pPr algn="ctr">
                <a:lnSpc>
                  <a:spcPct val="150000"/>
                </a:lnSpc>
              </a:pPr>
              <a:r>
                <a:rPr lang="vi-VN" sz="3300" b="1">
                  <a:solidFill>
                    <a:srgbClr val="002060"/>
                  </a:solidFill>
                </a:rPr>
                <a:t>Chủ đề 5. Giải quyết vấn đề với sự trợ giúp của máy </a:t>
              </a:r>
              <a:r>
                <a:rPr lang="vi-VN" sz="3300" b="1" smtClean="0">
                  <a:solidFill>
                    <a:srgbClr val="002060"/>
                  </a:solidFill>
                </a:rPr>
                <a:t>tính</a:t>
              </a:r>
              <a:endParaRPr lang="en-US" sz="3300" b="1">
                <a:solidFill>
                  <a:srgbClr val="002060"/>
                </a:solidFill>
              </a:endParaRPr>
            </a:p>
          </p:txBody>
        </p:sp>
      </p:grpSp>
      <p:grpSp>
        <p:nvGrpSpPr>
          <p:cNvPr id="34" name="Google Shape;452;p29"/>
          <p:cNvGrpSpPr/>
          <p:nvPr/>
        </p:nvGrpSpPr>
        <p:grpSpPr>
          <a:xfrm>
            <a:off x="8108667" y="4038010"/>
            <a:ext cx="639624" cy="1048571"/>
            <a:chOff x="2771692" y="3497697"/>
            <a:chExt cx="836668" cy="1371596"/>
          </a:xfrm>
        </p:grpSpPr>
        <p:sp>
          <p:nvSpPr>
            <p:cNvPr id="35"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30;p29"/>
          <p:cNvGrpSpPr/>
          <p:nvPr/>
        </p:nvGrpSpPr>
        <p:grpSpPr>
          <a:xfrm>
            <a:off x="8382522" y="1111184"/>
            <a:ext cx="1097745" cy="1101166"/>
            <a:chOff x="299013" y="1079125"/>
            <a:chExt cx="1371600" cy="1375875"/>
          </a:xfrm>
        </p:grpSpPr>
        <p:sp>
          <p:nvSpPr>
            <p:cNvPr id="46" name="Google Shape;431;p29"/>
            <p:cNvSpPr/>
            <p:nvPr/>
          </p:nvSpPr>
          <p:spPr>
            <a:xfrm>
              <a:off x="390513" y="1174900"/>
              <a:ext cx="1280100" cy="1280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32;p29"/>
            <p:cNvSpPr/>
            <p:nvPr/>
          </p:nvSpPr>
          <p:spPr>
            <a:xfrm>
              <a:off x="299013" y="1079125"/>
              <a:ext cx="1280100" cy="1280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33;p29"/>
            <p:cNvGrpSpPr/>
            <p:nvPr/>
          </p:nvGrpSpPr>
          <p:grpSpPr>
            <a:xfrm>
              <a:off x="396400" y="1384064"/>
              <a:ext cx="1085400" cy="635100"/>
              <a:chOff x="396400" y="1399225"/>
              <a:chExt cx="1085400" cy="635100"/>
            </a:xfrm>
          </p:grpSpPr>
          <p:sp>
            <p:nvSpPr>
              <p:cNvPr id="53" name="Google Shape;434;p29"/>
              <p:cNvSpPr/>
              <p:nvPr/>
            </p:nvSpPr>
            <p:spPr>
              <a:xfrm>
                <a:off x="396400" y="1399225"/>
                <a:ext cx="1085400" cy="635100"/>
              </a:xfrm>
              <a:prstGeom prst="roundRect">
                <a:avLst>
                  <a:gd name="adj" fmla="val 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435;p29"/>
              <p:cNvGrpSpPr/>
              <p:nvPr/>
            </p:nvGrpSpPr>
            <p:grpSpPr>
              <a:xfrm>
                <a:off x="712181" y="1506835"/>
                <a:ext cx="453838" cy="419880"/>
                <a:chOff x="733647" y="1423686"/>
                <a:chExt cx="453838" cy="419880"/>
              </a:xfrm>
            </p:grpSpPr>
            <p:sp>
              <p:nvSpPr>
                <p:cNvPr id="55" name="Google Shape;436;p29"/>
                <p:cNvSpPr/>
                <p:nvPr/>
              </p:nvSpPr>
              <p:spPr>
                <a:xfrm>
                  <a:off x="733647" y="1423686"/>
                  <a:ext cx="453838" cy="419880"/>
                </a:xfrm>
                <a:custGeom>
                  <a:avLst/>
                  <a:gdLst/>
                  <a:ahLst/>
                  <a:cxnLst/>
                  <a:rect l="l" t="t" r="r" b="b"/>
                  <a:pathLst>
                    <a:path w="9781" h="9055" extrusionOk="0">
                      <a:moveTo>
                        <a:pt x="4904" y="1"/>
                      </a:moveTo>
                      <a:cubicBezTo>
                        <a:pt x="4654" y="1"/>
                        <a:pt x="4401" y="21"/>
                        <a:pt x="4147" y="64"/>
                      </a:cubicBezTo>
                      <a:cubicBezTo>
                        <a:pt x="1659" y="479"/>
                        <a:pt x="1" y="2820"/>
                        <a:pt x="440" y="5284"/>
                      </a:cubicBezTo>
                      <a:cubicBezTo>
                        <a:pt x="811" y="7493"/>
                        <a:pt x="2733" y="9054"/>
                        <a:pt x="4902" y="9054"/>
                      </a:cubicBezTo>
                      <a:cubicBezTo>
                        <a:pt x="5152" y="9054"/>
                        <a:pt x="5405" y="9034"/>
                        <a:pt x="5659" y="8991"/>
                      </a:cubicBezTo>
                      <a:cubicBezTo>
                        <a:pt x="8122" y="8576"/>
                        <a:pt x="9781" y="6235"/>
                        <a:pt x="9366" y="3771"/>
                      </a:cubicBezTo>
                      <a:cubicBezTo>
                        <a:pt x="8994" y="1562"/>
                        <a:pt x="7073" y="1"/>
                        <a:pt x="4904"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37;p29"/>
                <p:cNvSpPr/>
                <p:nvPr/>
              </p:nvSpPr>
              <p:spPr>
                <a:xfrm>
                  <a:off x="898875" y="1539755"/>
                  <a:ext cx="163003" cy="188911"/>
                </a:xfrm>
                <a:custGeom>
                  <a:avLst/>
                  <a:gdLst/>
                  <a:ahLst/>
                  <a:cxnLst/>
                  <a:rect l="l" t="t" r="r" b="b"/>
                  <a:pathLst>
                    <a:path w="3513" h="4074" extrusionOk="0">
                      <a:moveTo>
                        <a:pt x="1" y="0"/>
                      </a:moveTo>
                      <a:lnTo>
                        <a:pt x="1" y="4073"/>
                      </a:lnTo>
                      <a:lnTo>
                        <a:pt x="3513" y="2024"/>
                      </a:lnTo>
                      <a:lnTo>
                        <a:pt x="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 name="Google Shape;438;p29"/>
            <p:cNvGrpSpPr/>
            <p:nvPr/>
          </p:nvGrpSpPr>
          <p:grpSpPr>
            <a:xfrm>
              <a:off x="396391" y="2141102"/>
              <a:ext cx="1085342" cy="96171"/>
              <a:chOff x="417899" y="2116530"/>
              <a:chExt cx="1085342" cy="96171"/>
            </a:xfrm>
          </p:grpSpPr>
          <p:sp>
            <p:nvSpPr>
              <p:cNvPr id="51" name="Google Shape;439;p29"/>
              <p:cNvSpPr/>
              <p:nvPr/>
            </p:nvSpPr>
            <p:spPr>
              <a:xfrm>
                <a:off x="417899" y="2116530"/>
                <a:ext cx="1085342" cy="96171"/>
              </a:xfrm>
              <a:custGeom>
                <a:avLst/>
                <a:gdLst/>
                <a:ahLst/>
                <a:cxnLst/>
                <a:rect l="l" t="t" r="r" b="b"/>
                <a:pathLst>
                  <a:path w="23391" h="2074" extrusionOk="0">
                    <a:moveTo>
                      <a:pt x="1025" y="1"/>
                    </a:moveTo>
                    <a:cubicBezTo>
                      <a:pt x="464" y="1"/>
                      <a:pt x="1" y="464"/>
                      <a:pt x="1" y="1050"/>
                    </a:cubicBezTo>
                    <a:cubicBezTo>
                      <a:pt x="1" y="1611"/>
                      <a:pt x="464" y="2074"/>
                      <a:pt x="1025" y="2074"/>
                    </a:cubicBezTo>
                    <a:lnTo>
                      <a:pt x="22366" y="2074"/>
                    </a:lnTo>
                    <a:cubicBezTo>
                      <a:pt x="22927" y="2074"/>
                      <a:pt x="23391" y="1611"/>
                      <a:pt x="23391" y="1050"/>
                    </a:cubicBezTo>
                    <a:cubicBezTo>
                      <a:pt x="23391" y="464"/>
                      <a:pt x="22927" y="1"/>
                      <a:pt x="22366"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40;p29"/>
              <p:cNvSpPr/>
              <p:nvPr/>
            </p:nvSpPr>
            <p:spPr>
              <a:xfrm>
                <a:off x="417899" y="2116530"/>
                <a:ext cx="555733" cy="96171"/>
              </a:xfrm>
              <a:custGeom>
                <a:avLst/>
                <a:gdLst/>
                <a:ahLst/>
                <a:cxnLst/>
                <a:rect l="l" t="t" r="r" b="b"/>
                <a:pathLst>
                  <a:path w="11977" h="2074" extrusionOk="0">
                    <a:moveTo>
                      <a:pt x="1025" y="1"/>
                    </a:moveTo>
                    <a:cubicBezTo>
                      <a:pt x="464" y="1"/>
                      <a:pt x="1" y="464"/>
                      <a:pt x="1" y="1050"/>
                    </a:cubicBezTo>
                    <a:cubicBezTo>
                      <a:pt x="1" y="1611"/>
                      <a:pt x="464" y="2074"/>
                      <a:pt x="1025" y="2074"/>
                    </a:cubicBezTo>
                    <a:lnTo>
                      <a:pt x="11976" y="2074"/>
                    </a:lnTo>
                    <a:lnTo>
                      <a:pt x="11976"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0" name="Google Shape;441;p29"/>
            <p:cNvCxnSpPr/>
            <p:nvPr/>
          </p:nvCxnSpPr>
          <p:spPr>
            <a:xfrm>
              <a:off x="308975" y="1262125"/>
              <a:ext cx="1263300" cy="0"/>
            </a:xfrm>
            <a:prstGeom prst="straightConnector1">
              <a:avLst/>
            </a:prstGeom>
            <a:noFill/>
            <a:ln w="28575" cap="flat" cmpd="sng">
              <a:solidFill>
                <a:schemeClr val="dk1"/>
              </a:solidFill>
              <a:prstDash val="solid"/>
              <a:round/>
              <a:headEnd type="none" w="med" len="med"/>
              <a:tailEnd type="none" w="med" len="med"/>
            </a:ln>
          </p:spPr>
        </p:cxnSp>
      </p:grpSp>
      <p:sp>
        <p:nvSpPr>
          <p:cNvPr id="57" name="Google Shape;591;p33"/>
          <p:cNvSpPr/>
          <p:nvPr/>
        </p:nvSpPr>
        <p:spPr>
          <a:xfrm rot="3934007">
            <a:off x="240273" y="4038567"/>
            <a:ext cx="601078" cy="601078"/>
          </a:xfrm>
          <a:prstGeom prst="upArrow">
            <a:avLst>
              <a:gd name="adj1" fmla="val 50000"/>
              <a:gd name="adj2"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28;p32"/>
          <p:cNvGrpSpPr/>
          <p:nvPr/>
        </p:nvGrpSpPr>
        <p:grpSpPr>
          <a:xfrm rot="5400000">
            <a:off x="60155" y="2441512"/>
            <a:ext cx="355172" cy="807218"/>
            <a:chOff x="3724575" y="3497700"/>
            <a:chExt cx="603495" cy="1371596"/>
          </a:xfrm>
        </p:grpSpPr>
        <p:sp>
          <p:nvSpPr>
            <p:cNvPr id="59" name="Google Shape;529;p32"/>
            <p:cNvSpPr/>
            <p:nvPr/>
          </p:nvSpPr>
          <p:spPr>
            <a:xfrm>
              <a:off x="3724575" y="3497700"/>
              <a:ext cx="603495" cy="1371596"/>
            </a:xfrm>
            <a:custGeom>
              <a:avLst/>
              <a:gdLst/>
              <a:ahLst/>
              <a:cxnLst/>
              <a:rect l="l" t="t" r="r" b="b"/>
              <a:pathLst>
                <a:path w="7221" h="16415" extrusionOk="0">
                  <a:moveTo>
                    <a:pt x="5488" y="16414"/>
                  </a:moveTo>
                  <a:lnTo>
                    <a:pt x="1732" y="16414"/>
                  </a:lnTo>
                  <a:cubicBezTo>
                    <a:pt x="781" y="16414"/>
                    <a:pt x="1" y="15634"/>
                    <a:pt x="1" y="14683"/>
                  </a:cubicBezTo>
                  <a:lnTo>
                    <a:pt x="1" y="5537"/>
                  </a:lnTo>
                  <a:cubicBezTo>
                    <a:pt x="1" y="5073"/>
                    <a:pt x="196" y="4634"/>
                    <a:pt x="513" y="4317"/>
                  </a:cubicBezTo>
                  <a:cubicBezTo>
                    <a:pt x="757" y="4073"/>
                    <a:pt x="1050" y="3902"/>
                    <a:pt x="1367" y="3829"/>
                  </a:cubicBezTo>
                  <a:lnTo>
                    <a:pt x="1367" y="781"/>
                  </a:lnTo>
                  <a:cubicBezTo>
                    <a:pt x="1367" y="585"/>
                    <a:pt x="1440" y="366"/>
                    <a:pt x="1610" y="220"/>
                  </a:cubicBezTo>
                  <a:cubicBezTo>
                    <a:pt x="1757" y="73"/>
                    <a:pt x="1952" y="0"/>
                    <a:pt x="2147" y="0"/>
                  </a:cubicBezTo>
                  <a:lnTo>
                    <a:pt x="5074" y="0"/>
                  </a:lnTo>
                  <a:cubicBezTo>
                    <a:pt x="5513" y="0"/>
                    <a:pt x="5854" y="342"/>
                    <a:pt x="5854" y="781"/>
                  </a:cubicBezTo>
                  <a:lnTo>
                    <a:pt x="5854" y="3829"/>
                  </a:lnTo>
                  <a:cubicBezTo>
                    <a:pt x="6659" y="4024"/>
                    <a:pt x="7220" y="4732"/>
                    <a:pt x="7220" y="5537"/>
                  </a:cubicBezTo>
                  <a:lnTo>
                    <a:pt x="7220" y="14683"/>
                  </a:lnTo>
                  <a:cubicBezTo>
                    <a:pt x="7220" y="15634"/>
                    <a:pt x="6440" y="16414"/>
                    <a:pt x="5488" y="164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30;p32"/>
            <p:cNvSpPr/>
            <p:nvPr/>
          </p:nvSpPr>
          <p:spPr>
            <a:xfrm>
              <a:off x="3757170" y="3848221"/>
              <a:ext cx="538223" cy="988485"/>
            </a:xfrm>
            <a:custGeom>
              <a:avLst/>
              <a:gdLst/>
              <a:ahLst/>
              <a:cxnLst/>
              <a:rect l="l" t="t" r="r" b="b"/>
              <a:pathLst>
                <a:path w="6440" h="11830" extrusionOk="0">
                  <a:moveTo>
                    <a:pt x="5098" y="0"/>
                  </a:moveTo>
                  <a:lnTo>
                    <a:pt x="1342" y="0"/>
                  </a:lnTo>
                  <a:cubicBezTo>
                    <a:pt x="611" y="0"/>
                    <a:pt x="1" y="610"/>
                    <a:pt x="1" y="1342"/>
                  </a:cubicBezTo>
                  <a:lnTo>
                    <a:pt x="1" y="10488"/>
                  </a:lnTo>
                  <a:cubicBezTo>
                    <a:pt x="1" y="11219"/>
                    <a:pt x="611" y="11829"/>
                    <a:pt x="1342" y="11829"/>
                  </a:cubicBezTo>
                  <a:lnTo>
                    <a:pt x="5098" y="11829"/>
                  </a:lnTo>
                  <a:cubicBezTo>
                    <a:pt x="5830" y="11829"/>
                    <a:pt x="6440" y="11219"/>
                    <a:pt x="6440" y="10488"/>
                  </a:cubicBezTo>
                  <a:lnTo>
                    <a:pt x="6440" y="1342"/>
                  </a:lnTo>
                  <a:cubicBezTo>
                    <a:pt x="6440" y="610"/>
                    <a:pt x="5830" y="0"/>
                    <a:pt x="5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31;p32"/>
            <p:cNvSpPr/>
            <p:nvPr/>
          </p:nvSpPr>
          <p:spPr>
            <a:xfrm>
              <a:off x="3816342" y="4047922"/>
              <a:ext cx="38779" cy="654255"/>
            </a:xfrm>
            <a:custGeom>
              <a:avLst/>
              <a:gdLst/>
              <a:ahLst/>
              <a:cxnLst/>
              <a:rect l="l" t="t" r="r" b="b"/>
              <a:pathLst>
                <a:path w="464" h="7830" extrusionOk="0">
                  <a:moveTo>
                    <a:pt x="439" y="7610"/>
                  </a:moveTo>
                  <a:cubicBezTo>
                    <a:pt x="464" y="7829"/>
                    <a:pt x="0" y="7829"/>
                    <a:pt x="25" y="7610"/>
                  </a:cubicBezTo>
                  <a:lnTo>
                    <a:pt x="25" y="1781"/>
                  </a:lnTo>
                  <a:cubicBezTo>
                    <a:pt x="0" y="1561"/>
                    <a:pt x="464" y="1561"/>
                    <a:pt x="439" y="1781"/>
                  </a:cubicBezTo>
                  <a:close/>
                  <a:moveTo>
                    <a:pt x="439" y="732"/>
                  </a:moveTo>
                  <a:cubicBezTo>
                    <a:pt x="415" y="952"/>
                    <a:pt x="73" y="952"/>
                    <a:pt x="25" y="732"/>
                  </a:cubicBezTo>
                  <a:lnTo>
                    <a:pt x="25" y="220"/>
                  </a:lnTo>
                  <a:cubicBezTo>
                    <a:pt x="0" y="0"/>
                    <a:pt x="464" y="0"/>
                    <a:pt x="439" y="22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32;p32"/>
            <p:cNvSpPr/>
            <p:nvPr/>
          </p:nvSpPr>
          <p:spPr>
            <a:xfrm>
              <a:off x="3724575" y="3497700"/>
              <a:ext cx="603495" cy="1371596"/>
            </a:xfrm>
            <a:custGeom>
              <a:avLst/>
              <a:gdLst/>
              <a:ahLst/>
              <a:cxnLst/>
              <a:rect l="l" t="t" r="r" b="b"/>
              <a:pathLst>
                <a:path w="7221" h="16415" extrusionOk="0">
                  <a:moveTo>
                    <a:pt x="3171" y="2293"/>
                  </a:moveTo>
                  <a:lnTo>
                    <a:pt x="2415" y="2293"/>
                  </a:lnTo>
                  <a:cubicBezTo>
                    <a:pt x="2342" y="2293"/>
                    <a:pt x="2269" y="2220"/>
                    <a:pt x="2269" y="2146"/>
                  </a:cubicBezTo>
                  <a:lnTo>
                    <a:pt x="2269" y="1293"/>
                  </a:lnTo>
                  <a:cubicBezTo>
                    <a:pt x="2269" y="1195"/>
                    <a:pt x="2342" y="1146"/>
                    <a:pt x="2415" y="1146"/>
                  </a:cubicBezTo>
                  <a:lnTo>
                    <a:pt x="3171" y="1146"/>
                  </a:lnTo>
                  <a:cubicBezTo>
                    <a:pt x="3245" y="1146"/>
                    <a:pt x="3318" y="1195"/>
                    <a:pt x="3318" y="1293"/>
                  </a:cubicBezTo>
                  <a:lnTo>
                    <a:pt x="3318" y="2146"/>
                  </a:lnTo>
                  <a:cubicBezTo>
                    <a:pt x="3318" y="2220"/>
                    <a:pt x="3245" y="2293"/>
                    <a:pt x="3171" y="2293"/>
                  </a:cubicBezTo>
                  <a:close/>
                  <a:moveTo>
                    <a:pt x="5488" y="16414"/>
                  </a:moveTo>
                  <a:cubicBezTo>
                    <a:pt x="6440" y="16414"/>
                    <a:pt x="7220" y="15634"/>
                    <a:pt x="7220" y="14683"/>
                  </a:cubicBezTo>
                  <a:lnTo>
                    <a:pt x="7220" y="5537"/>
                  </a:lnTo>
                  <a:cubicBezTo>
                    <a:pt x="7220" y="4707"/>
                    <a:pt x="6659" y="4000"/>
                    <a:pt x="5854" y="3829"/>
                  </a:cubicBezTo>
                  <a:lnTo>
                    <a:pt x="5854" y="781"/>
                  </a:lnTo>
                  <a:cubicBezTo>
                    <a:pt x="5854" y="342"/>
                    <a:pt x="5513" y="0"/>
                    <a:pt x="5074" y="0"/>
                  </a:cubicBezTo>
                  <a:lnTo>
                    <a:pt x="2147" y="0"/>
                  </a:lnTo>
                  <a:cubicBezTo>
                    <a:pt x="1952" y="0"/>
                    <a:pt x="1732" y="73"/>
                    <a:pt x="1586" y="220"/>
                  </a:cubicBezTo>
                  <a:cubicBezTo>
                    <a:pt x="1440" y="366"/>
                    <a:pt x="1367" y="561"/>
                    <a:pt x="1367" y="781"/>
                  </a:cubicBezTo>
                  <a:lnTo>
                    <a:pt x="1367" y="3829"/>
                  </a:lnTo>
                  <a:cubicBezTo>
                    <a:pt x="1050" y="3902"/>
                    <a:pt x="757" y="4073"/>
                    <a:pt x="513" y="4293"/>
                  </a:cubicBezTo>
                  <a:cubicBezTo>
                    <a:pt x="196" y="4610"/>
                    <a:pt x="1" y="5049"/>
                    <a:pt x="1" y="5512"/>
                  </a:cubicBezTo>
                  <a:lnTo>
                    <a:pt x="1" y="14658"/>
                  </a:lnTo>
                  <a:cubicBezTo>
                    <a:pt x="1" y="15634"/>
                    <a:pt x="781" y="16414"/>
                    <a:pt x="1732" y="16414"/>
                  </a:cubicBezTo>
                  <a:close/>
                  <a:moveTo>
                    <a:pt x="1757" y="3805"/>
                  </a:moveTo>
                  <a:lnTo>
                    <a:pt x="5464" y="3805"/>
                  </a:lnTo>
                  <a:lnTo>
                    <a:pt x="5464" y="781"/>
                  </a:lnTo>
                  <a:cubicBezTo>
                    <a:pt x="5464" y="683"/>
                    <a:pt x="5415" y="585"/>
                    <a:pt x="5342" y="512"/>
                  </a:cubicBezTo>
                  <a:cubicBezTo>
                    <a:pt x="5269" y="439"/>
                    <a:pt x="5171" y="390"/>
                    <a:pt x="5074" y="390"/>
                  </a:cubicBezTo>
                  <a:lnTo>
                    <a:pt x="2147" y="390"/>
                  </a:lnTo>
                  <a:cubicBezTo>
                    <a:pt x="1928" y="390"/>
                    <a:pt x="1757" y="561"/>
                    <a:pt x="1757" y="781"/>
                  </a:cubicBezTo>
                  <a:close/>
                  <a:moveTo>
                    <a:pt x="1732" y="16024"/>
                  </a:moveTo>
                  <a:cubicBezTo>
                    <a:pt x="1001" y="16024"/>
                    <a:pt x="391" y="15414"/>
                    <a:pt x="391" y="14683"/>
                  </a:cubicBezTo>
                  <a:lnTo>
                    <a:pt x="391" y="5537"/>
                  </a:lnTo>
                  <a:cubicBezTo>
                    <a:pt x="391" y="4780"/>
                    <a:pt x="1001" y="4195"/>
                    <a:pt x="1732" y="4195"/>
                  </a:cubicBezTo>
                  <a:lnTo>
                    <a:pt x="5488" y="4195"/>
                  </a:lnTo>
                  <a:cubicBezTo>
                    <a:pt x="6220" y="4195"/>
                    <a:pt x="6830" y="4780"/>
                    <a:pt x="6830" y="5537"/>
                  </a:cubicBezTo>
                  <a:lnTo>
                    <a:pt x="6830" y="14683"/>
                  </a:lnTo>
                  <a:cubicBezTo>
                    <a:pt x="6830" y="15414"/>
                    <a:pt x="6220" y="16024"/>
                    <a:pt x="5488" y="16024"/>
                  </a:cubicBezTo>
                  <a:close/>
                  <a:moveTo>
                    <a:pt x="4781" y="2293"/>
                  </a:moveTo>
                  <a:lnTo>
                    <a:pt x="4074" y="2293"/>
                  </a:lnTo>
                  <a:cubicBezTo>
                    <a:pt x="3976" y="2293"/>
                    <a:pt x="3928" y="2220"/>
                    <a:pt x="3928" y="2146"/>
                  </a:cubicBezTo>
                  <a:lnTo>
                    <a:pt x="3928" y="1293"/>
                  </a:lnTo>
                  <a:cubicBezTo>
                    <a:pt x="3903" y="1220"/>
                    <a:pt x="3976" y="1146"/>
                    <a:pt x="4074" y="1146"/>
                  </a:cubicBezTo>
                  <a:lnTo>
                    <a:pt x="4781" y="1146"/>
                  </a:lnTo>
                  <a:cubicBezTo>
                    <a:pt x="4879" y="1146"/>
                    <a:pt x="4952" y="1220"/>
                    <a:pt x="4952" y="1293"/>
                  </a:cubicBezTo>
                  <a:lnTo>
                    <a:pt x="4952" y="2122"/>
                  </a:lnTo>
                  <a:cubicBezTo>
                    <a:pt x="4952" y="2220"/>
                    <a:pt x="4879" y="2293"/>
                    <a:pt x="4781" y="22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33;p32"/>
            <p:cNvSpPr/>
            <p:nvPr/>
          </p:nvSpPr>
          <p:spPr>
            <a:xfrm>
              <a:off x="3871336" y="3530287"/>
              <a:ext cx="309980" cy="285349"/>
            </a:xfrm>
            <a:custGeom>
              <a:avLst/>
              <a:gdLst/>
              <a:ahLst/>
              <a:cxnLst/>
              <a:rect l="l" t="t" r="r" b="b"/>
              <a:pathLst>
                <a:path w="3709" h="3415" extrusionOk="0">
                  <a:moveTo>
                    <a:pt x="1" y="3415"/>
                  </a:moveTo>
                  <a:lnTo>
                    <a:pt x="3708" y="3415"/>
                  </a:lnTo>
                  <a:lnTo>
                    <a:pt x="3708" y="391"/>
                  </a:lnTo>
                  <a:cubicBezTo>
                    <a:pt x="3708" y="293"/>
                    <a:pt x="3659" y="195"/>
                    <a:pt x="3586" y="122"/>
                  </a:cubicBezTo>
                  <a:cubicBezTo>
                    <a:pt x="3513" y="49"/>
                    <a:pt x="3415" y="0"/>
                    <a:pt x="3318" y="0"/>
                  </a:cubicBezTo>
                  <a:lnTo>
                    <a:pt x="391" y="0"/>
                  </a:lnTo>
                  <a:cubicBezTo>
                    <a:pt x="172" y="0"/>
                    <a:pt x="1" y="171"/>
                    <a:pt x="1" y="391"/>
                  </a:cubicBezTo>
                  <a:close/>
                  <a:moveTo>
                    <a:pt x="1415" y="1903"/>
                  </a:moveTo>
                  <a:lnTo>
                    <a:pt x="659" y="1903"/>
                  </a:lnTo>
                  <a:cubicBezTo>
                    <a:pt x="586" y="1903"/>
                    <a:pt x="513" y="1830"/>
                    <a:pt x="513" y="1756"/>
                  </a:cubicBezTo>
                  <a:lnTo>
                    <a:pt x="513" y="903"/>
                  </a:lnTo>
                  <a:cubicBezTo>
                    <a:pt x="513" y="805"/>
                    <a:pt x="586" y="756"/>
                    <a:pt x="659" y="756"/>
                  </a:cubicBezTo>
                  <a:lnTo>
                    <a:pt x="1415" y="756"/>
                  </a:lnTo>
                  <a:cubicBezTo>
                    <a:pt x="1489" y="756"/>
                    <a:pt x="1562" y="805"/>
                    <a:pt x="1562" y="903"/>
                  </a:cubicBezTo>
                  <a:lnTo>
                    <a:pt x="1562" y="1756"/>
                  </a:lnTo>
                  <a:cubicBezTo>
                    <a:pt x="1562" y="1830"/>
                    <a:pt x="1489" y="1903"/>
                    <a:pt x="1415" y="1903"/>
                  </a:cubicBezTo>
                  <a:close/>
                  <a:moveTo>
                    <a:pt x="3025" y="1903"/>
                  </a:moveTo>
                  <a:lnTo>
                    <a:pt x="2318" y="1903"/>
                  </a:lnTo>
                  <a:cubicBezTo>
                    <a:pt x="2220" y="1903"/>
                    <a:pt x="2147" y="1830"/>
                    <a:pt x="2147" y="1732"/>
                  </a:cubicBezTo>
                  <a:lnTo>
                    <a:pt x="2147" y="903"/>
                  </a:lnTo>
                  <a:cubicBezTo>
                    <a:pt x="2147" y="830"/>
                    <a:pt x="2220" y="756"/>
                    <a:pt x="2318" y="756"/>
                  </a:cubicBezTo>
                  <a:lnTo>
                    <a:pt x="3025" y="756"/>
                  </a:lnTo>
                  <a:cubicBezTo>
                    <a:pt x="3123" y="756"/>
                    <a:pt x="3196" y="830"/>
                    <a:pt x="3196" y="903"/>
                  </a:cubicBezTo>
                  <a:lnTo>
                    <a:pt x="3196" y="1732"/>
                  </a:lnTo>
                  <a:cubicBezTo>
                    <a:pt x="3196" y="1830"/>
                    <a:pt x="3123" y="1903"/>
                    <a:pt x="3025" y="190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34;p32"/>
            <p:cNvSpPr/>
            <p:nvPr/>
          </p:nvSpPr>
          <p:spPr>
            <a:xfrm>
              <a:off x="3775557" y="3848221"/>
              <a:ext cx="519836" cy="988485"/>
            </a:xfrm>
            <a:custGeom>
              <a:avLst/>
              <a:gdLst/>
              <a:ahLst/>
              <a:cxnLst/>
              <a:rect l="l" t="t" r="r" b="b"/>
              <a:pathLst>
                <a:path w="6220" h="11830" extrusionOk="0">
                  <a:moveTo>
                    <a:pt x="5074" y="707"/>
                  </a:moveTo>
                  <a:lnTo>
                    <a:pt x="5074" y="9854"/>
                  </a:lnTo>
                  <a:cubicBezTo>
                    <a:pt x="5074" y="10585"/>
                    <a:pt x="4464" y="11195"/>
                    <a:pt x="3732" y="11195"/>
                  </a:cubicBezTo>
                  <a:lnTo>
                    <a:pt x="1" y="11195"/>
                  </a:lnTo>
                  <a:cubicBezTo>
                    <a:pt x="49" y="11293"/>
                    <a:pt x="122" y="11366"/>
                    <a:pt x="196" y="11439"/>
                  </a:cubicBezTo>
                  <a:cubicBezTo>
                    <a:pt x="440" y="11683"/>
                    <a:pt x="781" y="11829"/>
                    <a:pt x="1122" y="11829"/>
                  </a:cubicBezTo>
                  <a:lnTo>
                    <a:pt x="4878" y="11829"/>
                  </a:lnTo>
                  <a:cubicBezTo>
                    <a:pt x="5610" y="11829"/>
                    <a:pt x="6220" y="11219"/>
                    <a:pt x="6220" y="10488"/>
                  </a:cubicBezTo>
                  <a:lnTo>
                    <a:pt x="6220" y="1342"/>
                  </a:lnTo>
                  <a:cubicBezTo>
                    <a:pt x="6220" y="610"/>
                    <a:pt x="5610" y="0"/>
                    <a:pt x="4878" y="0"/>
                  </a:cubicBezTo>
                  <a:lnTo>
                    <a:pt x="4878" y="0"/>
                  </a:lnTo>
                  <a:cubicBezTo>
                    <a:pt x="5000" y="220"/>
                    <a:pt x="5074" y="464"/>
                    <a:pt x="5074" y="70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1212;p51"/>
          <p:cNvGrpSpPr/>
          <p:nvPr/>
        </p:nvGrpSpPr>
        <p:grpSpPr>
          <a:xfrm>
            <a:off x="6572019" y="1254787"/>
            <a:ext cx="402587" cy="402587"/>
            <a:chOff x="858700" y="1967475"/>
            <a:chExt cx="605100" cy="605100"/>
          </a:xfrm>
        </p:grpSpPr>
        <p:sp>
          <p:nvSpPr>
            <p:cNvPr id="66" name="Google Shape;1213;p51"/>
            <p:cNvSpPr/>
            <p:nvPr/>
          </p:nvSpPr>
          <p:spPr>
            <a:xfrm>
              <a:off x="858700" y="1967475"/>
              <a:ext cx="605100" cy="605100"/>
            </a:xfrm>
            <a:prstGeom prst="roundRect">
              <a:avLst>
                <a:gd name="adj" fmla="val 15109"/>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14;p51"/>
            <p:cNvSpPr/>
            <p:nvPr/>
          </p:nvSpPr>
          <p:spPr>
            <a:xfrm>
              <a:off x="932654" y="2075711"/>
              <a:ext cx="457191" cy="388627"/>
            </a:xfrm>
            <a:custGeom>
              <a:avLst/>
              <a:gdLst/>
              <a:ahLst/>
              <a:cxnLst/>
              <a:rect l="l" t="t" r="r" b="b"/>
              <a:pathLst>
                <a:path w="10659" h="9051" extrusionOk="0">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1215;p51"/>
          <p:cNvGrpSpPr/>
          <p:nvPr/>
        </p:nvGrpSpPr>
        <p:grpSpPr>
          <a:xfrm>
            <a:off x="6572019" y="1940681"/>
            <a:ext cx="402508" cy="402508"/>
            <a:chOff x="7014301" y="2017350"/>
            <a:chExt cx="502800" cy="502800"/>
          </a:xfrm>
        </p:grpSpPr>
        <p:sp>
          <p:nvSpPr>
            <p:cNvPr id="69" name="Google Shape;1216;p51"/>
            <p:cNvSpPr/>
            <p:nvPr/>
          </p:nvSpPr>
          <p:spPr>
            <a:xfrm>
              <a:off x="7014301" y="2017350"/>
              <a:ext cx="502800" cy="502800"/>
            </a:xfrm>
            <a:prstGeom prst="roundRect">
              <a:avLst>
                <a:gd name="adj" fmla="val 15109"/>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17;p51"/>
            <p:cNvSpPr/>
            <p:nvPr/>
          </p:nvSpPr>
          <p:spPr>
            <a:xfrm>
              <a:off x="7095012" y="2108734"/>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1218;p51"/>
          <p:cNvGrpSpPr/>
          <p:nvPr/>
        </p:nvGrpSpPr>
        <p:grpSpPr>
          <a:xfrm>
            <a:off x="6572019" y="479278"/>
            <a:ext cx="504213" cy="474327"/>
            <a:chOff x="463701" y="2217961"/>
            <a:chExt cx="629846" cy="592514"/>
          </a:xfrm>
        </p:grpSpPr>
        <p:sp>
          <p:nvSpPr>
            <p:cNvPr id="72" name="Google Shape;1219;p51"/>
            <p:cNvSpPr/>
            <p:nvPr/>
          </p:nvSpPr>
          <p:spPr>
            <a:xfrm>
              <a:off x="463701" y="2307675"/>
              <a:ext cx="502800" cy="502800"/>
            </a:xfrm>
            <a:prstGeom prst="roundRect">
              <a:avLst>
                <a:gd name="adj" fmla="val 15109"/>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20;p51"/>
            <p:cNvSpPr/>
            <p:nvPr/>
          </p:nvSpPr>
          <p:spPr>
            <a:xfrm>
              <a:off x="545925" y="2446300"/>
              <a:ext cx="338328" cy="225549"/>
            </a:xfrm>
            <a:custGeom>
              <a:avLst/>
              <a:gdLst/>
              <a:ahLst/>
              <a:cxnLst/>
              <a:rect l="l" t="t" r="r" b="b"/>
              <a:pathLst>
                <a:path w="8708" h="5806" extrusionOk="0">
                  <a:moveTo>
                    <a:pt x="757" y="1"/>
                  </a:moveTo>
                  <a:cubicBezTo>
                    <a:pt x="342" y="1"/>
                    <a:pt x="1" y="342"/>
                    <a:pt x="1" y="757"/>
                  </a:cubicBezTo>
                  <a:lnTo>
                    <a:pt x="1" y="5049"/>
                  </a:lnTo>
                  <a:cubicBezTo>
                    <a:pt x="1" y="5464"/>
                    <a:pt x="342" y="5806"/>
                    <a:pt x="757" y="5806"/>
                  </a:cubicBezTo>
                  <a:lnTo>
                    <a:pt x="7952" y="5806"/>
                  </a:lnTo>
                  <a:cubicBezTo>
                    <a:pt x="8366" y="5806"/>
                    <a:pt x="8708" y="5464"/>
                    <a:pt x="8708" y="5049"/>
                  </a:cubicBezTo>
                  <a:lnTo>
                    <a:pt x="8708" y="757"/>
                  </a:lnTo>
                  <a:cubicBezTo>
                    <a:pt x="8708" y="342"/>
                    <a:pt x="8366" y="1"/>
                    <a:pt x="7952"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21;p51"/>
            <p:cNvSpPr/>
            <p:nvPr/>
          </p:nvSpPr>
          <p:spPr>
            <a:xfrm>
              <a:off x="555887" y="2446307"/>
              <a:ext cx="318435" cy="106170"/>
            </a:xfrm>
            <a:custGeom>
              <a:avLst/>
              <a:gdLst/>
              <a:ahLst/>
              <a:cxnLst/>
              <a:rect l="l" t="t" r="r" b="b"/>
              <a:pathLst>
                <a:path w="8196" h="2733" extrusionOk="0">
                  <a:moveTo>
                    <a:pt x="1" y="1"/>
                  </a:moveTo>
                  <a:lnTo>
                    <a:pt x="3659" y="2586"/>
                  </a:lnTo>
                  <a:cubicBezTo>
                    <a:pt x="3794" y="2684"/>
                    <a:pt x="3946" y="2733"/>
                    <a:pt x="4098" y="2733"/>
                  </a:cubicBezTo>
                  <a:cubicBezTo>
                    <a:pt x="4251" y="2733"/>
                    <a:pt x="4403" y="2684"/>
                    <a:pt x="4537" y="2586"/>
                  </a:cubicBezTo>
                  <a:lnTo>
                    <a:pt x="8196" y="1"/>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oogle Shape;1222;p51"/>
            <p:cNvGrpSpPr/>
            <p:nvPr/>
          </p:nvGrpSpPr>
          <p:grpSpPr>
            <a:xfrm>
              <a:off x="773496" y="2217961"/>
              <a:ext cx="320051" cy="298703"/>
              <a:chOff x="1023863" y="2896525"/>
              <a:chExt cx="240875" cy="219425"/>
            </a:xfrm>
          </p:grpSpPr>
          <p:sp>
            <p:nvSpPr>
              <p:cNvPr id="76" name="Google Shape;1223;p51"/>
              <p:cNvSpPr/>
              <p:nvPr/>
            </p:nvSpPr>
            <p:spPr>
              <a:xfrm>
                <a:off x="1023863" y="2896525"/>
                <a:ext cx="240875" cy="219425"/>
              </a:xfrm>
              <a:custGeom>
                <a:avLst/>
                <a:gdLst/>
                <a:ahLst/>
                <a:cxnLst/>
                <a:rect l="l" t="t" r="r" b="b"/>
                <a:pathLst>
                  <a:path w="9635" h="8777" extrusionOk="0">
                    <a:moveTo>
                      <a:pt x="4811" y="1"/>
                    </a:moveTo>
                    <a:cubicBezTo>
                      <a:pt x="2818" y="1"/>
                      <a:pt x="1017" y="1364"/>
                      <a:pt x="537" y="3389"/>
                    </a:cubicBezTo>
                    <a:cubicBezTo>
                      <a:pt x="0" y="5754"/>
                      <a:pt x="1464" y="8096"/>
                      <a:pt x="3805" y="8657"/>
                    </a:cubicBezTo>
                    <a:cubicBezTo>
                      <a:pt x="4147" y="8738"/>
                      <a:pt x="4488" y="8776"/>
                      <a:pt x="4824" y="8776"/>
                    </a:cubicBezTo>
                    <a:cubicBezTo>
                      <a:pt x="6816" y="8776"/>
                      <a:pt x="8614" y="7413"/>
                      <a:pt x="9073" y="5388"/>
                    </a:cubicBezTo>
                    <a:cubicBezTo>
                      <a:pt x="9634" y="3047"/>
                      <a:pt x="8171" y="681"/>
                      <a:pt x="5830" y="120"/>
                    </a:cubicBezTo>
                    <a:cubicBezTo>
                      <a:pt x="5488" y="39"/>
                      <a:pt x="5147" y="1"/>
                      <a:pt x="4811"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24;p51"/>
              <p:cNvSpPr/>
              <p:nvPr/>
            </p:nvSpPr>
            <p:spPr>
              <a:xfrm>
                <a:off x="1111105" y="2959275"/>
                <a:ext cx="54900" cy="93925"/>
              </a:xfrm>
              <a:custGeom>
                <a:avLst/>
                <a:gdLst/>
                <a:ahLst/>
                <a:cxnLst/>
                <a:rect l="l" t="t" r="r" b="b"/>
                <a:pathLst>
                  <a:path w="2196" h="3757" extrusionOk="0">
                    <a:moveTo>
                      <a:pt x="1268" y="0"/>
                    </a:moveTo>
                    <a:lnTo>
                      <a:pt x="0" y="1049"/>
                    </a:lnTo>
                    <a:lnTo>
                      <a:pt x="512" y="1708"/>
                    </a:lnTo>
                    <a:lnTo>
                      <a:pt x="951" y="1342"/>
                    </a:lnTo>
                    <a:cubicBezTo>
                      <a:pt x="1024" y="1269"/>
                      <a:pt x="1098" y="1195"/>
                      <a:pt x="1171" y="1098"/>
                    </a:cubicBezTo>
                    <a:lnTo>
                      <a:pt x="1171" y="1756"/>
                    </a:lnTo>
                    <a:lnTo>
                      <a:pt x="1171" y="3756"/>
                    </a:lnTo>
                    <a:lnTo>
                      <a:pt x="2195" y="3756"/>
                    </a:lnTo>
                    <a:lnTo>
                      <a:pt x="21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052816600"/>
      </p:ext>
    </p:extLst>
  </p:cSld>
  <p:clrMapOvr>
    <a:masterClrMapping/>
  </p:clrMapOvr>
  <p:transition spd="med">
    <p:blinds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4" name="Google Shape;414;p29"/>
          <p:cNvSpPr/>
          <p:nvPr/>
        </p:nvSpPr>
        <p:spPr>
          <a:xfrm rot="-2700000">
            <a:off x="7330594" y="3840147"/>
            <a:ext cx="513535" cy="513535"/>
          </a:xfrm>
          <a:prstGeom prst="upArrow">
            <a:avLst>
              <a:gd name="adj1" fmla="val 50000"/>
              <a:gd name="adj2"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 name="Google Shape;415;p29"/>
          <p:cNvGrpSpPr/>
          <p:nvPr/>
        </p:nvGrpSpPr>
        <p:grpSpPr>
          <a:xfrm>
            <a:off x="136938" y="2571748"/>
            <a:ext cx="962387" cy="855490"/>
            <a:chOff x="274188" y="1278048"/>
            <a:chExt cx="1182720" cy="1051350"/>
          </a:xfrm>
        </p:grpSpPr>
        <p:sp>
          <p:nvSpPr>
            <p:cNvPr id="416" name="Google Shape;416;p29"/>
            <p:cNvSpPr/>
            <p:nvPr/>
          </p:nvSpPr>
          <p:spPr>
            <a:xfrm>
              <a:off x="364363" y="1369398"/>
              <a:ext cx="1092545" cy="9600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29"/>
            <p:cNvGrpSpPr/>
            <p:nvPr/>
          </p:nvGrpSpPr>
          <p:grpSpPr>
            <a:xfrm>
              <a:off x="274188" y="1278048"/>
              <a:ext cx="1092545" cy="960000"/>
              <a:chOff x="7146475" y="2190661"/>
              <a:chExt cx="1092545" cy="960000"/>
            </a:xfrm>
          </p:grpSpPr>
          <p:sp>
            <p:nvSpPr>
              <p:cNvPr id="418" name="Google Shape;418;p29"/>
              <p:cNvSpPr/>
              <p:nvPr/>
            </p:nvSpPr>
            <p:spPr>
              <a:xfrm>
                <a:off x="7146475" y="2190661"/>
                <a:ext cx="1092545" cy="9600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9" name="Google Shape;419;p29"/>
              <p:cNvCxnSpPr/>
              <p:nvPr/>
            </p:nvCxnSpPr>
            <p:spPr>
              <a:xfrm>
                <a:off x="7151600" y="2373361"/>
                <a:ext cx="1087420" cy="658"/>
              </a:xfrm>
              <a:prstGeom prst="straightConnector1">
                <a:avLst/>
              </a:prstGeom>
              <a:noFill/>
              <a:ln w="28575" cap="flat" cmpd="sng">
                <a:solidFill>
                  <a:schemeClr val="dk1"/>
                </a:solidFill>
                <a:prstDash val="solid"/>
                <a:round/>
                <a:headEnd type="none" w="med" len="med"/>
                <a:tailEnd type="none" w="med" len="med"/>
              </a:ln>
            </p:spPr>
          </p:cxnSp>
        </p:grpSp>
        <p:grpSp>
          <p:nvGrpSpPr>
            <p:cNvPr id="420" name="Google Shape;420;p29"/>
            <p:cNvGrpSpPr/>
            <p:nvPr/>
          </p:nvGrpSpPr>
          <p:grpSpPr>
            <a:xfrm>
              <a:off x="463107" y="1573715"/>
              <a:ext cx="735110" cy="506865"/>
              <a:chOff x="833189" y="2970279"/>
              <a:chExt cx="735110" cy="506865"/>
            </a:xfrm>
          </p:grpSpPr>
          <p:sp>
            <p:nvSpPr>
              <p:cNvPr id="421" name="Google Shape;421;p29"/>
              <p:cNvSpPr/>
              <p:nvPr/>
            </p:nvSpPr>
            <p:spPr>
              <a:xfrm>
                <a:off x="850404" y="2970279"/>
                <a:ext cx="328236" cy="324039"/>
              </a:xfrm>
              <a:custGeom>
                <a:avLst/>
                <a:gdLst/>
                <a:ahLst/>
                <a:cxnLst/>
                <a:rect l="l" t="t" r="r" b="b"/>
                <a:pathLst>
                  <a:path w="8732" h="8733" extrusionOk="0">
                    <a:moveTo>
                      <a:pt x="4366" y="1"/>
                    </a:moveTo>
                    <a:cubicBezTo>
                      <a:pt x="1951" y="1"/>
                      <a:pt x="0" y="1952"/>
                      <a:pt x="0" y="4366"/>
                    </a:cubicBezTo>
                    <a:cubicBezTo>
                      <a:pt x="0" y="6757"/>
                      <a:pt x="1951" y="8732"/>
                      <a:pt x="4366" y="8732"/>
                    </a:cubicBezTo>
                    <a:cubicBezTo>
                      <a:pt x="6780" y="8732"/>
                      <a:pt x="8732" y="6757"/>
                      <a:pt x="8732" y="4366"/>
                    </a:cubicBezTo>
                    <a:cubicBezTo>
                      <a:pt x="8732" y="1952"/>
                      <a:pt x="6780" y="1"/>
                      <a:pt x="4366"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9"/>
              <p:cNvSpPr/>
              <p:nvPr/>
            </p:nvSpPr>
            <p:spPr>
              <a:xfrm>
                <a:off x="833189" y="3110323"/>
                <a:ext cx="735110" cy="366821"/>
              </a:xfrm>
              <a:custGeom>
                <a:avLst/>
                <a:gdLst/>
                <a:ahLst/>
                <a:cxnLst/>
                <a:rect l="l" t="t" r="r" b="b"/>
                <a:pathLst>
                  <a:path w="19556" h="9886" extrusionOk="0">
                    <a:moveTo>
                      <a:pt x="10025" y="0"/>
                    </a:moveTo>
                    <a:cubicBezTo>
                      <a:pt x="7970" y="0"/>
                      <a:pt x="5937" y="1254"/>
                      <a:pt x="5263" y="3544"/>
                    </a:cubicBezTo>
                    <a:cubicBezTo>
                      <a:pt x="4773" y="3298"/>
                      <a:pt x="4258" y="3184"/>
                      <a:pt x="3754" y="3184"/>
                    </a:cubicBezTo>
                    <a:cubicBezTo>
                      <a:pt x="2252" y="3184"/>
                      <a:pt x="848" y="4199"/>
                      <a:pt x="482" y="5787"/>
                    </a:cubicBezTo>
                    <a:cubicBezTo>
                      <a:pt x="0" y="7884"/>
                      <a:pt x="1590" y="9886"/>
                      <a:pt x="3723" y="9886"/>
                    </a:cubicBezTo>
                    <a:cubicBezTo>
                      <a:pt x="3748" y="9886"/>
                      <a:pt x="3774" y="9885"/>
                      <a:pt x="3799" y="9885"/>
                    </a:cubicBezTo>
                    <a:lnTo>
                      <a:pt x="15531" y="9885"/>
                    </a:lnTo>
                    <a:cubicBezTo>
                      <a:pt x="17750" y="9885"/>
                      <a:pt x="19555" y="8104"/>
                      <a:pt x="19555" y="5885"/>
                    </a:cubicBezTo>
                    <a:cubicBezTo>
                      <a:pt x="19555" y="3641"/>
                      <a:pt x="17750" y="1861"/>
                      <a:pt x="15531" y="1861"/>
                    </a:cubicBezTo>
                    <a:cubicBezTo>
                      <a:pt x="15019" y="1861"/>
                      <a:pt x="14531" y="1958"/>
                      <a:pt x="14068" y="2129"/>
                    </a:cubicBezTo>
                    <a:cubicBezTo>
                      <a:pt x="13064" y="681"/>
                      <a:pt x="11538" y="0"/>
                      <a:pt x="10025"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6" name="Google Shape;426;p29"/>
          <p:cNvSpPr/>
          <p:nvPr/>
        </p:nvSpPr>
        <p:spPr>
          <a:xfrm>
            <a:off x="1099325" y="4259275"/>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29"/>
          <p:cNvGrpSpPr/>
          <p:nvPr/>
        </p:nvGrpSpPr>
        <p:grpSpPr>
          <a:xfrm>
            <a:off x="136938" y="1047512"/>
            <a:ext cx="1116080" cy="1119559"/>
            <a:chOff x="299013" y="1079125"/>
            <a:chExt cx="1371600" cy="1375875"/>
          </a:xfrm>
        </p:grpSpPr>
        <p:sp>
          <p:nvSpPr>
            <p:cNvPr id="431" name="Google Shape;431;p29"/>
            <p:cNvSpPr/>
            <p:nvPr/>
          </p:nvSpPr>
          <p:spPr>
            <a:xfrm>
              <a:off x="390513" y="1174900"/>
              <a:ext cx="1280100" cy="1280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9"/>
            <p:cNvSpPr/>
            <p:nvPr/>
          </p:nvSpPr>
          <p:spPr>
            <a:xfrm>
              <a:off x="299013" y="1079125"/>
              <a:ext cx="1280100" cy="12801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3" name="Google Shape;433;p29"/>
            <p:cNvGrpSpPr/>
            <p:nvPr/>
          </p:nvGrpSpPr>
          <p:grpSpPr>
            <a:xfrm>
              <a:off x="396400" y="1384064"/>
              <a:ext cx="1085400" cy="635100"/>
              <a:chOff x="396400" y="1399225"/>
              <a:chExt cx="1085400" cy="635100"/>
            </a:xfrm>
          </p:grpSpPr>
          <p:sp>
            <p:nvSpPr>
              <p:cNvPr id="434" name="Google Shape;434;p29"/>
              <p:cNvSpPr/>
              <p:nvPr/>
            </p:nvSpPr>
            <p:spPr>
              <a:xfrm>
                <a:off x="396400" y="1399225"/>
                <a:ext cx="1085400" cy="635100"/>
              </a:xfrm>
              <a:prstGeom prst="roundRect">
                <a:avLst>
                  <a:gd name="adj" fmla="val 0"/>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 name="Google Shape;435;p29"/>
              <p:cNvGrpSpPr/>
              <p:nvPr/>
            </p:nvGrpSpPr>
            <p:grpSpPr>
              <a:xfrm>
                <a:off x="712181" y="1506835"/>
                <a:ext cx="453838" cy="419880"/>
                <a:chOff x="733647" y="1423686"/>
                <a:chExt cx="453838" cy="419880"/>
              </a:xfrm>
            </p:grpSpPr>
            <p:sp>
              <p:nvSpPr>
                <p:cNvPr id="436" name="Google Shape;436;p29"/>
                <p:cNvSpPr/>
                <p:nvPr/>
              </p:nvSpPr>
              <p:spPr>
                <a:xfrm>
                  <a:off x="733647" y="1423686"/>
                  <a:ext cx="453838" cy="419880"/>
                </a:xfrm>
                <a:custGeom>
                  <a:avLst/>
                  <a:gdLst/>
                  <a:ahLst/>
                  <a:cxnLst/>
                  <a:rect l="l" t="t" r="r" b="b"/>
                  <a:pathLst>
                    <a:path w="9781" h="9055" extrusionOk="0">
                      <a:moveTo>
                        <a:pt x="4904" y="1"/>
                      </a:moveTo>
                      <a:cubicBezTo>
                        <a:pt x="4654" y="1"/>
                        <a:pt x="4401" y="21"/>
                        <a:pt x="4147" y="64"/>
                      </a:cubicBezTo>
                      <a:cubicBezTo>
                        <a:pt x="1659" y="479"/>
                        <a:pt x="1" y="2820"/>
                        <a:pt x="440" y="5284"/>
                      </a:cubicBezTo>
                      <a:cubicBezTo>
                        <a:pt x="811" y="7493"/>
                        <a:pt x="2733" y="9054"/>
                        <a:pt x="4902" y="9054"/>
                      </a:cubicBezTo>
                      <a:cubicBezTo>
                        <a:pt x="5152" y="9054"/>
                        <a:pt x="5405" y="9034"/>
                        <a:pt x="5659" y="8991"/>
                      </a:cubicBezTo>
                      <a:cubicBezTo>
                        <a:pt x="8122" y="8576"/>
                        <a:pt x="9781" y="6235"/>
                        <a:pt x="9366" y="3771"/>
                      </a:cubicBezTo>
                      <a:cubicBezTo>
                        <a:pt x="8994" y="1562"/>
                        <a:pt x="7073" y="1"/>
                        <a:pt x="4904"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9"/>
                <p:cNvSpPr/>
                <p:nvPr/>
              </p:nvSpPr>
              <p:spPr>
                <a:xfrm>
                  <a:off x="898875" y="1539755"/>
                  <a:ext cx="163003" cy="188911"/>
                </a:xfrm>
                <a:custGeom>
                  <a:avLst/>
                  <a:gdLst/>
                  <a:ahLst/>
                  <a:cxnLst/>
                  <a:rect l="l" t="t" r="r" b="b"/>
                  <a:pathLst>
                    <a:path w="3513" h="4074" extrusionOk="0">
                      <a:moveTo>
                        <a:pt x="1" y="0"/>
                      </a:moveTo>
                      <a:lnTo>
                        <a:pt x="1" y="4073"/>
                      </a:lnTo>
                      <a:lnTo>
                        <a:pt x="3513" y="2024"/>
                      </a:lnTo>
                      <a:lnTo>
                        <a:pt x="1" y="0"/>
                      </a:ln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8" name="Google Shape;438;p29"/>
            <p:cNvGrpSpPr/>
            <p:nvPr/>
          </p:nvGrpSpPr>
          <p:grpSpPr>
            <a:xfrm>
              <a:off x="396391" y="2141102"/>
              <a:ext cx="1085342" cy="96171"/>
              <a:chOff x="417899" y="2116530"/>
              <a:chExt cx="1085342" cy="96171"/>
            </a:xfrm>
          </p:grpSpPr>
          <p:sp>
            <p:nvSpPr>
              <p:cNvPr id="439" name="Google Shape;439;p29"/>
              <p:cNvSpPr/>
              <p:nvPr/>
            </p:nvSpPr>
            <p:spPr>
              <a:xfrm>
                <a:off x="417899" y="2116530"/>
                <a:ext cx="1085342" cy="96171"/>
              </a:xfrm>
              <a:custGeom>
                <a:avLst/>
                <a:gdLst/>
                <a:ahLst/>
                <a:cxnLst/>
                <a:rect l="l" t="t" r="r" b="b"/>
                <a:pathLst>
                  <a:path w="23391" h="2074" extrusionOk="0">
                    <a:moveTo>
                      <a:pt x="1025" y="1"/>
                    </a:moveTo>
                    <a:cubicBezTo>
                      <a:pt x="464" y="1"/>
                      <a:pt x="1" y="464"/>
                      <a:pt x="1" y="1050"/>
                    </a:cubicBezTo>
                    <a:cubicBezTo>
                      <a:pt x="1" y="1611"/>
                      <a:pt x="464" y="2074"/>
                      <a:pt x="1025" y="2074"/>
                    </a:cubicBezTo>
                    <a:lnTo>
                      <a:pt x="22366" y="2074"/>
                    </a:lnTo>
                    <a:cubicBezTo>
                      <a:pt x="22927" y="2074"/>
                      <a:pt x="23391" y="1611"/>
                      <a:pt x="23391" y="1050"/>
                    </a:cubicBezTo>
                    <a:cubicBezTo>
                      <a:pt x="23391" y="464"/>
                      <a:pt x="22927" y="1"/>
                      <a:pt x="22366" y="1"/>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9"/>
              <p:cNvSpPr/>
              <p:nvPr/>
            </p:nvSpPr>
            <p:spPr>
              <a:xfrm>
                <a:off x="417899" y="2116530"/>
                <a:ext cx="555733" cy="96171"/>
              </a:xfrm>
              <a:custGeom>
                <a:avLst/>
                <a:gdLst/>
                <a:ahLst/>
                <a:cxnLst/>
                <a:rect l="l" t="t" r="r" b="b"/>
                <a:pathLst>
                  <a:path w="11977" h="2074" extrusionOk="0">
                    <a:moveTo>
                      <a:pt x="1025" y="1"/>
                    </a:moveTo>
                    <a:cubicBezTo>
                      <a:pt x="464" y="1"/>
                      <a:pt x="1" y="464"/>
                      <a:pt x="1" y="1050"/>
                    </a:cubicBezTo>
                    <a:cubicBezTo>
                      <a:pt x="1" y="1611"/>
                      <a:pt x="464" y="2074"/>
                      <a:pt x="1025" y="2074"/>
                    </a:cubicBezTo>
                    <a:lnTo>
                      <a:pt x="11976" y="2074"/>
                    </a:lnTo>
                    <a:lnTo>
                      <a:pt x="11976" y="1"/>
                    </a:ln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41" name="Google Shape;441;p29"/>
            <p:cNvCxnSpPr/>
            <p:nvPr/>
          </p:nvCxnSpPr>
          <p:spPr>
            <a:xfrm>
              <a:off x="308975" y="1262125"/>
              <a:ext cx="1263300" cy="0"/>
            </a:xfrm>
            <a:prstGeom prst="straightConnector1">
              <a:avLst/>
            </a:prstGeom>
            <a:noFill/>
            <a:ln w="28575" cap="flat" cmpd="sng">
              <a:solidFill>
                <a:schemeClr val="dk1"/>
              </a:solidFill>
              <a:prstDash val="solid"/>
              <a:round/>
              <a:headEnd type="none" w="med" len="med"/>
              <a:tailEnd type="none" w="med" len="med"/>
            </a:ln>
          </p:spPr>
        </p:cxnSp>
      </p:grpSp>
      <p:grpSp>
        <p:nvGrpSpPr>
          <p:cNvPr id="442" name="Google Shape;442;p29"/>
          <p:cNvGrpSpPr/>
          <p:nvPr/>
        </p:nvGrpSpPr>
        <p:grpSpPr>
          <a:xfrm>
            <a:off x="7863743" y="1255425"/>
            <a:ext cx="1425619" cy="1029657"/>
            <a:chOff x="7403363" y="1047512"/>
            <a:chExt cx="1646100" cy="1188900"/>
          </a:xfrm>
        </p:grpSpPr>
        <p:sp>
          <p:nvSpPr>
            <p:cNvPr id="443" name="Google Shape;443;p29"/>
            <p:cNvSpPr/>
            <p:nvPr/>
          </p:nvSpPr>
          <p:spPr>
            <a:xfrm>
              <a:off x="7494863" y="1139012"/>
              <a:ext cx="1554600" cy="1097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9"/>
            <p:cNvSpPr/>
            <p:nvPr/>
          </p:nvSpPr>
          <p:spPr>
            <a:xfrm>
              <a:off x="7403363" y="1047512"/>
              <a:ext cx="1554600" cy="10974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5" name="Google Shape;445;p29"/>
            <p:cNvCxnSpPr/>
            <p:nvPr/>
          </p:nvCxnSpPr>
          <p:spPr>
            <a:xfrm>
              <a:off x="7413325" y="1230512"/>
              <a:ext cx="1544700" cy="0"/>
            </a:xfrm>
            <a:prstGeom prst="straightConnector1">
              <a:avLst/>
            </a:prstGeom>
            <a:noFill/>
            <a:ln w="28575" cap="flat" cmpd="sng">
              <a:solidFill>
                <a:schemeClr val="dk1"/>
              </a:solidFill>
              <a:prstDash val="solid"/>
              <a:round/>
              <a:headEnd type="none" w="med" len="med"/>
              <a:tailEnd type="none" w="med" len="med"/>
            </a:ln>
          </p:spPr>
        </p:cxnSp>
        <p:sp>
          <p:nvSpPr>
            <p:cNvPr id="446" name="Google Shape;446;p29"/>
            <p:cNvSpPr/>
            <p:nvPr/>
          </p:nvSpPr>
          <p:spPr>
            <a:xfrm>
              <a:off x="7540474" y="1687769"/>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9"/>
            <p:cNvSpPr/>
            <p:nvPr/>
          </p:nvSpPr>
          <p:spPr>
            <a:xfrm>
              <a:off x="8009987" y="1687769"/>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9"/>
            <p:cNvSpPr/>
            <p:nvPr/>
          </p:nvSpPr>
          <p:spPr>
            <a:xfrm>
              <a:off x="8479499" y="1687769"/>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9" name="Google Shape;449;p29"/>
            <p:cNvGrpSpPr/>
            <p:nvPr/>
          </p:nvGrpSpPr>
          <p:grpSpPr>
            <a:xfrm>
              <a:off x="7770652" y="1367593"/>
              <a:ext cx="820034" cy="187786"/>
              <a:chOff x="4005100" y="3437025"/>
              <a:chExt cx="535375" cy="122600"/>
            </a:xfrm>
          </p:grpSpPr>
          <p:sp>
            <p:nvSpPr>
              <p:cNvPr id="450" name="Google Shape;450;p29"/>
              <p:cNvSpPr/>
              <p:nvPr/>
            </p:nvSpPr>
            <p:spPr>
              <a:xfrm>
                <a:off x="4005100" y="3437025"/>
                <a:ext cx="535375" cy="33575"/>
              </a:xfrm>
              <a:custGeom>
                <a:avLst/>
                <a:gdLst/>
                <a:ahLst/>
                <a:cxnLst/>
                <a:rect l="l" t="t" r="r" b="b"/>
                <a:pathLst>
                  <a:path w="21415" h="1343" extrusionOk="0">
                    <a:moveTo>
                      <a:pt x="903" y="1"/>
                    </a:moveTo>
                    <a:cubicBezTo>
                      <a:pt x="1" y="1"/>
                      <a:pt x="1" y="1342"/>
                      <a:pt x="903" y="1342"/>
                    </a:cubicBezTo>
                    <a:lnTo>
                      <a:pt x="20488" y="1342"/>
                    </a:lnTo>
                    <a:cubicBezTo>
                      <a:pt x="21415" y="1342"/>
                      <a:pt x="21415" y="1"/>
                      <a:pt x="20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9"/>
              <p:cNvSpPr/>
              <p:nvPr/>
            </p:nvSpPr>
            <p:spPr>
              <a:xfrm>
                <a:off x="4064850" y="3525450"/>
                <a:ext cx="415275" cy="34175"/>
              </a:xfrm>
              <a:custGeom>
                <a:avLst/>
                <a:gdLst/>
                <a:ahLst/>
                <a:cxnLst/>
                <a:rect l="l" t="t" r="r" b="b"/>
                <a:pathLst>
                  <a:path w="16611" h="1367" extrusionOk="0">
                    <a:moveTo>
                      <a:pt x="928" y="0"/>
                    </a:moveTo>
                    <a:cubicBezTo>
                      <a:pt x="1" y="0"/>
                      <a:pt x="1" y="1366"/>
                      <a:pt x="928" y="1366"/>
                    </a:cubicBezTo>
                    <a:lnTo>
                      <a:pt x="15708" y="1366"/>
                    </a:lnTo>
                    <a:cubicBezTo>
                      <a:pt x="16610" y="1366"/>
                      <a:pt x="16610" y="0"/>
                      <a:pt x="15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2" name="Google Shape;452;p29"/>
          <p:cNvGrpSpPr/>
          <p:nvPr/>
        </p:nvGrpSpPr>
        <p:grpSpPr>
          <a:xfrm>
            <a:off x="8063227" y="2779362"/>
            <a:ext cx="651775" cy="1068491"/>
            <a:chOff x="2771692" y="3497697"/>
            <a:chExt cx="836668" cy="1371596"/>
          </a:xfrm>
        </p:grpSpPr>
        <p:sp>
          <p:nvSpPr>
            <p:cNvPr id="453"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338;p32"/>
          <p:cNvSpPr txBox="1">
            <a:spLocks/>
          </p:cNvSpPr>
          <p:nvPr/>
        </p:nvSpPr>
        <p:spPr>
          <a:xfrm>
            <a:off x="913042" y="1507462"/>
            <a:ext cx="7324985" cy="2128572"/>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3800" b="1">
                <a:solidFill>
                  <a:schemeClr val="tx1"/>
                </a:solidFill>
                <a:latin typeface="Arial" panose="020B0604020202020204" pitchFamily="34" charset="0"/>
                <a:ea typeface="Kantumruy Pro SemiBold"/>
                <a:cs typeface="Arial" panose="020B0604020202020204" pitchFamily="34" charset="0"/>
                <a:sym typeface="Kantumruy Pro SemiBold"/>
              </a:rPr>
              <a:t>BÀI HỌC KẾT THÚC, </a:t>
            </a:r>
            <a:br>
              <a:rPr lang="vi-VN" sz="3800" b="1">
                <a:solidFill>
                  <a:schemeClr val="tx1"/>
                </a:solidFill>
                <a:latin typeface="Arial" panose="020B0604020202020204" pitchFamily="34" charset="0"/>
                <a:ea typeface="Kantumruy Pro SemiBold"/>
                <a:cs typeface="Arial" panose="020B0604020202020204" pitchFamily="34" charset="0"/>
                <a:sym typeface="Kantumruy Pro SemiBold"/>
              </a:rPr>
            </a:br>
            <a:r>
              <a:rPr lang="vi-VN" sz="3800" b="1">
                <a:solidFill>
                  <a:schemeClr val="tx1"/>
                </a:solidFill>
                <a:latin typeface="Arial" panose="020B0604020202020204" pitchFamily="34" charset="0"/>
                <a:ea typeface="Kantumruy Pro SemiBold"/>
                <a:cs typeface="Arial" panose="020B0604020202020204" pitchFamily="34" charset="0"/>
                <a:sym typeface="Kantumruy Pro SemiBold"/>
              </a:rPr>
              <a:t>TẠM BIỆT VÀ HẸN GẶP LẠI!</a:t>
            </a:r>
          </a:p>
        </p:txBody>
      </p:sp>
    </p:spTree>
    <p:extLst>
      <p:ext uri="{BB962C8B-B14F-4D97-AF65-F5344CB8AC3E}">
        <p14:creationId xmlns:p14="http://schemas.microsoft.com/office/powerpoint/2010/main" val="2111959541"/>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randombar(horizontal)">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grpSp>
        <p:nvGrpSpPr>
          <p:cNvPr id="487" name="Google Shape;487;p31"/>
          <p:cNvGrpSpPr/>
          <p:nvPr/>
        </p:nvGrpSpPr>
        <p:grpSpPr>
          <a:xfrm>
            <a:off x="715099" y="1600313"/>
            <a:ext cx="7790271" cy="1045436"/>
            <a:chOff x="4754850" y="1600325"/>
            <a:chExt cx="3771900" cy="1412550"/>
          </a:xfrm>
        </p:grpSpPr>
        <p:sp>
          <p:nvSpPr>
            <p:cNvPr id="488" name="Google Shape;488;p31"/>
            <p:cNvSpPr/>
            <p:nvPr/>
          </p:nvSpPr>
          <p:spPr>
            <a:xfrm>
              <a:off x="4852650" y="1691675"/>
              <a:ext cx="3674100" cy="1321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1"/>
            <p:cNvSpPr/>
            <p:nvPr/>
          </p:nvSpPr>
          <p:spPr>
            <a:xfrm>
              <a:off x="4754850" y="1600325"/>
              <a:ext cx="3718316" cy="1321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0" name="Google Shape;490;p31"/>
            <p:cNvCxnSpPr/>
            <p:nvPr/>
          </p:nvCxnSpPr>
          <p:spPr>
            <a:xfrm flipV="1">
              <a:off x="4763129" y="1852855"/>
              <a:ext cx="3718316" cy="30713"/>
            </a:xfrm>
            <a:prstGeom prst="straightConnector1">
              <a:avLst/>
            </a:prstGeom>
            <a:noFill/>
            <a:ln w="28575" cap="flat" cmpd="sng">
              <a:solidFill>
                <a:schemeClr val="dk1"/>
              </a:solidFill>
              <a:prstDash val="solid"/>
              <a:round/>
              <a:headEnd type="none" w="med" len="med"/>
              <a:tailEnd type="none" w="med" len="med"/>
            </a:ln>
          </p:spPr>
        </p:cxnSp>
      </p:grpSp>
      <p:sp>
        <p:nvSpPr>
          <p:cNvPr id="504" name="Google Shape;504;p31"/>
          <p:cNvSpPr txBox="1">
            <a:spLocks noGrp="1"/>
          </p:cNvSpPr>
          <p:nvPr>
            <p:ph type="title" idx="15"/>
          </p:nvPr>
        </p:nvSpPr>
        <p:spPr>
          <a:xfrm>
            <a:off x="0" y="731525"/>
            <a:ext cx="91440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b="1" smtClean="0">
                <a:solidFill>
                  <a:srgbClr val="C00000"/>
                </a:solidFill>
              </a:rPr>
              <a:t>NỘI DUNG BÀI HỌC</a:t>
            </a:r>
            <a:endParaRPr sz="3400" b="1">
              <a:solidFill>
                <a:srgbClr val="C00000"/>
              </a:solidFill>
            </a:endParaRPr>
          </a:p>
        </p:txBody>
      </p:sp>
      <p:sp>
        <p:nvSpPr>
          <p:cNvPr id="510" name="Google Shape;510;p31"/>
          <p:cNvSpPr/>
          <p:nvPr/>
        </p:nvSpPr>
        <p:spPr>
          <a:xfrm>
            <a:off x="715100" y="912725"/>
            <a:ext cx="457208" cy="164598"/>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7;p31"/>
          <p:cNvGrpSpPr/>
          <p:nvPr/>
        </p:nvGrpSpPr>
        <p:grpSpPr>
          <a:xfrm>
            <a:off x="715099" y="2873829"/>
            <a:ext cx="7790271" cy="1730649"/>
            <a:chOff x="4754850" y="1600325"/>
            <a:chExt cx="3771900" cy="1412550"/>
          </a:xfrm>
        </p:grpSpPr>
        <p:sp>
          <p:nvSpPr>
            <p:cNvPr id="49" name="Google Shape;488;p31"/>
            <p:cNvSpPr/>
            <p:nvPr/>
          </p:nvSpPr>
          <p:spPr>
            <a:xfrm>
              <a:off x="4852650" y="1691675"/>
              <a:ext cx="3674100" cy="13212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9;p31"/>
            <p:cNvSpPr/>
            <p:nvPr/>
          </p:nvSpPr>
          <p:spPr>
            <a:xfrm>
              <a:off x="4754850" y="1600325"/>
              <a:ext cx="3718316" cy="13212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 name="Google Shape;490;p31"/>
            <p:cNvCxnSpPr/>
            <p:nvPr/>
          </p:nvCxnSpPr>
          <p:spPr>
            <a:xfrm flipV="1">
              <a:off x="4754850" y="1752612"/>
              <a:ext cx="3718316" cy="30713"/>
            </a:xfrm>
            <a:prstGeom prst="straightConnector1">
              <a:avLst/>
            </a:prstGeom>
            <a:noFill/>
            <a:ln w="28575" cap="flat" cmpd="sng">
              <a:solidFill>
                <a:schemeClr val="dk1"/>
              </a:solidFill>
              <a:prstDash val="solid"/>
              <a:round/>
              <a:headEnd type="none" w="med" len="med"/>
              <a:tailEnd type="none" w="med" len="med"/>
            </a:ln>
          </p:spPr>
        </p:cxnSp>
      </p:grpSp>
      <p:sp>
        <p:nvSpPr>
          <p:cNvPr id="53" name="Google Shape;504;p31"/>
          <p:cNvSpPr txBox="1">
            <a:spLocks noGrp="1"/>
          </p:cNvSpPr>
          <p:nvPr>
            <p:ph type="title" idx="15"/>
          </p:nvPr>
        </p:nvSpPr>
        <p:spPr>
          <a:xfrm>
            <a:off x="1637392" y="1858638"/>
            <a:ext cx="6812644" cy="6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smtClean="0"/>
              <a:t>Từ thuật toán đến chương trình</a:t>
            </a:r>
            <a:endParaRPr sz="2600" b="1"/>
          </a:p>
        </p:txBody>
      </p:sp>
      <p:sp>
        <p:nvSpPr>
          <p:cNvPr id="56" name="Google Shape;504;p31"/>
          <p:cNvSpPr txBox="1">
            <a:spLocks noGrp="1"/>
          </p:cNvSpPr>
          <p:nvPr>
            <p:ph type="title" idx="15"/>
          </p:nvPr>
        </p:nvSpPr>
        <p:spPr>
          <a:xfrm>
            <a:off x="1637392" y="3079224"/>
            <a:ext cx="6812644" cy="685800"/>
          </a:xfrm>
          <a:prstGeom prst="rect">
            <a:avLst/>
          </a:prstGeom>
        </p:spPr>
        <p:txBody>
          <a:bodyPr spcFirstLastPara="1" wrap="square" lIns="91425" tIns="91425" rIns="91425" bIns="91425" anchor="t" anchorCtr="0">
            <a:noAutofit/>
          </a:bodyPr>
          <a:lstStyle/>
          <a:p>
            <a:pPr lvl="0" algn="l">
              <a:lnSpc>
                <a:spcPct val="150000"/>
              </a:lnSpc>
            </a:pPr>
            <a:r>
              <a:rPr lang="vi-VN" sz="2600" b="1" smtClean="0"/>
              <a:t>Thực </a:t>
            </a:r>
            <a:r>
              <a:rPr lang="vi-VN" sz="2600" b="1"/>
              <a:t>hành: Tạo chương trình điều khiển máy tính thực hiện thuật toán</a:t>
            </a:r>
            <a:endParaRPr sz="2600" b="1"/>
          </a:p>
        </p:txBody>
      </p:sp>
      <p:pic>
        <p:nvPicPr>
          <p:cNvPr id="59"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17090" y="1900200"/>
            <a:ext cx="587683" cy="587683"/>
          </a:xfrm>
          <a:prstGeom prst="rect">
            <a:avLst/>
          </a:prstGeom>
        </p:spPr>
      </p:pic>
      <p:pic>
        <p:nvPicPr>
          <p:cNvPr id="60"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17090" y="3501272"/>
            <a:ext cx="587683" cy="587683"/>
          </a:xfrm>
          <a:prstGeom prst="rect">
            <a:avLst/>
          </a:prstGeom>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7"/>
                                        </p:tgtEl>
                                        <p:attrNameLst>
                                          <p:attrName>style.visibility</p:attrName>
                                        </p:attrNameLst>
                                      </p:cBhvr>
                                      <p:to>
                                        <p:strVal val="visible"/>
                                      </p:to>
                                    </p:set>
                                    <p:anim calcmode="lin" valueType="num">
                                      <p:cBhvr additive="base">
                                        <p:cTn id="7" dur="500" fill="hold"/>
                                        <p:tgtEl>
                                          <p:spTgt spid="487"/>
                                        </p:tgtEl>
                                        <p:attrNameLst>
                                          <p:attrName>ppt_x</p:attrName>
                                        </p:attrNameLst>
                                      </p:cBhvr>
                                      <p:tavLst>
                                        <p:tav tm="0">
                                          <p:val>
                                            <p:strVal val="#ppt_x"/>
                                          </p:val>
                                        </p:tav>
                                        <p:tav tm="100000">
                                          <p:val>
                                            <p:strVal val="#ppt_x"/>
                                          </p:val>
                                        </p:tav>
                                      </p:tavLst>
                                    </p:anim>
                                    <p:anim calcmode="lin" valueType="num">
                                      <p:cBhvr additive="base">
                                        <p:cTn id="8" dur="500" fill="hold"/>
                                        <p:tgtEl>
                                          <p:spTgt spid="48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ppt_x"/>
                                          </p:val>
                                        </p:tav>
                                        <p:tav tm="100000">
                                          <p:val>
                                            <p:strVal val="#ppt_x"/>
                                          </p:val>
                                        </p:tav>
                                      </p:tavLst>
                                    </p:anim>
                                    <p:anim calcmode="lin" valueType="num">
                                      <p:cBhvr additive="base">
                                        <p:cTn id="1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additive="base">
                                        <p:cTn id="21" dur="500" fill="hold"/>
                                        <p:tgtEl>
                                          <p:spTgt spid="48"/>
                                        </p:tgtEl>
                                        <p:attrNameLst>
                                          <p:attrName>ppt_x</p:attrName>
                                        </p:attrNameLst>
                                      </p:cBhvr>
                                      <p:tavLst>
                                        <p:tav tm="0">
                                          <p:val>
                                            <p:strVal val="#ppt_x"/>
                                          </p:val>
                                        </p:tav>
                                        <p:tav tm="100000">
                                          <p:val>
                                            <p:strVal val="#ppt_x"/>
                                          </p:val>
                                        </p:tav>
                                      </p:tavLst>
                                    </p:anim>
                                    <p:anim calcmode="lin" valueType="num">
                                      <p:cBhvr additive="base">
                                        <p:cTn id="22" dur="500" fill="hold"/>
                                        <p:tgtEl>
                                          <p:spTgt spid="4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additive="base">
                                        <p:cTn id="25" dur="500" fill="hold"/>
                                        <p:tgtEl>
                                          <p:spTgt spid="56"/>
                                        </p:tgtEl>
                                        <p:attrNameLst>
                                          <p:attrName>ppt_x</p:attrName>
                                        </p:attrNameLst>
                                      </p:cBhvr>
                                      <p:tavLst>
                                        <p:tav tm="0">
                                          <p:val>
                                            <p:strVal val="#ppt_x"/>
                                          </p:val>
                                        </p:tav>
                                        <p:tav tm="100000">
                                          <p:val>
                                            <p:strVal val="#ppt_x"/>
                                          </p:val>
                                        </p:tav>
                                      </p:tavLst>
                                    </p:anim>
                                    <p:anim calcmode="lin" valueType="num">
                                      <p:cBhvr additive="base">
                                        <p:cTn id="26" dur="500" fill="hold"/>
                                        <p:tgtEl>
                                          <p:spTgt spid="5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additive="base">
                                        <p:cTn id="29" dur="500" fill="hold"/>
                                        <p:tgtEl>
                                          <p:spTgt spid="60"/>
                                        </p:tgtEl>
                                        <p:attrNameLst>
                                          <p:attrName>ppt_x</p:attrName>
                                        </p:attrNameLst>
                                      </p:cBhvr>
                                      <p:tavLst>
                                        <p:tav tm="0">
                                          <p:val>
                                            <p:strVal val="#ppt_x"/>
                                          </p:val>
                                        </p:tav>
                                        <p:tav tm="100000">
                                          <p:val>
                                            <p:strVal val="#ppt_x"/>
                                          </p:val>
                                        </p:tav>
                                      </p:tavLst>
                                    </p:anim>
                                    <p:anim calcmode="lin" valueType="num">
                                      <p:cBhvr additive="base">
                                        <p:cTn id="30"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grpSp>
        <p:nvGrpSpPr>
          <p:cNvPr id="984" name="Google Shape;984;p45"/>
          <p:cNvGrpSpPr/>
          <p:nvPr/>
        </p:nvGrpSpPr>
        <p:grpSpPr>
          <a:xfrm>
            <a:off x="440931" y="3426915"/>
            <a:ext cx="502800" cy="502800"/>
            <a:chOff x="7014301" y="2017350"/>
            <a:chExt cx="502800" cy="502800"/>
          </a:xfrm>
        </p:grpSpPr>
        <p:sp>
          <p:nvSpPr>
            <p:cNvPr id="985" name="Google Shape;985;p45"/>
            <p:cNvSpPr/>
            <p:nvPr/>
          </p:nvSpPr>
          <p:spPr>
            <a:xfrm>
              <a:off x="7014301" y="2017350"/>
              <a:ext cx="502800" cy="502800"/>
            </a:xfrm>
            <a:prstGeom prst="roundRect">
              <a:avLst>
                <a:gd name="adj" fmla="val 15109"/>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5"/>
            <p:cNvSpPr/>
            <p:nvPr/>
          </p:nvSpPr>
          <p:spPr>
            <a:xfrm>
              <a:off x="7095012" y="2108734"/>
              <a:ext cx="341378" cy="320032"/>
            </a:xfrm>
            <a:custGeom>
              <a:avLst/>
              <a:gdLst/>
              <a:ahLst/>
              <a:cxnLst/>
              <a:rect l="l" t="t" r="r" b="b"/>
              <a:pathLst>
                <a:path w="10634" h="9925" extrusionOk="0">
                  <a:moveTo>
                    <a:pt x="5308" y="0"/>
                  </a:moveTo>
                  <a:cubicBezTo>
                    <a:pt x="5171" y="0"/>
                    <a:pt x="5037" y="73"/>
                    <a:pt x="4976" y="220"/>
                  </a:cubicBezTo>
                  <a:lnTo>
                    <a:pt x="3659" y="2878"/>
                  </a:lnTo>
                  <a:cubicBezTo>
                    <a:pt x="3585" y="3000"/>
                    <a:pt x="3488" y="3073"/>
                    <a:pt x="3366" y="3073"/>
                  </a:cubicBezTo>
                  <a:lnTo>
                    <a:pt x="415" y="3512"/>
                  </a:lnTo>
                  <a:cubicBezTo>
                    <a:pt x="122" y="3561"/>
                    <a:pt x="0" y="3927"/>
                    <a:pt x="220" y="4147"/>
                  </a:cubicBezTo>
                  <a:lnTo>
                    <a:pt x="2341" y="6220"/>
                  </a:lnTo>
                  <a:cubicBezTo>
                    <a:pt x="2439" y="6317"/>
                    <a:pt x="2488" y="6439"/>
                    <a:pt x="2463" y="6561"/>
                  </a:cubicBezTo>
                  <a:lnTo>
                    <a:pt x="1951" y="9488"/>
                  </a:lnTo>
                  <a:cubicBezTo>
                    <a:pt x="1913" y="9736"/>
                    <a:pt x="2099" y="9924"/>
                    <a:pt x="2322" y="9924"/>
                  </a:cubicBezTo>
                  <a:cubicBezTo>
                    <a:pt x="2384" y="9924"/>
                    <a:pt x="2449" y="9910"/>
                    <a:pt x="2512" y="9878"/>
                  </a:cubicBezTo>
                  <a:lnTo>
                    <a:pt x="5122" y="8512"/>
                  </a:lnTo>
                  <a:cubicBezTo>
                    <a:pt x="5183" y="8476"/>
                    <a:pt x="5244" y="8457"/>
                    <a:pt x="5305" y="8457"/>
                  </a:cubicBezTo>
                  <a:cubicBezTo>
                    <a:pt x="5366" y="8457"/>
                    <a:pt x="5427" y="8476"/>
                    <a:pt x="5488" y="8512"/>
                  </a:cubicBezTo>
                  <a:lnTo>
                    <a:pt x="8122" y="9878"/>
                  </a:lnTo>
                  <a:cubicBezTo>
                    <a:pt x="8180" y="9910"/>
                    <a:pt x="8241" y="9924"/>
                    <a:pt x="8299" y="9924"/>
                  </a:cubicBezTo>
                  <a:cubicBezTo>
                    <a:pt x="8511" y="9924"/>
                    <a:pt x="8697" y="9736"/>
                    <a:pt x="8658" y="9488"/>
                  </a:cubicBezTo>
                  <a:lnTo>
                    <a:pt x="8146" y="6561"/>
                  </a:lnTo>
                  <a:cubicBezTo>
                    <a:pt x="8122" y="6439"/>
                    <a:pt x="8171" y="6317"/>
                    <a:pt x="8268" y="6220"/>
                  </a:cubicBezTo>
                  <a:lnTo>
                    <a:pt x="10390" y="4147"/>
                  </a:lnTo>
                  <a:cubicBezTo>
                    <a:pt x="10634" y="3927"/>
                    <a:pt x="10488" y="3561"/>
                    <a:pt x="10195" y="3512"/>
                  </a:cubicBezTo>
                  <a:lnTo>
                    <a:pt x="7244" y="3098"/>
                  </a:lnTo>
                  <a:cubicBezTo>
                    <a:pt x="7122" y="3073"/>
                    <a:pt x="7024" y="3000"/>
                    <a:pt x="6976" y="2878"/>
                  </a:cubicBezTo>
                  <a:lnTo>
                    <a:pt x="5658" y="220"/>
                  </a:lnTo>
                  <a:cubicBezTo>
                    <a:pt x="5585" y="73"/>
                    <a:pt x="5445" y="0"/>
                    <a:pt x="5308" y="0"/>
                  </a:cubicBezTo>
                  <a:close/>
                </a:path>
              </a:pathLst>
            </a:cu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999;p45"/>
          <p:cNvSpPr/>
          <p:nvPr/>
        </p:nvSpPr>
        <p:spPr>
          <a:xfrm>
            <a:off x="1646925" y="3966700"/>
            <a:ext cx="457208" cy="164590"/>
          </a:xfrm>
          <a:custGeom>
            <a:avLst/>
            <a:gdLst/>
            <a:ahLst/>
            <a:cxnLst/>
            <a:rect l="l" t="t" r="r" b="b"/>
            <a:pathLst>
              <a:path w="7903" h="3025" extrusionOk="0">
                <a:moveTo>
                  <a:pt x="2025" y="2829"/>
                </a:moveTo>
                <a:cubicBezTo>
                  <a:pt x="1829" y="3024"/>
                  <a:pt x="1537" y="2732"/>
                  <a:pt x="1732" y="2537"/>
                </a:cubicBezTo>
                <a:lnTo>
                  <a:pt x="2756" y="1537"/>
                </a:lnTo>
                <a:lnTo>
                  <a:pt x="1732" y="512"/>
                </a:lnTo>
                <a:cubicBezTo>
                  <a:pt x="1537" y="317"/>
                  <a:pt x="1829" y="49"/>
                  <a:pt x="2025" y="220"/>
                </a:cubicBezTo>
                <a:lnTo>
                  <a:pt x="3171" y="1390"/>
                </a:lnTo>
                <a:cubicBezTo>
                  <a:pt x="3244" y="1463"/>
                  <a:pt x="3244" y="1585"/>
                  <a:pt x="3171" y="1683"/>
                </a:cubicBezTo>
                <a:close/>
                <a:moveTo>
                  <a:pt x="195" y="512"/>
                </a:moveTo>
                <a:lnTo>
                  <a:pt x="1195" y="1512"/>
                </a:lnTo>
                <a:lnTo>
                  <a:pt x="195" y="2537"/>
                </a:lnTo>
                <a:cubicBezTo>
                  <a:pt x="0" y="2732"/>
                  <a:pt x="269" y="3000"/>
                  <a:pt x="464" y="2805"/>
                </a:cubicBezTo>
                <a:lnTo>
                  <a:pt x="1610" y="1659"/>
                </a:lnTo>
                <a:cubicBezTo>
                  <a:pt x="1708" y="1585"/>
                  <a:pt x="1708" y="1463"/>
                  <a:pt x="1610" y="1366"/>
                </a:cubicBezTo>
                <a:lnTo>
                  <a:pt x="464" y="220"/>
                </a:lnTo>
                <a:cubicBezTo>
                  <a:pt x="269" y="25"/>
                  <a:pt x="0" y="317"/>
                  <a:pt x="195" y="512"/>
                </a:cubicBezTo>
                <a:close/>
                <a:moveTo>
                  <a:pt x="6659" y="2829"/>
                </a:moveTo>
                <a:cubicBezTo>
                  <a:pt x="6464" y="3024"/>
                  <a:pt x="6195" y="2732"/>
                  <a:pt x="6366" y="2537"/>
                </a:cubicBezTo>
                <a:lnTo>
                  <a:pt x="7390" y="1537"/>
                </a:lnTo>
                <a:lnTo>
                  <a:pt x="6366" y="512"/>
                </a:lnTo>
                <a:cubicBezTo>
                  <a:pt x="6195" y="317"/>
                  <a:pt x="6464" y="49"/>
                  <a:pt x="6659" y="220"/>
                </a:cubicBezTo>
                <a:lnTo>
                  <a:pt x="7805" y="1390"/>
                </a:lnTo>
                <a:cubicBezTo>
                  <a:pt x="7903" y="1463"/>
                  <a:pt x="7903" y="1585"/>
                  <a:pt x="7805" y="1683"/>
                </a:cubicBezTo>
                <a:close/>
                <a:moveTo>
                  <a:pt x="5122" y="2829"/>
                </a:moveTo>
                <a:lnTo>
                  <a:pt x="6268" y="1683"/>
                </a:lnTo>
                <a:cubicBezTo>
                  <a:pt x="6342" y="1585"/>
                  <a:pt x="6342" y="1463"/>
                  <a:pt x="6268" y="1390"/>
                </a:cubicBezTo>
                <a:lnTo>
                  <a:pt x="5122" y="220"/>
                </a:lnTo>
                <a:cubicBezTo>
                  <a:pt x="4927" y="73"/>
                  <a:pt x="4659" y="317"/>
                  <a:pt x="4829" y="512"/>
                </a:cubicBezTo>
                <a:lnTo>
                  <a:pt x="5854" y="1537"/>
                </a:lnTo>
                <a:lnTo>
                  <a:pt x="4829" y="2537"/>
                </a:lnTo>
                <a:cubicBezTo>
                  <a:pt x="4634" y="2732"/>
                  <a:pt x="4927" y="3024"/>
                  <a:pt x="5122" y="2829"/>
                </a:cubicBezTo>
                <a:close/>
                <a:moveTo>
                  <a:pt x="3561" y="2829"/>
                </a:moveTo>
                <a:lnTo>
                  <a:pt x="4707" y="1683"/>
                </a:lnTo>
                <a:cubicBezTo>
                  <a:pt x="4805" y="1585"/>
                  <a:pt x="4805" y="1463"/>
                  <a:pt x="4707" y="1390"/>
                </a:cubicBezTo>
                <a:lnTo>
                  <a:pt x="3561" y="220"/>
                </a:lnTo>
                <a:cubicBezTo>
                  <a:pt x="3366" y="0"/>
                  <a:pt x="3049" y="317"/>
                  <a:pt x="3268" y="512"/>
                </a:cubicBezTo>
                <a:lnTo>
                  <a:pt x="4293" y="1537"/>
                </a:lnTo>
                <a:lnTo>
                  <a:pt x="3268" y="2537"/>
                </a:lnTo>
                <a:cubicBezTo>
                  <a:pt x="3098" y="2732"/>
                  <a:pt x="3366" y="3024"/>
                  <a:pt x="3561" y="28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45"/>
          <p:cNvGrpSpPr/>
          <p:nvPr/>
        </p:nvGrpSpPr>
        <p:grpSpPr>
          <a:xfrm>
            <a:off x="440882" y="4112722"/>
            <a:ext cx="502899" cy="502899"/>
            <a:chOff x="858700" y="1967475"/>
            <a:chExt cx="605100" cy="605100"/>
          </a:xfrm>
        </p:grpSpPr>
        <p:sp>
          <p:nvSpPr>
            <p:cNvPr id="1003" name="Google Shape;1003;p45"/>
            <p:cNvSpPr/>
            <p:nvPr/>
          </p:nvSpPr>
          <p:spPr>
            <a:xfrm>
              <a:off x="858700" y="1967475"/>
              <a:ext cx="605100" cy="605100"/>
            </a:xfrm>
            <a:prstGeom prst="roundRect">
              <a:avLst>
                <a:gd name="adj" fmla="val 15109"/>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5"/>
            <p:cNvSpPr/>
            <p:nvPr/>
          </p:nvSpPr>
          <p:spPr>
            <a:xfrm>
              <a:off x="932654" y="2075711"/>
              <a:ext cx="457191" cy="388627"/>
            </a:xfrm>
            <a:custGeom>
              <a:avLst/>
              <a:gdLst/>
              <a:ahLst/>
              <a:cxnLst/>
              <a:rect l="l" t="t" r="r" b="b"/>
              <a:pathLst>
                <a:path w="10659" h="9051" extrusionOk="0">
                  <a:moveTo>
                    <a:pt x="2797" y="1"/>
                  </a:moveTo>
                  <a:cubicBezTo>
                    <a:pt x="2767" y="1"/>
                    <a:pt x="2738" y="1"/>
                    <a:pt x="2708" y="2"/>
                  </a:cubicBezTo>
                  <a:cubicBezTo>
                    <a:pt x="1293" y="27"/>
                    <a:pt x="196" y="1173"/>
                    <a:pt x="196" y="2588"/>
                  </a:cubicBezTo>
                  <a:cubicBezTo>
                    <a:pt x="196" y="2588"/>
                    <a:pt x="1" y="6368"/>
                    <a:pt x="5318" y="9051"/>
                  </a:cubicBezTo>
                  <a:lnTo>
                    <a:pt x="5342" y="9051"/>
                  </a:lnTo>
                  <a:cubicBezTo>
                    <a:pt x="10659" y="6368"/>
                    <a:pt x="10488" y="2588"/>
                    <a:pt x="10488" y="2588"/>
                  </a:cubicBezTo>
                  <a:cubicBezTo>
                    <a:pt x="10488" y="1173"/>
                    <a:pt x="9366" y="27"/>
                    <a:pt x="7976" y="2"/>
                  </a:cubicBezTo>
                  <a:cubicBezTo>
                    <a:pt x="7946" y="1"/>
                    <a:pt x="7916" y="1"/>
                    <a:pt x="7885" y="1"/>
                  </a:cubicBezTo>
                  <a:cubicBezTo>
                    <a:pt x="6512" y="1"/>
                    <a:pt x="5390" y="1081"/>
                    <a:pt x="5342" y="2441"/>
                  </a:cubicBezTo>
                  <a:cubicBezTo>
                    <a:pt x="5270" y="1081"/>
                    <a:pt x="4148" y="1"/>
                    <a:pt x="2797" y="1"/>
                  </a:cubicBezTo>
                  <a:close/>
                </a:path>
              </a:pathLst>
            </a:cu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5" name="Google Shape;1005;p45"/>
          <p:cNvGrpSpPr/>
          <p:nvPr/>
        </p:nvGrpSpPr>
        <p:grpSpPr>
          <a:xfrm>
            <a:off x="381831" y="2681416"/>
            <a:ext cx="621000" cy="621000"/>
            <a:chOff x="416300" y="4058211"/>
            <a:chExt cx="621000" cy="621000"/>
          </a:xfrm>
        </p:grpSpPr>
        <p:sp>
          <p:nvSpPr>
            <p:cNvPr id="1006" name="Google Shape;1006;p45"/>
            <p:cNvSpPr/>
            <p:nvPr/>
          </p:nvSpPr>
          <p:spPr>
            <a:xfrm>
              <a:off x="475400" y="4117311"/>
              <a:ext cx="502800" cy="502800"/>
            </a:xfrm>
            <a:prstGeom prst="roundRect">
              <a:avLst>
                <a:gd name="adj" fmla="val 15109"/>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5"/>
            <p:cNvSpPr/>
            <p:nvPr/>
          </p:nvSpPr>
          <p:spPr>
            <a:xfrm rot="2700000">
              <a:off x="507243" y="4149154"/>
              <a:ext cx="439113" cy="439113"/>
            </a:xfrm>
            <a:prstGeom prst="plus">
              <a:avLst>
                <a:gd name="adj" fmla="val 42536"/>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535;p32"/>
          <p:cNvGrpSpPr/>
          <p:nvPr/>
        </p:nvGrpSpPr>
        <p:grpSpPr>
          <a:xfrm>
            <a:off x="502896" y="889203"/>
            <a:ext cx="1541064" cy="1539920"/>
            <a:chOff x="715100" y="274199"/>
            <a:chExt cx="1920300" cy="1918875"/>
          </a:xfrm>
        </p:grpSpPr>
        <p:sp>
          <p:nvSpPr>
            <p:cNvPr id="29" name="Google Shape;536;p32"/>
            <p:cNvSpPr/>
            <p:nvPr/>
          </p:nvSpPr>
          <p:spPr>
            <a:xfrm>
              <a:off x="806600" y="364274"/>
              <a:ext cx="1828800" cy="18288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537;p32"/>
            <p:cNvGrpSpPr/>
            <p:nvPr/>
          </p:nvGrpSpPr>
          <p:grpSpPr>
            <a:xfrm>
              <a:off x="715100" y="274199"/>
              <a:ext cx="1828800" cy="1828800"/>
              <a:chOff x="715100" y="274199"/>
              <a:chExt cx="1828800" cy="1828800"/>
            </a:xfrm>
          </p:grpSpPr>
          <p:sp>
            <p:nvSpPr>
              <p:cNvPr id="31" name="Google Shape;538;p32"/>
              <p:cNvSpPr/>
              <p:nvPr/>
            </p:nvSpPr>
            <p:spPr>
              <a:xfrm>
                <a:off x="715100" y="274199"/>
                <a:ext cx="1828800" cy="1828800"/>
              </a:xfrm>
              <a:prstGeom prst="roundRect">
                <a:avLst>
                  <a:gd name="adj" fmla="val 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 name="Google Shape;539;p32"/>
              <p:cNvCxnSpPr/>
              <p:nvPr/>
            </p:nvCxnSpPr>
            <p:spPr>
              <a:xfrm>
                <a:off x="717952" y="637800"/>
                <a:ext cx="1823100" cy="0"/>
              </a:xfrm>
              <a:prstGeom prst="straightConnector1">
                <a:avLst/>
              </a:prstGeom>
              <a:noFill/>
              <a:ln w="28575" cap="flat" cmpd="sng">
                <a:solidFill>
                  <a:schemeClr val="dk1"/>
                </a:solidFill>
                <a:prstDash val="solid"/>
                <a:round/>
                <a:headEnd type="none" w="med" len="med"/>
                <a:tailEnd type="none" w="med" len="med"/>
              </a:ln>
            </p:spPr>
          </p:cxnSp>
          <p:grpSp>
            <p:nvGrpSpPr>
              <p:cNvPr id="33" name="Google Shape;540;p32"/>
              <p:cNvGrpSpPr/>
              <p:nvPr/>
            </p:nvGrpSpPr>
            <p:grpSpPr>
              <a:xfrm>
                <a:off x="2267950" y="363963"/>
                <a:ext cx="183000" cy="183000"/>
                <a:chOff x="8225400" y="367488"/>
                <a:chExt cx="183000" cy="183000"/>
              </a:xfrm>
            </p:grpSpPr>
            <p:cxnSp>
              <p:nvCxnSpPr>
                <p:cNvPr id="36" name="Google Shape;541;p32"/>
                <p:cNvCxnSpPr/>
                <p:nvPr/>
              </p:nvCxnSpPr>
              <p:spPr>
                <a:xfrm>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cxnSp>
              <p:nvCxnSpPr>
                <p:cNvPr id="37" name="Google Shape;542;p32"/>
                <p:cNvCxnSpPr/>
                <p:nvPr/>
              </p:nvCxnSpPr>
              <p:spPr>
                <a:xfrm rot="5400000">
                  <a:off x="8225400" y="367488"/>
                  <a:ext cx="183000" cy="183000"/>
                </a:xfrm>
                <a:prstGeom prst="straightConnector1">
                  <a:avLst/>
                </a:prstGeom>
                <a:noFill/>
                <a:ln w="28575" cap="flat" cmpd="sng">
                  <a:solidFill>
                    <a:schemeClr val="dk1"/>
                  </a:solidFill>
                  <a:prstDash val="solid"/>
                  <a:round/>
                  <a:headEnd type="none" w="med" len="med"/>
                  <a:tailEnd type="none" w="med" len="med"/>
                </a:ln>
              </p:spPr>
            </p:cxnSp>
          </p:grpSp>
          <p:sp>
            <p:nvSpPr>
              <p:cNvPr id="34" name="Google Shape;543;p32"/>
              <p:cNvSpPr/>
              <p:nvPr/>
            </p:nvSpPr>
            <p:spPr>
              <a:xfrm>
                <a:off x="1951450" y="367563"/>
                <a:ext cx="179400" cy="1794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 name="Google Shape;544;p32"/>
              <p:cNvCxnSpPr/>
              <p:nvPr/>
            </p:nvCxnSpPr>
            <p:spPr>
              <a:xfrm>
                <a:off x="1605849" y="546963"/>
                <a:ext cx="208500" cy="0"/>
              </a:xfrm>
              <a:prstGeom prst="straightConnector1">
                <a:avLst/>
              </a:prstGeom>
              <a:noFill/>
              <a:ln w="28575" cap="flat" cmpd="sng">
                <a:solidFill>
                  <a:schemeClr val="dk1"/>
                </a:solidFill>
                <a:prstDash val="solid"/>
                <a:round/>
                <a:headEnd type="none" w="med" len="med"/>
                <a:tailEnd type="none" w="med" len="med"/>
              </a:ln>
            </p:spPr>
          </p:cxnSp>
        </p:grpSp>
      </p:grpSp>
      <p:sp>
        <p:nvSpPr>
          <p:cNvPr id="38" name="Google Shape;545;p32"/>
          <p:cNvSpPr txBox="1">
            <a:spLocks noGrp="1"/>
          </p:cNvSpPr>
          <p:nvPr>
            <p:ph type="title" idx="4294967295"/>
          </p:nvPr>
        </p:nvSpPr>
        <p:spPr>
          <a:xfrm>
            <a:off x="502896" y="1180137"/>
            <a:ext cx="1465348" cy="117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200" b="1">
                <a:latin typeface="+mj-lt"/>
              </a:rPr>
              <a:t>01</a:t>
            </a:r>
            <a:endParaRPr sz="4200" b="1">
              <a:latin typeface="+mj-lt"/>
            </a:endParaRPr>
          </a:p>
        </p:txBody>
      </p:sp>
      <p:grpSp>
        <p:nvGrpSpPr>
          <p:cNvPr id="39" name="Google Shape;515;p32"/>
          <p:cNvGrpSpPr/>
          <p:nvPr/>
        </p:nvGrpSpPr>
        <p:grpSpPr>
          <a:xfrm>
            <a:off x="5662194" y="3731059"/>
            <a:ext cx="3338276" cy="317936"/>
            <a:chOff x="4572050" y="100025"/>
            <a:chExt cx="3657590" cy="348347"/>
          </a:xfrm>
        </p:grpSpPr>
        <p:sp>
          <p:nvSpPr>
            <p:cNvPr id="40"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8;p32"/>
          <p:cNvGrpSpPr/>
          <p:nvPr/>
        </p:nvGrpSpPr>
        <p:grpSpPr>
          <a:xfrm rot="-5400000">
            <a:off x="7715383" y="2557517"/>
            <a:ext cx="603495" cy="1371596"/>
            <a:chOff x="3724575" y="3497700"/>
            <a:chExt cx="603495" cy="1371596"/>
          </a:xfrm>
        </p:grpSpPr>
        <p:sp>
          <p:nvSpPr>
            <p:cNvPr id="53" name="Google Shape;529;p32"/>
            <p:cNvSpPr/>
            <p:nvPr/>
          </p:nvSpPr>
          <p:spPr>
            <a:xfrm>
              <a:off x="3724575" y="3497700"/>
              <a:ext cx="603495" cy="1371596"/>
            </a:xfrm>
            <a:custGeom>
              <a:avLst/>
              <a:gdLst/>
              <a:ahLst/>
              <a:cxnLst/>
              <a:rect l="l" t="t" r="r" b="b"/>
              <a:pathLst>
                <a:path w="7221" h="16415" extrusionOk="0">
                  <a:moveTo>
                    <a:pt x="5488" y="16414"/>
                  </a:moveTo>
                  <a:lnTo>
                    <a:pt x="1732" y="16414"/>
                  </a:lnTo>
                  <a:cubicBezTo>
                    <a:pt x="781" y="16414"/>
                    <a:pt x="1" y="15634"/>
                    <a:pt x="1" y="14683"/>
                  </a:cubicBezTo>
                  <a:lnTo>
                    <a:pt x="1" y="5537"/>
                  </a:lnTo>
                  <a:cubicBezTo>
                    <a:pt x="1" y="5073"/>
                    <a:pt x="196" y="4634"/>
                    <a:pt x="513" y="4317"/>
                  </a:cubicBezTo>
                  <a:cubicBezTo>
                    <a:pt x="757" y="4073"/>
                    <a:pt x="1050" y="3902"/>
                    <a:pt x="1367" y="3829"/>
                  </a:cubicBezTo>
                  <a:lnTo>
                    <a:pt x="1367" y="781"/>
                  </a:lnTo>
                  <a:cubicBezTo>
                    <a:pt x="1367" y="585"/>
                    <a:pt x="1440" y="366"/>
                    <a:pt x="1610" y="220"/>
                  </a:cubicBezTo>
                  <a:cubicBezTo>
                    <a:pt x="1757" y="73"/>
                    <a:pt x="1952" y="0"/>
                    <a:pt x="2147" y="0"/>
                  </a:cubicBezTo>
                  <a:lnTo>
                    <a:pt x="5074" y="0"/>
                  </a:lnTo>
                  <a:cubicBezTo>
                    <a:pt x="5513" y="0"/>
                    <a:pt x="5854" y="342"/>
                    <a:pt x="5854" y="781"/>
                  </a:cubicBezTo>
                  <a:lnTo>
                    <a:pt x="5854" y="3829"/>
                  </a:lnTo>
                  <a:cubicBezTo>
                    <a:pt x="6659" y="4024"/>
                    <a:pt x="7220" y="4732"/>
                    <a:pt x="7220" y="5537"/>
                  </a:cubicBezTo>
                  <a:lnTo>
                    <a:pt x="7220" y="14683"/>
                  </a:lnTo>
                  <a:cubicBezTo>
                    <a:pt x="7220" y="15634"/>
                    <a:pt x="6440" y="16414"/>
                    <a:pt x="5488" y="164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30;p32"/>
            <p:cNvSpPr/>
            <p:nvPr/>
          </p:nvSpPr>
          <p:spPr>
            <a:xfrm>
              <a:off x="3757170" y="3848221"/>
              <a:ext cx="538223" cy="988485"/>
            </a:xfrm>
            <a:custGeom>
              <a:avLst/>
              <a:gdLst/>
              <a:ahLst/>
              <a:cxnLst/>
              <a:rect l="l" t="t" r="r" b="b"/>
              <a:pathLst>
                <a:path w="6440" h="11830" extrusionOk="0">
                  <a:moveTo>
                    <a:pt x="5098" y="0"/>
                  </a:moveTo>
                  <a:lnTo>
                    <a:pt x="1342" y="0"/>
                  </a:lnTo>
                  <a:cubicBezTo>
                    <a:pt x="611" y="0"/>
                    <a:pt x="1" y="610"/>
                    <a:pt x="1" y="1342"/>
                  </a:cubicBezTo>
                  <a:lnTo>
                    <a:pt x="1" y="10488"/>
                  </a:lnTo>
                  <a:cubicBezTo>
                    <a:pt x="1" y="11219"/>
                    <a:pt x="611" y="11829"/>
                    <a:pt x="1342" y="11829"/>
                  </a:cubicBezTo>
                  <a:lnTo>
                    <a:pt x="5098" y="11829"/>
                  </a:lnTo>
                  <a:cubicBezTo>
                    <a:pt x="5830" y="11829"/>
                    <a:pt x="6440" y="11219"/>
                    <a:pt x="6440" y="10488"/>
                  </a:cubicBezTo>
                  <a:lnTo>
                    <a:pt x="6440" y="1342"/>
                  </a:lnTo>
                  <a:cubicBezTo>
                    <a:pt x="6440" y="610"/>
                    <a:pt x="5830" y="0"/>
                    <a:pt x="5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31;p32"/>
            <p:cNvSpPr/>
            <p:nvPr/>
          </p:nvSpPr>
          <p:spPr>
            <a:xfrm>
              <a:off x="3816342" y="4047922"/>
              <a:ext cx="38779" cy="654255"/>
            </a:xfrm>
            <a:custGeom>
              <a:avLst/>
              <a:gdLst/>
              <a:ahLst/>
              <a:cxnLst/>
              <a:rect l="l" t="t" r="r" b="b"/>
              <a:pathLst>
                <a:path w="464" h="7830" extrusionOk="0">
                  <a:moveTo>
                    <a:pt x="439" y="7610"/>
                  </a:moveTo>
                  <a:cubicBezTo>
                    <a:pt x="464" y="7829"/>
                    <a:pt x="0" y="7829"/>
                    <a:pt x="25" y="7610"/>
                  </a:cubicBezTo>
                  <a:lnTo>
                    <a:pt x="25" y="1781"/>
                  </a:lnTo>
                  <a:cubicBezTo>
                    <a:pt x="0" y="1561"/>
                    <a:pt x="464" y="1561"/>
                    <a:pt x="439" y="1781"/>
                  </a:cubicBezTo>
                  <a:close/>
                  <a:moveTo>
                    <a:pt x="439" y="732"/>
                  </a:moveTo>
                  <a:cubicBezTo>
                    <a:pt x="415" y="952"/>
                    <a:pt x="73" y="952"/>
                    <a:pt x="25" y="732"/>
                  </a:cubicBezTo>
                  <a:lnTo>
                    <a:pt x="25" y="220"/>
                  </a:lnTo>
                  <a:cubicBezTo>
                    <a:pt x="0" y="0"/>
                    <a:pt x="464" y="0"/>
                    <a:pt x="439" y="22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32;p32"/>
            <p:cNvSpPr/>
            <p:nvPr/>
          </p:nvSpPr>
          <p:spPr>
            <a:xfrm>
              <a:off x="3724575" y="3497700"/>
              <a:ext cx="603495" cy="1371596"/>
            </a:xfrm>
            <a:custGeom>
              <a:avLst/>
              <a:gdLst/>
              <a:ahLst/>
              <a:cxnLst/>
              <a:rect l="l" t="t" r="r" b="b"/>
              <a:pathLst>
                <a:path w="7221" h="16415" extrusionOk="0">
                  <a:moveTo>
                    <a:pt x="3171" y="2293"/>
                  </a:moveTo>
                  <a:lnTo>
                    <a:pt x="2415" y="2293"/>
                  </a:lnTo>
                  <a:cubicBezTo>
                    <a:pt x="2342" y="2293"/>
                    <a:pt x="2269" y="2220"/>
                    <a:pt x="2269" y="2146"/>
                  </a:cubicBezTo>
                  <a:lnTo>
                    <a:pt x="2269" y="1293"/>
                  </a:lnTo>
                  <a:cubicBezTo>
                    <a:pt x="2269" y="1195"/>
                    <a:pt x="2342" y="1146"/>
                    <a:pt x="2415" y="1146"/>
                  </a:cubicBezTo>
                  <a:lnTo>
                    <a:pt x="3171" y="1146"/>
                  </a:lnTo>
                  <a:cubicBezTo>
                    <a:pt x="3245" y="1146"/>
                    <a:pt x="3318" y="1195"/>
                    <a:pt x="3318" y="1293"/>
                  </a:cubicBezTo>
                  <a:lnTo>
                    <a:pt x="3318" y="2146"/>
                  </a:lnTo>
                  <a:cubicBezTo>
                    <a:pt x="3318" y="2220"/>
                    <a:pt x="3245" y="2293"/>
                    <a:pt x="3171" y="2293"/>
                  </a:cubicBezTo>
                  <a:close/>
                  <a:moveTo>
                    <a:pt x="5488" y="16414"/>
                  </a:moveTo>
                  <a:cubicBezTo>
                    <a:pt x="6440" y="16414"/>
                    <a:pt x="7220" y="15634"/>
                    <a:pt x="7220" y="14683"/>
                  </a:cubicBezTo>
                  <a:lnTo>
                    <a:pt x="7220" y="5537"/>
                  </a:lnTo>
                  <a:cubicBezTo>
                    <a:pt x="7220" y="4707"/>
                    <a:pt x="6659" y="4000"/>
                    <a:pt x="5854" y="3829"/>
                  </a:cubicBezTo>
                  <a:lnTo>
                    <a:pt x="5854" y="781"/>
                  </a:lnTo>
                  <a:cubicBezTo>
                    <a:pt x="5854" y="342"/>
                    <a:pt x="5513" y="0"/>
                    <a:pt x="5074" y="0"/>
                  </a:cubicBezTo>
                  <a:lnTo>
                    <a:pt x="2147" y="0"/>
                  </a:lnTo>
                  <a:cubicBezTo>
                    <a:pt x="1952" y="0"/>
                    <a:pt x="1732" y="73"/>
                    <a:pt x="1586" y="220"/>
                  </a:cubicBezTo>
                  <a:cubicBezTo>
                    <a:pt x="1440" y="366"/>
                    <a:pt x="1367" y="561"/>
                    <a:pt x="1367" y="781"/>
                  </a:cubicBezTo>
                  <a:lnTo>
                    <a:pt x="1367" y="3829"/>
                  </a:lnTo>
                  <a:cubicBezTo>
                    <a:pt x="1050" y="3902"/>
                    <a:pt x="757" y="4073"/>
                    <a:pt x="513" y="4293"/>
                  </a:cubicBezTo>
                  <a:cubicBezTo>
                    <a:pt x="196" y="4610"/>
                    <a:pt x="1" y="5049"/>
                    <a:pt x="1" y="5512"/>
                  </a:cubicBezTo>
                  <a:lnTo>
                    <a:pt x="1" y="14658"/>
                  </a:lnTo>
                  <a:cubicBezTo>
                    <a:pt x="1" y="15634"/>
                    <a:pt x="781" y="16414"/>
                    <a:pt x="1732" y="16414"/>
                  </a:cubicBezTo>
                  <a:close/>
                  <a:moveTo>
                    <a:pt x="1757" y="3805"/>
                  </a:moveTo>
                  <a:lnTo>
                    <a:pt x="5464" y="3805"/>
                  </a:lnTo>
                  <a:lnTo>
                    <a:pt x="5464" y="781"/>
                  </a:lnTo>
                  <a:cubicBezTo>
                    <a:pt x="5464" y="683"/>
                    <a:pt x="5415" y="585"/>
                    <a:pt x="5342" y="512"/>
                  </a:cubicBezTo>
                  <a:cubicBezTo>
                    <a:pt x="5269" y="439"/>
                    <a:pt x="5171" y="390"/>
                    <a:pt x="5074" y="390"/>
                  </a:cubicBezTo>
                  <a:lnTo>
                    <a:pt x="2147" y="390"/>
                  </a:lnTo>
                  <a:cubicBezTo>
                    <a:pt x="1928" y="390"/>
                    <a:pt x="1757" y="561"/>
                    <a:pt x="1757" y="781"/>
                  </a:cubicBezTo>
                  <a:close/>
                  <a:moveTo>
                    <a:pt x="1732" y="16024"/>
                  </a:moveTo>
                  <a:cubicBezTo>
                    <a:pt x="1001" y="16024"/>
                    <a:pt x="391" y="15414"/>
                    <a:pt x="391" y="14683"/>
                  </a:cubicBezTo>
                  <a:lnTo>
                    <a:pt x="391" y="5537"/>
                  </a:lnTo>
                  <a:cubicBezTo>
                    <a:pt x="391" y="4780"/>
                    <a:pt x="1001" y="4195"/>
                    <a:pt x="1732" y="4195"/>
                  </a:cubicBezTo>
                  <a:lnTo>
                    <a:pt x="5488" y="4195"/>
                  </a:lnTo>
                  <a:cubicBezTo>
                    <a:pt x="6220" y="4195"/>
                    <a:pt x="6830" y="4780"/>
                    <a:pt x="6830" y="5537"/>
                  </a:cubicBezTo>
                  <a:lnTo>
                    <a:pt x="6830" y="14683"/>
                  </a:lnTo>
                  <a:cubicBezTo>
                    <a:pt x="6830" y="15414"/>
                    <a:pt x="6220" y="16024"/>
                    <a:pt x="5488" y="16024"/>
                  </a:cubicBezTo>
                  <a:close/>
                  <a:moveTo>
                    <a:pt x="4781" y="2293"/>
                  </a:moveTo>
                  <a:lnTo>
                    <a:pt x="4074" y="2293"/>
                  </a:lnTo>
                  <a:cubicBezTo>
                    <a:pt x="3976" y="2293"/>
                    <a:pt x="3928" y="2220"/>
                    <a:pt x="3928" y="2146"/>
                  </a:cubicBezTo>
                  <a:lnTo>
                    <a:pt x="3928" y="1293"/>
                  </a:lnTo>
                  <a:cubicBezTo>
                    <a:pt x="3903" y="1220"/>
                    <a:pt x="3976" y="1146"/>
                    <a:pt x="4074" y="1146"/>
                  </a:cubicBezTo>
                  <a:lnTo>
                    <a:pt x="4781" y="1146"/>
                  </a:lnTo>
                  <a:cubicBezTo>
                    <a:pt x="4879" y="1146"/>
                    <a:pt x="4952" y="1220"/>
                    <a:pt x="4952" y="1293"/>
                  </a:cubicBezTo>
                  <a:lnTo>
                    <a:pt x="4952" y="2122"/>
                  </a:lnTo>
                  <a:cubicBezTo>
                    <a:pt x="4952" y="2220"/>
                    <a:pt x="4879" y="2293"/>
                    <a:pt x="4781" y="22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33;p32"/>
            <p:cNvSpPr/>
            <p:nvPr/>
          </p:nvSpPr>
          <p:spPr>
            <a:xfrm>
              <a:off x="3871336" y="3530287"/>
              <a:ext cx="309980" cy="285349"/>
            </a:xfrm>
            <a:custGeom>
              <a:avLst/>
              <a:gdLst/>
              <a:ahLst/>
              <a:cxnLst/>
              <a:rect l="l" t="t" r="r" b="b"/>
              <a:pathLst>
                <a:path w="3709" h="3415" extrusionOk="0">
                  <a:moveTo>
                    <a:pt x="1" y="3415"/>
                  </a:moveTo>
                  <a:lnTo>
                    <a:pt x="3708" y="3415"/>
                  </a:lnTo>
                  <a:lnTo>
                    <a:pt x="3708" y="391"/>
                  </a:lnTo>
                  <a:cubicBezTo>
                    <a:pt x="3708" y="293"/>
                    <a:pt x="3659" y="195"/>
                    <a:pt x="3586" y="122"/>
                  </a:cubicBezTo>
                  <a:cubicBezTo>
                    <a:pt x="3513" y="49"/>
                    <a:pt x="3415" y="0"/>
                    <a:pt x="3318" y="0"/>
                  </a:cubicBezTo>
                  <a:lnTo>
                    <a:pt x="391" y="0"/>
                  </a:lnTo>
                  <a:cubicBezTo>
                    <a:pt x="172" y="0"/>
                    <a:pt x="1" y="171"/>
                    <a:pt x="1" y="391"/>
                  </a:cubicBezTo>
                  <a:close/>
                  <a:moveTo>
                    <a:pt x="1415" y="1903"/>
                  </a:moveTo>
                  <a:lnTo>
                    <a:pt x="659" y="1903"/>
                  </a:lnTo>
                  <a:cubicBezTo>
                    <a:pt x="586" y="1903"/>
                    <a:pt x="513" y="1830"/>
                    <a:pt x="513" y="1756"/>
                  </a:cubicBezTo>
                  <a:lnTo>
                    <a:pt x="513" y="903"/>
                  </a:lnTo>
                  <a:cubicBezTo>
                    <a:pt x="513" y="805"/>
                    <a:pt x="586" y="756"/>
                    <a:pt x="659" y="756"/>
                  </a:cubicBezTo>
                  <a:lnTo>
                    <a:pt x="1415" y="756"/>
                  </a:lnTo>
                  <a:cubicBezTo>
                    <a:pt x="1489" y="756"/>
                    <a:pt x="1562" y="805"/>
                    <a:pt x="1562" y="903"/>
                  </a:cubicBezTo>
                  <a:lnTo>
                    <a:pt x="1562" y="1756"/>
                  </a:lnTo>
                  <a:cubicBezTo>
                    <a:pt x="1562" y="1830"/>
                    <a:pt x="1489" y="1903"/>
                    <a:pt x="1415" y="1903"/>
                  </a:cubicBezTo>
                  <a:close/>
                  <a:moveTo>
                    <a:pt x="3025" y="1903"/>
                  </a:moveTo>
                  <a:lnTo>
                    <a:pt x="2318" y="1903"/>
                  </a:lnTo>
                  <a:cubicBezTo>
                    <a:pt x="2220" y="1903"/>
                    <a:pt x="2147" y="1830"/>
                    <a:pt x="2147" y="1732"/>
                  </a:cubicBezTo>
                  <a:lnTo>
                    <a:pt x="2147" y="903"/>
                  </a:lnTo>
                  <a:cubicBezTo>
                    <a:pt x="2147" y="830"/>
                    <a:pt x="2220" y="756"/>
                    <a:pt x="2318" y="756"/>
                  </a:cubicBezTo>
                  <a:lnTo>
                    <a:pt x="3025" y="756"/>
                  </a:lnTo>
                  <a:cubicBezTo>
                    <a:pt x="3123" y="756"/>
                    <a:pt x="3196" y="830"/>
                    <a:pt x="3196" y="903"/>
                  </a:cubicBezTo>
                  <a:lnTo>
                    <a:pt x="3196" y="1732"/>
                  </a:lnTo>
                  <a:cubicBezTo>
                    <a:pt x="3196" y="1830"/>
                    <a:pt x="3123" y="1903"/>
                    <a:pt x="3025" y="190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34;p32"/>
            <p:cNvSpPr/>
            <p:nvPr/>
          </p:nvSpPr>
          <p:spPr>
            <a:xfrm>
              <a:off x="3775557" y="3848221"/>
              <a:ext cx="519836" cy="988485"/>
            </a:xfrm>
            <a:custGeom>
              <a:avLst/>
              <a:gdLst/>
              <a:ahLst/>
              <a:cxnLst/>
              <a:rect l="l" t="t" r="r" b="b"/>
              <a:pathLst>
                <a:path w="6220" h="11830" extrusionOk="0">
                  <a:moveTo>
                    <a:pt x="5074" y="707"/>
                  </a:moveTo>
                  <a:lnTo>
                    <a:pt x="5074" y="9854"/>
                  </a:lnTo>
                  <a:cubicBezTo>
                    <a:pt x="5074" y="10585"/>
                    <a:pt x="4464" y="11195"/>
                    <a:pt x="3732" y="11195"/>
                  </a:cubicBezTo>
                  <a:lnTo>
                    <a:pt x="1" y="11195"/>
                  </a:lnTo>
                  <a:cubicBezTo>
                    <a:pt x="49" y="11293"/>
                    <a:pt x="122" y="11366"/>
                    <a:pt x="196" y="11439"/>
                  </a:cubicBezTo>
                  <a:cubicBezTo>
                    <a:pt x="440" y="11683"/>
                    <a:pt x="781" y="11829"/>
                    <a:pt x="1122" y="11829"/>
                  </a:cubicBezTo>
                  <a:lnTo>
                    <a:pt x="4878" y="11829"/>
                  </a:lnTo>
                  <a:cubicBezTo>
                    <a:pt x="5610" y="11829"/>
                    <a:pt x="6220" y="11219"/>
                    <a:pt x="6220" y="10488"/>
                  </a:cubicBezTo>
                  <a:lnTo>
                    <a:pt x="6220" y="1342"/>
                  </a:lnTo>
                  <a:cubicBezTo>
                    <a:pt x="6220" y="610"/>
                    <a:pt x="5610" y="0"/>
                    <a:pt x="4878" y="0"/>
                  </a:cubicBezTo>
                  <a:lnTo>
                    <a:pt x="4878" y="0"/>
                  </a:lnTo>
                  <a:cubicBezTo>
                    <a:pt x="5000" y="220"/>
                    <a:pt x="5074" y="464"/>
                    <a:pt x="5074" y="70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04;p31"/>
          <p:cNvSpPr txBox="1">
            <a:spLocks noGrp="1"/>
          </p:cNvSpPr>
          <p:nvPr>
            <p:ph type="title" idx="4294967295"/>
          </p:nvPr>
        </p:nvSpPr>
        <p:spPr>
          <a:xfrm>
            <a:off x="1495081" y="1543867"/>
            <a:ext cx="6186771" cy="6858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vi-VN" sz="3600" b="1" smtClean="0">
                <a:latin typeface="+mn-lt"/>
              </a:rPr>
              <a:t>TỪ THUẬT TOÁN </a:t>
            </a:r>
            <a:r>
              <a:rPr lang="en-US" sz="3600" b="1" smtClean="0">
                <a:latin typeface="+mn-lt"/>
              </a:rPr>
              <a:t/>
            </a:r>
            <a:br>
              <a:rPr lang="en-US" sz="3600" b="1" smtClean="0">
                <a:latin typeface="+mn-lt"/>
              </a:rPr>
            </a:br>
            <a:r>
              <a:rPr lang="vi-VN" sz="3600" b="1" smtClean="0">
                <a:latin typeface="+mn-lt"/>
              </a:rPr>
              <a:t>ĐẾN CHƯƠNG TRÌNH</a:t>
            </a:r>
            <a:endParaRPr lang="vi-VN" sz="3600" b="1">
              <a:latin typeface="+mn-lt"/>
            </a:endParaRPr>
          </a:p>
        </p:txBody>
      </p:sp>
    </p:spTree>
    <p:extLst>
      <p:ext uri="{BB962C8B-B14F-4D97-AF65-F5344CB8AC3E}">
        <p14:creationId xmlns:p14="http://schemas.microsoft.com/office/powerpoint/2010/main" val="400429476"/>
      </p:ext>
    </p:extLst>
  </p:cSld>
  <p:clrMapOvr>
    <a:masterClrMapping/>
  </p:clrMapOvr>
  <p:transition spd="med">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Pentagon 7"/>
          <p:cNvSpPr/>
          <p:nvPr/>
        </p:nvSpPr>
        <p:spPr>
          <a:xfrm>
            <a:off x="0" y="715560"/>
            <a:ext cx="2394856" cy="503640"/>
          </a:xfrm>
          <a:prstGeom prst="homePlate">
            <a:avLst>
              <a:gd name="adj" fmla="val 449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Thảo luận nhóm</a:t>
            </a:r>
            <a:endParaRPr lang="en-US" sz="2000" b="1">
              <a:solidFill>
                <a:schemeClr val="accent6"/>
              </a:solidFill>
            </a:endParaRPr>
          </a:p>
        </p:txBody>
      </p:sp>
      <p:sp>
        <p:nvSpPr>
          <p:cNvPr id="12" name="TextBox 11"/>
          <p:cNvSpPr txBox="1"/>
          <p:nvPr/>
        </p:nvSpPr>
        <p:spPr>
          <a:xfrm>
            <a:off x="0" y="1287948"/>
            <a:ext cx="9144000" cy="55399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000">
                <a:latin typeface="Arial" panose="020B0604020202020204" pitchFamily="34" charset="0"/>
                <a:cs typeface="Arial" panose="020B0604020202020204" pitchFamily="34" charset="0"/>
              </a:rPr>
              <a:t>H</a:t>
            </a:r>
            <a:r>
              <a:rPr lang="vi-VN" sz="2000" smtClean="0">
                <a:latin typeface="Arial" panose="020B0604020202020204" pitchFamily="34" charset="0"/>
                <a:cs typeface="Arial" panose="020B0604020202020204" pitchFamily="34" charset="0"/>
              </a:rPr>
              <a:t>oàn </a:t>
            </a:r>
            <a:r>
              <a:rPr lang="vi-VN" sz="2000">
                <a:latin typeface="Arial" panose="020B0604020202020204" pitchFamily="34" charset="0"/>
                <a:cs typeface="Arial" panose="020B0604020202020204" pitchFamily="34" charset="0"/>
              </a:rPr>
              <a:t>thành yêu cầu trong Hoạt động 1 SGK </a:t>
            </a:r>
            <a:r>
              <a:rPr lang="vi-VN" sz="2000" smtClean="0">
                <a:latin typeface="Arial" panose="020B0604020202020204" pitchFamily="34" charset="0"/>
                <a:cs typeface="Arial" panose="020B0604020202020204" pitchFamily="34" charset="0"/>
              </a:rPr>
              <a:t>tr</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73:</a:t>
            </a:r>
            <a:endParaRPr lang="vi-VN" sz="2000">
              <a:latin typeface="Arial" panose="020B0604020202020204" pitchFamily="34" charset="0"/>
              <a:cs typeface="Arial" panose="020B0604020202020204" pitchFamily="34" charset="0"/>
            </a:endParaRPr>
          </a:p>
        </p:txBody>
      </p:sp>
      <p:sp>
        <p:nvSpPr>
          <p:cNvPr id="15" name="TextBox 14"/>
          <p:cNvSpPr txBox="1"/>
          <p:nvPr/>
        </p:nvSpPr>
        <p:spPr>
          <a:xfrm>
            <a:off x="531027" y="1841946"/>
            <a:ext cx="6077591" cy="2400657"/>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smtClean="0">
                <a:latin typeface="Arial" panose="020B0604020202020204" pitchFamily="34" charset="0"/>
                <a:cs typeface="Arial" panose="020B0604020202020204" pitchFamily="34" charset="0"/>
              </a:rPr>
              <a:t>Với </a:t>
            </a:r>
            <a:r>
              <a:rPr lang="vi-VN" sz="2000">
                <a:latin typeface="Arial" panose="020B0604020202020204" pitchFamily="34" charset="0"/>
                <a:cs typeface="Arial" panose="020B0604020202020204" pitchFamily="34" charset="0"/>
              </a:rPr>
              <a:t>trường hợp nhân vật di chuyển theo đường đi là một tam giác đều, em hãy:</a:t>
            </a:r>
          </a:p>
          <a:p>
            <a:pPr algn="just">
              <a:lnSpc>
                <a:spcPct val="150000"/>
              </a:lnSpc>
            </a:pPr>
            <a:r>
              <a:rPr lang="vi-VN" sz="2000" i="1">
                <a:latin typeface="Arial" panose="020B0604020202020204" pitchFamily="34" charset="0"/>
                <a:cs typeface="Arial" panose="020B0604020202020204" pitchFamily="34" charset="0"/>
              </a:rPr>
              <a:t>1. Xác định góc quay của nhân vật khi hết một cạnh.</a:t>
            </a:r>
          </a:p>
          <a:p>
            <a:pPr algn="just">
              <a:lnSpc>
                <a:spcPct val="150000"/>
              </a:lnSpc>
            </a:pPr>
            <a:r>
              <a:rPr lang="vi-VN" sz="2000" i="1">
                <a:latin typeface="Arial" panose="020B0604020202020204" pitchFamily="34" charset="0"/>
                <a:cs typeface="Arial" panose="020B0604020202020204" pitchFamily="34" charset="0"/>
              </a:rPr>
              <a:t>2. Liệt kê lần lượt các bước của thuật toán điều khiển nhân vật (bằng ngôn ngữ tự nhiên).</a:t>
            </a:r>
          </a:p>
        </p:txBody>
      </p:sp>
      <p:grpSp>
        <p:nvGrpSpPr>
          <p:cNvPr id="16" name="Google Shape;515;p32"/>
          <p:cNvGrpSpPr/>
          <p:nvPr/>
        </p:nvGrpSpPr>
        <p:grpSpPr>
          <a:xfrm rot="10800000">
            <a:off x="-227048" y="4368879"/>
            <a:ext cx="3338276" cy="317936"/>
            <a:chOff x="4572050" y="100025"/>
            <a:chExt cx="3657590" cy="348347"/>
          </a:xfrm>
        </p:grpSpPr>
        <p:sp>
          <p:nvSpPr>
            <p:cNvPr id="17" name="Google Shape;516;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42" y="610"/>
                    <a:pt x="4805" y="0"/>
                    <a:pt x="7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7;p32"/>
            <p:cNvSpPr/>
            <p:nvPr/>
          </p:nvSpPr>
          <p:spPr>
            <a:xfrm>
              <a:off x="4572050" y="100025"/>
              <a:ext cx="3657590" cy="348347"/>
            </a:xfrm>
            <a:custGeom>
              <a:avLst/>
              <a:gdLst/>
              <a:ahLst/>
              <a:cxnLst/>
              <a:rect l="l" t="t" r="r" b="b"/>
              <a:pathLst>
                <a:path w="46122" h="4488" extrusionOk="0">
                  <a:moveTo>
                    <a:pt x="7122" y="0"/>
                  </a:moveTo>
                  <a:lnTo>
                    <a:pt x="43975" y="0"/>
                  </a:lnTo>
                  <a:cubicBezTo>
                    <a:pt x="44512" y="0"/>
                    <a:pt x="45024" y="244"/>
                    <a:pt x="45365" y="659"/>
                  </a:cubicBezTo>
                  <a:cubicBezTo>
                    <a:pt x="46121" y="1585"/>
                    <a:pt x="46121" y="2902"/>
                    <a:pt x="45365" y="3829"/>
                  </a:cubicBezTo>
                  <a:cubicBezTo>
                    <a:pt x="45024" y="4244"/>
                    <a:pt x="44512" y="4488"/>
                    <a:pt x="43975" y="4488"/>
                  </a:cubicBezTo>
                  <a:lnTo>
                    <a:pt x="7122" y="4488"/>
                  </a:lnTo>
                  <a:cubicBezTo>
                    <a:pt x="4805" y="4488"/>
                    <a:pt x="3342" y="3878"/>
                    <a:pt x="2025" y="3317"/>
                  </a:cubicBezTo>
                  <a:cubicBezTo>
                    <a:pt x="1610" y="3146"/>
                    <a:pt x="1220" y="3000"/>
                    <a:pt x="830" y="2854"/>
                  </a:cubicBezTo>
                  <a:cubicBezTo>
                    <a:pt x="659" y="2805"/>
                    <a:pt x="488" y="2732"/>
                    <a:pt x="342" y="2634"/>
                  </a:cubicBezTo>
                  <a:cubicBezTo>
                    <a:pt x="1" y="2488"/>
                    <a:pt x="1" y="2000"/>
                    <a:pt x="342" y="1829"/>
                  </a:cubicBezTo>
                  <a:cubicBezTo>
                    <a:pt x="488" y="1756"/>
                    <a:pt x="659" y="1659"/>
                    <a:pt x="830" y="1610"/>
                  </a:cubicBezTo>
                  <a:cubicBezTo>
                    <a:pt x="1220" y="1488"/>
                    <a:pt x="1610" y="1317"/>
                    <a:pt x="2025" y="1146"/>
                  </a:cubicBezTo>
                  <a:cubicBezTo>
                    <a:pt x="3318" y="610"/>
                    <a:pt x="4805" y="0"/>
                    <a:pt x="7122" y="0"/>
                  </a:cubicBezTo>
                  <a:close/>
                  <a:moveTo>
                    <a:pt x="28317" y="2780"/>
                  </a:moveTo>
                  <a:lnTo>
                    <a:pt x="8464" y="2780"/>
                  </a:lnTo>
                  <a:cubicBezTo>
                    <a:pt x="8269" y="2780"/>
                    <a:pt x="8269" y="3073"/>
                    <a:pt x="8464" y="3073"/>
                  </a:cubicBezTo>
                  <a:lnTo>
                    <a:pt x="28317" y="3073"/>
                  </a:lnTo>
                  <a:cubicBezTo>
                    <a:pt x="28512" y="3073"/>
                    <a:pt x="28512" y="2780"/>
                    <a:pt x="28317" y="2780"/>
                  </a:cubicBezTo>
                  <a:close/>
                  <a:moveTo>
                    <a:pt x="6293" y="2780"/>
                  </a:moveTo>
                  <a:lnTo>
                    <a:pt x="6805" y="2780"/>
                  </a:lnTo>
                  <a:cubicBezTo>
                    <a:pt x="7000" y="2780"/>
                    <a:pt x="7000" y="3073"/>
                    <a:pt x="6805" y="3073"/>
                  </a:cubicBezTo>
                  <a:lnTo>
                    <a:pt x="6244" y="3073"/>
                  </a:lnTo>
                  <a:cubicBezTo>
                    <a:pt x="6171" y="3415"/>
                    <a:pt x="6098" y="3732"/>
                    <a:pt x="5952" y="4049"/>
                  </a:cubicBezTo>
                  <a:cubicBezTo>
                    <a:pt x="6342" y="4073"/>
                    <a:pt x="6732" y="4097"/>
                    <a:pt x="7122" y="4097"/>
                  </a:cubicBezTo>
                  <a:lnTo>
                    <a:pt x="38000" y="4097"/>
                  </a:lnTo>
                  <a:lnTo>
                    <a:pt x="38000" y="3073"/>
                  </a:lnTo>
                  <a:lnTo>
                    <a:pt x="29951" y="3073"/>
                  </a:lnTo>
                  <a:cubicBezTo>
                    <a:pt x="29756" y="3073"/>
                    <a:pt x="29756" y="2780"/>
                    <a:pt x="29951" y="2780"/>
                  </a:cubicBezTo>
                  <a:lnTo>
                    <a:pt x="38000" y="2780"/>
                  </a:lnTo>
                  <a:lnTo>
                    <a:pt x="38000" y="1561"/>
                  </a:lnTo>
                  <a:lnTo>
                    <a:pt x="37390" y="1561"/>
                  </a:lnTo>
                  <a:cubicBezTo>
                    <a:pt x="37317" y="1561"/>
                    <a:pt x="37244" y="1488"/>
                    <a:pt x="37244" y="1415"/>
                  </a:cubicBezTo>
                  <a:cubicBezTo>
                    <a:pt x="37244" y="1317"/>
                    <a:pt x="37317" y="1268"/>
                    <a:pt x="37390" y="1268"/>
                  </a:cubicBezTo>
                  <a:lnTo>
                    <a:pt x="38000" y="1268"/>
                  </a:lnTo>
                  <a:lnTo>
                    <a:pt x="38000" y="366"/>
                  </a:lnTo>
                  <a:lnTo>
                    <a:pt x="7122" y="366"/>
                  </a:lnTo>
                  <a:cubicBezTo>
                    <a:pt x="6732" y="366"/>
                    <a:pt x="6366" y="390"/>
                    <a:pt x="5976" y="415"/>
                  </a:cubicBezTo>
                  <a:cubicBezTo>
                    <a:pt x="6074" y="707"/>
                    <a:pt x="6171" y="976"/>
                    <a:pt x="6220" y="1268"/>
                  </a:cubicBezTo>
                  <a:lnTo>
                    <a:pt x="14244" y="1268"/>
                  </a:lnTo>
                  <a:cubicBezTo>
                    <a:pt x="14342" y="1268"/>
                    <a:pt x="14390" y="1317"/>
                    <a:pt x="14390" y="1415"/>
                  </a:cubicBezTo>
                  <a:cubicBezTo>
                    <a:pt x="14390" y="1488"/>
                    <a:pt x="14342" y="1561"/>
                    <a:pt x="14244" y="1561"/>
                  </a:cubicBezTo>
                  <a:lnTo>
                    <a:pt x="6269" y="1561"/>
                  </a:lnTo>
                  <a:cubicBezTo>
                    <a:pt x="6317" y="1951"/>
                    <a:pt x="6317" y="2366"/>
                    <a:pt x="6269" y="2780"/>
                  </a:cubicBezTo>
                  <a:close/>
                  <a:moveTo>
                    <a:pt x="38292" y="2927"/>
                  </a:moveTo>
                  <a:lnTo>
                    <a:pt x="38292" y="2927"/>
                  </a:lnTo>
                  <a:lnTo>
                    <a:pt x="38292" y="4097"/>
                  </a:lnTo>
                  <a:lnTo>
                    <a:pt x="40268" y="4097"/>
                  </a:lnTo>
                  <a:lnTo>
                    <a:pt x="40268" y="390"/>
                  </a:lnTo>
                  <a:lnTo>
                    <a:pt x="38317" y="390"/>
                  </a:lnTo>
                  <a:lnTo>
                    <a:pt x="38317" y="2927"/>
                  </a:lnTo>
                  <a:close/>
                  <a:moveTo>
                    <a:pt x="28951" y="3073"/>
                  </a:moveTo>
                  <a:lnTo>
                    <a:pt x="29244" y="3073"/>
                  </a:lnTo>
                  <a:cubicBezTo>
                    <a:pt x="29439" y="3073"/>
                    <a:pt x="29439" y="2780"/>
                    <a:pt x="29244" y="2780"/>
                  </a:cubicBezTo>
                  <a:lnTo>
                    <a:pt x="28951" y="2780"/>
                  </a:lnTo>
                  <a:cubicBezTo>
                    <a:pt x="28732" y="2780"/>
                    <a:pt x="28732" y="3073"/>
                    <a:pt x="28951" y="3073"/>
                  </a:cubicBezTo>
                  <a:close/>
                  <a:moveTo>
                    <a:pt x="15878" y="1561"/>
                  </a:moveTo>
                  <a:lnTo>
                    <a:pt x="35731" y="1561"/>
                  </a:lnTo>
                  <a:cubicBezTo>
                    <a:pt x="35829" y="1561"/>
                    <a:pt x="35878" y="1512"/>
                    <a:pt x="35878" y="1415"/>
                  </a:cubicBezTo>
                  <a:cubicBezTo>
                    <a:pt x="35878" y="1341"/>
                    <a:pt x="35829" y="1268"/>
                    <a:pt x="35731" y="1268"/>
                  </a:cubicBezTo>
                  <a:lnTo>
                    <a:pt x="15878" y="1268"/>
                  </a:lnTo>
                  <a:cubicBezTo>
                    <a:pt x="15805" y="1268"/>
                    <a:pt x="15732" y="1341"/>
                    <a:pt x="15732" y="1415"/>
                  </a:cubicBezTo>
                  <a:cubicBezTo>
                    <a:pt x="15732" y="1512"/>
                    <a:pt x="15805" y="1585"/>
                    <a:pt x="15878" y="1561"/>
                  </a:cubicBezTo>
                  <a:close/>
                  <a:moveTo>
                    <a:pt x="15244" y="1268"/>
                  </a:moveTo>
                  <a:lnTo>
                    <a:pt x="14951" y="1268"/>
                  </a:lnTo>
                  <a:cubicBezTo>
                    <a:pt x="14854" y="1268"/>
                    <a:pt x="14781" y="1341"/>
                    <a:pt x="14805" y="1415"/>
                  </a:cubicBezTo>
                  <a:cubicBezTo>
                    <a:pt x="14781" y="1512"/>
                    <a:pt x="14854" y="1561"/>
                    <a:pt x="14951" y="1561"/>
                  </a:cubicBezTo>
                  <a:lnTo>
                    <a:pt x="15244" y="1561"/>
                  </a:lnTo>
                  <a:cubicBezTo>
                    <a:pt x="15342" y="1561"/>
                    <a:pt x="15390" y="1512"/>
                    <a:pt x="15390" y="1415"/>
                  </a:cubicBezTo>
                  <a:cubicBezTo>
                    <a:pt x="15390" y="1341"/>
                    <a:pt x="15342" y="1268"/>
                    <a:pt x="15244" y="1268"/>
                  </a:cubicBezTo>
                  <a:close/>
                  <a:moveTo>
                    <a:pt x="5561" y="3976"/>
                  </a:moveTo>
                  <a:cubicBezTo>
                    <a:pt x="6025" y="2854"/>
                    <a:pt x="6025" y="1610"/>
                    <a:pt x="5561" y="488"/>
                  </a:cubicBezTo>
                  <a:cubicBezTo>
                    <a:pt x="4391" y="683"/>
                    <a:pt x="3244" y="1024"/>
                    <a:pt x="2171" y="1512"/>
                  </a:cubicBezTo>
                  <a:lnTo>
                    <a:pt x="1903" y="1634"/>
                  </a:lnTo>
                  <a:cubicBezTo>
                    <a:pt x="2147" y="2000"/>
                    <a:pt x="2147" y="2463"/>
                    <a:pt x="1903" y="2854"/>
                  </a:cubicBezTo>
                  <a:lnTo>
                    <a:pt x="2171" y="2951"/>
                  </a:lnTo>
                  <a:cubicBezTo>
                    <a:pt x="3244" y="3463"/>
                    <a:pt x="4366" y="3805"/>
                    <a:pt x="5537" y="4000"/>
                  </a:cubicBezTo>
                  <a:close/>
                  <a:moveTo>
                    <a:pt x="1513" y="2683"/>
                  </a:moveTo>
                  <a:cubicBezTo>
                    <a:pt x="1732" y="2415"/>
                    <a:pt x="1732" y="2049"/>
                    <a:pt x="1537" y="1756"/>
                  </a:cubicBezTo>
                  <a:cubicBezTo>
                    <a:pt x="1342" y="1854"/>
                    <a:pt x="1147" y="1902"/>
                    <a:pt x="976" y="1976"/>
                  </a:cubicBezTo>
                  <a:cubicBezTo>
                    <a:pt x="830" y="2024"/>
                    <a:pt x="683" y="2073"/>
                    <a:pt x="561" y="2146"/>
                  </a:cubicBezTo>
                  <a:cubicBezTo>
                    <a:pt x="513" y="2195"/>
                    <a:pt x="488" y="2219"/>
                    <a:pt x="488" y="2219"/>
                  </a:cubicBezTo>
                  <a:cubicBezTo>
                    <a:pt x="488" y="2219"/>
                    <a:pt x="513" y="2244"/>
                    <a:pt x="561" y="2293"/>
                  </a:cubicBezTo>
                  <a:cubicBezTo>
                    <a:pt x="683" y="2366"/>
                    <a:pt x="830" y="2415"/>
                    <a:pt x="976" y="2463"/>
                  </a:cubicBezTo>
                  <a:cubicBezTo>
                    <a:pt x="1147" y="2537"/>
                    <a:pt x="1342" y="2585"/>
                    <a:pt x="1513" y="2658"/>
                  </a:cubicBezTo>
                  <a:close/>
                  <a:moveTo>
                    <a:pt x="40561" y="4097"/>
                  </a:moveTo>
                  <a:lnTo>
                    <a:pt x="43975" y="4097"/>
                  </a:lnTo>
                  <a:cubicBezTo>
                    <a:pt x="44414" y="4097"/>
                    <a:pt x="44804" y="3902"/>
                    <a:pt x="45073" y="3561"/>
                  </a:cubicBezTo>
                  <a:cubicBezTo>
                    <a:pt x="45707" y="2805"/>
                    <a:pt x="45707" y="1707"/>
                    <a:pt x="45073" y="927"/>
                  </a:cubicBezTo>
                  <a:cubicBezTo>
                    <a:pt x="44804" y="610"/>
                    <a:pt x="44414" y="415"/>
                    <a:pt x="43975" y="390"/>
                  </a:cubicBezTo>
                  <a:lnTo>
                    <a:pt x="40561" y="3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8;p32"/>
            <p:cNvSpPr/>
            <p:nvPr/>
          </p:nvSpPr>
          <p:spPr>
            <a:xfrm>
              <a:off x="4720981" y="137824"/>
              <a:ext cx="328867" cy="270807"/>
            </a:xfrm>
            <a:custGeom>
              <a:avLst/>
              <a:gdLst/>
              <a:ahLst/>
              <a:cxnLst/>
              <a:rect l="l" t="t" r="r" b="b"/>
              <a:pathLst>
                <a:path w="4147" h="3489" extrusionOk="0">
                  <a:moveTo>
                    <a:pt x="293" y="2464"/>
                  </a:moveTo>
                  <a:cubicBezTo>
                    <a:pt x="1366" y="2976"/>
                    <a:pt x="2488" y="3318"/>
                    <a:pt x="3659" y="3489"/>
                  </a:cubicBezTo>
                  <a:cubicBezTo>
                    <a:pt x="4147" y="2391"/>
                    <a:pt x="4147" y="1123"/>
                    <a:pt x="3659" y="1"/>
                  </a:cubicBezTo>
                  <a:cubicBezTo>
                    <a:pt x="2488" y="196"/>
                    <a:pt x="1342" y="537"/>
                    <a:pt x="269" y="1025"/>
                  </a:cubicBezTo>
                  <a:lnTo>
                    <a:pt x="1" y="1147"/>
                  </a:lnTo>
                  <a:cubicBezTo>
                    <a:pt x="244" y="1513"/>
                    <a:pt x="244" y="2001"/>
                    <a:pt x="1" y="23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9;p32"/>
            <p:cNvSpPr/>
            <p:nvPr/>
          </p:nvSpPr>
          <p:spPr>
            <a:xfrm>
              <a:off x="4722884" y="287391"/>
              <a:ext cx="307614" cy="121239"/>
            </a:xfrm>
            <a:custGeom>
              <a:avLst/>
              <a:gdLst/>
              <a:ahLst/>
              <a:cxnLst/>
              <a:rect l="l" t="t" r="r" b="b"/>
              <a:pathLst>
                <a:path w="3879" h="1562" extrusionOk="0">
                  <a:moveTo>
                    <a:pt x="269" y="537"/>
                  </a:moveTo>
                  <a:cubicBezTo>
                    <a:pt x="1342" y="1049"/>
                    <a:pt x="2464" y="1391"/>
                    <a:pt x="3635" y="1562"/>
                  </a:cubicBezTo>
                  <a:cubicBezTo>
                    <a:pt x="3733" y="1318"/>
                    <a:pt x="3830" y="1074"/>
                    <a:pt x="3879" y="805"/>
                  </a:cubicBezTo>
                  <a:cubicBezTo>
                    <a:pt x="2855" y="708"/>
                    <a:pt x="1830" y="488"/>
                    <a:pt x="830" y="171"/>
                  </a:cubicBezTo>
                  <a:cubicBezTo>
                    <a:pt x="611" y="98"/>
                    <a:pt x="367" y="49"/>
                    <a:pt x="172" y="1"/>
                  </a:cubicBezTo>
                  <a:cubicBezTo>
                    <a:pt x="123" y="147"/>
                    <a:pt x="74" y="293"/>
                    <a:pt x="1" y="41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0;p32"/>
            <p:cNvSpPr/>
            <p:nvPr/>
          </p:nvSpPr>
          <p:spPr>
            <a:xfrm>
              <a:off x="4610750" y="238182"/>
              <a:ext cx="98732" cy="70089"/>
            </a:xfrm>
            <a:custGeom>
              <a:avLst/>
              <a:gdLst/>
              <a:ahLst/>
              <a:cxnLst/>
              <a:rect l="l" t="t" r="r" b="b"/>
              <a:pathLst>
                <a:path w="1245" h="903" extrusionOk="0">
                  <a:moveTo>
                    <a:pt x="1025" y="903"/>
                  </a:moveTo>
                  <a:cubicBezTo>
                    <a:pt x="1244" y="635"/>
                    <a:pt x="1244" y="269"/>
                    <a:pt x="1049" y="0"/>
                  </a:cubicBezTo>
                  <a:cubicBezTo>
                    <a:pt x="854" y="74"/>
                    <a:pt x="659" y="147"/>
                    <a:pt x="488" y="196"/>
                  </a:cubicBezTo>
                  <a:cubicBezTo>
                    <a:pt x="342" y="244"/>
                    <a:pt x="195" y="293"/>
                    <a:pt x="73" y="391"/>
                  </a:cubicBezTo>
                  <a:cubicBezTo>
                    <a:pt x="25" y="415"/>
                    <a:pt x="0" y="439"/>
                    <a:pt x="0" y="439"/>
                  </a:cubicBezTo>
                  <a:cubicBezTo>
                    <a:pt x="0" y="464"/>
                    <a:pt x="25" y="488"/>
                    <a:pt x="73" y="513"/>
                  </a:cubicBezTo>
                  <a:cubicBezTo>
                    <a:pt x="195" y="586"/>
                    <a:pt x="342" y="659"/>
                    <a:pt x="488" y="683"/>
                  </a:cubicBezTo>
                  <a:cubicBezTo>
                    <a:pt x="659" y="757"/>
                    <a:pt x="854" y="830"/>
                    <a:pt x="1025" y="9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1;p32"/>
            <p:cNvSpPr/>
            <p:nvPr/>
          </p:nvSpPr>
          <p:spPr>
            <a:xfrm>
              <a:off x="4610750" y="272256"/>
              <a:ext cx="92943" cy="36015"/>
            </a:xfrm>
            <a:custGeom>
              <a:avLst/>
              <a:gdLst/>
              <a:ahLst/>
              <a:cxnLst/>
              <a:rect l="l" t="t" r="r" b="b"/>
              <a:pathLst>
                <a:path w="1172" h="464" extrusionOk="0">
                  <a:moveTo>
                    <a:pt x="1025" y="464"/>
                  </a:moveTo>
                  <a:cubicBezTo>
                    <a:pt x="1098" y="366"/>
                    <a:pt x="1147" y="244"/>
                    <a:pt x="1171" y="147"/>
                  </a:cubicBezTo>
                  <a:cubicBezTo>
                    <a:pt x="756" y="74"/>
                    <a:pt x="366" y="25"/>
                    <a:pt x="25" y="0"/>
                  </a:cubicBezTo>
                  <a:lnTo>
                    <a:pt x="0" y="25"/>
                  </a:lnTo>
                  <a:cubicBezTo>
                    <a:pt x="0" y="25"/>
                    <a:pt x="25" y="49"/>
                    <a:pt x="73" y="98"/>
                  </a:cubicBezTo>
                  <a:cubicBezTo>
                    <a:pt x="195" y="171"/>
                    <a:pt x="342" y="220"/>
                    <a:pt x="488" y="269"/>
                  </a:cubicBezTo>
                  <a:cubicBezTo>
                    <a:pt x="659" y="318"/>
                    <a:pt x="854" y="391"/>
                    <a:pt x="1025" y="4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2;p32"/>
            <p:cNvSpPr/>
            <p:nvPr/>
          </p:nvSpPr>
          <p:spPr>
            <a:xfrm>
              <a:off x="5043980" y="130295"/>
              <a:ext cx="2541566" cy="289669"/>
            </a:xfrm>
            <a:custGeom>
              <a:avLst/>
              <a:gdLst/>
              <a:ahLst/>
              <a:cxnLst/>
              <a:rect l="l" t="t" r="r" b="b"/>
              <a:pathLst>
                <a:path w="32049" h="3732" extrusionOk="0">
                  <a:moveTo>
                    <a:pt x="25" y="49"/>
                  </a:moveTo>
                  <a:cubicBezTo>
                    <a:pt x="123" y="317"/>
                    <a:pt x="220" y="610"/>
                    <a:pt x="269" y="878"/>
                  </a:cubicBezTo>
                  <a:lnTo>
                    <a:pt x="8293" y="878"/>
                  </a:lnTo>
                  <a:cubicBezTo>
                    <a:pt x="8391" y="878"/>
                    <a:pt x="8439" y="951"/>
                    <a:pt x="8439" y="1025"/>
                  </a:cubicBezTo>
                  <a:cubicBezTo>
                    <a:pt x="8439" y="1122"/>
                    <a:pt x="8391" y="1195"/>
                    <a:pt x="8293" y="1195"/>
                  </a:cubicBezTo>
                  <a:lnTo>
                    <a:pt x="318" y="1195"/>
                  </a:lnTo>
                  <a:cubicBezTo>
                    <a:pt x="366" y="1586"/>
                    <a:pt x="366" y="2000"/>
                    <a:pt x="318" y="2415"/>
                  </a:cubicBezTo>
                  <a:lnTo>
                    <a:pt x="830" y="2415"/>
                  </a:lnTo>
                  <a:cubicBezTo>
                    <a:pt x="1025" y="2415"/>
                    <a:pt x="1025" y="2708"/>
                    <a:pt x="830" y="2708"/>
                  </a:cubicBezTo>
                  <a:lnTo>
                    <a:pt x="293" y="2708"/>
                  </a:lnTo>
                  <a:cubicBezTo>
                    <a:pt x="220" y="3025"/>
                    <a:pt x="147" y="3366"/>
                    <a:pt x="1" y="3659"/>
                  </a:cubicBezTo>
                  <a:cubicBezTo>
                    <a:pt x="391" y="3707"/>
                    <a:pt x="781" y="3732"/>
                    <a:pt x="1171" y="3732"/>
                  </a:cubicBezTo>
                  <a:lnTo>
                    <a:pt x="32049" y="3732"/>
                  </a:lnTo>
                  <a:lnTo>
                    <a:pt x="32049" y="2708"/>
                  </a:lnTo>
                  <a:lnTo>
                    <a:pt x="24000" y="2708"/>
                  </a:lnTo>
                  <a:cubicBezTo>
                    <a:pt x="23805" y="2708"/>
                    <a:pt x="23805" y="2415"/>
                    <a:pt x="24000" y="2415"/>
                  </a:cubicBezTo>
                  <a:lnTo>
                    <a:pt x="32049" y="2415"/>
                  </a:lnTo>
                  <a:lnTo>
                    <a:pt x="32049" y="1195"/>
                  </a:lnTo>
                  <a:lnTo>
                    <a:pt x="31439" y="1195"/>
                  </a:lnTo>
                  <a:cubicBezTo>
                    <a:pt x="31366" y="1195"/>
                    <a:pt x="31293" y="1122"/>
                    <a:pt x="31293" y="1025"/>
                  </a:cubicBezTo>
                  <a:cubicBezTo>
                    <a:pt x="31293" y="951"/>
                    <a:pt x="31366" y="878"/>
                    <a:pt x="31439" y="878"/>
                  </a:cubicBezTo>
                  <a:lnTo>
                    <a:pt x="32049" y="878"/>
                  </a:lnTo>
                  <a:lnTo>
                    <a:pt x="32049" y="0"/>
                  </a:lnTo>
                  <a:lnTo>
                    <a:pt x="1171" y="0"/>
                  </a:lnTo>
                  <a:cubicBezTo>
                    <a:pt x="781" y="0"/>
                    <a:pt x="415" y="25"/>
                    <a:pt x="25" y="49"/>
                  </a:cubicBezTo>
                  <a:close/>
                  <a:moveTo>
                    <a:pt x="2513" y="2390"/>
                  </a:moveTo>
                  <a:lnTo>
                    <a:pt x="22366" y="2390"/>
                  </a:lnTo>
                  <a:cubicBezTo>
                    <a:pt x="22561" y="2390"/>
                    <a:pt x="22561" y="2683"/>
                    <a:pt x="22366" y="2683"/>
                  </a:cubicBezTo>
                  <a:lnTo>
                    <a:pt x="2513" y="2683"/>
                  </a:lnTo>
                  <a:cubicBezTo>
                    <a:pt x="2318" y="2683"/>
                    <a:pt x="2318" y="2390"/>
                    <a:pt x="2513" y="2390"/>
                  </a:cubicBezTo>
                  <a:close/>
                  <a:moveTo>
                    <a:pt x="23000" y="2683"/>
                  </a:moveTo>
                  <a:cubicBezTo>
                    <a:pt x="22805" y="2683"/>
                    <a:pt x="22805" y="2390"/>
                    <a:pt x="23000" y="2390"/>
                  </a:cubicBezTo>
                  <a:lnTo>
                    <a:pt x="23317" y="2390"/>
                  </a:lnTo>
                  <a:cubicBezTo>
                    <a:pt x="23512" y="2390"/>
                    <a:pt x="23512" y="2683"/>
                    <a:pt x="23317" y="2683"/>
                  </a:cubicBezTo>
                  <a:close/>
                  <a:moveTo>
                    <a:pt x="9000" y="1195"/>
                  </a:moveTo>
                  <a:cubicBezTo>
                    <a:pt x="8903" y="1195"/>
                    <a:pt x="8830" y="1122"/>
                    <a:pt x="8830" y="1049"/>
                  </a:cubicBezTo>
                  <a:cubicBezTo>
                    <a:pt x="8830" y="951"/>
                    <a:pt x="8903" y="878"/>
                    <a:pt x="9000" y="903"/>
                  </a:cubicBezTo>
                  <a:lnTo>
                    <a:pt x="9293" y="903"/>
                  </a:lnTo>
                  <a:cubicBezTo>
                    <a:pt x="9391" y="878"/>
                    <a:pt x="9439" y="951"/>
                    <a:pt x="9439" y="1049"/>
                  </a:cubicBezTo>
                  <a:cubicBezTo>
                    <a:pt x="9439" y="1122"/>
                    <a:pt x="9391" y="1195"/>
                    <a:pt x="9293" y="1195"/>
                  </a:cubicBezTo>
                  <a:close/>
                  <a:moveTo>
                    <a:pt x="9927" y="1195"/>
                  </a:moveTo>
                  <a:cubicBezTo>
                    <a:pt x="9854" y="1195"/>
                    <a:pt x="9781" y="1122"/>
                    <a:pt x="9781" y="1049"/>
                  </a:cubicBezTo>
                  <a:cubicBezTo>
                    <a:pt x="9781" y="951"/>
                    <a:pt x="9854" y="878"/>
                    <a:pt x="9927" y="903"/>
                  </a:cubicBezTo>
                  <a:lnTo>
                    <a:pt x="29780" y="903"/>
                  </a:lnTo>
                  <a:cubicBezTo>
                    <a:pt x="29878" y="878"/>
                    <a:pt x="29927" y="951"/>
                    <a:pt x="29927" y="1049"/>
                  </a:cubicBezTo>
                  <a:cubicBezTo>
                    <a:pt x="29927" y="1122"/>
                    <a:pt x="29878" y="1195"/>
                    <a:pt x="29780" y="11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3;p32"/>
            <p:cNvSpPr/>
            <p:nvPr/>
          </p:nvSpPr>
          <p:spPr>
            <a:xfrm>
              <a:off x="5043980" y="353676"/>
              <a:ext cx="2541566" cy="64423"/>
            </a:xfrm>
            <a:custGeom>
              <a:avLst/>
              <a:gdLst/>
              <a:ahLst/>
              <a:cxnLst/>
              <a:rect l="l" t="t" r="r" b="b"/>
              <a:pathLst>
                <a:path w="32049" h="830" extrusionOk="0">
                  <a:moveTo>
                    <a:pt x="245" y="0"/>
                  </a:moveTo>
                  <a:cubicBezTo>
                    <a:pt x="196" y="244"/>
                    <a:pt x="123" y="512"/>
                    <a:pt x="1" y="756"/>
                  </a:cubicBezTo>
                  <a:cubicBezTo>
                    <a:pt x="391" y="805"/>
                    <a:pt x="781" y="829"/>
                    <a:pt x="1171" y="829"/>
                  </a:cubicBezTo>
                  <a:lnTo>
                    <a:pt x="32049" y="829"/>
                  </a:lnTo>
                  <a:lnTo>
                    <a:pt x="32049" y="98"/>
                  </a:lnTo>
                  <a:lnTo>
                    <a:pt x="4366" y="98"/>
                  </a:lnTo>
                  <a:cubicBezTo>
                    <a:pt x="2488" y="98"/>
                    <a:pt x="1220" y="73"/>
                    <a:pt x="245" y="0"/>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4;p32"/>
            <p:cNvSpPr/>
            <p:nvPr/>
          </p:nvSpPr>
          <p:spPr>
            <a:xfrm>
              <a:off x="7610613" y="130295"/>
              <a:ext cx="152895" cy="287806"/>
            </a:xfrm>
            <a:custGeom>
              <a:avLst/>
              <a:gdLst/>
              <a:ahLst/>
              <a:cxnLst/>
              <a:rect l="l" t="t" r="r" b="b"/>
              <a:pathLst>
                <a:path w="1928" h="3708" extrusionOk="0">
                  <a:moveTo>
                    <a:pt x="1" y="1025"/>
                  </a:moveTo>
                  <a:lnTo>
                    <a:pt x="1" y="2537"/>
                  </a:lnTo>
                  <a:lnTo>
                    <a:pt x="1" y="2537"/>
                  </a:lnTo>
                  <a:lnTo>
                    <a:pt x="1" y="2537"/>
                  </a:lnTo>
                  <a:lnTo>
                    <a:pt x="1" y="3707"/>
                  </a:lnTo>
                  <a:lnTo>
                    <a:pt x="1928" y="3707"/>
                  </a:lnTo>
                  <a:lnTo>
                    <a:pt x="1928"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5;p32"/>
            <p:cNvSpPr/>
            <p:nvPr/>
          </p:nvSpPr>
          <p:spPr>
            <a:xfrm>
              <a:off x="7610613" y="361205"/>
              <a:ext cx="154798" cy="56894"/>
            </a:xfrm>
            <a:custGeom>
              <a:avLst/>
              <a:gdLst/>
              <a:ahLst/>
              <a:cxnLst/>
              <a:rect l="l" t="t" r="r" b="b"/>
              <a:pathLst>
                <a:path w="1952" h="733" extrusionOk="0">
                  <a:moveTo>
                    <a:pt x="1" y="1"/>
                  </a:moveTo>
                  <a:lnTo>
                    <a:pt x="1" y="732"/>
                  </a:lnTo>
                  <a:lnTo>
                    <a:pt x="1952" y="732"/>
                  </a:lnTo>
                  <a:lnTo>
                    <a:pt x="1952" y="1"/>
                  </a:lnTo>
                  <a:lnTo>
                    <a:pt x="1" y="1"/>
                  </a:ln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6;p32"/>
            <p:cNvSpPr/>
            <p:nvPr/>
          </p:nvSpPr>
          <p:spPr>
            <a:xfrm>
              <a:off x="7788568" y="130295"/>
              <a:ext cx="408170" cy="287806"/>
            </a:xfrm>
            <a:custGeom>
              <a:avLst/>
              <a:gdLst/>
              <a:ahLst/>
              <a:cxnLst/>
              <a:rect l="l" t="t" r="r" b="b"/>
              <a:pathLst>
                <a:path w="5147" h="3708" extrusionOk="0">
                  <a:moveTo>
                    <a:pt x="1" y="0"/>
                  </a:moveTo>
                  <a:lnTo>
                    <a:pt x="1" y="3707"/>
                  </a:lnTo>
                  <a:lnTo>
                    <a:pt x="3415" y="3707"/>
                  </a:lnTo>
                  <a:cubicBezTo>
                    <a:pt x="3854" y="3707"/>
                    <a:pt x="4244" y="3512"/>
                    <a:pt x="4513" y="3171"/>
                  </a:cubicBezTo>
                  <a:cubicBezTo>
                    <a:pt x="5147" y="2415"/>
                    <a:pt x="5147" y="1317"/>
                    <a:pt x="4513" y="537"/>
                  </a:cubicBezTo>
                  <a:cubicBezTo>
                    <a:pt x="4244" y="220"/>
                    <a:pt x="3854" y="25"/>
                    <a:pt x="3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7;p32"/>
            <p:cNvSpPr/>
            <p:nvPr/>
          </p:nvSpPr>
          <p:spPr>
            <a:xfrm>
              <a:off x="7788568" y="224910"/>
              <a:ext cx="396592" cy="193190"/>
            </a:xfrm>
            <a:custGeom>
              <a:avLst/>
              <a:gdLst/>
              <a:ahLst/>
              <a:cxnLst/>
              <a:rect l="l" t="t" r="r" b="b"/>
              <a:pathLst>
                <a:path w="5001" h="2489" extrusionOk="0">
                  <a:moveTo>
                    <a:pt x="1" y="1757"/>
                  </a:moveTo>
                  <a:lnTo>
                    <a:pt x="1" y="2488"/>
                  </a:lnTo>
                  <a:lnTo>
                    <a:pt x="3415" y="2488"/>
                  </a:lnTo>
                  <a:cubicBezTo>
                    <a:pt x="3854" y="2488"/>
                    <a:pt x="4244" y="2293"/>
                    <a:pt x="4513" y="1952"/>
                  </a:cubicBezTo>
                  <a:cubicBezTo>
                    <a:pt x="4830" y="1586"/>
                    <a:pt x="5001" y="1123"/>
                    <a:pt x="4976" y="635"/>
                  </a:cubicBezTo>
                  <a:cubicBezTo>
                    <a:pt x="4976" y="415"/>
                    <a:pt x="4952" y="220"/>
                    <a:pt x="4879" y="1"/>
                  </a:cubicBezTo>
                  <a:cubicBezTo>
                    <a:pt x="4805" y="1464"/>
                    <a:pt x="2171" y="1708"/>
                    <a:pt x="1" y="175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452;p29"/>
          <p:cNvGrpSpPr/>
          <p:nvPr/>
        </p:nvGrpSpPr>
        <p:grpSpPr>
          <a:xfrm>
            <a:off x="8601233" y="788404"/>
            <a:ext cx="444079" cy="728003"/>
            <a:chOff x="2771692" y="3497697"/>
            <a:chExt cx="836668" cy="1371596"/>
          </a:xfrm>
        </p:grpSpPr>
        <p:sp>
          <p:nvSpPr>
            <p:cNvPr id="33" name="Google Shape;453;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54;p29"/>
            <p:cNvSpPr/>
            <p:nvPr/>
          </p:nvSpPr>
          <p:spPr>
            <a:xfrm>
              <a:off x="2771692" y="3497697"/>
              <a:ext cx="836668" cy="1371596"/>
            </a:xfrm>
            <a:custGeom>
              <a:avLst/>
              <a:gdLst/>
              <a:ahLst/>
              <a:cxnLst/>
              <a:rect l="l" t="t" r="r" b="b"/>
              <a:pathLst>
                <a:path w="9513" h="15683" extrusionOk="0">
                  <a:moveTo>
                    <a:pt x="4757" y="0"/>
                  </a:moveTo>
                  <a:cubicBezTo>
                    <a:pt x="7391" y="0"/>
                    <a:pt x="9513" y="2122"/>
                    <a:pt x="9513" y="4756"/>
                  </a:cubicBezTo>
                  <a:lnTo>
                    <a:pt x="9513" y="11049"/>
                  </a:lnTo>
                  <a:cubicBezTo>
                    <a:pt x="9464" y="13634"/>
                    <a:pt x="7342" y="15683"/>
                    <a:pt x="4757" y="15683"/>
                  </a:cubicBezTo>
                  <a:cubicBezTo>
                    <a:pt x="2172" y="15683"/>
                    <a:pt x="74" y="13634"/>
                    <a:pt x="1" y="11049"/>
                  </a:cubicBezTo>
                  <a:lnTo>
                    <a:pt x="1" y="4756"/>
                  </a:lnTo>
                  <a:cubicBezTo>
                    <a:pt x="1" y="2122"/>
                    <a:pt x="2123" y="0"/>
                    <a:pt x="4757" y="0"/>
                  </a:cubicBezTo>
                  <a:close/>
                  <a:moveTo>
                    <a:pt x="4903" y="390"/>
                  </a:moveTo>
                  <a:lnTo>
                    <a:pt x="4903" y="2293"/>
                  </a:lnTo>
                  <a:cubicBezTo>
                    <a:pt x="5391" y="2390"/>
                    <a:pt x="5732" y="2781"/>
                    <a:pt x="5732" y="3268"/>
                  </a:cubicBezTo>
                  <a:lnTo>
                    <a:pt x="5732" y="6000"/>
                  </a:lnTo>
                  <a:cubicBezTo>
                    <a:pt x="5732" y="6488"/>
                    <a:pt x="5391" y="6902"/>
                    <a:pt x="4903" y="6976"/>
                  </a:cubicBezTo>
                  <a:lnTo>
                    <a:pt x="4903" y="8268"/>
                  </a:lnTo>
                  <a:lnTo>
                    <a:pt x="5123" y="8268"/>
                  </a:lnTo>
                  <a:cubicBezTo>
                    <a:pt x="5854" y="8268"/>
                    <a:pt x="6562" y="8171"/>
                    <a:pt x="7269" y="7976"/>
                  </a:cubicBezTo>
                  <a:cubicBezTo>
                    <a:pt x="7928" y="7756"/>
                    <a:pt x="8537" y="7488"/>
                    <a:pt x="9123" y="7122"/>
                  </a:cubicBezTo>
                  <a:lnTo>
                    <a:pt x="9123" y="4756"/>
                  </a:lnTo>
                  <a:cubicBezTo>
                    <a:pt x="9098" y="2415"/>
                    <a:pt x="7245" y="488"/>
                    <a:pt x="4903" y="415"/>
                  </a:cubicBezTo>
                  <a:close/>
                  <a:moveTo>
                    <a:pt x="4611" y="2293"/>
                  </a:moveTo>
                  <a:lnTo>
                    <a:pt x="4611" y="415"/>
                  </a:lnTo>
                  <a:cubicBezTo>
                    <a:pt x="2269" y="488"/>
                    <a:pt x="416" y="2415"/>
                    <a:pt x="391" y="4756"/>
                  </a:cubicBezTo>
                  <a:lnTo>
                    <a:pt x="391" y="7122"/>
                  </a:lnTo>
                  <a:cubicBezTo>
                    <a:pt x="976" y="7463"/>
                    <a:pt x="1611" y="7756"/>
                    <a:pt x="2245" y="7951"/>
                  </a:cubicBezTo>
                  <a:cubicBezTo>
                    <a:pt x="2952" y="8146"/>
                    <a:pt x="3659" y="8268"/>
                    <a:pt x="4391" y="8244"/>
                  </a:cubicBezTo>
                  <a:lnTo>
                    <a:pt x="4611" y="8244"/>
                  </a:lnTo>
                  <a:lnTo>
                    <a:pt x="4611" y="6976"/>
                  </a:lnTo>
                  <a:cubicBezTo>
                    <a:pt x="4123" y="6902"/>
                    <a:pt x="3781" y="6488"/>
                    <a:pt x="3781" y="6000"/>
                  </a:cubicBezTo>
                  <a:lnTo>
                    <a:pt x="3781" y="3268"/>
                  </a:lnTo>
                  <a:cubicBezTo>
                    <a:pt x="3781" y="2781"/>
                    <a:pt x="4123" y="2390"/>
                    <a:pt x="4611" y="2293"/>
                  </a:cubicBezTo>
                  <a:close/>
                  <a:moveTo>
                    <a:pt x="5220" y="2781"/>
                  </a:moveTo>
                  <a:cubicBezTo>
                    <a:pt x="5098" y="2659"/>
                    <a:pt x="4928" y="2585"/>
                    <a:pt x="4757" y="2585"/>
                  </a:cubicBezTo>
                  <a:lnTo>
                    <a:pt x="4757" y="2585"/>
                  </a:lnTo>
                  <a:cubicBezTo>
                    <a:pt x="4391" y="2585"/>
                    <a:pt x="4074" y="2902"/>
                    <a:pt x="4074" y="3268"/>
                  </a:cubicBezTo>
                  <a:lnTo>
                    <a:pt x="4074" y="6000"/>
                  </a:lnTo>
                  <a:cubicBezTo>
                    <a:pt x="4074" y="6390"/>
                    <a:pt x="4391" y="6683"/>
                    <a:pt x="4757" y="6683"/>
                  </a:cubicBezTo>
                  <a:lnTo>
                    <a:pt x="4757" y="6683"/>
                  </a:lnTo>
                  <a:cubicBezTo>
                    <a:pt x="4928" y="6683"/>
                    <a:pt x="5098" y="6610"/>
                    <a:pt x="5220" y="6488"/>
                  </a:cubicBezTo>
                  <a:cubicBezTo>
                    <a:pt x="5367" y="6366"/>
                    <a:pt x="5440" y="6195"/>
                    <a:pt x="5440" y="6000"/>
                  </a:cubicBezTo>
                  <a:lnTo>
                    <a:pt x="5440" y="3268"/>
                  </a:lnTo>
                  <a:cubicBezTo>
                    <a:pt x="5440" y="3098"/>
                    <a:pt x="5367" y="2927"/>
                    <a:pt x="5220" y="2781"/>
                  </a:cubicBezTo>
                  <a:close/>
                  <a:moveTo>
                    <a:pt x="9123" y="7463"/>
                  </a:moveTo>
                  <a:cubicBezTo>
                    <a:pt x="8562" y="7805"/>
                    <a:pt x="7976" y="8073"/>
                    <a:pt x="7342" y="8244"/>
                  </a:cubicBezTo>
                  <a:cubicBezTo>
                    <a:pt x="6635" y="8463"/>
                    <a:pt x="5879" y="8561"/>
                    <a:pt x="5123" y="8561"/>
                  </a:cubicBezTo>
                  <a:lnTo>
                    <a:pt x="4391" y="8561"/>
                  </a:lnTo>
                  <a:cubicBezTo>
                    <a:pt x="2976" y="8561"/>
                    <a:pt x="1611" y="8195"/>
                    <a:pt x="391" y="7463"/>
                  </a:cubicBezTo>
                  <a:lnTo>
                    <a:pt x="391" y="11049"/>
                  </a:lnTo>
                  <a:cubicBezTo>
                    <a:pt x="464" y="13414"/>
                    <a:pt x="2391" y="15292"/>
                    <a:pt x="4757" y="15292"/>
                  </a:cubicBezTo>
                  <a:cubicBezTo>
                    <a:pt x="7123" y="15292"/>
                    <a:pt x="9049" y="13414"/>
                    <a:pt x="9123" y="110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55;p29"/>
            <p:cNvSpPr/>
            <p:nvPr/>
          </p:nvSpPr>
          <p:spPr>
            <a:xfrm>
              <a:off x="3202911" y="3533904"/>
              <a:ext cx="371149" cy="686979"/>
            </a:xfrm>
            <a:custGeom>
              <a:avLst/>
              <a:gdLst/>
              <a:ahLst/>
              <a:cxnLst/>
              <a:rect l="l" t="t" r="r" b="b"/>
              <a:pathLst>
                <a:path w="4220" h="7855" extrusionOk="0">
                  <a:moveTo>
                    <a:pt x="537" y="2171"/>
                  </a:moveTo>
                  <a:cubicBezTo>
                    <a:pt x="732" y="2342"/>
                    <a:pt x="829" y="2586"/>
                    <a:pt x="829" y="2854"/>
                  </a:cubicBezTo>
                  <a:lnTo>
                    <a:pt x="829" y="5586"/>
                  </a:lnTo>
                  <a:cubicBezTo>
                    <a:pt x="829" y="6074"/>
                    <a:pt x="488" y="6488"/>
                    <a:pt x="0" y="6562"/>
                  </a:cubicBezTo>
                  <a:lnTo>
                    <a:pt x="0" y="7854"/>
                  </a:lnTo>
                  <a:lnTo>
                    <a:pt x="220" y="7854"/>
                  </a:lnTo>
                  <a:cubicBezTo>
                    <a:pt x="951" y="7854"/>
                    <a:pt x="1659" y="7757"/>
                    <a:pt x="2366" y="7562"/>
                  </a:cubicBezTo>
                  <a:cubicBezTo>
                    <a:pt x="3025" y="7342"/>
                    <a:pt x="3634" y="7074"/>
                    <a:pt x="4220" y="6708"/>
                  </a:cubicBezTo>
                  <a:lnTo>
                    <a:pt x="4220" y="4342"/>
                  </a:lnTo>
                  <a:cubicBezTo>
                    <a:pt x="4195" y="2001"/>
                    <a:pt x="2342" y="74"/>
                    <a:pt x="0" y="1"/>
                  </a:cubicBezTo>
                  <a:lnTo>
                    <a:pt x="0" y="1903"/>
                  </a:lnTo>
                  <a:cubicBezTo>
                    <a:pt x="220" y="1928"/>
                    <a:pt x="390" y="2025"/>
                    <a:pt x="537" y="21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56;p29"/>
            <p:cNvSpPr/>
            <p:nvPr/>
          </p:nvSpPr>
          <p:spPr>
            <a:xfrm>
              <a:off x="3129912" y="3708819"/>
              <a:ext cx="120228" cy="373356"/>
            </a:xfrm>
            <a:custGeom>
              <a:avLst/>
              <a:gdLst/>
              <a:ahLst/>
              <a:cxnLst/>
              <a:rect l="l" t="t" r="r" b="b"/>
              <a:pathLst>
                <a:path w="1367" h="4269" extrusionOk="0">
                  <a:moveTo>
                    <a:pt x="1367" y="3586"/>
                  </a:moveTo>
                  <a:lnTo>
                    <a:pt x="1367" y="854"/>
                  </a:lnTo>
                  <a:cubicBezTo>
                    <a:pt x="1294" y="1"/>
                    <a:pt x="74" y="1"/>
                    <a:pt x="1" y="854"/>
                  </a:cubicBezTo>
                  <a:lnTo>
                    <a:pt x="1" y="3586"/>
                  </a:lnTo>
                  <a:cubicBezTo>
                    <a:pt x="1" y="3976"/>
                    <a:pt x="318" y="4269"/>
                    <a:pt x="684" y="4269"/>
                  </a:cubicBezTo>
                  <a:cubicBezTo>
                    <a:pt x="855" y="4269"/>
                    <a:pt x="1025" y="4196"/>
                    <a:pt x="1172" y="4074"/>
                  </a:cubicBezTo>
                  <a:cubicBezTo>
                    <a:pt x="1294" y="3952"/>
                    <a:pt x="1367" y="3781"/>
                    <a:pt x="1367" y="3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57;p29"/>
            <p:cNvSpPr/>
            <p:nvPr/>
          </p:nvSpPr>
          <p:spPr>
            <a:xfrm>
              <a:off x="2806080" y="3533904"/>
              <a:ext cx="371149" cy="686979"/>
            </a:xfrm>
            <a:custGeom>
              <a:avLst/>
              <a:gdLst/>
              <a:ahLst/>
              <a:cxnLst/>
              <a:rect l="l" t="t" r="r" b="b"/>
              <a:pathLst>
                <a:path w="4220" h="7855" extrusionOk="0">
                  <a:moveTo>
                    <a:pt x="3390" y="5586"/>
                  </a:moveTo>
                  <a:lnTo>
                    <a:pt x="3390" y="2854"/>
                  </a:lnTo>
                  <a:cubicBezTo>
                    <a:pt x="3390" y="2367"/>
                    <a:pt x="3756" y="1976"/>
                    <a:pt x="4220" y="1903"/>
                  </a:cubicBezTo>
                  <a:lnTo>
                    <a:pt x="4220" y="1"/>
                  </a:lnTo>
                  <a:cubicBezTo>
                    <a:pt x="1878" y="74"/>
                    <a:pt x="25" y="2001"/>
                    <a:pt x="0" y="4342"/>
                  </a:cubicBezTo>
                  <a:lnTo>
                    <a:pt x="0" y="6708"/>
                  </a:lnTo>
                  <a:cubicBezTo>
                    <a:pt x="585" y="7049"/>
                    <a:pt x="1220" y="7342"/>
                    <a:pt x="1854" y="7537"/>
                  </a:cubicBezTo>
                  <a:cubicBezTo>
                    <a:pt x="2561" y="7732"/>
                    <a:pt x="3268" y="7854"/>
                    <a:pt x="4000" y="7830"/>
                  </a:cubicBezTo>
                  <a:lnTo>
                    <a:pt x="4220" y="7830"/>
                  </a:lnTo>
                  <a:lnTo>
                    <a:pt x="4220" y="6562"/>
                  </a:lnTo>
                  <a:cubicBezTo>
                    <a:pt x="3732" y="6488"/>
                    <a:pt x="3390" y="6074"/>
                    <a:pt x="3390" y="55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58;p29"/>
            <p:cNvSpPr/>
            <p:nvPr/>
          </p:nvSpPr>
          <p:spPr>
            <a:xfrm>
              <a:off x="2806080" y="4150392"/>
              <a:ext cx="767979" cy="684792"/>
            </a:xfrm>
            <a:custGeom>
              <a:avLst/>
              <a:gdLst/>
              <a:ahLst/>
              <a:cxnLst/>
              <a:rect l="l" t="t" r="r" b="b"/>
              <a:pathLst>
                <a:path w="8732" h="7830" extrusionOk="0">
                  <a:moveTo>
                    <a:pt x="6976" y="781"/>
                  </a:moveTo>
                  <a:cubicBezTo>
                    <a:pt x="6244" y="1000"/>
                    <a:pt x="5488" y="1098"/>
                    <a:pt x="4732" y="1098"/>
                  </a:cubicBezTo>
                  <a:lnTo>
                    <a:pt x="4000" y="1098"/>
                  </a:lnTo>
                  <a:cubicBezTo>
                    <a:pt x="2585" y="1098"/>
                    <a:pt x="1220" y="732"/>
                    <a:pt x="0" y="0"/>
                  </a:cubicBezTo>
                  <a:lnTo>
                    <a:pt x="0" y="3586"/>
                  </a:lnTo>
                  <a:cubicBezTo>
                    <a:pt x="73" y="5951"/>
                    <a:pt x="2000" y="7829"/>
                    <a:pt x="4366" y="7829"/>
                  </a:cubicBezTo>
                  <a:cubicBezTo>
                    <a:pt x="6732" y="7829"/>
                    <a:pt x="8658" y="5951"/>
                    <a:pt x="8732" y="3586"/>
                  </a:cubicBezTo>
                  <a:lnTo>
                    <a:pt x="8732" y="0"/>
                  </a:lnTo>
                  <a:cubicBezTo>
                    <a:pt x="8171" y="342"/>
                    <a:pt x="7585" y="610"/>
                    <a:pt x="6976" y="7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59;p29"/>
            <p:cNvSpPr/>
            <p:nvPr/>
          </p:nvSpPr>
          <p:spPr>
            <a:xfrm>
              <a:off x="3505371" y="4248519"/>
              <a:ext cx="34388" cy="266658"/>
            </a:xfrm>
            <a:custGeom>
              <a:avLst/>
              <a:gdLst/>
              <a:ahLst/>
              <a:cxnLst/>
              <a:rect l="l" t="t" r="r" b="b"/>
              <a:pathLst>
                <a:path w="391" h="3049" extrusionOk="0">
                  <a:moveTo>
                    <a:pt x="0" y="195"/>
                  </a:moveTo>
                  <a:cubicBezTo>
                    <a:pt x="0" y="98"/>
                    <a:pt x="98" y="0"/>
                    <a:pt x="195" y="0"/>
                  </a:cubicBezTo>
                  <a:cubicBezTo>
                    <a:pt x="317" y="0"/>
                    <a:pt x="390" y="98"/>
                    <a:pt x="390" y="195"/>
                  </a:cubicBezTo>
                  <a:lnTo>
                    <a:pt x="390" y="1927"/>
                  </a:lnTo>
                  <a:cubicBezTo>
                    <a:pt x="390" y="2025"/>
                    <a:pt x="317" y="2122"/>
                    <a:pt x="195" y="2122"/>
                  </a:cubicBezTo>
                  <a:cubicBezTo>
                    <a:pt x="98" y="2122"/>
                    <a:pt x="0" y="2025"/>
                    <a:pt x="0" y="1927"/>
                  </a:cubicBezTo>
                  <a:close/>
                  <a:moveTo>
                    <a:pt x="0" y="2537"/>
                  </a:moveTo>
                  <a:cubicBezTo>
                    <a:pt x="0" y="2439"/>
                    <a:pt x="98" y="2342"/>
                    <a:pt x="195" y="2342"/>
                  </a:cubicBezTo>
                  <a:cubicBezTo>
                    <a:pt x="317" y="2342"/>
                    <a:pt x="390" y="2439"/>
                    <a:pt x="390" y="2537"/>
                  </a:cubicBezTo>
                  <a:lnTo>
                    <a:pt x="390" y="2854"/>
                  </a:lnTo>
                  <a:cubicBezTo>
                    <a:pt x="390" y="2951"/>
                    <a:pt x="317" y="3049"/>
                    <a:pt x="195" y="3049"/>
                  </a:cubicBezTo>
                  <a:cubicBezTo>
                    <a:pt x="73" y="3049"/>
                    <a:pt x="0" y="2951"/>
                    <a:pt x="0" y="2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60;p29"/>
            <p:cNvSpPr/>
            <p:nvPr/>
          </p:nvSpPr>
          <p:spPr>
            <a:xfrm>
              <a:off x="3202911" y="3533904"/>
              <a:ext cx="371149" cy="633630"/>
            </a:xfrm>
            <a:custGeom>
              <a:avLst/>
              <a:gdLst/>
              <a:ahLst/>
              <a:cxnLst/>
              <a:rect l="l" t="t" r="r" b="b"/>
              <a:pathLst>
                <a:path w="4220" h="7245" extrusionOk="0">
                  <a:moveTo>
                    <a:pt x="3610" y="4635"/>
                  </a:moveTo>
                  <a:lnTo>
                    <a:pt x="3610" y="7001"/>
                  </a:lnTo>
                  <a:cubicBezTo>
                    <a:pt x="3464" y="7098"/>
                    <a:pt x="3317" y="7171"/>
                    <a:pt x="3171" y="7244"/>
                  </a:cubicBezTo>
                  <a:cubicBezTo>
                    <a:pt x="3537" y="7098"/>
                    <a:pt x="3878" y="6903"/>
                    <a:pt x="4220" y="6708"/>
                  </a:cubicBezTo>
                  <a:lnTo>
                    <a:pt x="4220" y="4342"/>
                  </a:lnTo>
                  <a:cubicBezTo>
                    <a:pt x="4195" y="2001"/>
                    <a:pt x="2342" y="74"/>
                    <a:pt x="0" y="1"/>
                  </a:cubicBezTo>
                  <a:lnTo>
                    <a:pt x="0" y="342"/>
                  </a:lnTo>
                  <a:cubicBezTo>
                    <a:pt x="2073" y="732"/>
                    <a:pt x="3586" y="2537"/>
                    <a:pt x="3610" y="4635"/>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61;p29"/>
            <p:cNvSpPr/>
            <p:nvPr/>
          </p:nvSpPr>
          <p:spPr>
            <a:xfrm>
              <a:off x="3329471" y="4150392"/>
              <a:ext cx="246788" cy="667738"/>
            </a:xfrm>
            <a:custGeom>
              <a:avLst/>
              <a:gdLst/>
              <a:ahLst/>
              <a:cxnLst/>
              <a:rect l="l" t="t" r="r" b="b"/>
              <a:pathLst>
                <a:path w="2806" h="7635" extrusionOk="0">
                  <a:moveTo>
                    <a:pt x="2781" y="0"/>
                  </a:moveTo>
                  <a:cubicBezTo>
                    <a:pt x="2586" y="122"/>
                    <a:pt x="2366" y="244"/>
                    <a:pt x="2171" y="342"/>
                  </a:cubicBezTo>
                  <a:lnTo>
                    <a:pt x="2171" y="1122"/>
                  </a:lnTo>
                  <a:lnTo>
                    <a:pt x="2195" y="1122"/>
                  </a:lnTo>
                  <a:cubicBezTo>
                    <a:pt x="2317" y="1122"/>
                    <a:pt x="2390" y="1220"/>
                    <a:pt x="2390" y="1317"/>
                  </a:cubicBezTo>
                  <a:lnTo>
                    <a:pt x="2390" y="3049"/>
                  </a:lnTo>
                  <a:cubicBezTo>
                    <a:pt x="2390" y="3147"/>
                    <a:pt x="2317" y="3244"/>
                    <a:pt x="2195" y="3244"/>
                  </a:cubicBezTo>
                  <a:lnTo>
                    <a:pt x="2171" y="3244"/>
                  </a:lnTo>
                  <a:lnTo>
                    <a:pt x="2171" y="3464"/>
                  </a:lnTo>
                  <a:lnTo>
                    <a:pt x="2195" y="3464"/>
                  </a:lnTo>
                  <a:cubicBezTo>
                    <a:pt x="2317" y="3464"/>
                    <a:pt x="2390" y="3561"/>
                    <a:pt x="2390" y="3683"/>
                  </a:cubicBezTo>
                  <a:lnTo>
                    <a:pt x="2390" y="3976"/>
                  </a:lnTo>
                  <a:cubicBezTo>
                    <a:pt x="2390" y="4098"/>
                    <a:pt x="2317" y="4171"/>
                    <a:pt x="2195" y="4171"/>
                  </a:cubicBezTo>
                  <a:lnTo>
                    <a:pt x="2171" y="4171"/>
                  </a:lnTo>
                  <a:cubicBezTo>
                    <a:pt x="2049" y="5610"/>
                    <a:pt x="1244" y="6903"/>
                    <a:pt x="0" y="7634"/>
                  </a:cubicBezTo>
                  <a:cubicBezTo>
                    <a:pt x="1683" y="6976"/>
                    <a:pt x="2781" y="5366"/>
                    <a:pt x="2805" y="3586"/>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62;p29"/>
            <p:cNvSpPr/>
            <p:nvPr/>
          </p:nvSpPr>
          <p:spPr>
            <a:xfrm>
              <a:off x="3138531" y="3728060"/>
              <a:ext cx="111609" cy="373356"/>
            </a:xfrm>
            <a:custGeom>
              <a:avLst/>
              <a:gdLst/>
              <a:ahLst/>
              <a:cxnLst/>
              <a:rect l="l" t="t" r="r" b="b"/>
              <a:pathLst>
                <a:path w="1269" h="4269" extrusionOk="0">
                  <a:moveTo>
                    <a:pt x="879" y="317"/>
                  </a:moveTo>
                  <a:lnTo>
                    <a:pt x="879" y="3049"/>
                  </a:lnTo>
                  <a:cubicBezTo>
                    <a:pt x="879" y="3439"/>
                    <a:pt x="586" y="3732"/>
                    <a:pt x="220" y="3732"/>
                  </a:cubicBezTo>
                  <a:cubicBezTo>
                    <a:pt x="147" y="3732"/>
                    <a:pt x="74" y="3732"/>
                    <a:pt x="1" y="3707"/>
                  </a:cubicBezTo>
                  <a:cubicBezTo>
                    <a:pt x="25" y="3756"/>
                    <a:pt x="74" y="3805"/>
                    <a:pt x="123" y="3854"/>
                  </a:cubicBezTo>
                  <a:cubicBezTo>
                    <a:pt x="537" y="4268"/>
                    <a:pt x="1244" y="3976"/>
                    <a:pt x="1269" y="3366"/>
                  </a:cubicBezTo>
                  <a:lnTo>
                    <a:pt x="1269" y="634"/>
                  </a:lnTo>
                  <a:cubicBezTo>
                    <a:pt x="1269" y="464"/>
                    <a:pt x="1196" y="293"/>
                    <a:pt x="1074" y="147"/>
                  </a:cubicBezTo>
                  <a:cubicBezTo>
                    <a:pt x="976" y="73"/>
                    <a:pt x="903" y="25"/>
                    <a:pt x="805" y="0"/>
                  </a:cubicBezTo>
                  <a:cubicBezTo>
                    <a:pt x="854" y="98"/>
                    <a:pt x="879" y="195"/>
                    <a:pt x="879" y="317"/>
                  </a:cubicBezTo>
                  <a:close/>
                </a:path>
              </a:pathLst>
            </a:custGeom>
            <a:solidFill>
              <a:schemeClr val="dk1">
                <a:alpha val="250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3" name="Picture 15"/>
          <p:cNvPicPr>
            <a:picLocks noChangeAspect="1"/>
          </p:cNvPicPr>
          <p:nvPr/>
        </p:nvPicPr>
        <p:blipFill>
          <a:blip r:embed="rId3"/>
          <a:srcRect/>
          <a:stretch>
            <a:fillRect/>
          </a:stretch>
        </p:blipFill>
        <p:spPr>
          <a:xfrm>
            <a:off x="6976606" y="1821433"/>
            <a:ext cx="1444930" cy="2830883"/>
          </a:xfrm>
          <a:prstGeom prst="rect">
            <a:avLst/>
          </a:prstGeom>
        </p:spPr>
      </p:pic>
    </p:spTree>
    <p:extLst>
      <p:ext uri="{BB962C8B-B14F-4D97-AF65-F5344CB8AC3E}">
        <p14:creationId xmlns:p14="http://schemas.microsoft.com/office/powerpoint/2010/main" val="25953451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Pentagon 7"/>
          <p:cNvSpPr/>
          <p:nvPr/>
        </p:nvSpPr>
        <p:spPr>
          <a:xfrm>
            <a:off x="0" y="715560"/>
            <a:ext cx="2394856" cy="503640"/>
          </a:xfrm>
          <a:prstGeom prst="homePlate">
            <a:avLst>
              <a:gd name="adj" fmla="val 449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Thảo luận nhóm</a:t>
            </a:r>
            <a:endParaRPr lang="en-US" sz="2000" b="1">
              <a:solidFill>
                <a:schemeClr val="accent6"/>
              </a:solidFill>
            </a:endParaRPr>
          </a:p>
        </p:txBody>
      </p:sp>
      <p:sp>
        <p:nvSpPr>
          <p:cNvPr id="15" name="TextBox 14"/>
          <p:cNvSpPr txBox="1"/>
          <p:nvPr/>
        </p:nvSpPr>
        <p:spPr>
          <a:xfrm>
            <a:off x="401782" y="1329328"/>
            <a:ext cx="8326582"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1. Tam giác đều là hình có ba cạnh bằng nhau, ba góc bằng nhau và bằng 60 </a:t>
            </a:r>
            <a:r>
              <a:rPr lang="vi-VN" sz="2000" smtClean="0">
                <a:latin typeface="Arial" panose="020B0604020202020204" pitchFamily="34" charset="0"/>
                <a:cs typeface="Arial" panose="020B0604020202020204" pitchFamily="34" charset="0"/>
              </a:rPr>
              <a:t>độ</a:t>
            </a:r>
            <a:r>
              <a:rPr lang="en-US" sz="2000" smtClean="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sym typeface="Wingdings" panose="05000000000000000000" pitchFamily="2" charset="2"/>
              </a:rPr>
              <a:t> </a:t>
            </a:r>
            <a:r>
              <a:rPr lang="vi-VN" sz="2000" smtClean="0">
                <a:latin typeface="Arial" panose="020B0604020202020204" pitchFamily="34" charset="0"/>
                <a:cs typeface="Arial" panose="020B0604020202020204" pitchFamily="34" charset="0"/>
              </a:rPr>
              <a:t>góc </a:t>
            </a:r>
            <a:r>
              <a:rPr lang="vi-VN" sz="2000">
                <a:latin typeface="Arial" panose="020B0604020202020204" pitchFamily="34" charset="0"/>
                <a:cs typeface="Arial" panose="020B0604020202020204" pitchFamily="34" charset="0"/>
              </a:rPr>
              <a:t>quay của nhân vật khi đi hết một cạnh là 120 độ.</a:t>
            </a:r>
            <a:endParaRPr lang="vi-VN" sz="2000" i="1">
              <a:latin typeface="Arial" panose="020B0604020202020204" pitchFamily="34" charset="0"/>
              <a:cs typeface="Arial" panose="020B0604020202020204" pitchFamily="34" charset="0"/>
            </a:endParaRPr>
          </a:p>
        </p:txBody>
      </p:sp>
      <p:pic>
        <p:nvPicPr>
          <p:cNvPr id="45" name="Picture 44"/>
          <p:cNvPicPr>
            <a:picLocks noChangeAspect="1"/>
          </p:cNvPicPr>
          <p:nvPr/>
        </p:nvPicPr>
        <p:blipFill>
          <a:blip r:embed="rId3"/>
          <a:stretch>
            <a:fillRect/>
          </a:stretch>
        </p:blipFill>
        <p:spPr>
          <a:xfrm>
            <a:off x="3355972" y="2344991"/>
            <a:ext cx="2418202" cy="2268573"/>
          </a:xfrm>
          <a:prstGeom prst="rect">
            <a:avLst/>
          </a:prstGeom>
        </p:spPr>
      </p:pic>
      <p:pic>
        <p:nvPicPr>
          <p:cNvPr id="58" name="Picture 57"/>
          <p:cNvPicPr>
            <a:picLocks noChangeAspect="1"/>
          </p:cNvPicPr>
          <p:nvPr/>
        </p:nvPicPr>
        <p:blipFill>
          <a:blip r:embed="rId4"/>
          <a:stretch>
            <a:fillRect/>
          </a:stretch>
        </p:blipFill>
        <p:spPr>
          <a:xfrm>
            <a:off x="7200467" y="3114704"/>
            <a:ext cx="1832569" cy="1915868"/>
          </a:xfrm>
          <a:prstGeom prst="rect">
            <a:avLst/>
          </a:prstGeom>
        </p:spPr>
      </p:pic>
    </p:spTree>
    <p:extLst>
      <p:ext uri="{BB962C8B-B14F-4D97-AF65-F5344CB8AC3E}">
        <p14:creationId xmlns:p14="http://schemas.microsoft.com/office/powerpoint/2010/main" val="10609884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anim calcmode="lin" valueType="num">
                                      <p:cBhvr>
                                        <p:cTn id="13" dur="500" fill="hold"/>
                                        <p:tgtEl>
                                          <p:spTgt spid="45"/>
                                        </p:tgtEl>
                                        <p:attrNameLst>
                                          <p:attrName>ppt_x</p:attrName>
                                        </p:attrNameLst>
                                      </p:cBhvr>
                                      <p:tavLst>
                                        <p:tav tm="0">
                                          <p:val>
                                            <p:strVal val="#ppt_x"/>
                                          </p:val>
                                        </p:tav>
                                        <p:tav tm="100000">
                                          <p:val>
                                            <p:strVal val="#ppt_x"/>
                                          </p:val>
                                        </p:tav>
                                      </p:tavLst>
                                    </p:anim>
                                    <p:anim calcmode="lin" valueType="num">
                                      <p:cBhvr>
                                        <p:cTn id="14" dur="450" decel="100000" fill="hold"/>
                                        <p:tgtEl>
                                          <p:spTgt spid="45"/>
                                        </p:tgtEl>
                                        <p:attrNameLst>
                                          <p:attrName>ppt_y</p:attrName>
                                        </p:attrNameLst>
                                      </p:cBhvr>
                                      <p:tavLst>
                                        <p:tav tm="0">
                                          <p:val>
                                            <p:strVal val="#ppt_y+1"/>
                                          </p:val>
                                        </p:tav>
                                        <p:tav tm="100000">
                                          <p:val>
                                            <p:strVal val="#ppt_y-.03"/>
                                          </p:val>
                                        </p:tav>
                                      </p:tavLst>
                                    </p:anim>
                                    <p:anim calcmode="lin" valueType="num">
                                      <p:cBhvr>
                                        <p:cTn id="15" dur="50" accel="100000" fill="hold">
                                          <p:stCondLst>
                                            <p:cond delay="450"/>
                                          </p:stCondLst>
                                        </p:cTn>
                                        <p:tgtEl>
                                          <p:spTgt spid="4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8" name="Pentagon 7"/>
          <p:cNvSpPr/>
          <p:nvPr/>
        </p:nvSpPr>
        <p:spPr>
          <a:xfrm>
            <a:off x="0" y="715560"/>
            <a:ext cx="2394856" cy="503640"/>
          </a:xfrm>
          <a:prstGeom prst="homePlate">
            <a:avLst>
              <a:gd name="adj" fmla="val 449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Thảo luận nhóm</a:t>
            </a:r>
            <a:endParaRPr lang="en-US" sz="2000" b="1">
              <a:solidFill>
                <a:schemeClr val="accent6"/>
              </a:solidFill>
            </a:endParaRPr>
          </a:p>
        </p:txBody>
      </p:sp>
      <p:sp>
        <p:nvSpPr>
          <p:cNvPr id="44" name="TextBox 43"/>
          <p:cNvSpPr txBox="1"/>
          <p:nvPr/>
        </p:nvSpPr>
        <p:spPr>
          <a:xfrm>
            <a:off x="429491" y="1863450"/>
            <a:ext cx="7148945" cy="286232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vi-VN" sz="2000">
                <a:latin typeface="Arial" panose="020B0604020202020204" pitchFamily="34" charset="0"/>
                <a:cs typeface="Arial" panose="020B0604020202020204" pitchFamily="34" charset="0"/>
              </a:rPr>
              <a:t>Đầu vào: Số bước di chuyển (ví dụ 60 bước), số đo góc quay: +120 độ (quay trái</a:t>
            </a:r>
            <a:r>
              <a:rPr lang="vi-VN" sz="2000" smtClean="0">
                <a:latin typeface="Arial" panose="020B0604020202020204" pitchFamily="34" charset="0"/>
                <a:cs typeface="Arial" panose="020B0604020202020204" pitchFamily="34" charset="0"/>
              </a:rPr>
              <a:t>).</a:t>
            </a:r>
            <a:endParaRPr lang="en-US" sz="2000" smtClean="0">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Ø"/>
            </a:pPr>
            <a:r>
              <a:rPr lang="vi-VN" sz="2000" smtClean="0">
                <a:latin typeface="Arial" panose="020B0604020202020204" pitchFamily="34" charset="0"/>
                <a:cs typeface="Arial" panose="020B0604020202020204" pitchFamily="34" charset="0"/>
              </a:rPr>
              <a:t>Đầu </a:t>
            </a:r>
            <a:r>
              <a:rPr lang="vi-VN" sz="2000">
                <a:latin typeface="Arial" panose="020B0604020202020204" pitchFamily="34" charset="0"/>
                <a:cs typeface="Arial" panose="020B0604020202020204" pitchFamily="34" charset="0"/>
              </a:rPr>
              <a:t>ra: Nhân vật di chuyển theo đường đi là tam giác đều.</a:t>
            </a:r>
          </a:p>
          <a:p>
            <a:pPr marL="342900" indent="-342900" algn="just">
              <a:lnSpc>
                <a:spcPct val="150000"/>
              </a:lnSpc>
              <a:buFont typeface="Wingdings" panose="05000000000000000000" pitchFamily="2" charset="2"/>
              <a:buChar char="Ø"/>
            </a:pPr>
            <a:r>
              <a:rPr lang="vi-VN" sz="2000" smtClean="0">
                <a:latin typeface="Arial" panose="020B0604020202020204" pitchFamily="34" charset="0"/>
                <a:cs typeface="Arial" panose="020B0604020202020204" pitchFamily="34" charset="0"/>
              </a:rPr>
              <a:t>Lặp </a:t>
            </a:r>
            <a:r>
              <a:rPr lang="vi-VN" sz="2000">
                <a:latin typeface="Arial" panose="020B0604020202020204" pitchFamily="34" charset="0"/>
                <a:cs typeface="Arial" panose="020B0604020202020204" pitchFamily="34" charset="0"/>
              </a:rPr>
              <a:t>lại 3 lần hai hành động sau:</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Di </a:t>
            </a:r>
            <a:r>
              <a:rPr lang="vi-VN" sz="2000">
                <a:latin typeface="Arial" panose="020B0604020202020204" pitchFamily="34" charset="0"/>
                <a:cs typeface="Arial" panose="020B0604020202020204" pitchFamily="34" charset="0"/>
              </a:rPr>
              <a:t>chuyển 60 bước.</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Quay </a:t>
            </a:r>
            <a:r>
              <a:rPr lang="vi-VN" sz="2000">
                <a:latin typeface="Arial" panose="020B0604020202020204" pitchFamily="34" charset="0"/>
                <a:cs typeface="Arial" panose="020B0604020202020204" pitchFamily="34" charset="0"/>
              </a:rPr>
              <a:t>trái 120 độ.</a:t>
            </a:r>
          </a:p>
        </p:txBody>
      </p:sp>
      <p:sp>
        <p:nvSpPr>
          <p:cNvPr id="6" name="TextBox 5"/>
          <p:cNvSpPr txBox="1"/>
          <p:nvPr/>
        </p:nvSpPr>
        <p:spPr>
          <a:xfrm>
            <a:off x="429491" y="1309452"/>
            <a:ext cx="8326582" cy="55399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2. Bản mô tả thuật toán điều khiển nhân vật (bằng ngôn ngữ tự nhiên</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7200467" y="3114704"/>
            <a:ext cx="1832569" cy="1915868"/>
          </a:xfrm>
          <a:prstGeom prst="rect">
            <a:avLst/>
          </a:prstGeom>
        </p:spPr>
      </p:pic>
    </p:spTree>
    <p:extLst>
      <p:ext uri="{BB962C8B-B14F-4D97-AF65-F5344CB8AC3E}">
        <p14:creationId xmlns:p14="http://schemas.microsoft.com/office/powerpoint/2010/main" val="6063549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6" grpId="0"/>
    </p:bldLst>
  </p:timing>
</p:sld>
</file>

<file path=ppt/theme/theme1.xml><?xml version="1.0" encoding="utf-8"?>
<a:theme xmlns:a="http://schemas.openxmlformats.org/drawingml/2006/main" name="Soft Colors UI Design for Agencies by Slidesgo">
  <a:themeElements>
    <a:clrScheme name="Simple Light">
      <a:dk1>
        <a:srgbClr val="000000"/>
      </a:dk1>
      <a:lt1>
        <a:srgbClr val="FCF6E8"/>
      </a:lt1>
      <a:dk2>
        <a:srgbClr val="DBCFC3"/>
      </a:dk2>
      <a:lt2>
        <a:srgbClr val="EFC4B9"/>
      </a:lt2>
      <a:accent1>
        <a:srgbClr val="FDBC96"/>
      </a:accent1>
      <a:accent2>
        <a:srgbClr val="DAC2CF"/>
      </a:accent2>
      <a:accent3>
        <a:srgbClr val="D3E3D6"/>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1722</Words>
  <Application>Microsoft Office PowerPoint</Application>
  <PresentationFormat>On-screen Show (16:9)</PresentationFormat>
  <Paragraphs>172</Paragraphs>
  <Slides>40</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Calibri</vt:lpstr>
      <vt:lpstr>Wingdings</vt:lpstr>
      <vt:lpstr>Karla</vt:lpstr>
      <vt:lpstr>Times New Roman</vt:lpstr>
      <vt:lpstr>Kantumruy Pro SemiBold</vt:lpstr>
      <vt:lpstr>Bebas Neue</vt:lpstr>
      <vt:lpstr>Arial</vt:lpstr>
      <vt:lpstr>Poppins Black</vt:lpstr>
      <vt:lpstr>Rubik Black</vt:lpstr>
      <vt:lpstr>Soft Colors UI Design for Agencies by Slidesgo</vt:lpstr>
      <vt:lpstr>PowerPoint Presentation</vt:lpstr>
      <vt:lpstr>KHỞI ĐỘNG</vt:lpstr>
      <vt:lpstr>KHỞI ĐỘNG</vt:lpstr>
      <vt:lpstr>PowerPoint Presentation</vt:lpstr>
      <vt:lpstr>NỘI DUNG BÀI HỌC</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HƯỚNG DẪN VỀ NHÀ</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 Colors UI Design for Agencies</dc:title>
  <dc:creator>Acer</dc:creator>
  <cp:lastModifiedBy>Microsoft account</cp:lastModifiedBy>
  <cp:revision>31</cp:revision>
  <dcterms:modified xsi:type="dcterms:W3CDTF">2025-05-20T07:46:38Z</dcterms:modified>
</cp:coreProperties>
</file>